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2" r:id="rId4"/>
  </p:sldMasterIdLst>
  <p:notesMasterIdLst>
    <p:notesMasterId r:id="rId42"/>
  </p:notesMasterIdLst>
  <p:sldIdLst>
    <p:sldId id="638" r:id="rId5"/>
    <p:sldId id="352" r:id="rId6"/>
    <p:sldId id="340" r:id="rId7"/>
    <p:sldId id="379" r:id="rId8"/>
    <p:sldId id="380" r:id="rId9"/>
    <p:sldId id="381" r:id="rId10"/>
    <p:sldId id="382" r:id="rId11"/>
    <p:sldId id="265" r:id="rId12"/>
    <p:sldId id="262" r:id="rId13"/>
    <p:sldId id="257" r:id="rId14"/>
    <p:sldId id="383" r:id="rId15"/>
    <p:sldId id="353" r:id="rId16"/>
    <p:sldId id="277" r:id="rId17"/>
    <p:sldId id="384" r:id="rId18"/>
    <p:sldId id="369" r:id="rId19"/>
    <p:sldId id="631" r:id="rId20"/>
    <p:sldId id="632" r:id="rId21"/>
    <p:sldId id="385" r:id="rId22"/>
    <p:sldId id="371" r:id="rId23"/>
    <p:sldId id="621" r:id="rId24"/>
    <p:sldId id="622" r:id="rId25"/>
    <p:sldId id="623" r:id="rId26"/>
    <p:sldId id="624" r:id="rId27"/>
    <p:sldId id="625" r:id="rId28"/>
    <p:sldId id="634" r:id="rId29"/>
    <p:sldId id="635" r:id="rId30"/>
    <p:sldId id="636" r:id="rId31"/>
    <p:sldId id="626" r:id="rId32"/>
    <p:sldId id="627" r:id="rId33"/>
    <p:sldId id="619" r:id="rId34"/>
    <p:sldId id="628" r:id="rId35"/>
    <p:sldId id="275" r:id="rId36"/>
    <p:sldId id="629" r:id="rId37"/>
    <p:sldId id="630" r:id="rId38"/>
    <p:sldId id="633" r:id="rId39"/>
    <p:sldId id="361" r:id="rId40"/>
    <p:sldId id="3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314" autoAdjust="0"/>
  </p:normalViewPr>
  <p:slideViewPr>
    <p:cSldViewPr snapToGrid="0">
      <p:cViewPr varScale="1">
        <p:scale>
          <a:sx n="68" d="100"/>
          <a:sy n="68" d="100"/>
        </p:scale>
        <p:origin x="1262"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BD7A-B6FB-45EA-B11A-AFFD5941F1FC}"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2EE4-16D1-4380-A2A8-E9D0B39AA2B6}" type="slidenum">
              <a:rPr lang="en-US" smtClean="0"/>
              <a:t>‹#›</a:t>
            </a:fld>
            <a:endParaRPr lang="en-US"/>
          </a:p>
        </p:txBody>
      </p:sp>
    </p:spTree>
    <p:extLst>
      <p:ext uri="{BB962C8B-B14F-4D97-AF65-F5344CB8AC3E}">
        <p14:creationId xmlns:p14="http://schemas.microsoft.com/office/powerpoint/2010/main" val="302298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57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12/18/2024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73834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12/18/2024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5959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12/18/2024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51061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0C8F-0E1B-1E1F-6492-E9CCAED36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7F4897C-F984-AEF6-4787-B5F7B8E9F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DA0B7C8-200E-E891-D769-5B87DFCA6CF8}"/>
              </a:ext>
            </a:extLst>
          </p:cNvPr>
          <p:cNvSpPr>
            <a:spLocks noGrp="1"/>
          </p:cNvSpPr>
          <p:nvPr>
            <p:ph type="dt" sz="half" idx="10"/>
          </p:nvPr>
        </p:nvSpPr>
        <p:spPr/>
        <p:txBody>
          <a:bodyPr/>
          <a:lstStyle/>
          <a:p>
            <a:fld id="{922D6113-A580-4023-9C27-F5A2879D1D77}" type="datetimeFigureOut">
              <a:rPr lang="vi-VN" smtClean="0"/>
              <a:t>18/12/2024</a:t>
            </a:fld>
            <a:endParaRPr lang="vi-VN"/>
          </a:p>
        </p:txBody>
      </p:sp>
      <p:sp>
        <p:nvSpPr>
          <p:cNvPr id="5" name="Footer Placeholder 4">
            <a:extLst>
              <a:ext uri="{FF2B5EF4-FFF2-40B4-BE49-F238E27FC236}">
                <a16:creationId xmlns:a16="http://schemas.microsoft.com/office/drawing/2014/main" id="{DD803A7B-4E0F-1BA0-53D8-8A329870D3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4295BE-0F4D-30B6-EDD2-F5F9535FD352}"/>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56728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7034-00FF-18C8-EB28-0E02A655F8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9567D93-39A0-6720-2BF1-F3A9FADA1B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CA6B58-87E4-693F-3348-E4A90A30EC9C}"/>
              </a:ext>
            </a:extLst>
          </p:cNvPr>
          <p:cNvSpPr>
            <a:spLocks noGrp="1"/>
          </p:cNvSpPr>
          <p:nvPr>
            <p:ph type="dt" sz="half" idx="10"/>
          </p:nvPr>
        </p:nvSpPr>
        <p:spPr/>
        <p:txBody>
          <a:bodyPr/>
          <a:lstStyle/>
          <a:p>
            <a:fld id="{922D6113-A580-4023-9C27-F5A2879D1D77}" type="datetimeFigureOut">
              <a:rPr lang="vi-VN" smtClean="0"/>
              <a:t>18/12/2024</a:t>
            </a:fld>
            <a:endParaRPr lang="vi-VN"/>
          </a:p>
        </p:txBody>
      </p:sp>
      <p:sp>
        <p:nvSpPr>
          <p:cNvPr id="5" name="Footer Placeholder 4">
            <a:extLst>
              <a:ext uri="{FF2B5EF4-FFF2-40B4-BE49-F238E27FC236}">
                <a16:creationId xmlns:a16="http://schemas.microsoft.com/office/drawing/2014/main" id="{A68DEA8B-C7E8-DB01-CADC-DDFDF9F7F1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BCB8DB5-6B44-1AE0-4C99-73C5B2E81C1C}"/>
              </a:ext>
            </a:extLst>
          </p:cNvPr>
          <p:cNvSpPr>
            <a:spLocks noGrp="1"/>
          </p:cNvSpPr>
          <p:nvPr>
            <p:ph type="sldNum" sz="quarter" idx="12"/>
          </p:nvPr>
        </p:nvSpPr>
        <p:spPr/>
        <p:txBody>
          <a:bodyPr/>
          <a:lstStyle/>
          <a:p>
            <a:fld id="{5D8462F4-B354-4AE3-BE1B-7F13C0C8ED01}"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DD3E64BB-A15C-BB92-967F-557994DD98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575605" y="-339528"/>
            <a:ext cx="2381163" cy="2381163"/>
          </a:xfrm>
          <a:prstGeom prst="rect">
            <a:avLst/>
          </a:prstGeom>
        </p:spPr>
      </p:pic>
    </p:spTree>
    <p:extLst>
      <p:ext uri="{BB962C8B-B14F-4D97-AF65-F5344CB8AC3E}">
        <p14:creationId xmlns:p14="http://schemas.microsoft.com/office/powerpoint/2010/main" val="268425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5F49-E094-FBAA-CA14-B772664A95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2CEF163-E2DA-9EB3-0F47-D0C0AA9543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F2E7C-84DE-8406-7479-CA4D274A4563}"/>
              </a:ext>
            </a:extLst>
          </p:cNvPr>
          <p:cNvSpPr>
            <a:spLocks noGrp="1"/>
          </p:cNvSpPr>
          <p:nvPr>
            <p:ph type="dt" sz="half" idx="10"/>
          </p:nvPr>
        </p:nvSpPr>
        <p:spPr/>
        <p:txBody>
          <a:bodyPr/>
          <a:lstStyle/>
          <a:p>
            <a:fld id="{922D6113-A580-4023-9C27-F5A2879D1D77}" type="datetimeFigureOut">
              <a:rPr lang="vi-VN" smtClean="0"/>
              <a:t>18/12/2024</a:t>
            </a:fld>
            <a:endParaRPr lang="vi-VN"/>
          </a:p>
        </p:txBody>
      </p:sp>
      <p:sp>
        <p:nvSpPr>
          <p:cNvPr id="5" name="Footer Placeholder 4">
            <a:extLst>
              <a:ext uri="{FF2B5EF4-FFF2-40B4-BE49-F238E27FC236}">
                <a16:creationId xmlns:a16="http://schemas.microsoft.com/office/drawing/2014/main" id="{6DC57A8E-E242-DE3A-4E94-CB389E0D3B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7453F5-3BE4-EFF4-E0CE-DB40CD5ECA07}"/>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41624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5A2B-982D-DAC0-B3C1-F5029CEDBE4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33B4CF8-E244-EB96-F4C4-C02034011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643BDDF-DD01-3E0D-BDD9-9320CDD9C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E90CAC7-60A8-3189-7208-8F6216ED2881}"/>
              </a:ext>
            </a:extLst>
          </p:cNvPr>
          <p:cNvSpPr>
            <a:spLocks noGrp="1"/>
          </p:cNvSpPr>
          <p:nvPr>
            <p:ph type="dt" sz="half" idx="10"/>
          </p:nvPr>
        </p:nvSpPr>
        <p:spPr/>
        <p:txBody>
          <a:bodyPr/>
          <a:lstStyle/>
          <a:p>
            <a:fld id="{922D6113-A580-4023-9C27-F5A2879D1D77}" type="datetimeFigureOut">
              <a:rPr lang="vi-VN" smtClean="0"/>
              <a:t>18/12/2024</a:t>
            </a:fld>
            <a:endParaRPr lang="vi-VN"/>
          </a:p>
        </p:txBody>
      </p:sp>
      <p:sp>
        <p:nvSpPr>
          <p:cNvPr id="6" name="Footer Placeholder 5">
            <a:extLst>
              <a:ext uri="{FF2B5EF4-FFF2-40B4-BE49-F238E27FC236}">
                <a16:creationId xmlns:a16="http://schemas.microsoft.com/office/drawing/2014/main" id="{1B7286F1-0200-E562-E13A-55DDCB8DD5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D5F246-019A-6D17-7839-C02A89920CD3}"/>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87033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8B21-BFAC-8D30-CC2D-DE67D3BF48D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10185DF-B075-9D31-448A-1EBEE184D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5135FD-1731-E68F-01CF-CC4539896D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DCDBCBD-6529-7A24-B891-8E0454E66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146084-855E-2F12-4A9D-E5681DF2A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9E7FE53-7164-A7FA-4CD5-C497F2B2F832}"/>
              </a:ext>
            </a:extLst>
          </p:cNvPr>
          <p:cNvSpPr>
            <a:spLocks noGrp="1"/>
          </p:cNvSpPr>
          <p:nvPr>
            <p:ph type="dt" sz="half" idx="10"/>
          </p:nvPr>
        </p:nvSpPr>
        <p:spPr/>
        <p:txBody>
          <a:bodyPr/>
          <a:lstStyle/>
          <a:p>
            <a:fld id="{922D6113-A580-4023-9C27-F5A2879D1D77}" type="datetimeFigureOut">
              <a:rPr lang="vi-VN" smtClean="0"/>
              <a:t>18/12/2024</a:t>
            </a:fld>
            <a:endParaRPr lang="vi-VN"/>
          </a:p>
        </p:txBody>
      </p:sp>
      <p:sp>
        <p:nvSpPr>
          <p:cNvPr id="8" name="Footer Placeholder 7">
            <a:extLst>
              <a:ext uri="{FF2B5EF4-FFF2-40B4-BE49-F238E27FC236}">
                <a16:creationId xmlns:a16="http://schemas.microsoft.com/office/drawing/2014/main" id="{3A091630-A9BD-4B66-EB33-97FB1003E44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542A256-CE3D-A5F6-C4F6-5525A227DC51}"/>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033420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3C4E-341D-8895-62EA-1FFA76F7AAF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8FFDB96-9A5E-A1B0-7BAA-A0B211E316A0}"/>
              </a:ext>
            </a:extLst>
          </p:cNvPr>
          <p:cNvSpPr>
            <a:spLocks noGrp="1"/>
          </p:cNvSpPr>
          <p:nvPr>
            <p:ph type="dt" sz="half" idx="10"/>
          </p:nvPr>
        </p:nvSpPr>
        <p:spPr/>
        <p:txBody>
          <a:bodyPr/>
          <a:lstStyle/>
          <a:p>
            <a:fld id="{922D6113-A580-4023-9C27-F5A2879D1D77}" type="datetimeFigureOut">
              <a:rPr lang="vi-VN" smtClean="0"/>
              <a:t>18/12/2024</a:t>
            </a:fld>
            <a:endParaRPr lang="vi-VN"/>
          </a:p>
        </p:txBody>
      </p:sp>
      <p:sp>
        <p:nvSpPr>
          <p:cNvPr id="4" name="Footer Placeholder 3">
            <a:extLst>
              <a:ext uri="{FF2B5EF4-FFF2-40B4-BE49-F238E27FC236}">
                <a16:creationId xmlns:a16="http://schemas.microsoft.com/office/drawing/2014/main" id="{16794B46-320A-B776-FF5E-2C3DB6F1B68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96AA2F5-1A11-0674-EFA5-34CDBF6E196B}"/>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97236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FAF18C-B23B-FE3E-B219-407962AC80BB}"/>
              </a:ext>
            </a:extLst>
          </p:cNvPr>
          <p:cNvSpPr>
            <a:spLocks noGrp="1"/>
          </p:cNvSpPr>
          <p:nvPr>
            <p:ph type="dt" sz="half" idx="10"/>
          </p:nvPr>
        </p:nvSpPr>
        <p:spPr/>
        <p:txBody>
          <a:bodyPr/>
          <a:lstStyle/>
          <a:p>
            <a:fld id="{922D6113-A580-4023-9C27-F5A2879D1D77}" type="datetimeFigureOut">
              <a:rPr lang="vi-VN" smtClean="0"/>
              <a:t>18/12/2024</a:t>
            </a:fld>
            <a:endParaRPr lang="vi-VN"/>
          </a:p>
        </p:txBody>
      </p:sp>
      <p:sp>
        <p:nvSpPr>
          <p:cNvPr id="3" name="Footer Placeholder 2">
            <a:extLst>
              <a:ext uri="{FF2B5EF4-FFF2-40B4-BE49-F238E27FC236}">
                <a16:creationId xmlns:a16="http://schemas.microsoft.com/office/drawing/2014/main" id="{D0932E62-48C2-F6BA-6520-1243C7EF12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020AB52-776B-12F5-8FEF-AE228434AECD}"/>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48473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07DD-6CA0-F0F6-0F91-C43C4D01B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36A9866-1EBF-C085-2FC8-EDBDBBF5B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72DAFA2-0217-8F98-F8B8-5454B5C23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8FF47-F740-BFA2-36D1-6FA8DE4E1C08}"/>
              </a:ext>
            </a:extLst>
          </p:cNvPr>
          <p:cNvSpPr>
            <a:spLocks noGrp="1"/>
          </p:cNvSpPr>
          <p:nvPr>
            <p:ph type="dt" sz="half" idx="10"/>
          </p:nvPr>
        </p:nvSpPr>
        <p:spPr/>
        <p:txBody>
          <a:bodyPr/>
          <a:lstStyle/>
          <a:p>
            <a:fld id="{922D6113-A580-4023-9C27-F5A2879D1D77}" type="datetimeFigureOut">
              <a:rPr lang="vi-VN" smtClean="0"/>
              <a:t>18/12/2024</a:t>
            </a:fld>
            <a:endParaRPr lang="vi-VN"/>
          </a:p>
        </p:txBody>
      </p:sp>
      <p:sp>
        <p:nvSpPr>
          <p:cNvPr id="6" name="Footer Placeholder 5">
            <a:extLst>
              <a:ext uri="{FF2B5EF4-FFF2-40B4-BE49-F238E27FC236}">
                <a16:creationId xmlns:a16="http://schemas.microsoft.com/office/drawing/2014/main" id="{D9710B95-C6CD-3B8F-2DED-048ED530280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25CD6BA-A3E6-82E1-7DE9-5977E79D146F}"/>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22506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12/18/2024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545321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A353-8BE0-325E-15A4-0A46E52FE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BE8627F-A996-7E1D-30EB-0B242B5DCF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45431B-F5DE-B2A0-5B7B-B858EB89A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250212-5827-CAC4-C528-75CD31531AE4}"/>
              </a:ext>
            </a:extLst>
          </p:cNvPr>
          <p:cNvSpPr>
            <a:spLocks noGrp="1"/>
          </p:cNvSpPr>
          <p:nvPr>
            <p:ph type="dt" sz="half" idx="10"/>
          </p:nvPr>
        </p:nvSpPr>
        <p:spPr/>
        <p:txBody>
          <a:bodyPr/>
          <a:lstStyle/>
          <a:p>
            <a:fld id="{922D6113-A580-4023-9C27-F5A2879D1D77}" type="datetimeFigureOut">
              <a:rPr lang="vi-VN" smtClean="0"/>
              <a:t>18/12/2024</a:t>
            </a:fld>
            <a:endParaRPr lang="vi-VN"/>
          </a:p>
        </p:txBody>
      </p:sp>
      <p:sp>
        <p:nvSpPr>
          <p:cNvPr id="6" name="Footer Placeholder 5">
            <a:extLst>
              <a:ext uri="{FF2B5EF4-FFF2-40B4-BE49-F238E27FC236}">
                <a16:creationId xmlns:a16="http://schemas.microsoft.com/office/drawing/2014/main" id="{188DF101-217A-A312-2C51-C620BE91D83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71E511B-4849-1EEE-46B7-4D7123F4DF70}"/>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99133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357D-66C0-3CBC-4AA7-DEB0D22048B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11839E5-E0F8-20C0-1F14-6DE2EF731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98D7B3-BBDC-258D-1AC3-1EC697D19316}"/>
              </a:ext>
            </a:extLst>
          </p:cNvPr>
          <p:cNvSpPr>
            <a:spLocks noGrp="1"/>
          </p:cNvSpPr>
          <p:nvPr>
            <p:ph type="dt" sz="half" idx="10"/>
          </p:nvPr>
        </p:nvSpPr>
        <p:spPr/>
        <p:txBody>
          <a:bodyPr/>
          <a:lstStyle/>
          <a:p>
            <a:fld id="{922D6113-A580-4023-9C27-F5A2879D1D77}" type="datetimeFigureOut">
              <a:rPr lang="vi-VN" smtClean="0"/>
              <a:t>18/12/2024</a:t>
            </a:fld>
            <a:endParaRPr lang="vi-VN"/>
          </a:p>
        </p:txBody>
      </p:sp>
      <p:sp>
        <p:nvSpPr>
          <p:cNvPr id="5" name="Footer Placeholder 4">
            <a:extLst>
              <a:ext uri="{FF2B5EF4-FFF2-40B4-BE49-F238E27FC236}">
                <a16:creationId xmlns:a16="http://schemas.microsoft.com/office/drawing/2014/main" id="{DAB7458D-C698-3ABF-E162-5AB0B74B21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756CC20-3BFC-37B3-5C71-0DBF513F0E09}"/>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95785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FA925-D628-74E9-CE55-5C8810DDC1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65676F8-FD8B-5F65-0653-39C3E797DD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B569B1-1C72-4DB5-94EC-8E506B88EB99}"/>
              </a:ext>
            </a:extLst>
          </p:cNvPr>
          <p:cNvSpPr>
            <a:spLocks noGrp="1"/>
          </p:cNvSpPr>
          <p:nvPr>
            <p:ph type="dt" sz="half" idx="10"/>
          </p:nvPr>
        </p:nvSpPr>
        <p:spPr/>
        <p:txBody>
          <a:bodyPr/>
          <a:lstStyle/>
          <a:p>
            <a:fld id="{922D6113-A580-4023-9C27-F5A2879D1D77}" type="datetimeFigureOut">
              <a:rPr lang="vi-VN" smtClean="0"/>
              <a:t>18/12/2024</a:t>
            </a:fld>
            <a:endParaRPr lang="vi-VN"/>
          </a:p>
        </p:txBody>
      </p:sp>
      <p:sp>
        <p:nvSpPr>
          <p:cNvPr id="5" name="Footer Placeholder 4">
            <a:extLst>
              <a:ext uri="{FF2B5EF4-FFF2-40B4-BE49-F238E27FC236}">
                <a16:creationId xmlns:a16="http://schemas.microsoft.com/office/drawing/2014/main" id="{EC8F23D4-95A0-B33D-A183-5408132D06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864F56-C8C2-BBBB-D241-F49E96C47BCA}"/>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507290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12/18/2024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080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12/18/2024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97230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12/18/2024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23466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12/18/2024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897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12/18/2024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64827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12/18/2024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2606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12/18/2024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392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12/18/2024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76205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12/18/2024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96352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12/18/2024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16414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12/18/2024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38251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12/18/2024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06290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192295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364996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028455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4760879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3473101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823093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12/18/2024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922866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7810982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290590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27334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3852978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5126277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1306207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645759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10841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25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12/18/2024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5521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12/18/2024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19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12/18/2024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14517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12/18/2024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88993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12/18/2024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75497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29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94899A1-7898-FF21-2AAF-C77CC3B6E8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A013F7A-00FB-391F-4D5F-38B85BB4D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6B7255E-151E-8BBE-20C8-B62CF7058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383D70-D428-6C70-7DBB-35961C89C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D6113-A580-4023-9C27-F5A2879D1D77}" type="datetimeFigureOut">
              <a:rPr lang="vi-VN" smtClean="0"/>
              <a:t>18/12/2024</a:t>
            </a:fld>
            <a:endParaRPr lang="vi-VN"/>
          </a:p>
        </p:txBody>
      </p:sp>
      <p:sp>
        <p:nvSpPr>
          <p:cNvPr id="5" name="Footer Placeholder 4">
            <a:extLst>
              <a:ext uri="{FF2B5EF4-FFF2-40B4-BE49-F238E27FC236}">
                <a16:creationId xmlns:a16="http://schemas.microsoft.com/office/drawing/2014/main" id="{410FB990-FFB2-102C-8EC4-128C7E2B0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16EC6DB-A442-B57A-B9BE-F5A1D2707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462F4-B354-4AE3-BE1B-7F13C0C8ED01}" type="slidenum">
              <a:rPr lang="vi-VN" smtClean="0"/>
              <a:t>‹#›</a:t>
            </a:fld>
            <a:endParaRPr lang="vi-VN"/>
          </a:p>
        </p:txBody>
      </p:sp>
    </p:spTree>
    <p:extLst>
      <p:ext uri="{BB962C8B-B14F-4D97-AF65-F5344CB8AC3E}">
        <p14:creationId xmlns:p14="http://schemas.microsoft.com/office/powerpoint/2010/main" val="243303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12/18/2024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636100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A07A80B-A76E-730C-8F03-239C7FAC67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813972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3.sv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2.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0.png"/><Relationship Id="rId5" Type="http://schemas.openxmlformats.org/officeDocument/2006/relationships/image" Target="../media/image38.png"/><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2.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0.png"/><Relationship Id="rId5" Type="http://schemas.openxmlformats.org/officeDocument/2006/relationships/image" Target="../media/image38.png"/><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2.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0.png"/><Relationship Id="rId5" Type="http://schemas.openxmlformats.org/officeDocument/2006/relationships/image" Target="../media/image38.png"/><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152B1-E6DB-9CD3-754A-E7072DFCF744}"/>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CF28B53-C422-512C-C80E-97DE90FFDB1C}"/>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màu đen, bóng tối, đen và trắng, bóng rọi&#10;&#10;Mô tả được tạo tự động">
            <a:extLst>
              <a:ext uri="{FF2B5EF4-FFF2-40B4-BE49-F238E27FC236}">
                <a16:creationId xmlns:a16="http://schemas.microsoft.com/office/drawing/2014/main" id="{A1027D6C-5962-3A54-B682-E3267F572E87}"/>
              </a:ext>
            </a:extLst>
          </p:cNvPr>
          <p:cNvPicPr>
            <a:picLocks noChangeAspect="1"/>
          </p:cNvPicPr>
          <p:nvPr/>
        </p:nvPicPr>
        <p:blipFill rotWithShape="1">
          <a:blip r:embed="rId2">
            <a:extLst>
              <a:ext uri="{28A0092B-C50C-407E-A947-70E740481C1C}">
                <a14:useLocalDpi xmlns:a14="http://schemas.microsoft.com/office/drawing/2010/main" val="0"/>
              </a:ext>
            </a:extLst>
          </a:blip>
          <a:srcRect l="61197" r="-1"/>
          <a:stretch/>
        </p:blipFill>
        <p:spPr>
          <a:xfrm>
            <a:off x="10155688" y="4305459"/>
            <a:ext cx="2036312" cy="2951833"/>
          </a:xfrm>
          <a:prstGeom prst="rect">
            <a:avLst/>
          </a:prstGeom>
        </p:spPr>
      </p:pic>
      <p:sp>
        <p:nvSpPr>
          <p:cNvPr id="7" name="TextBox 12">
            <a:extLst>
              <a:ext uri="{FF2B5EF4-FFF2-40B4-BE49-F238E27FC236}">
                <a16:creationId xmlns:a16="http://schemas.microsoft.com/office/drawing/2014/main" id="{8F0291AB-2625-B5FE-C597-B3CC648B2DCF}"/>
              </a:ext>
            </a:extLst>
          </p:cNvPr>
          <p:cNvSpPr txBox="1"/>
          <p:nvPr/>
        </p:nvSpPr>
        <p:spPr>
          <a:xfrm>
            <a:off x="2876315" y="719732"/>
            <a:ext cx="66679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ea typeface="+mn-ea"/>
                <a:cs typeface="+mn-cs"/>
              </a:rPr>
              <a:t>Thứ</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ngày</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tháng</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năm</a:t>
            </a:r>
            <a:r>
              <a:rPr kumimoji="0" lang="en-US" sz="3600" b="1" i="0" u="none" strike="noStrike" kern="1200" cap="none" spc="0" normalizeH="0" baseline="0" noProof="0" dirty="0">
                <a:ln>
                  <a:noFill/>
                </a:ln>
                <a:effectLst/>
                <a:uLnTx/>
                <a:uFillTx/>
                <a:ea typeface="+mn-ea"/>
                <a:cs typeface="+mn-cs"/>
              </a:rPr>
              <a:t> …</a:t>
            </a:r>
          </a:p>
        </p:txBody>
      </p:sp>
      <p:pic>
        <p:nvPicPr>
          <p:cNvPr id="3" name="Picture 6" descr="Silly Sea Animals | Baamboozle">
            <a:extLst>
              <a:ext uri="{FF2B5EF4-FFF2-40B4-BE49-F238E27FC236}">
                <a16:creationId xmlns:a16="http://schemas.microsoft.com/office/drawing/2014/main" id="{E7EBB2F7-1A7E-1724-49FD-FBD0E6D03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98" y="4376374"/>
            <a:ext cx="2414951" cy="2414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B0200E97-DB6B-F180-2F0D-8F7397C262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009095" cy="2005292"/>
          </a:xfrm>
          <a:prstGeom prst="rect">
            <a:avLst/>
          </a:prstGeom>
        </p:spPr>
      </p:pic>
      <p:pic>
        <p:nvPicPr>
          <p:cNvPr id="12" name="Picture 11" descr="A group of colorful letters&#10;&#10;Description automatically generated">
            <a:extLst>
              <a:ext uri="{FF2B5EF4-FFF2-40B4-BE49-F238E27FC236}">
                <a16:creationId xmlns:a16="http://schemas.microsoft.com/office/drawing/2014/main" id="{43C78786-F8A7-D0FB-6E90-DF42CD20E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3473" y="2542321"/>
            <a:ext cx="9753600" cy="2181225"/>
          </a:xfrm>
          <a:prstGeom prst="rect">
            <a:avLst/>
          </a:prstGeom>
        </p:spPr>
      </p:pic>
      <p:pic>
        <p:nvPicPr>
          <p:cNvPr id="16" name="Picture 15">
            <a:extLst>
              <a:ext uri="{FF2B5EF4-FFF2-40B4-BE49-F238E27FC236}">
                <a16:creationId xmlns:a16="http://schemas.microsoft.com/office/drawing/2014/main" id="{75993D26-F833-DB27-67C9-C0647AF22986}"/>
              </a:ext>
            </a:extLst>
          </p:cNvPr>
          <p:cNvPicPr>
            <a:picLocks noChangeAspect="1"/>
          </p:cNvPicPr>
          <p:nvPr/>
        </p:nvPicPr>
        <p:blipFill>
          <a:blip r:embed="rId6"/>
          <a:stretch>
            <a:fillRect/>
          </a:stretch>
        </p:blipFill>
        <p:spPr>
          <a:xfrm>
            <a:off x="1072397" y="2090865"/>
            <a:ext cx="2712955" cy="1457070"/>
          </a:xfrm>
          <a:prstGeom prst="rect">
            <a:avLst/>
          </a:prstGeom>
        </p:spPr>
      </p:pic>
      <p:pic>
        <p:nvPicPr>
          <p:cNvPr id="17" name="Picture 16">
            <a:extLst>
              <a:ext uri="{FF2B5EF4-FFF2-40B4-BE49-F238E27FC236}">
                <a16:creationId xmlns:a16="http://schemas.microsoft.com/office/drawing/2014/main" id="{F8716AB3-FA19-E472-EE39-2D39BE21A536}"/>
              </a:ext>
            </a:extLst>
          </p:cNvPr>
          <p:cNvPicPr>
            <a:picLocks noChangeAspect="1"/>
          </p:cNvPicPr>
          <p:nvPr/>
        </p:nvPicPr>
        <p:blipFill>
          <a:blip r:embed="rId7"/>
          <a:stretch>
            <a:fillRect/>
          </a:stretch>
        </p:blipFill>
        <p:spPr>
          <a:xfrm>
            <a:off x="4067148" y="1390649"/>
            <a:ext cx="3963832" cy="635973"/>
          </a:xfrm>
          <a:prstGeom prst="rect">
            <a:avLst/>
          </a:prstGeom>
        </p:spPr>
      </p:pic>
      <p:sp>
        <p:nvSpPr>
          <p:cNvPr id="4" name="Rectangle 3">
            <a:extLst>
              <a:ext uri="{FF2B5EF4-FFF2-40B4-BE49-F238E27FC236}">
                <a16:creationId xmlns:a16="http://schemas.microsoft.com/office/drawing/2014/main" id="{C08077EB-A46C-3BF6-9258-87ED10D2107F}"/>
              </a:ext>
            </a:extLst>
          </p:cNvPr>
          <p:cNvSpPr/>
          <p:nvPr/>
        </p:nvSpPr>
        <p:spPr>
          <a:xfrm>
            <a:off x="4930016" y="5090597"/>
            <a:ext cx="4741333" cy="6383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t>Thực</a:t>
            </a:r>
            <a:r>
              <a:rPr lang="en-US" sz="2000" dirty="0"/>
              <a:t> </a:t>
            </a:r>
            <a:r>
              <a:rPr lang="en-US" sz="2000" dirty="0" err="1"/>
              <a:t>hiện</a:t>
            </a:r>
            <a:r>
              <a:rPr lang="en-US" sz="2000" dirty="0"/>
              <a:t>: </a:t>
            </a:r>
            <a:r>
              <a:rPr lang="en-US" sz="2000" dirty="0" err="1"/>
              <a:t>Trần</a:t>
            </a:r>
            <a:r>
              <a:rPr lang="en-US" sz="2000" dirty="0"/>
              <a:t> </a:t>
            </a:r>
            <a:r>
              <a:rPr lang="en-US" sz="2000" dirty="0" err="1"/>
              <a:t>Thị</a:t>
            </a:r>
            <a:r>
              <a:rPr lang="en-US" sz="2000" dirty="0"/>
              <a:t> </a:t>
            </a:r>
            <a:r>
              <a:rPr lang="en-US" sz="2000" dirty="0" err="1"/>
              <a:t>Khuyên</a:t>
            </a:r>
            <a:endParaRPr lang="en-US" sz="2000" dirty="0"/>
          </a:p>
        </p:txBody>
      </p:sp>
    </p:spTree>
    <p:extLst>
      <p:ext uri="{BB962C8B-B14F-4D97-AF65-F5344CB8AC3E}">
        <p14:creationId xmlns:p14="http://schemas.microsoft.com/office/powerpoint/2010/main" val="666361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3"/>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874B8A-412F-3C52-1161-7DE552E5E1B0}"/>
              </a:ext>
            </a:extLst>
          </p:cNvPr>
          <p:cNvPicPr>
            <a:picLocks noChangeAspect="1"/>
          </p:cNvPicPr>
          <p:nvPr/>
        </p:nvPicPr>
        <p:blipFill>
          <a:blip r:embed="rId3"/>
          <a:stretch>
            <a:fillRect/>
          </a:stretch>
        </p:blipFill>
        <p:spPr>
          <a:xfrm>
            <a:off x="2323796" y="495548"/>
            <a:ext cx="7011008" cy="3066554"/>
          </a:xfrm>
          <a:prstGeom prst="rect">
            <a:avLst/>
          </a:prstGeom>
        </p:spPr>
      </p:pic>
    </p:spTree>
    <p:extLst>
      <p:ext uri="{BB962C8B-B14F-4D97-AF65-F5344CB8AC3E}">
        <p14:creationId xmlns:p14="http://schemas.microsoft.com/office/powerpoint/2010/main" val="161386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323439"/>
          </a:xfrm>
          <a:prstGeom prst="rect">
            <a:avLst/>
          </a:prstGeom>
          <a:noFill/>
          <a:effectLst>
            <a:glow rad="228600">
              <a:schemeClr val="accent3">
                <a:satMod val="175000"/>
                <a:alpha val="40000"/>
              </a:schemeClr>
            </a:glow>
          </a:effectLst>
        </p:spPr>
        <p:txBody>
          <a:bodyPr wrap="square" rtlCol="0">
            <a:spAutoFit/>
          </a:bodyPr>
          <a:lstStyle/>
          <a:p>
            <a:pPr algn="ct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vị</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trí</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địa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lý</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vùng</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một</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số</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quần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endParaRPr lang="vi-VN"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pic>
        <p:nvPicPr>
          <p:cNvPr id="17" name="Picture 16">
            <a:extLst>
              <a:ext uri="{FF2B5EF4-FFF2-40B4-BE49-F238E27FC236}">
                <a16:creationId xmlns:a16="http://schemas.microsoft.com/office/drawing/2014/main" id="{CF8A403C-AA3C-2DDC-2916-C7E6D887F3B3}"/>
              </a:ext>
            </a:extLst>
          </p:cNvPr>
          <p:cNvPicPr>
            <a:picLocks noChangeAspect="1"/>
          </p:cNvPicPr>
          <p:nvPr/>
        </p:nvPicPr>
        <p:blipFill>
          <a:blip r:embed="rId7"/>
          <a:stretch>
            <a:fillRect/>
          </a:stretch>
        </p:blipFill>
        <p:spPr>
          <a:xfrm>
            <a:off x="1031923" y="1537294"/>
            <a:ext cx="4737003" cy="944962"/>
          </a:xfrm>
          <a:prstGeom prst="rect">
            <a:avLst/>
          </a:prstGeom>
        </p:spPr>
      </p:pic>
    </p:spTree>
    <p:extLst>
      <p:ext uri="{BB962C8B-B14F-4D97-AF65-F5344CB8AC3E}">
        <p14:creationId xmlns:p14="http://schemas.microsoft.com/office/powerpoint/2010/main" val="115104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Nhóm 15">
            <a:extLst>
              <a:ext uri="{FF2B5EF4-FFF2-40B4-BE49-F238E27FC236}">
                <a16:creationId xmlns:a16="http://schemas.microsoft.com/office/drawing/2014/main" id="{BEDD361B-E34F-E95C-A61C-A183034DB2AD}"/>
              </a:ext>
            </a:extLst>
          </p:cNvPr>
          <p:cNvGrpSpPr/>
          <p:nvPr/>
        </p:nvGrpSpPr>
        <p:grpSpPr>
          <a:xfrm>
            <a:off x="834219" y="2114425"/>
            <a:ext cx="5699931" cy="1943226"/>
            <a:chOff x="1638373" y="786860"/>
            <a:chExt cx="9652795" cy="1943226"/>
          </a:xfrm>
        </p:grpSpPr>
        <p:sp>
          <p:nvSpPr>
            <p:cNvPr id="15" name="Hình chữ nhật: Góc Tròn 14">
              <a:extLst>
                <a:ext uri="{FF2B5EF4-FFF2-40B4-BE49-F238E27FC236}">
                  <a16:creationId xmlns:a16="http://schemas.microsoft.com/office/drawing/2014/main" id="{ED2E41BD-3E33-2728-3922-C00E042A81C8}"/>
                </a:ext>
              </a:extLst>
            </p:cNvPr>
            <p:cNvSpPr/>
            <p:nvPr/>
          </p:nvSpPr>
          <p:spPr>
            <a:xfrm>
              <a:off x="1638373" y="786860"/>
              <a:ext cx="9652795" cy="1943226"/>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6F35B113-79B8-8D13-7E28-709408B37C30}"/>
                </a:ext>
              </a:extLst>
            </p:cNvPr>
            <p:cNvSpPr txBox="1"/>
            <p:nvPr/>
          </p:nvSpPr>
          <p:spPr>
            <a:xfrm>
              <a:off x="1695523" y="817561"/>
              <a:ext cx="937656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Đọc thông tin và quan sát hình 3 (trang 6), em hãy xác định vị trí địa lí của vùng , quần đảo lớn của Việt Nam.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44763EE6-CD65-6AE2-1464-87DC41B2B2E8}"/>
              </a:ext>
            </a:extLst>
          </p:cNvPr>
          <p:cNvPicPr>
            <a:picLocks noChangeAspect="1"/>
          </p:cNvPicPr>
          <p:nvPr/>
        </p:nvPicPr>
        <p:blipFill>
          <a:blip r:embed="rId3"/>
          <a:stretch>
            <a:fillRect/>
          </a:stretch>
        </p:blipFill>
        <p:spPr>
          <a:xfrm>
            <a:off x="6812677" y="66675"/>
            <a:ext cx="5379323" cy="6858000"/>
          </a:xfrm>
          <a:prstGeom prst="rect">
            <a:avLst/>
          </a:prstGeom>
        </p:spPr>
      </p:pic>
    </p:spTree>
    <p:extLst>
      <p:ext uri="{BB962C8B-B14F-4D97-AF65-F5344CB8AC3E}">
        <p14:creationId xmlns:p14="http://schemas.microsoft.com/office/powerpoint/2010/main" val="2162244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2">
            <a:extLst>
              <a:ext uri="{BEBA8EAE-BF5A-486C-A8C5-ECC9F3942E4B}">
                <a14:imgProps xmlns:a14="http://schemas.microsoft.com/office/drawing/2010/main">
                  <a14:imgLayer r:embed="rId3">
                    <a14:imgEffect>
                      <a14:saturation sat="159000"/>
                    </a14:imgEffect>
                  </a14:imgLayer>
                </a14:imgProps>
              </a:ext>
            </a:extLst>
          </a:blip>
          <a:stretch>
            <a:fillRect/>
          </a:stretch>
        </p:blipFill>
        <p:spPr>
          <a:xfrm>
            <a:off x="-1" y="-1"/>
            <a:ext cx="12192001" cy="6913217"/>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576" y="3864077"/>
            <a:ext cx="6838157" cy="3364448"/>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4" y="1661652"/>
            <a:ext cx="7671852" cy="5115905"/>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08611" y="3776156"/>
              <a:ext cx="4679314" cy="2194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Gắn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thẻ</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chữ</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đúng</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vị</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trí</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của</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các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quần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lược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đồ</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Việt</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Nam.</a:t>
              </a:r>
              <a:endParaRPr kumimoji="0" lang="vi-VN"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0C0EABED-4C58-72AD-5589-4C4D59F39D2F}"/>
              </a:ext>
            </a:extLst>
          </p:cNvPr>
          <p:cNvPicPr>
            <a:picLocks noChangeAspect="1"/>
          </p:cNvPicPr>
          <p:nvPr/>
        </p:nvPicPr>
        <p:blipFill>
          <a:blip r:embed="rId6"/>
          <a:stretch>
            <a:fillRect/>
          </a:stretch>
        </p:blipFill>
        <p:spPr>
          <a:xfrm>
            <a:off x="130934" y="301705"/>
            <a:ext cx="11796782" cy="1072989"/>
          </a:xfrm>
          <a:prstGeom prst="rect">
            <a:avLst/>
          </a:prstGeom>
        </p:spPr>
      </p:pic>
    </p:spTree>
    <p:extLst>
      <p:ext uri="{BB962C8B-B14F-4D97-AF65-F5344CB8AC3E}">
        <p14:creationId xmlns:p14="http://schemas.microsoft.com/office/powerpoint/2010/main" val="376499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68EFC12F-79E9-CF0D-9AEE-B7ACB1A684DE}"/>
              </a:ext>
            </a:extLst>
          </p:cNvPr>
          <p:cNvPicPr>
            <a:picLocks noChangeAspect="1"/>
          </p:cNvPicPr>
          <p:nvPr/>
        </p:nvPicPr>
        <p:blipFill>
          <a:blip r:embed="rId3"/>
          <a:stretch>
            <a:fillRect/>
          </a:stretch>
        </p:blipFill>
        <p:spPr>
          <a:xfrm>
            <a:off x="2914650" y="39112"/>
            <a:ext cx="6696075" cy="6818888"/>
          </a:xfrm>
          <a:prstGeom prst="rect">
            <a:avLst/>
          </a:prstGeom>
        </p:spPr>
      </p:pic>
      <p:sp>
        <p:nvSpPr>
          <p:cNvPr id="7" name="Rectangle 6">
            <a:extLst>
              <a:ext uri="{FF2B5EF4-FFF2-40B4-BE49-F238E27FC236}">
                <a16:creationId xmlns:a16="http://schemas.microsoft.com/office/drawing/2014/main" id="{24495E1B-2DF8-E1A7-7002-9C0025DDBD8B}"/>
              </a:ext>
            </a:extLst>
          </p:cNvPr>
          <p:cNvSpPr/>
          <p:nvPr/>
        </p:nvSpPr>
        <p:spPr>
          <a:xfrm>
            <a:off x="5181600" y="138112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616B8E4F-9DD1-1997-93F4-0D1BE281AC42}"/>
              </a:ext>
            </a:extLst>
          </p:cNvPr>
          <p:cNvSpPr/>
          <p:nvPr/>
        </p:nvSpPr>
        <p:spPr>
          <a:xfrm>
            <a:off x="5229225" y="2695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A045FD0B-B8FE-0B16-F895-4C196B977C28}"/>
              </a:ext>
            </a:extLst>
          </p:cNvPr>
          <p:cNvSpPr/>
          <p:nvPr/>
        </p:nvSpPr>
        <p:spPr>
          <a:xfrm>
            <a:off x="6048375" y="34956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DC560397-3DB2-6A51-D156-6A7880317B70}"/>
              </a:ext>
            </a:extLst>
          </p:cNvPr>
          <p:cNvSpPr/>
          <p:nvPr/>
        </p:nvSpPr>
        <p:spPr>
          <a:xfrm>
            <a:off x="5924550" y="55626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497D666-D0D6-621F-4838-63DA508765C1}"/>
              </a:ext>
            </a:extLst>
          </p:cNvPr>
          <p:cNvSpPr/>
          <p:nvPr/>
        </p:nvSpPr>
        <p:spPr>
          <a:xfrm rot="20281137">
            <a:off x="4591050" y="62484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9DB5C328-F98B-38D8-8F02-E547F2EBC5ED}"/>
              </a:ext>
            </a:extLst>
          </p:cNvPr>
          <p:cNvSpPr/>
          <p:nvPr/>
        </p:nvSpPr>
        <p:spPr>
          <a:xfrm>
            <a:off x="3238500" y="5743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A8B10631-7E93-F971-0435-BA4354BDC4B9}"/>
              </a:ext>
            </a:extLst>
          </p:cNvPr>
          <p:cNvSpPr/>
          <p:nvPr/>
        </p:nvSpPr>
        <p:spPr>
          <a:xfrm>
            <a:off x="3209925" y="60579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EF99B25D-B432-1719-DC37-D1808D06FAE6}"/>
              </a:ext>
            </a:extLst>
          </p:cNvPr>
          <p:cNvSpPr/>
          <p:nvPr/>
        </p:nvSpPr>
        <p:spPr>
          <a:xfrm rot="19897228">
            <a:off x="6933076" y="3049197"/>
            <a:ext cx="1412992"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CD98F4C4-1F4C-914A-6126-72C108A090DB}"/>
              </a:ext>
            </a:extLst>
          </p:cNvPr>
          <p:cNvSpPr/>
          <p:nvPr/>
        </p:nvSpPr>
        <p:spPr>
          <a:xfrm rot="19897228">
            <a:off x="7872801" y="5970474"/>
            <a:ext cx="1625583"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0311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7" grpId="1"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sp>
        <p:nvSpPr>
          <p:cNvPr id="2" name="TextBox 1">
            <a:extLst>
              <a:ext uri="{FF2B5EF4-FFF2-40B4-BE49-F238E27FC236}">
                <a16:creationId xmlns:a16="http://schemas.microsoft.com/office/drawing/2014/main" id="{888FDC16-9247-DF5E-1CE6-97CF6F5441ED}"/>
              </a:ext>
            </a:extLst>
          </p:cNvPr>
          <p:cNvSpPr txBox="1"/>
          <p:nvPr/>
        </p:nvSpPr>
        <p:spPr>
          <a:xfrm>
            <a:off x="1000125" y="1529811"/>
            <a:ext cx="10380673" cy="2554545"/>
          </a:xfrm>
          <a:prstGeom prst="rect">
            <a:avLst/>
          </a:prstGeom>
          <a:noFill/>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Vùng biển Việt Nam là một phần của Biển Đông. Đường bờ biển của Việt Nam kéo dài từ Móng Cái (tỉnh Quảng Ninh) đến mũi Cà Mau (tỉnh Cà Mau). Trong vùng biển có hàng nghìn đảo, nhiều đảo tập hợp thành quần đảo, trong đó lớn nhất là quần đảo Hoàng Sa và quần đảo Trường Sa.</a:t>
            </a:r>
          </a:p>
        </p:txBody>
      </p:sp>
      <p:grpSp>
        <p:nvGrpSpPr>
          <p:cNvPr id="14" name="Group 13">
            <a:extLst>
              <a:ext uri="{FF2B5EF4-FFF2-40B4-BE49-F238E27FC236}">
                <a16:creationId xmlns:a16="http://schemas.microsoft.com/office/drawing/2014/main" id="{D30CAB16-1035-B680-D5D6-F012146663D4}"/>
              </a:ext>
            </a:extLst>
          </p:cNvPr>
          <p:cNvGrpSpPr/>
          <p:nvPr/>
        </p:nvGrpSpPr>
        <p:grpSpPr>
          <a:xfrm>
            <a:off x="3409950" y="0"/>
            <a:ext cx="6065473" cy="1428750"/>
            <a:chOff x="1688309" y="66963"/>
            <a:chExt cx="8520540" cy="1868077"/>
          </a:xfrm>
        </p:grpSpPr>
        <p:pic>
          <p:nvPicPr>
            <p:cNvPr id="8" name="Picture 7">
              <a:extLst>
                <a:ext uri="{FF2B5EF4-FFF2-40B4-BE49-F238E27FC236}">
                  <a16:creationId xmlns:a16="http://schemas.microsoft.com/office/drawing/2014/main" id="{2329B80F-5413-A5A0-9117-8929BCC20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309" y="66963"/>
              <a:ext cx="2141684" cy="1868077"/>
            </a:xfrm>
            <a:prstGeom prst="rect">
              <a:avLst/>
            </a:prstGeom>
          </p:spPr>
        </p:pic>
        <p:pic>
          <p:nvPicPr>
            <p:cNvPr id="13" name="Picture 12">
              <a:extLst>
                <a:ext uri="{FF2B5EF4-FFF2-40B4-BE49-F238E27FC236}">
                  <a16:creationId xmlns:a16="http://schemas.microsoft.com/office/drawing/2014/main" id="{A21F5D4C-B371-A476-5B09-DB0F619C67E0}"/>
                </a:ext>
              </a:extLst>
            </p:cNvPr>
            <p:cNvPicPr>
              <a:picLocks noChangeAspect="1"/>
            </p:cNvPicPr>
            <p:nvPr/>
          </p:nvPicPr>
          <p:blipFill>
            <a:blip r:embed="rId4"/>
            <a:stretch>
              <a:fillRect/>
            </a:stretch>
          </p:blipFill>
          <p:spPr>
            <a:xfrm>
              <a:off x="2478451" y="265493"/>
              <a:ext cx="7730398" cy="1469263"/>
            </a:xfrm>
            <a:prstGeom prst="rect">
              <a:avLst/>
            </a:prstGeom>
          </p:spPr>
        </p:pic>
      </p:grpSp>
    </p:spTree>
    <p:extLst>
      <p:ext uri="{BB962C8B-B14F-4D97-AF65-F5344CB8AC3E}">
        <p14:creationId xmlns:p14="http://schemas.microsoft.com/office/powerpoint/2010/main" val="73006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2192" y="352572"/>
                  <a:pt x="316728" y="39399"/>
                  <a:pt x="655000" y="0"/>
                </a:cubicBezTo>
                <a:cubicBezTo>
                  <a:pt x="2051840" y="83869"/>
                  <a:pt x="8692465" y="303117"/>
                  <a:pt x="10523450" y="0"/>
                </a:cubicBezTo>
                <a:cubicBezTo>
                  <a:pt x="10876840" y="-57527"/>
                  <a:pt x="11089804" y="266440"/>
                  <a:pt x="11178450" y="655000"/>
                </a:cubicBezTo>
                <a:cubicBezTo>
                  <a:pt x="11361986" y="2292400"/>
                  <a:pt x="11005593" y="4950557"/>
                  <a:pt x="11178450" y="5913393"/>
                </a:cubicBezTo>
                <a:cubicBezTo>
                  <a:pt x="11202371" y="6153736"/>
                  <a:pt x="10815719" y="6490506"/>
                  <a:pt x="10523450" y="6568393"/>
                </a:cubicBezTo>
                <a:cubicBezTo>
                  <a:pt x="6152701" y="6614147"/>
                  <a:pt x="2948129" y="6895221"/>
                  <a:pt x="655000" y="6568393"/>
                </a:cubicBezTo>
                <a:cubicBezTo>
                  <a:pt x="404570" y="6555809"/>
                  <a:pt x="-85724" y="6292091"/>
                  <a:pt x="0" y="5913393"/>
                </a:cubicBezTo>
                <a:cubicBezTo>
                  <a:pt x="86038" y="4784244"/>
                  <a:pt x="-23507" y="2908246"/>
                  <a:pt x="0" y="655000"/>
                </a:cubicBezTo>
                <a:close/>
              </a:path>
              <a:path w="11178450" h="6568393" stroke="0" extrusionOk="0">
                <a:moveTo>
                  <a:pt x="0" y="655000"/>
                </a:moveTo>
                <a:cubicBezTo>
                  <a:pt x="13460" y="336302"/>
                  <a:pt x="316116" y="20945"/>
                  <a:pt x="655000" y="0"/>
                </a:cubicBezTo>
                <a:cubicBezTo>
                  <a:pt x="1861823" y="-40524"/>
                  <a:pt x="8793041" y="-3517"/>
                  <a:pt x="10523450" y="0"/>
                </a:cubicBezTo>
                <a:cubicBezTo>
                  <a:pt x="10818121" y="-3765"/>
                  <a:pt x="11266536" y="246534"/>
                  <a:pt x="11178450" y="655000"/>
                </a:cubicBezTo>
                <a:cubicBezTo>
                  <a:pt x="11217083" y="2112391"/>
                  <a:pt x="11332733" y="3427787"/>
                  <a:pt x="11178450" y="5913393"/>
                </a:cubicBezTo>
                <a:cubicBezTo>
                  <a:pt x="11138723" y="6265948"/>
                  <a:pt x="10838287" y="6552380"/>
                  <a:pt x="10523450" y="6568393"/>
                </a:cubicBezTo>
                <a:cubicBezTo>
                  <a:pt x="7405469" y="6255334"/>
                  <a:pt x="3367242" y="6683313"/>
                  <a:pt x="655000" y="6568393"/>
                </a:cubicBezTo>
                <a:cubicBezTo>
                  <a:pt x="260116" y="6608239"/>
                  <a:pt x="-73266" y="6189714"/>
                  <a:pt x="0" y="5913393"/>
                </a:cubicBezTo>
                <a:cubicBezTo>
                  <a:pt x="57672" y="4909797"/>
                  <a:pt x="78313" y="2471825"/>
                  <a:pt x="0" y="655000"/>
                </a:cubicBezTo>
                <a:close/>
              </a:path>
              <a:path w="11178450" h="6568393" fill="none" stroke="0" extrusionOk="0">
                <a:moveTo>
                  <a:pt x="0" y="655000"/>
                </a:moveTo>
                <a:cubicBezTo>
                  <a:pt x="6702" y="343035"/>
                  <a:pt x="307441" y="25724"/>
                  <a:pt x="655000" y="0"/>
                </a:cubicBezTo>
                <a:cubicBezTo>
                  <a:pt x="2551302" y="278426"/>
                  <a:pt x="8563140" y="85960"/>
                  <a:pt x="10523450" y="0"/>
                </a:cubicBezTo>
                <a:cubicBezTo>
                  <a:pt x="10863427" y="-44026"/>
                  <a:pt x="11158176" y="239781"/>
                  <a:pt x="11178450" y="655000"/>
                </a:cubicBezTo>
                <a:cubicBezTo>
                  <a:pt x="11362509" y="2166370"/>
                  <a:pt x="11157342" y="4759140"/>
                  <a:pt x="11178450" y="5913393"/>
                </a:cubicBezTo>
                <a:cubicBezTo>
                  <a:pt x="11165382" y="6219482"/>
                  <a:pt x="10826545" y="6530877"/>
                  <a:pt x="10523450" y="6568393"/>
                </a:cubicBezTo>
                <a:cubicBezTo>
                  <a:pt x="6039834" y="6321142"/>
                  <a:pt x="2522324" y="6693191"/>
                  <a:pt x="655000" y="6568393"/>
                </a:cubicBezTo>
                <a:cubicBezTo>
                  <a:pt x="353322" y="6558536"/>
                  <a:pt x="-57713" y="6275316"/>
                  <a:pt x="0" y="5913393"/>
                </a:cubicBezTo>
                <a:cubicBezTo>
                  <a:pt x="25190" y="4941001"/>
                  <a:pt x="-106427" y="3010637"/>
                  <a:pt x="0" y="655000"/>
                </a:cubicBezTo>
                <a:close/>
              </a:path>
            </a:pathLst>
          </a:custGeom>
          <a:solidFill>
            <a:schemeClr val="bg1"/>
          </a:solidFill>
          <a:ln w="38100">
            <a:noFill/>
            <a:prstDash val="dash"/>
            <a:extLst>
              <a:ext uri="{C807C97D-BFC1-408E-A445-0C87EB9F89A2}">
                <ask:lineSketchStyleProp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94563F2-D312-0E68-1F82-A36D4778A31C}"/>
              </a:ext>
            </a:extLst>
          </p:cNvPr>
          <p:cNvPicPr>
            <a:picLocks noChangeAspect="1"/>
          </p:cNvPicPr>
          <p:nvPr/>
        </p:nvPicPr>
        <p:blipFill>
          <a:blip r:embed="rId3"/>
          <a:stretch>
            <a:fillRect/>
          </a:stretch>
        </p:blipFill>
        <p:spPr>
          <a:xfrm>
            <a:off x="919162" y="314325"/>
            <a:ext cx="5286375" cy="3429000"/>
          </a:xfrm>
          <a:prstGeom prst="rect">
            <a:avLst/>
          </a:prstGeom>
        </p:spPr>
      </p:pic>
      <p:pic>
        <p:nvPicPr>
          <p:cNvPr id="14" name="Picture 13">
            <a:extLst>
              <a:ext uri="{FF2B5EF4-FFF2-40B4-BE49-F238E27FC236}">
                <a16:creationId xmlns:a16="http://schemas.microsoft.com/office/drawing/2014/main" id="{A2FD08F5-2DEE-6388-C3F4-B20FD5B28AF1}"/>
              </a:ext>
            </a:extLst>
          </p:cNvPr>
          <p:cNvPicPr>
            <a:picLocks noChangeAspect="1"/>
          </p:cNvPicPr>
          <p:nvPr/>
        </p:nvPicPr>
        <p:blipFill>
          <a:blip r:embed="rId4"/>
          <a:stretch>
            <a:fillRect/>
          </a:stretch>
        </p:blipFill>
        <p:spPr>
          <a:xfrm>
            <a:off x="7172325" y="300038"/>
            <a:ext cx="3986212" cy="3460558"/>
          </a:xfrm>
          <a:prstGeom prst="rect">
            <a:avLst/>
          </a:prstGeom>
        </p:spPr>
      </p:pic>
      <p:pic>
        <p:nvPicPr>
          <p:cNvPr id="16" name="Picture 15">
            <a:extLst>
              <a:ext uri="{FF2B5EF4-FFF2-40B4-BE49-F238E27FC236}">
                <a16:creationId xmlns:a16="http://schemas.microsoft.com/office/drawing/2014/main" id="{04593BCC-AF01-6588-9291-FD4622FD35C5}"/>
              </a:ext>
            </a:extLst>
          </p:cNvPr>
          <p:cNvPicPr>
            <a:picLocks noChangeAspect="1"/>
          </p:cNvPicPr>
          <p:nvPr/>
        </p:nvPicPr>
        <p:blipFill>
          <a:blip r:embed="rId5"/>
          <a:stretch>
            <a:fillRect/>
          </a:stretch>
        </p:blipFill>
        <p:spPr>
          <a:xfrm>
            <a:off x="4819650" y="3687977"/>
            <a:ext cx="3581400" cy="3170023"/>
          </a:xfrm>
          <a:prstGeom prst="rect">
            <a:avLst/>
          </a:prstGeom>
        </p:spPr>
      </p:pic>
    </p:spTree>
    <p:extLst>
      <p:ext uri="{BB962C8B-B14F-4D97-AF65-F5344CB8AC3E}">
        <p14:creationId xmlns:p14="http://schemas.microsoft.com/office/powerpoint/2010/main" val="2252118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2192" y="352572"/>
                  <a:pt x="316728" y="39399"/>
                  <a:pt x="655000" y="0"/>
                </a:cubicBezTo>
                <a:cubicBezTo>
                  <a:pt x="2051840" y="83869"/>
                  <a:pt x="8692465" y="303117"/>
                  <a:pt x="10523450" y="0"/>
                </a:cubicBezTo>
                <a:cubicBezTo>
                  <a:pt x="10876840" y="-57527"/>
                  <a:pt x="11089804" y="266440"/>
                  <a:pt x="11178450" y="655000"/>
                </a:cubicBezTo>
                <a:cubicBezTo>
                  <a:pt x="11361986" y="2292400"/>
                  <a:pt x="11005593" y="4950557"/>
                  <a:pt x="11178450" y="5913393"/>
                </a:cubicBezTo>
                <a:cubicBezTo>
                  <a:pt x="11202371" y="6153736"/>
                  <a:pt x="10815719" y="6490506"/>
                  <a:pt x="10523450" y="6568393"/>
                </a:cubicBezTo>
                <a:cubicBezTo>
                  <a:pt x="6152701" y="6614147"/>
                  <a:pt x="2948129" y="6895221"/>
                  <a:pt x="655000" y="6568393"/>
                </a:cubicBezTo>
                <a:cubicBezTo>
                  <a:pt x="404570" y="6555809"/>
                  <a:pt x="-85724" y="6292091"/>
                  <a:pt x="0" y="5913393"/>
                </a:cubicBezTo>
                <a:cubicBezTo>
                  <a:pt x="86038" y="4784244"/>
                  <a:pt x="-23507" y="2908246"/>
                  <a:pt x="0" y="655000"/>
                </a:cubicBezTo>
                <a:close/>
              </a:path>
              <a:path w="11178450" h="6568393" stroke="0" extrusionOk="0">
                <a:moveTo>
                  <a:pt x="0" y="655000"/>
                </a:moveTo>
                <a:cubicBezTo>
                  <a:pt x="13460" y="336302"/>
                  <a:pt x="316116" y="20945"/>
                  <a:pt x="655000" y="0"/>
                </a:cubicBezTo>
                <a:cubicBezTo>
                  <a:pt x="1861823" y="-40524"/>
                  <a:pt x="8793041" y="-3517"/>
                  <a:pt x="10523450" y="0"/>
                </a:cubicBezTo>
                <a:cubicBezTo>
                  <a:pt x="10818121" y="-3765"/>
                  <a:pt x="11266536" y="246534"/>
                  <a:pt x="11178450" y="655000"/>
                </a:cubicBezTo>
                <a:cubicBezTo>
                  <a:pt x="11217083" y="2112391"/>
                  <a:pt x="11332733" y="3427787"/>
                  <a:pt x="11178450" y="5913393"/>
                </a:cubicBezTo>
                <a:cubicBezTo>
                  <a:pt x="11138723" y="6265948"/>
                  <a:pt x="10838287" y="6552380"/>
                  <a:pt x="10523450" y="6568393"/>
                </a:cubicBezTo>
                <a:cubicBezTo>
                  <a:pt x="7405469" y="6255334"/>
                  <a:pt x="3367242" y="6683313"/>
                  <a:pt x="655000" y="6568393"/>
                </a:cubicBezTo>
                <a:cubicBezTo>
                  <a:pt x="260116" y="6608239"/>
                  <a:pt x="-73266" y="6189714"/>
                  <a:pt x="0" y="5913393"/>
                </a:cubicBezTo>
                <a:cubicBezTo>
                  <a:pt x="57672" y="4909797"/>
                  <a:pt x="78313" y="2471825"/>
                  <a:pt x="0" y="655000"/>
                </a:cubicBezTo>
                <a:close/>
              </a:path>
              <a:path w="11178450" h="6568393" fill="none" stroke="0" extrusionOk="0">
                <a:moveTo>
                  <a:pt x="0" y="655000"/>
                </a:moveTo>
                <a:cubicBezTo>
                  <a:pt x="6702" y="343035"/>
                  <a:pt x="307441" y="25724"/>
                  <a:pt x="655000" y="0"/>
                </a:cubicBezTo>
                <a:cubicBezTo>
                  <a:pt x="2551302" y="278426"/>
                  <a:pt x="8563140" y="85960"/>
                  <a:pt x="10523450" y="0"/>
                </a:cubicBezTo>
                <a:cubicBezTo>
                  <a:pt x="10863427" y="-44026"/>
                  <a:pt x="11158176" y="239781"/>
                  <a:pt x="11178450" y="655000"/>
                </a:cubicBezTo>
                <a:cubicBezTo>
                  <a:pt x="11362509" y="2166370"/>
                  <a:pt x="11157342" y="4759140"/>
                  <a:pt x="11178450" y="5913393"/>
                </a:cubicBezTo>
                <a:cubicBezTo>
                  <a:pt x="11165382" y="6219482"/>
                  <a:pt x="10826545" y="6530877"/>
                  <a:pt x="10523450" y="6568393"/>
                </a:cubicBezTo>
                <a:cubicBezTo>
                  <a:pt x="6039834" y="6321142"/>
                  <a:pt x="2522324" y="6693191"/>
                  <a:pt x="655000" y="6568393"/>
                </a:cubicBezTo>
                <a:cubicBezTo>
                  <a:pt x="353322" y="6558536"/>
                  <a:pt x="-57713" y="6275316"/>
                  <a:pt x="0" y="5913393"/>
                </a:cubicBezTo>
                <a:cubicBezTo>
                  <a:pt x="25190" y="4941001"/>
                  <a:pt x="-106427" y="3010637"/>
                  <a:pt x="0" y="655000"/>
                </a:cubicBezTo>
                <a:close/>
              </a:path>
            </a:pathLst>
          </a:custGeom>
          <a:solidFill>
            <a:schemeClr val="bg1"/>
          </a:solidFill>
          <a:ln w="38100">
            <a:noFill/>
            <a:prstDash val="dash"/>
            <a:extLst>
              <a:ext uri="{C807C97D-BFC1-408E-A445-0C87EB9F89A2}">
                <ask:lineSketchStyleProp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40BCA102-61E5-BC56-B523-2CDDDCBE9A11}"/>
              </a:ext>
            </a:extLst>
          </p:cNvPr>
          <p:cNvGrpSpPr/>
          <p:nvPr/>
        </p:nvGrpSpPr>
        <p:grpSpPr>
          <a:xfrm>
            <a:off x="73045" y="68306"/>
            <a:ext cx="3794105" cy="817520"/>
            <a:chOff x="7930237" y="854592"/>
            <a:chExt cx="5085471" cy="1757645"/>
          </a:xfrm>
        </p:grpSpPr>
        <p:pic>
          <p:nvPicPr>
            <p:cNvPr id="5" name="Graphic 4">
              <a:extLst>
                <a:ext uri="{FF2B5EF4-FFF2-40B4-BE49-F238E27FC236}">
                  <a16:creationId xmlns:a16="http://schemas.microsoft.com/office/drawing/2014/main" id="{CAB7F84A-3C53-010A-24DC-C6158C2B8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0237" y="854592"/>
              <a:ext cx="5085471" cy="1757645"/>
            </a:xfrm>
            <a:prstGeom prst="rect">
              <a:avLst/>
            </a:prstGeom>
          </p:spPr>
        </p:pic>
        <p:sp>
          <p:nvSpPr>
            <p:cNvPr id="6" name="TextBox 5">
              <a:extLst>
                <a:ext uri="{FF2B5EF4-FFF2-40B4-BE49-F238E27FC236}">
                  <a16:creationId xmlns:a16="http://schemas.microsoft.com/office/drawing/2014/main" id="{4E69E8D1-6A84-02B1-6091-1A54BEF71ADB}"/>
                </a:ext>
              </a:extLst>
            </p:cNvPr>
            <p:cNvSpPr txBox="1"/>
            <p:nvPr/>
          </p:nvSpPr>
          <p:spPr>
            <a:xfrm>
              <a:off x="8141392" y="992072"/>
              <a:ext cx="4656317" cy="13234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Em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có</a:t>
              </a: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biết</a:t>
              </a:r>
              <a:endPar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BABCA1C4-00DF-95C6-488B-438F0B54AEAD}"/>
              </a:ext>
            </a:extLst>
          </p:cNvPr>
          <p:cNvSpPr/>
          <p:nvPr/>
        </p:nvSpPr>
        <p:spPr>
          <a:xfrm>
            <a:off x="590551" y="1119742"/>
            <a:ext cx="10944224" cy="19854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Vịnh Hạ Long có gần 2.000 hòn đảo lớn, nhỏ với nhiều đảo đá, hang động và bãi tắm đẹp. Vịnh Hạ Long được UNESCO ghi danh là Di sản thiên nhiên thế giới.</a:t>
            </a:r>
          </a:p>
        </p:txBody>
      </p:sp>
      <p:pic>
        <p:nvPicPr>
          <p:cNvPr id="5122" name="Picture 2" descr="Kinh nghiệm du lịch vịnh Hạ Long cực “chất” cho 2024">
            <a:extLst>
              <a:ext uri="{FF2B5EF4-FFF2-40B4-BE49-F238E27FC236}">
                <a16:creationId xmlns:a16="http://schemas.microsoft.com/office/drawing/2014/main" id="{AB35BFA3-A1CD-0A4A-A471-DE25D3CA1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949" y="3240317"/>
            <a:ext cx="7134225" cy="345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11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754326"/>
          </a:xfrm>
          <a:prstGeom prst="rect">
            <a:avLst/>
          </a:prstGeom>
          <a:noFill/>
          <a:effectLst>
            <a:glow rad="228600">
              <a:schemeClr val="accent3">
                <a:satMod val="175000"/>
                <a:alpha val="40000"/>
              </a:schemeClr>
            </a:glow>
          </a:effectLst>
        </p:spPr>
        <p:txBody>
          <a:bodyPr wrap="square" rtlCol="0">
            <a:spAutoFit/>
          </a:bodyPr>
          <a:lstStyle/>
          <a:p>
            <a:pPr lvl="0" algn="ct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công</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cuộc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bảo</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vệ</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chủ</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các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lợi</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ích</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hợp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pháp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Việt</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Nam ở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Đông</a:t>
            </a:r>
            <a:endPar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sp>
        <p:nvSpPr>
          <p:cNvPr id="5" name="TextBox 4">
            <a:extLst>
              <a:ext uri="{FF2B5EF4-FFF2-40B4-BE49-F238E27FC236}">
                <a16:creationId xmlns:a16="http://schemas.microsoft.com/office/drawing/2014/main" id="{3B8F85C7-B107-2851-4D54-F4EC68A5012F}"/>
              </a:ext>
            </a:extLst>
          </p:cNvPr>
          <p:cNvSpPr txBox="1"/>
          <p:nvPr/>
        </p:nvSpPr>
        <p:spPr>
          <a:xfrm>
            <a:off x="2190750" y="1981200"/>
            <a:ext cx="2562225" cy="523220"/>
          </a:xfrm>
          <a:prstGeom prst="rect">
            <a:avLst/>
          </a:prstGeom>
          <a:noFill/>
        </p:spPr>
        <p:txBody>
          <a:bodyPr wrap="square" rtlCol="0">
            <a:spAutoFit/>
          </a:bodyPr>
          <a:lstStyle/>
          <a:p>
            <a:r>
              <a:rPr lang="en-US" sz="2800" b="1" dirty="0">
                <a:solidFill>
                  <a:schemeClr val="bg1"/>
                </a:solidFill>
                <a:latin typeface="Cambria" panose="02040503050406030204" pitchFamily="18" charset="0"/>
                <a:ea typeface="Cambria" panose="02040503050406030204" pitchFamily="18" charset="0"/>
              </a:rPr>
              <a:t>HOẠT ĐỘNG 2:</a:t>
            </a:r>
          </a:p>
        </p:txBody>
      </p:sp>
    </p:spTree>
    <p:extLst>
      <p:ext uri="{BB962C8B-B14F-4D97-AF65-F5344CB8AC3E}">
        <p14:creationId xmlns:p14="http://schemas.microsoft.com/office/powerpoint/2010/main" val="121108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444506" y="171367"/>
            <a:ext cx="11099794" cy="10097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79 h 1837155"/>
                  <a:gd name="connsiteX37" fmla="*/ 0 w 10909881"/>
                  <a:gd name="connsiteY37" fmla="*/ 593252 h 1837155"/>
                  <a:gd name="connsiteX38" fmla="*/ 0 w 10909881"/>
                  <a:gd name="connsiteY38" fmla="*/ 306192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4 w 10909881"/>
                  <a:gd name="connsiteY32" fmla="*/ 1837155 h 1837155"/>
                  <a:gd name="connsiteX33" fmla="*/ 151786 w 10909881"/>
                  <a:gd name="connsiteY33" fmla="*/ 1837155 h 1837155"/>
                  <a:gd name="connsiteX34" fmla="*/ 0 w 10909881"/>
                  <a:gd name="connsiteY34" fmla="*/ 1530954 h 1837155"/>
                  <a:gd name="connsiteX35" fmla="*/ 0 w 10909881"/>
                  <a:gd name="connsiteY35" fmla="*/ 765479 h 1837155"/>
                  <a:gd name="connsiteX36" fmla="*/ 0 w 10909881"/>
                  <a:gd name="connsiteY36" fmla="*/ 593252 h 1837155"/>
                  <a:gd name="connsiteX37" fmla="*/ 0 w 10909881"/>
                  <a:gd name="connsiteY37" fmla="*/ 306192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2 h 1837155"/>
                  <a:gd name="connsiteX36" fmla="*/ 0 w 10909881"/>
                  <a:gd name="connsiteY36" fmla="*/ 306192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6213" y="142804"/>
                      <a:pt x="39154" y="-8229"/>
                      <a:pt x="151786" y="0"/>
                    </a:cubicBezTo>
                    <a:cubicBezTo>
                      <a:pt x="308722" y="-243216"/>
                      <a:pt x="666807" y="162093"/>
                      <a:pt x="1018379" y="0"/>
                    </a:cubicBezTo>
                    <a:cubicBezTo>
                      <a:pt x="1347745" y="-128056"/>
                      <a:pt x="1701690" y="-15759"/>
                      <a:pt x="1818312" y="0"/>
                    </a:cubicBezTo>
                    <a:lnTo>
                      <a:pt x="1818312" y="0"/>
                    </a:lnTo>
                    <a:cubicBezTo>
                      <a:pt x="2057181" y="42729"/>
                      <a:pt x="2409269" y="-209239"/>
                      <a:pt x="2645644" y="0"/>
                    </a:cubicBezTo>
                    <a:cubicBezTo>
                      <a:pt x="2940117" y="174280"/>
                      <a:pt x="3124199" y="-1611"/>
                      <a:pt x="3500251" y="0"/>
                    </a:cubicBezTo>
                    <a:cubicBezTo>
                      <a:pt x="3832646" y="-150894"/>
                      <a:pt x="4264860" y="-210083"/>
                      <a:pt x="4545782" y="0"/>
                    </a:cubicBezTo>
                    <a:cubicBezTo>
                      <a:pt x="4810221" y="-115122"/>
                      <a:pt x="5063497" y="-112815"/>
                      <a:pt x="5246885" y="0"/>
                    </a:cubicBezTo>
                    <a:cubicBezTo>
                      <a:pt x="5472390" y="-144348"/>
                      <a:pt x="6001917" y="-92034"/>
                      <a:pt x="6258604" y="0"/>
                    </a:cubicBezTo>
                    <a:cubicBezTo>
                      <a:pt x="6707434" y="-68646"/>
                      <a:pt x="6881837" y="-87231"/>
                      <a:pt x="7083954" y="0"/>
                    </a:cubicBezTo>
                    <a:cubicBezTo>
                      <a:pt x="7301176" y="123437"/>
                      <a:pt x="7616079" y="70570"/>
                      <a:pt x="7909305" y="0"/>
                    </a:cubicBezTo>
                    <a:cubicBezTo>
                      <a:pt x="8162587" y="-175299"/>
                      <a:pt x="8692268" y="158502"/>
                      <a:pt x="8921023" y="0"/>
                    </a:cubicBezTo>
                    <a:cubicBezTo>
                      <a:pt x="9234203" y="-69306"/>
                      <a:pt x="9371244" y="-74678"/>
                      <a:pt x="9622128" y="0"/>
                    </a:cubicBezTo>
                    <a:cubicBezTo>
                      <a:pt x="9998748" y="81075"/>
                      <a:pt x="10259113" y="108762"/>
                      <a:pt x="10758092" y="0"/>
                    </a:cubicBezTo>
                    <a:cubicBezTo>
                      <a:pt x="10776300" y="-50870"/>
                      <a:pt x="10970784" y="83351"/>
                      <a:pt x="10909881" y="306198"/>
                    </a:cubicBezTo>
                    <a:lnTo>
                      <a:pt x="10909881" y="306192"/>
                    </a:lnTo>
                    <a:lnTo>
                      <a:pt x="10909881" y="306192"/>
                    </a:lnTo>
                    <a:cubicBezTo>
                      <a:pt x="10857879" y="494015"/>
                      <a:pt x="10884548" y="652128"/>
                      <a:pt x="10909881" y="765479"/>
                    </a:cubicBezTo>
                    <a:cubicBezTo>
                      <a:pt x="10881024" y="1156883"/>
                      <a:pt x="10903439" y="1220572"/>
                      <a:pt x="10909881" y="1530954"/>
                    </a:cubicBezTo>
                    <a:cubicBezTo>
                      <a:pt x="10914890" y="1702210"/>
                      <a:pt x="10886044" y="1851557"/>
                      <a:pt x="10758092" y="1837155"/>
                    </a:cubicBezTo>
                    <a:cubicBezTo>
                      <a:pt x="10440053" y="1963377"/>
                      <a:pt x="10077806" y="1858784"/>
                      <a:pt x="9746373" y="1837155"/>
                    </a:cubicBezTo>
                    <a:cubicBezTo>
                      <a:pt x="9591064" y="1788908"/>
                      <a:pt x="9058052" y="1576222"/>
                      <a:pt x="8734654" y="1837155"/>
                    </a:cubicBezTo>
                    <a:cubicBezTo>
                      <a:pt x="8601730" y="1875952"/>
                      <a:pt x="8265346" y="1859530"/>
                      <a:pt x="7847181" y="1837155"/>
                    </a:cubicBezTo>
                    <a:cubicBezTo>
                      <a:pt x="7484651" y="1747084"/>
                      <a:pt x="7100555" y="1926081"/>
                      <a:pt x="6897585" y="1837155"/>
                    </a:cubicBezTo>
                    <a:cubicBezTo>
                      <a:pt x="6695157" y="1913380"/>
                      <a:pt x="6170675" y="1803334"/>
                      <a:pt x="5885865" y="1837155"/>
                    </a:cubicBezTo>
                    <a:cubicBezTo>
                      <a:pt x="5551971" y="1603206"/>
                      <a:pt x="4944036" y="1778345"/>
                      <a:pt x="4545782" y="1837155"/>
                    </a:cubicBezTo>
                    <a:cubicBezTo>
                      <a:pt x="4190596" y="1798264"/>
                      <a:pt x="4069883" y="1850736"/>
                      <a:pt x="3582075" y="1837155"/>
                    </a:cubicBezTo>
                    <a:cubicBezTo>
                      <a:pt x="3269397" y="1831075"/>
                      <a:pt x="3066951" y="1988636"/>
                      <a:pt x="2618369" y="1837155"/>
                    </a:cubicBezTo>
                    <a:cubicBezTo>
                      <a:pt x="2214257" y="1764445"/>
                      <a:pt x="2219025" y="1941735"/>
                      <a:pt x="1818312" y="1837155"/>
                    </a:cubicBezTo>
                    <a:lnTo>
                      <a:pt x="1818312" y="1837155"/>
                    </a:lnTo>
                    <a:cubicBezTo>
                      <a:pt x="1652577" y="1942034"/>
                      <a:pt x="1481519" y="1888886"/>
                      <a:pt x="1035044" y="1837155"/>
                    </a:cubicBezTo>
                    <a:cubicBezTo>
                      <a:pt x="614963" y="1695098"/>
                      <a:pt x="349936" y="1885784"/>
                      <a:pt x="151786" y="1837155"/>
                    </a:cubicBezTo>
                    <a:cubicBezTo>
                      <a:pt x="76521" y="1778682"/>
                      <a:pt x="-58073" y="1678081"/>
                      <a:pt x="0" y="1530954"/>
                    </a:cubicBezTo>
                    <a:cubicBezTo>
                      <a:pt x="-58759" y="1168337"/>
                      <a:pt x="87266" y="1007919"/>
                      <a:pt x="0" y="765479"/>
                    </a:cubicBezTo>
                    <a:cubicBezTo>
                      <a:pt x="10548" y="699011"/>
                      <a:pt x="-9710" y="657053"/>
                      <a:pt x="0" y="593252"/>
                    </a:cubicBezTo>
                    <a:cubicBezTo>
                      <a:pt x="14360" y="582802"/>
                      <a:pt x="53012" y="413557"/>
                      <a:pt x="0" y="306192"/>
                    </a:cubicBezTo>
                    <a:lnTo>
                      <a:pt x="0" y="306198"/>
                    </a:lnTo>
                    <a:close/>
                  </a:path>
                  <a:path w="10909881" h="1837155" stroke="0" extrusionOk="0">
                    <a:moveTo>
                      <a:pt x="0" y="306198"/>
                    </a:moveTo>
                    <a:cubicBezTo>
                      <a:pt x="33011" y="72349"/>
                      <a:pt x="36917" y="-21308"/>
                      <a:pt x="151786" y="0"/>
                    </a:cubicBezTo>
                    <a:cubicBezTo>
                      <a:pt x="494414" y="63938"/>
                      <a:pt x="727212" y="15497"/>
                      <a:pt x="968383" y="0"/>
                    </a:cubicBezTo>
                    <a:cubicBezTo>
                      <a:pt x="1261327" y="32610"/>
                      <a:pt x="1380744" y="33801"/>
                      <a:pt x="1818312" y="0"/>
                    </a:cubicBezTo>
                    <a:lnTo>
                      <a:pt x="1818312" y="0"/>
                    </a:lnTo>
                    <a:cubicBezTo>
                      <a:pt x="2158510" y="-41712"/>
                      <a:pt x="2393722" y="60526"/>
                      <a:pt x="2672919" y="0"/>
                    </a:cubicBezTo>
                    <a:cubicBezTo>
                      <a:pt x="3079217" y="-61008"/>
                      <a:pt x="3162271" y="104353"/>
                      <a:pt x="3609350" y="0"/>
                    </a:cubicBezTo>
                    <a:cubicBezTo>
                      <a:pt x="3964436" y="-161510"/>
                      <a:pt x="4281362" y="185938"/>
                      <a:pt x="4545782" y="0"/>
                    </a:cubicBezTo>
                    <a:cubicBezTo>
                      <a:pt x="4558409" y="-166480"/>
                      <a:pt x="4924687" y="-85308"/>
                      <a:pt x="5371131" y="0"/>
                    </a:cubicBezTo>
                    <a:cubicBezTo>
                      <a:pt x="5619133" y="-107640"/>
                      <a:pt x="5952875" y="-57195"/>
                      <a:pt x="6258604" y="0"/>
                    </a:cubicBezTo>
                    <a:cubicBezTo>
                      <a:pt x="6423693" y="-33442"/>
                      <a:pt x="6918026" y="80491"/>
                      <a:pt x="7021831" y="0"/>
                    </a:cubicBezTo>
                    <a:cubicBezTo>
                      <a:pt x="7169810" y="21585"/>
                      <a:pt x="7484640" y="-7344"/>
                      <a:pt x="7785058" y="0"/>
                    </a:cubicBezTo>
                    <a:cubicBezTo>
                      <a:pt x="8048855" y="134460"/>
                      <a:pt x="8154364" y="17540"/>
                      <a:pt x="8486161" y="0"/>
                    </a:cubicBezTo>
                    <a:cubicBezTo>
                      <a:pt x="8770273" y="-1909"/>
                      <a:pt x="8902046" y="-54644"/>
                      <a:pt x="9187266" y="0"/>
                    </a:cubicBezTo>
                    <a:cubicBezTo>
                      <a:pt x="9419394" y="-37117"/>
                      <a:pt x="9549977" y="-71215"/>
                      <a:pt x="9950491" y="0"/>
                    </a:cubicBezTo>
                    <a:cubicBezTo>
                      <a:pt x="10343658" y="-30166"/>
                      <a:pt x="10422790" y="-71427"/>
                      <a:pt x="10758092" y="0"/>
                    </a:cubicBezTo>
                    <a:cubicBezTo>
                      <a:pt x="10864182" y="15770"/>
                      <a:pt x="10880769" y="112008"/>
                      <a:pt x="10909881" y="306198"/>
                    </a:cubicBezTo>
                    <a:lnTo>
                      <a:pt x="10909881" y="306192"/>
                    </a:lnTo>
                    <a:lnTo>
                      <a:pt x="10909881" y="306192"/>
                    </a:lnTo>
                    <a:cubicBezTo>
                      <a:pt x="10935295" y="504527"/>
                      <a:pt x="10942198" y="548477"/>
                      <a:pt x="10909881" y="765479"/>
                    </a:cubicBezTo>
                    <a:cubicBezTo>
                      <a:pt x="10990047" y="893546"/>
                      <a:pt x="11035077" y="1240385"/>
                      <a:pt x="10909881" y="1530954"/>
                    </a:cubicBezTo>
                    <a:cubicBezTo>
                      <a:pt x="10885072" y="1700355"/>
                      <a:pt x="10826773" y="1798517"/>
                      <a:pt x="10758092" y="1837155"/>
                    </a:cubicBezTo>
                    <a:cubicBezTo>
                      <a:pt x="10307448" y="1798396"/>
                      <a:pt x="10093218" y="1834049"/>
                      <a:pt x="9870619" y="1837155"/>
                    </a:cubicBezTo>
                    <a:cubicBezTo>
                      <a:pt x="9595641" y="1784991"/>
                      <a:pt x="9299571" y="1871777"/>
                      <a:pt x="9169516" y="1837155"/>
                    </a:cubicBezTo>
                    <a:cubicBezTo>
                      <a:pt x="9084459" y="1964444"/>
                      <a:pt x="8557576" y="1841363"/>
                      <a:pt x="8344167" y="1837155"/>
                    </a:cubicBezTo>
                    <a:cubicBezTo>
                      <a:pt x="8086426" y="1908381"/>
                      <a:pt x="7834443" y="1898860"/>
                      <a:pt x="7332447" y="1837155"/>
                    </a:cubicBezTo>
                    <a:cubicBezTo>
                      <a:pt x="6997746" y="1909319"/>
                      <a:pt x="6556423" y="1976303"/>
                      <a:pt x="6320727" y="1837155"/>
                    </a:cubicBezTo>
                    <a:cubicBezTo>
                      <a:pt x="6113582" y="1885925"/>
                      <a:pt x="5694957" y="2096850"/>
                      <a:pt x="5433255" y="1837155"/>
                    </a:cubicBezTo>
                    <a:cubicBezTo>
                      <a:pt x="5216112" y="1832256"/>
                      <a:pt x="4781398" y="1622849"/>
                      <a:pt x="4545782" y="1837155"/>
                    </a:cubicBezTo>
                    <a:cubicBezTo>
                      <a:pt x="4252164" y="1939189"/>
                      <a:pt x="3842158" y="1861203"/>
                      <a:pt x="3718449" y="1837155"/>
                    </a:cubicBezTo>
                    <a:cubicBezTo>
                      <a:pt x="3506686" y="1953313"/>
                      <a:pt x="2982876" y="1933545"/>
                      <a:pt x="2836568" y="1837155"/>
                    </a:cubicBezTo>
                    <a:cubicBezTo>
                      <a:pt x="2683317" y="1886986"/>
                      <a:pt x="2336892" y="1903010"/>
                      <a:pt x="1818312" y="1837155"/>
                    </a:cubicBezTo>
                    <a:lnTo>
                      <a:pt x="1818312" y="1837155"/>
                    </a:lnTo>
                    <a:cubicBezTo>
                      <a:pt x="1426181" y="1846304"/>
                      <a:pt x="1298267" y="1861686"/>
                      <a:pt x="1018379" y="1837155"/>
                    </a:cubicBezTo>
                    <a:cubicBezTo>
                      <a:pt x="799946" y="1924285"/>
                      <a:pt x="537181" y="1793303"/>
                      <a:pt x="151786" y="1837155"/>
                    </a:cubicBezTo>
                    <a:cubicBezTo>
                      <a:pt x="79200" y="1773933"/>
                      <a:pt x="-26774" y="1690569"/>
                      <a:pt x="0" y="1530954"/>
                    </a:cubicBezTo>
                    <a:cubicBezTo>
                      <a:pt x="18196" y="1160013"/>
                      <a:pt x="51105" y="1021285"/>
                      <a:pt x="0" y="765479"/>
                    </a:cubicBezTo>
                    <a:cubicBezTo>
                      <a:pt x="7454" y="667917"/>
                      <a:pt x="11814" y="623826"/>
                      <a:pt x="0" y="593252"/>
                    </a:cubicBezTo>
                    <a:cubicBezTo>
                      <a:pt x="16688" y="461604"/>
                      <a:pt x="-34133" y="413205"/>
                      <a:pt x="0" y="306192"/>
                    </a:cubicBezTo>
                    <a:lnTo>
                      <a:pt x="0" y="306198"/>
                    </a:lnTo>
                    <a:close/>
                  </a:path>
                  <a:path w="10909881" h="1837155" fill="none" stroke="0" extrusionOk="0">
                    <a:moveTo>
                      <a:pt x="0" y="306198"/>
                    </a:moveTo>
                    <a:cubicBezTo>
                      <a:pt x="-15084" y="86307"/>
                      <a:pt x="78248" y="-54392"/>
                      <a:pt x="151786" y="0"/>
                    </a:cubicBezTo>
                    <a:cubicBezTo>
                      <a:pt x="267012" y="-2883"/>
                      <a:pt x="729584" y="145843"/>
                      <a:pt x="1018379" y="0"/>
                    </a:cubicBezTo>
                    <a:cubicBezTo>
                      <a:pt x="1259731" y="-35590"/>
                      <a:pt x="1654771" y="79358"/>
                      <a:pt x="1818312" y="0"/>
                    </a:cubicBezTo>
                    <a:lnTo>
                      <a:pt x="1818312" y="0"/>
                    </a:lnTo>
                    <a:cubicBezTo>
                      <a:pt x="2135238" y="-114839"/>
                      <a:pt x="2404762" y="-100847"/>
                      <a:pt x="2645644" y="0"/>
                    </a:cubicBezTo>
                    <a:cubicBezTo>
                      <a:pt x="2890357" y="160350"/>
                      <a:pt x="3140775" y="62443"/>
                      <a:pt x="3500251" y="0"/>
                    </a:cubicBezTo>
                    <a:cubicBezTo>
                      <a:pt x="3793255" y="-15505"/>
                      <a:pt x="4053805" y="-226948"/>
                      <a:pt x="4545782" y="0"/>
                    </a:cubicBezTo>
                    <a:cubicBezTo>
                      <a:pt x="4763264" y="-14158"/>
                      <a:pt x="5091217" y="25374"/>
                      <a:pt x="5246885" y="0"/>
                    </a:cubicBezTo>
                    <a:cubicBezTo>
                      <a:pt x="5222357" y="-118236"/>
                      <a:pt x="5725323" y="-85922"/>
                      <a:pt x="6258604" y="0"/>
                    </a:cubicBezTo>
                    <a:cubicBezTo>
                      <a:pt x="6412845" y="-34072"/>
                      <a:pt x="6475351" y="-38679"/>
                      <a:pt x="6687786" y="0"/>
                    </a:cubicBezTo>
                    <a:cubicBezTo>
                      <a:pt x="6893048" y="32542"/>
                      <a:pt x="6924568" y="-7440"/>
                      <a:pt x="7083954" y="0"/>
                    </a:cubicBezTo>
                    <a:cubicBezTo>
                      <a:pt x="7374614" y="36343"/>
                      <a:pt x="7624632" y="-51506"/>
                      <a:pt x="7909305" y="0"/>
                    </a:cubicBezTo>
                    <a:cubicBezTo>
                      <a:pt x="8221536" y="-67012"/>
                      <a:pt x="8615759" y="101458"/>
                      <a:pt x="8921023" y="0"/>
                    </a:cubicBezTo>
                    <a:cubicBezTo>
                      <a:pt x="9249409" y="-20644"/>
                      <a:pt x="9364262" y="-34932"/>
                      <a:pt x="9622128" y="0"/>
                    </a:cubicBezTo>
                    <a:cubicBezTo>
                      <a:pt x="9810491" y="-113902"/>
                      <a:pt x="10141078" y="-106390"/>
                      <a:pt x="10758092" y="0"/>
                    </a:cubicBezTo>
                    <a:cubicBezTo>
                      <a:pt x="10846520" y="35016"/>
                      <a:pt x="10963806" y="192539"/>
                      <a:pt x="10909881" y="306198"/>
                    </a:cubicBezTo>
                    <a:lnTo>
                      <a:pt x="10909881" y="306192"/>
                    </a:lnTo>
                    <a:lnTo>
                      <a:pt x="10909881" y="306192"/>
                    </a:lnTo>
                    <a:cubicBezTo>
                      <a:pt x="10892463" y="466701"/>
                      <a:pt x="10899186" y="596452"/>
                      <a:pt x="10909881" y="765479"/>
                    </a:cubicBezTo>
                    <a:cubicBezTo>
                      <a:pt x="10900983" y="1110692"/>
                      <a:pt x="10906205" y="1275483"/>
                      <a:pt x="10909881" y="1530954"/>
                    </a:cubicBezTo>
                    <a:cubicBezTo>
                      <a:pt x="10894035" y="1729952"/>
                      <a:pt x="10837002" y="1783490"/>
                      <a:pt x="10758092" y="1837155"/>
                    </a:cubicBezTo>
                    <a:cubicBezTo>
                      <a:pt x="10342482" y="1980655"/>
                      <a:pt x="10040739" y="1902097"/>
                      <a:pt x="9746373" y="1837155"/>
                    </a:cubicBezTo>
                    <a:cubicBezTo>
                      <a:pt x="9455752" y="1874447"/>
                      <a:pt x="8986562" y="1873577"/>
                      <a:pt x="8734654" y="1837155"/>
                    </a:cubicBezTo>
                    <a:cubicBezTo>
                      <a:pt x="8343780" y="1873472"/>
                      <a:pt x="8111065" y="2099588"/>
                      <a:pt x="7847181" y="1837155"/>
                    </a:cubicBezTo>
                    <a:cubicBezTo>
                      <a:pt x="7583892" y="1727244"/>
                      <a:pt x="7084158" y="1790220"/>
                      <a:pt x="6897585" y="1837155"/>
                    </a:cubicBezTo>
                    <a:cubicBezTo>
                      <a:pt x="6725608" y="1570198"/>
                      <a:pt x="6133122" y="1900532"/>
                      <a:pt x="5885865" y="1837155"/>
                    </a:cubicBezTo>
                    <a:cubicBezTo>
                      <a:pt x="5468083" y="1799040"/>
                      <a:pt x="5177183" y="1824183"/>
                      <a:pt x="4545782" y="1837155"/>
                    </a:cubicBezTo>
                    <a:cubicBezTo>
                      <a:pt x="4225701" y="1981390"/>
                      <a:pt x="3949131" y="1863920"/>
                      <a:pt x="3582075" y="1837155"/>
                    </a:cubicBezTo>
                    <a:cubicBezTo>
                      <a:pt x="3155054" y="1750285"/>
                      <a:pt x="2952342" y="1911460"/>
                      <a:pt x="2618369" y="1837155"/>
                    </a:cubicBezTo>
                    <a:cubicBezTo>
                      <a:pt x="2265129" y="1757743"/>
                      <a:pt x="2190762" y="1843596"/>
                      <a:pt x="1818312" y="1837155"/>
                    </a:cubicBezTo>
                    <a:lnTo>
                      <a:pt x="1818312" y="1837155"/>
                    </a:lnTo>
                    <a:cubicBezTo>
                      <a:pt x="1580279" y="1897905"/>
                      <a:pt x="1452229" y="1824942"/>
                      <a:pt x="1035044" y="1837155"/>
                    </a:cubicBezTo>
                    <a:cubicBezTo>
                      <a:pt x="655223" y="1825450"/>
                      <a:pt x="387943" y="2012671"/>
                      <a:pt x="151786" y="1837155"/>
                    </a:cubicBezTo>
                    <a:cubicBezTo>
                      <a:pt x="83418" y="1906342"/>
                      <a:pt x="-9414" y="1662921"/>
                      <a:pt x="0" y="1530954"/>
                    </a:cubicBezTo>
                    <a:cubicBezTo>
                      <a:pt x="12593" y="1229990"/>
                      <a:pt x="50760" y="926059"/>
                      <a:pt x="0" y="765479"/>
                    </a:cubicBezTo>
                    <a:cubicBezTo>
                      <a:pt x="7741" y="720899"/>
                      <a:pt x="-5549" y="661903"/>
                      <a:pt x="0" y="593252"/>
                    </a:cubicBezTo>
                    <a:cubicBezTo>
                      <a:pt x="12463" y="568565"/>
                      <a:pt x="-10166" y="381938"/>
                      <a:pt x="0" y="306192"/>
                    </a:cubicBezTo>
                    <a:lnTo>
                      <a:pt x="0" y="306198"/>
                    </a:lnTo>
                    <a:close/>
                  </a:path>
                  <a:path w="10909881" h="1837155" fill="none" stroke="0" extrusionOk="0">
                    <a:moveTo>
                      <a:pt x="0" y="306198"/>
                    </a:moveTo>
                    <a:cubicBezTo>
                      <a:pt x="24256" y="128755"/>
                      <a:pt x="46827" y="-34802"/>
                      <a:pt x="151786" y="0"/>
                    </a:cubicBezTo>
                    <a:cubicBezTo>
                      <a:pt x="250403" y="-113210"/>
                      <a:pt x="773772" y="82408"/>
                      <a:pt x="1018379" y="0"/>
                    </a:cubicBezTo>
                    <a:cubicBezTo>
                      <a:pt x="1288533" y="-33584"/>
                      <a:pt x="1692084" y="44272"/>
                      <a:pt x="1818312" y="0"/>
                    </a:cubicBezTo>
                    <a:lnTo>
                      <a:pt x="1818312" y="0"/>
                    </a:lnTo>
                    <a:cubicBezTo>
                      <a:pt x="2115881" y="-122990"/>
                      <a:pt x="2435792" y="-64745"/>
                      <a:pt x="2645644" y="0"/>
                    </a:cubicBezTo>
                    <a:cubicBezTo>
                      <a:pt x="2938032" y="82281"/>
                      <a:pt x="3179665" y="1582"/>
                      <a:pt x="3500251" y="0"/>
                    </a:cubicBezTo>
                    <a:cubicBezTo>
                      <a:pt x="3864062" y="-213946"/>
                      <a:pt x="4207479" y="-176855"/>
                      <a:pt x="4545782" y="0"/>
                    </a:cubicBezTo>
                    <a:cubicBezTo>
                      <a:pt x="4836228" y="-77533"/>
                      <a:pt x="5100239" y="-67846"/>
                      <a:pt x="5246885" y="0"/>
                    </a:cubicBezTo>
                    <a:cubicBezTo>
                      <a:pt x="5399711" y="-27974"/>
                      <a:pt x="5942712" y="-73454"/>
                      <a:pt x="6258604" y="0"/>
                    </a:cubicBezTo>
                    <a:cubicBezTo>
                      <a:pt x="6624376" y="-24025"/>
                      <a:pt x="6883860" y="-87296"/>
                      <a:pt x="7083954" y="0"/>
                    </a:cubicBezTo>
                    <a:cubicBezTo>
                      <a:pt x="7210482" y="-42480"/>
                      <a:pt x="7604712" y="26607"/>
                      <a:pt x="7909305" y="0"/>
                    </a:cubicBezTo>
                    <a:cubicBezTo>
                      <a:pt x="8209281" y="-181471"/>
                      <a:pt x="8605462" y="-14992"/>
                      <a:pt x="8921023" y="0"/>
                    </a:cubicBezTo>
                    <a:cubicBezTo>
                      <a:pt x="9255007" y="-71702"/>
                      <a:pt x="9348540" y="-59875"/>
                      <a:pt x="9622128" y="0"/>
                    </a:cubicBezTo>
                    <a:cubicBezTo>
                      <a:pt x="9886366" y="-3184"/>
                      <a:pt x="10250399" y="67271"/>
                      <a:pt x="10758092" y="0"/>
                    </a:cubicBezTo>
                    <a:cubicBezTo>
                      <a:pt x="10817611" y="9038"/>
                      <a:pt x="10941722" y="107621"/>
                      <a:pt x="10909881" y="306198"/>
                    </a:cubicBezTo>
                    <a:lnTo>
                      <a:pt x="10909881" y="306192"/>
                    </a:lnTo>
                    <a:lnTo>
                      <a:pt x="10909881" y="306192"/>
                    </a:lnTo>
                    <a:cubicBezTo>
                      <a:pt x="10866113" y="482019"/>
                      <a:pt x="10876915" y="636412"/>
                      <a:pt x="10909881" y="765479"/>
                    </a:cubicBezTo>
                    <a:cubicBezTo>
                      <a:pt x="10918397" y="1150381"/>
                      <a:pt x="10919231" y="1229285"/>
                      <a:pt x="10909881" y="1530954"/>
                    </a:cubicBezTo>
                    <a:cubicBezTo>
                      <a:pt x="10914199" y="1707259"/>
                      <a:pt x="10830353" y="1825865"/>
                      <a:pt x="10758092" y="1837155"/>
                    </a:cubicBezTo>
                    <a:cubicBezTo>
                      <a:pt x="10343147" y="1924085"/>
                      <a:pt x="10026444" y="1816746"/>
                      <a:pt x="9746373" y="1837155"/>
                    </a:cubicBezTo>
                    <a:cubicBezTo>
                      <a:pt x="9572346" y="1864407"/>
                      <a:pt x="9009540" y="1680362"/>
                      <a:pt x="8734654" y="1837155"/>
                    </a:cubicBezTo>
                    <a:cubicBezTo>
                      <a:pt x="8513064" y="1711336"/>
                      <a:pt x="8194255" y="1961372"/>
                      <a:pt x="7847181" y="1837155"/>
                    </a:cubicBezTo>
                    <a:cubicBezTo>
                      <a:pt x="7504898" y="1779007"/>
                      <a:pt x="7101017" y="1896894"/>
                      <a:pt x="6897585" y="1837155"/>
                    </a:cubicBezTo>
                    <a:cubicBezTo>
                      <a:pt x="6714923" y="1754587"/>
                      <a:pt x="6147682" y="2017861"/>
                      <a:pt x="5885865" y="1837155"/>
                    </a:cubicBezTo>
                    <a:cubicBezTo>
                      <a:pt x="5521739" y="1796540"/>
                      <a:pt x="4967726" y="1796149"/>
                      <a:pt x="4545782" y="1837155"/>
                    </a:cubicBezTo>
                    <a:cubicBezTo>
                      <a:pt x="4174065" y="1794504"/>
                      <a:pt x="3982867" y="1855666"/>
                      <a:pt x="3582075" y="1837155"/>
                    </a:cubicBezTo>
                    <a:cubicBezTo>
                      <a:pt x="3214797" y="1785629"/>
                      <a:pt x="3087648" y="2013748"/>
                      <a:pt x="2618369" y="1837155"/>
                    </a:cubicBezTo>
                    <a:cubicBezTo>
                      <a:pt x="2204429" y="1706873"/>
                      <a:pt x="2225860" y="1939229"/>
                      <a:pt x="1818312" y="1837155"/>
                    </a:cubicBezTo>
                    <a:lnTo>
                      <a:pt x="1818312" y="1837155"/>
                    </a:lnTo>
                    <a:cubicBezTo>
                      <a:pt x="1672523" y="1888146"/>
                      <a:pt x="1437247" y="1731075"/>
                      <a:pt x="1035044" y="1837155"/>
                    </a:cubicBezTo>
                    <a:cubicBezTo>
                      <a:pt x="655344" y="1803875"/>
                      <a:pt x="325047" y="1876242"/>
                      <a:pt x="151786" y="1837155"/>
                    </a:cubicBezTo>
                    <a:cubicBezTo>
                      <a:pt x="65910" y="1822230"/>
                      <a:pt x="-11739" y="1690557"/>
                      <a:pt x="0" y="1530954"/>
                    </a:cubicBezTo>
                    <a:cubicBezTo>
                      <a:pt x="-12724" y="1182369"/>
                      <a:pt x="19036" y="965690"/>
                      <a:pt x="0" y="765479"/>
                    </a:cubicBezTo>
                    <a:cubicBezTo>
                      <a:pt x="15578" y="714506"/>
                      <a:pt x="-15311" y="672516"/>
                      <a:pt x="0" y="593252"/>
                    </a:cubicBezTo>
                    <a:cubicBezTo>
                      <a:pt x="-7153" y="563107"/>
                      <a:pt x="17293" y="418262"/>
                      <a:pt x="0" y="306192"/>
                    </a:cubicBezTo>
                    <a:lnTo>
                      <a:pt x="0" y="306198"/>
                    </a:lnTo>
                    <a:close/>
                  </a:path>
                  <a:path w="10909881" h="1837155" fill="none" stroke="0" extrusionOk="0">
                    <a:moveTo>
                      <a:pt x="0" y="306198"/>
                    </a:moveTo>
                    <a:cubicBezTo>
                      <a:pt x="49646" y="118768"/>
                      <a:pt x="65531" y="-26616"/>
                      <a:pt x="151786" y="0"/>
                    </a:cubicBezTo>
                    <a:cubicBezTo>
                      <a:pt x="239992" y="-204023"/>
                      <a:pt x="723201" y="140114"/>
                      <a:pt x="1018379" y="0"/>
                    </a:cubicBezTo>
                    <a:cubicBezTo>
                      <a:pt x="1338229" y="-92682"/>
                      <a:pt x="1692757" y="-1713"/>
                      <a:pt x="1818312" y="0"/>
                    </a:cubicBezTo>
                    <a:lnTo>
                      <a:pt x="1818312" y="0"/>
                    </a:lnTo>
                    <a:cubicBezTo>
                      <a:pt x="2112819" y="-21145"/>
                      <a:pt x="2420830" y="-167808"/>
                      <a:pt x="2645644" y="0"/>
                    </a:cubicBezTo>
                    <a:cubicBezTo>
                      <a:pt x="2938593" y="157016"/>
                      <a:pt x="3141522" y="5741"/>
                      <a:pt x="3500251" y="0"/>
                    </a:cubicBezTo>
                    <a:cubicBezTo>
                      <a:pt x="3830853" y="-148374"/>
                      <a:pt x="4236090" y="-190457"/>
                      <a:pt x="4545782" y="0"/>
                    </a:cubicBezTo>
                    <a:cubicBezTo>
                      <a:pt x="4826628" y="-93586"/>
                      <a:pt x="5077893" y="-100251"/>
                      <a:pt x="5246885" y="0"/>
                    </a:cubicBezTo>
                    <a:cubicBezTo>
                      <a:pt x="5451019" y="-113774"/>
                      <a:pt x="5979772" y="-139660"/>
                      <a:pt x="6258604" y="0"/>
                    </a:cubicBezTo>
                    <a:cubicBezTo>
                      <a:pt x="6666401" y="-36388"/>
                      <a:pt x="6856113" y="-84845"/>
                      <a:pt x="7083954" y="0"/>
                    </a:cubicBezTo>
                    <a:cubicBezTo>
                      <a:pt x="7296396" y="38378"/>
                      <a:pt x="7636027" y="44043"/>
                      <a:pt x="7909305" y="0"/>
                    </a:cubicBezTo>
                    <a:cubicBezTo>
                      <a:pt x="8197401" y="-70001"/>
                      <a:pt x="8643784" y="112534"/>
                      <a:pt x="8921023" y="0"/>
                    </a:cubicBezTo>
                    <a:cubicBezTo>
                      <a:pt x="9240025" y="-66687"/>
                      <a:pt x="9381526" y="-76895"/>
                      <a:pt x="9622128" y="0"/>
                    </a:cubicBezTo>
                    <a:cubicBezTo>
                      <a:pt x="9951450" y="33715"/>
                      <a:pt x="10238376" y="75280"/>
                      <a:pt x="10758092" y="0"/>
                    </a:cubicBezTo>
                    <a:cubicBezTo>
                      <a:pt x="10803792" y="11115"/>
                      <a:pt x="10957461" y="101409"/>
                      <a:pt x="10909881" y="306198"/>
                    </a:cubicBezTo>
                    <a:lnTo>
                      <a:pt x="10909881" y="306192"/>
                    </a:lnTo>
                    <a:lnTo>
                      <a:pt x="10909881" y="306192"/>
                    </a:lnTo>
                    <a:cubicBezTo>
                      <a:pt x="10862440" y="486823"/>
                      <a:pt x="10895653" y="646901"/>
                      <a:pt x="10909881" y="765479"/>
                    </a:cubicBezTo>
                    <a:cubicBezTo>
                      <a:pt x="10906782" y="1142947"/>
                      <a:pt x="10901251" y="1231299"/>
                      <a:pt x="10909881" y="1530954"/>
                    </a:cubicBezTo>
                    <a:cubicBezTo>
                      <a:pt x="10911444" y="1699399"/>
                      <a:pt x="10847584" y="1832502"/>
                      <a:pt x="10758092" y="1837155"/>
                    </a:cubicBezTo>
                    <a:cubicBezTo>
                      <a:pt x="10417844" y="1938786"/>
                      <a:pt x="9996493" y="1813674"/>
                      <a:pt x="9746373" y="1837155"/>
                    </a:cubicBezTo>
                    <a:cubicBezTo>
                      <a:pt x="9499005" y="1801672"/>
                      <a:pt x="9021227" y="1635034"/>
                      <a:pt x="8734654" y="1837155"/>
                    </a:cubicBezTo>
                    <a:cubicBezTo>
                      <a:pt x="8584149" y="1857416"/>
                      <a:pt x="8208006" y="1905244"/>
                      <a:pt x="7847181" y="1837155"/>
                    </a:cubicBezTo>
                    <a:cubicBezTo>
                      <a:pt x="7518210" y="1757504"/>
                      <a:pt x="7102774" y="1916768"/>
                      <a:pt x="6897585" y="1837155"/>
                    </a:cubicBezTo>
                    <a:cubicBezTo>
                      <a:pt x="6705968" y="1862496"/>
                      <a:pt x="6172633" y="1874260"/>
                      <a:pt x="5885865" y="1837155"/>
                    </a:cubicBezTo>
                    <a:cubicBezTo>
                      <a:pt x="5504290" y="1723272"/>
                      <a:pt x="4951463" y="1780063"/>
                      <a:pt x="4545782" y="1837155"/>
                    </a:cubicBezTo>
                    <a:cubicBezTo>
                      <a:pt x="4187463" y="1782181"/>
                      <a:pt x="4033386" y="1863799"/>
                      <a:pt x="3582075" y="1837155"/>
                    </a:cubicBezTo>
                    <a:cubicBezTo>
                      <a:pt x="3238442" y="1808808"/>
                      <a:pt x="3057075" y="1979616"/>
                      <a:pt x="2618369" y="1837155"/>
                    </a:cubicBezTo>
                    <a:cubicBezTo>
                      <a:pt x="2232647" y="1734024"/>
                      <a:pt x="2221121" y="1905332"/>
                      <a:pt x="1818312" y="1837155"/>
                    </a:cubicBezTo>
                    <a:lnTo>
                      <a:pt x="1818312" y="1837155"/>
                    </a:lnTo>
                    <a:cubicBezTo>
                      <a:pt x="1646182" y="1928557"/>
                      <a:pt x="1420457" y="1828089"/>
                      <a:pt x="1035044" y="1837155"/>
                    </a:cubicBezTo>
                    <a:cubicBezTo>
                      <a:pt x="666797" y="1744758"/>
                      <a:pt x="355312" y="1881956"/>
                      <a:pt x="151786" y="1837155"/>
                    </a:cubicBezTo>
                    <a:cubicBezTo>
                      <a:pt x="65978" y="1819923"/>
                      <a:pt x="-50008" y="1697702"/>
                      <a:pt x="0" y="1530954"/>
                    </a:cubicBezTo>
                    <a:cubicBezTo>
                      <a:pt x="-24666" y="1150736"/>
                      <a:pt x="60594" y="958912"/>
                      <a:pt x="0" y="765479"/>
                    </a:cubicBezTo>
                    <a:cubicBezTo>
                      <a:pt x="15146" y="705469"/>
                      <a:pt x="-15154" y="663311"/>
                      <a:pt x="0" y="593252"/>
                    </a:cubicBezTo>
                    <a:cubicBezTo>
                      <a:pt x="9566" y="559084"/>
                      <a:pt x="-388" y="424384"/>
                      <a:pt x="0" y="306192"/>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814160 w 10494375"/>
                          <a:gd name="connsiteY10" fmla="*/ 0 h 1009733"/>
                          <a:gd name="connsiteX11" fmla="*/ 7608077 w 10494375"/>
                          <a:gd name="connsiteY11" fmla="*/ 0 h 1009733"/>
                          <a:gd name="connsiteX12" fmla="*/ 8581264 w 10494375"/>
                          <a:gd name="connsiteY12" fmla="*/ 0 h 1009733"/>
                          <a:gd name="connsiteX13" fmla="*/ 9255667 w 10494375"/>
                          <a:gd name="connsiteY13" fmla="*/ 0 h 1009733"/>
                          <a:gd name="connsiteX14" fmla="*/ 10348367 w 10494375"/>
                          <a:gd name="connsiteY14" fmla="*/ 0 h 1009733"/>
                          <a:gd name="connsiteX15" fmla="*/ 10494375 w 10494375"/>
                          <a:gd name="connsiteY15" fmla="*/ 168292 h 1009733"/>
                          <a:gd name="connsiteX16" fmla="*/ 10494375 w 10494375"/>
                          <a:gd name="connsiteY16" fmla="*/ 168289 h 1009733"/>
                          <a:gd name="connsiteX17" fmla="*/ 10494375 w 10494375"/>
                          <a:gd name="connsiteY17" fmla="*/ 168289 h 1009733"/>
                          <a:gd name="connsiteX18" fmla="*/ 10494375 w 10494375"/>
                          <a:gd name="connsiteY18" fmla="*/ 420721 h 1009733"/>
                          <a:gd name="connsiteX19" fmla="*/ 10494375 w 10494375"/>
                          <a:gd name="connsiteY19" fmla="*/ 841440 h 1009733"/>
                          <a:gd name="connsiteX20" fmla="*/ 10348367 w 10494375"/>
                          <a:gd name="connsiteY20" fmla="*/ 1009733 h 1009733"/>
                          <a:gd name="connsiteX21" fmla="*/ 9375180 w 10494375"/>
                          <a:gd name="connsiteY21" fmla="*/ 1009733 h 1009733"/>
                          <a:gd name="connsiteX22" fmla="*/ 8401993 w 10494375"/>
                          <a:gd name="connsiteY22" fmla="*/ 1009733 h 1009733"/>
                          <a:gd name="connsiteX23" fmla="*/ 7548319 w 10494375"/>
                          <a:gd name="connsiteY23" fmla="*/ 1009733 h 1009733"/>
                          <a:gd name="connsiteX24" fmla="*/ 6634889 w 10494375"/>
                          <a:gd name="connsiteY24" fmla="*/ 1009733 h 1009733"/>
                          <a:gd name="connsiteX25" fmla="*/ 5661701 w 10494375"/>
                          <a:gd name="connsiteY25" fmla="*/ 1009733 h 1009733"/>
                          <a:gd name="connsiteX26" fmla="*/ 4372655 w 10494375"/>
                          <a:gd name="connsiteY26" fmla="*/ 1009733 h 1009733"/>
                          <a:gd name="connsiteX27" fmla="*/ 3445651 w 10494375"/>
                          <a:gd name="connsiteY27" fmla="*/ 1009733 h 1009733"/>
                          <a:gd name="connsiteX28" fmla="*/ 2518648 w 10494375"/>
                          <a:gd name="connsiteY28" fmla="*/ 1009733 h 1009733"/>
                          <a:gd name="connsiteX29" fmla="*/ 1749062 w 10494375"/>
                          <a:gd name="connsiteY29" fmla="*/ 1009733 h 1009733"/>
                          <a:gd name="connsiteX30" fmla="*/ 1749062 w 10494375"/>
                          <a:gd name="connsiteY30" fmla="*/ 1009733 h 1009733"/>
                          <a:gd name="connsiteX31" fmla="*/ 995625 w 10494375"/>
                          <a:gd name="connsiteY31" fmla="*/ 1009733 h 1009733"/>
                          <a:gd name="connsiteX32" fmla="*/ 146006 w 10494375"/>
                          <a:gd name="connsiteY32" fmla="*/ 1009733 h 1009733"/>
                          <a:gd name="connsiteX33" fmla="*/ 0 w 10494375"/>
                          <a:gd name="connsiteY33" fmla="*/ 841440 h 1009733"/>
                          <a:gd name="connsiteX34" fmla="*/ 0 w 10494375"/>
                          <a:gd name="connsiteY34" fmla="*/ 420721 h 1009733"/>
                          <a:gd name="connsiteX35" fmla="*/ 0 w 10494375"/>
                          <a:gd name="connsiteY35" fmla="*/ 326062 h 1009733"/>
                          <a:gd name="connsiteX36" fmla="*/ 0 w 10494375"/>
                          <a:gd name="connsiteY36" fmla="*/ 168289 h 1009733"/>
                          <a:gd name="connsiteX37" fmla="*/ 0 w 10494375"/>
                          <a:gd name="connsiteY37" fmla="*/ 168292 h 1009733"/>
                          <a:gd name="connsiteX0" fmla="*/ 0 w 10494375"/>
                          <a:gd name="connsiteY0" fmla="*/ 168292 h 1009733"/>
                          <a:gd name="connsiteX1" fmla="*/ 146006 w 10494375"/>
                          <a:gd name="connsiteY1" fmla="*/ 0 h 1009733"/>
                          <a:gd name="connsiteX2" fmla="*/ 931502 w 10494375"/>
                          <a:gd name="connsiteY2" fmla="*/ 0 h 1009733"/>
                          <a:gd name="connsiteX3" fmla="*/ 1749062 w 10494375"/>
                          <a:gd name="connsiteY3" fmla="*/ 0 h 1009733"/>
                          <a:gd name="connsiteX4" fmla="*/ 1749062 w 10494375"/>
                          <a:gd name="connsiteY4" fmla="*/ 0 h 1009733"/>
                          <a:gd name="connsiteX5" fmla="*/ 2571121 w 10494375"/>
                          <a:gd name="connsiteY5" fmla="*/ 0 h 1009733"/>
                          <a:gd name="connsiteX6" fmla="*/ 3471887 w 10494375"/>
                          <a:gd name="connsiteY6" fmla="*/ 0 h 1009733"/>
                          <a:gd name="connsiteX7" fmla="*/ 4372655 w 10494375"/>
                          <a:gd name="connsiteY7" fmla="*/ 0 h 1009733"/>
                          <a:gd name="connsiteX8" fmla="*/ 5166570 w 10494375"/>
                          <a:gd name="connsiteY8" fmla="*/ 0 h 1009733"/>
                          <a:gd name="connsiteX9" fmla="*/ 6020244 w 10494375"/>
                          <a:gd name="connsiteY9" fmla="*/ 0 h 1009733"/>
                          <a:gd name="connsiteX10" fmla="*/ 6754403 w 10494375"/>
                          <a:gd name="connsiteY10" fmla="*/ 0 h 1009733"/>
                          <a:gd name="connsiteX11" fmla="*/ 7488562 w 10494375"/>
                          <a:gd name="connsiteY11" fmla="*/ 0 h 1009733"/>
                          <a:gd name="connsiteX12" fmla="*/ 8162964 w 10494375"/>
                          <a:gd name="connsiteY12" fmla="*/ 0 h 1009733"/>
                          <a:gd name="connsiteX13" fmla="*/ 8837367 w 10494375"/>
                          <a:gd name="connsiteY13" fmla="*/ 0 h 1009733"/>
                          <a:gd name="connsiteX14" fmla="*/ 9571524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494694 w 10494375"/>
                          <a:gd name="connsiteY22" fmla="*/ 1009733 h 1009733"/>
                          <a:gd name="connsiteX23" fmla="*/ 8820293 w 10494375"/>
                          <a:gd name="connsiteY23" fmla="*/ 1009733 h 1009733"/>
                          <a:gd name="connsiteX24" fmla="*/ 8026377 w 10494375"/>
                          <a:gd name="connsiteY24" fmla="*/ 1009733 h 1009733"/>
                          <a:gd name="connsiteX25" fmla="*/ 7053189 w 10494375"/>
                          <a:gd name="connsiteY25" fmla="*/ 1009733 h 1009733"/>
                          <a:gd name="connsiteX26" fmla="*/ 6080001 w 10494375"/>
                          <a:gd name="connsiteY26" fmla="*/ 1009733 h 1009733"/>
                          <a:gd name="connsiteX27" fmla="*/ 5226328 w 10494375"/>
                          <a:gd name="connsiteY27" fmla="*/ 1009733 h 1009733"/>
                          <a:gd name="connsiteX28" fmla="*/ 4372655 w 10494375"/>
                          <a:gd name="connsiteY28" fmla="*/ 1009733 h 1009733"/>
                          <a:gd name="connsiteX29" fmla="*/ 3576831 w 10494375"/>
                          <a:gd name="connsiteY29" fmla="*/ 1009733 h 1009733"/>
                          <a:gd name="connsiteX30" fmla="*/ 2728537 w 10494375"/>
                          <a:gd name="connsiteY30" fmla="*/ 1009733 h 1009733"/>
                          <a:gd name="connsiteX31" fmla="*/ 1749062 w 10494375"/>
                          <a:gd name="connsiteY31" fmla="*/ 1009733 h 1009733"/>
                          <a:gd name="connsiteX32" fmla="*/ 1749062 w 10494375"/>
                          <a:gd name="connsiteY32" fmla="*/ 1009733 h 1009733"/>
                          <a:gd name="connsiteX33" fmla="*/ 979594 w 10494375"/>
                          <a:gd name="connsiteY33" fmla="*/ 1009733 h 1009733"/>
                          <a:gd name="connsiteX34" fmla="*/ 146006 w 10494375"/>
                          <a:gd name="connsiteY34" fmla="*/ 1009733 h 1009733"/>
                          <a:gd name="connsiteX35" fmla="*/ 0 w 10494375"/>
                          <a:gd name="connsiteY35" fmla="*/ 841440 h 1009733"/>
                          <a:gd name="connsiteX36" fmla="*/ 0 w 10494375"/>
                          <a:gd name="connsiteY36" fmla="*/ 420721 h 1009733"/>
                          <a:gd name="connsiteX37" fmla="*/ 0 w 10494375"/>
                          <a:gd name="connsiteY37" fmla="*/ 326062 h 1009733"/>
                          <a:gd name="connsiteX38" fmla="*/ 0 w 10494375"/>
                          <a:gd name="connsiteY38" fmla="*/ 168289 h 1009733"/>
                          <a:gd name="connsiteX39" fmla="*/ 0 w 10494375"/>
                          <a:gd name="connsiteY39" fmla="*/ 168292 h 1009733"/>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433080 w 10494375"/>
                          <a:gd name="connsiteY10" fmla="*/ 0 h 1009733"/>
                          <a:gd name="connsiteX11" fmla="*/ 6814160 w 10494375"/>
                          <a:gd name="connsiteY11" fmla="*/ 0 h 1009733"/>
                          <a:gd name="connsiteX12" fmla="*/ 7608077 w 10494375"/>
                          <a:gd name="connsiteY12" fmla="*/ 0 h 1009733"/>
                          <a:gd name="connsiteX13" fmla="*/ 8581264 w 10494375"/>
                          <a:gd name="connsiteY13" fmla="*/ 0 h 1009733"/>
                          <a:gd name="connsiteX14" fmla="*/ 9255667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375180 w 10494375"/>
                          <a:gd name="connsiteY22" fmla="*/ 1009733 h 1009733"/>
                          <a:gd name="connsiteX23" fmla="*/ 8401993 w 10494375"/>
                          <a:gd name="connsiteY23" fmla="*/ 1009733 h 1009733"/>
                          <a:gd name="connsiteX24" fmla="*/ 7548319 w 10494375"/>
                          <a:gd name="connsiteY24" fmla="*/ 1009733 h 1009733"/>
                          <a:gd name="connsiteX25" fmla="*/ 6634889 w 10494375"/>
                          <a:gd name="connsiteY25" fmla="*/ 1009733 h 1009733"/>
                          <a:gd name="connsiteX26" fmla="*/ 5661701 w 10494375"/>
                          <a:gd name="connsiteY26" fmla="*/ 1009733 h 1009733"/>
                          <a:gd name="connsiteX27" fmla="*/ 4372655 w 10494375"/>
                          <a:gd name="connsiteY27" fmla="*/ 1009733 h 1009733"/>
                          <a:gd name="connsiteX28" fmla="*/ 3445651 w 10494375"/>
                          <a:gd name="connsiteY28" fmla="*/ 1009733 h 1009733"/>
                          <a:gd name="connsiteX29" fmla="*/ 2518648 w 10494375"/>
                          <a:gd name="connsiteY29" fmla="*/ 1009733 h 1009733"/>
                          <a:gd name="connsiteX30" fmla="*/ 1749062 w 10494375"/>
                          <a:gd name="connsiteY30" fmla="*/ 1009733 h 1009733"/>
                          <a:gd name="connsiteX31" fmla="*/ 1749062 w 10494375"/>
                          <a:gd name="connsiteY31" fmla="*/ 1009733 h 1009733"/>
                          <a:gd name="connsiteX32" fmla="*/ 995625 w 10494375"/>
                          <a:gd name="connsiteY32" fmla="*/ 1009733 h 1009733"/>
                          <a:gd name="connsiteX33" fmla="*/ 146006 w 10494375"/>
                          <a:gd name="connsiteY33" fmla="*/ 1009733 h 1009733"/>
                          <a:gd name="connsiteX34" fmla="*/ 0 w 10494375"/>
                          <a:gd name="connsiteY34" fmla="*/ 841440 h 1009733"/>
                          <a:gd name="connsiteX35" fmla="*/ 0 w 10494375"/>
                          <a:gd name="connsiteY35" fmla="*/ 420721 h 1009733"/>
                          <a:gd name="connsiteX36" fmla="*/ 0 w 10494375"/>
                          <a:gd name="connsiteY36" fmla="*/ 326062 h 1009733"/>
                          <a:gd name="connsiteX37" fmla="*/ 0 w 10494375"/>
                          <a:gd name="connsiteY37" fmla="*/ 168289 h 1009733"/>
                          <a:gd name="connsiteX38" fmla="*/ 0 w 10494375"/>
                          <a:gd name="connsiteY38" fmla="*/ 168292 h 10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009733" fill="none" extrusionOk="0">
                            <a:moveTo>
                              <a:pt x="0" y="168292"/>
                            </a:moveTo>
                            <a:cubicBezTo>
                              <a:pt x="39155" y="77812"/>
                              <a:pt x="50306" y="-3044"/>
                              <a:pt x="146006" y="0"/>
                            </a:cubicBezTo>
                            <a:cubicBezTo>
                              <a:pt x="305879" y="-110159"/>
                              <a:pt x="659589" y="78219"/>
                              <a:pt x="979594" y="0"/>
                            </a:cubicBezTo>
                            <a:cubicBezTo>
                              <a:pt x="1290397" y="-67542"/>
                              <a:pt x="1630104" y="-6574"/>
                              <a:pt x="1749062" y="0"/>
                            </a:cubicBezTo>
                            <a:lnTo>
                              <a:pt x="1749062" y="0"/>
                            </a:lnTo>
                            <a:cubicBezTo>
                              <a:pt x="1985848" y="19364"/>
                              <a:pt x="2316406" y="-98487"/>
                              <a:pt x="2544884" y="0"/>
                            </a:cubicBezTo>
                            <a:cubicBezTo>
                              <a:pt x="2807104" y="69460"/>
                              <a:pt x="3015480" y="4774"/>
                              <a:pt x="3366943" y="0"/>
                            </a:cubicBezTo>
                            <a:cubicBezTo>
                              <a:pt x="3686187" y="-73173"/>
                              <a:pt x="4042428" y="-88618"/>
                              <a:pt x="4372655" y="0"/>
                            </a:cubicBezTo>
                            <a:cubicBezTo>
                              <a:pt x="4614480" y="-43331"/>
                              <a:pt x="4880107" y="-50069"/>
                              <a:pt x="5047056" y="0"/>
                            </a:cubicBezTo>
                            <a:cubicBezTo>
                              <a:pt x="5242477" y="-58187"/>
                              <a:pt x="5746843" y="-41639"/>
                              <a:pt x="6020244" y="0"/>
                            </a:cubicBezTo>
                            <a:cubicBezTo>
                              <a:pt x="6417697" y="-19789"/>
                              <a:pt x="6611450" y="-35580"/>
                              <a:pt x="6814160" y="0"/>
                            </a:cubicBezTo>
                            <a:cubicBezTo>
                              <a:pt x="7032840" y="32510"/>
                              <a:pt x="7314070" y="38295"/>
                              <a:pt x="7608077" y="0"/>
                            </a:cubicBezTo>
                            <a:cubicBezTo>
                              <a:pt x="7882782" y="-76875"/>
                              <a:pt x="8340448" y="80117"/>
                              <a:pt x="8581264" y="0"/>
                            </a:cubicBezTo>
                            <a:cubicBezTo>
                              <a:pt x="8902271" y="-38366"/>
                              <a:pt x="9001435" y="-38039"/>
                              <a:pt x="9255667" y="0"/>
                            </a:cubicBezTo>
                            <a:cubicBezTo>
                              <a:pt x="9605333" y="43619"/>
                              <a:pt x="9874051" y="34505"/>
                              <a:pt x="10348367" y="0"/>
                            </a:cubicBezTo>
                            <a:cubicBezTo>
                              <a:pt x="10395490" y="-20158"/>
                              <a:pt x="10532716" y="57943"/>
                              <a:pt x="10494375" y="168292"/>
                            </a:cubicBezTo>
                            <a:lnTo>
                              <a:pt x="10494375" y="168289"/>
                            </a:lnTo>
                            <a:lnTo>
                              <a:pt x="10494375" y="168289"/>
                            </a:lnTo>
                            <a:cubicBezTo>
                              <a:pt x="10465727" y="271535"/>
                              <a:pt x="10477901" y="352637"/>
                              <a:pt x="10494375" y="420721"/>
                            </a:cubicBezTo>
                            <a:cubicBezTo>
                              <a:pt x="10480691" y="633638"/>
                              <a:pt x="10490451" y="672152"/>
                              <a:pt x="10494375" y="841440"/>
                            </a:cubicBezTo>
                            <a:cubicBezTo>
                              <a:pt x="10495054" y="936247"/>
                              <a:pt x="10449593" y="1012389"/>
                              <a:pt x="10348367" y="1009733"/>
                            </a:cubicBezTo>
                            <a:cubicBezTo>
                              <a:pt x="10008829" y="1076291"/>
                              <a:pt x="9673026" y="1017898"/>
                              <a:pt x="9375180" y="1009733"/>
                            </a:cubicBezTo>
                            <a:cubicBezTo>
                              <a:pt x="9203225" y="987582"/>
                              <a:pt x="8678033" y="903725"/>
                              <a:pt x="8401993" y="1009733"/>
                            </a:cubicBezTo>
                            <a:cubicBezTo>
                              <a:pt x="8265528" y="1032365"/>
                              <a:pt x="7904856" y="1031496"/>
                              <a:pt x="7548319" y="1009733"/>
                            </a:cubicBezTo>
                            <a:cubicBezTo>
                              <a:pt x="7209702" y="964008"/>
                              <a:pt x="6828155" y="1052197"/>
                              <a:pt x="6634889" y="1009733"/>
                            </a:cubicBezTo>
                            <a:cubicBezTo>
                              <a:pt x="6441495" y="1041385"/>
                              <a:pt x="5951015" y="1002597"/>
                              <a:pt x="5661701" y="1009733"/>
                            </a:cubicBezTo>
                            <a:cubicBezTo>
                              <a:pt x="5337672" y="918214"/>
                              <a:pt x="4774618" y="978759"/>
                              <a:pt x="4372655" y="1009733"/>
                            </a:cubicBezTo>
                            <a:cubicBezTo>
                              <a:pt x="4033607" y="992666"/>
                              <a:pt x="3898002" y="1029536"/>
                              <a:pt x="3445651" y="1009733"/>
                            </a:cubicBezTo>
                            <a:cubicBezTo>
                              <a:pt x="3097268" y="992295"/>
                              <a:pt x="2921694" y="1079855"/>
                              <a:pt x="2518648" y="1009733"/>
                            </a:cubicBezTo>
                            <a:cubicBezTo>
                              <a:pt x="2144932" y="966891"/>
                              <a:pt x="2116952" y="1059804"/>
                              <a:pt x="1749062" y="1009733"/>
                            </a:cubicBezTo>
                            <a:lnTo>
                              <a:pt x="1749062" y="1009733"/>
                            </a:lnTo>
                            <a:cubicBezTo>
                              <a:pt x="1588940" y="1045454"/>
                              <a:pt x="1392343" y="1027181"/>
                              <a:pt x="995625" y="1009733"/>
                            </a:cubicBezTo>
                            <a:cubicBezTo>
                              <a:pt x="606273" y="950457"/>
                              <a:pt x="355445" y="1039876"/>
                              <a:pt x="146006" y="1009733"/>
                            </a:cubicBezTo>
                            <a:cubicBezTo>
                              <a:pt x="70110" y="985551"/>
                              <a:pt x="-27245" y="921300"/>
                              <a:pt x="0" y="841440"/>
                            </a:cubicBezTo>
                            <a:cubicBezTo>
                              <a:pt x="-49103" y="644869"/>
                              <a:pt x="38924" y="549658"/>
                              <a:pt x="0" y="420721"/>
                            </a:cubicBezTo>
                            <a:cubicBezTo>
                              <a:pt x="9158" y="385093"/>
                              <a:pt x="-8390" y="360662"/>
                              <a:pt x="0" y="326062"/>
                            </a:cubicBezTo>
                            <a:cubicBezTo>
                              <a:pt x="6424" y="305931"/>
                              <a:pt x="25859" y="230515"/>
                              <a:pt x="0" y="168289"/>
                            </a:cubicBezTo>
                            <a:lnTo>
                              <a:pt x="0" y="168292"/>
                            </a:lnTo>
                            <a:close/>
                          </a:path>
                          <a:path w="10494375" h="1009733" stroke="0" extrusionOk="0">
                            <a:moveTo>
                              <a:pt x="0" y="168292"/>
                            </a:moveTo>
                            <a:cubicBezTo>
                              <a:pt x="21577" y="47524"/>
                              <a:pt x="56994" y="-11461"/>
                              <a:pt x="146006" y="0"/>
                            </a:cubicBezTo>
                            <a:cubicBezTo>
                              <a:pt x="446770" y="30709"/>
                              <a:pt x="682717" y="-9275"/>
                              <a:pt x="931502" y="0"/>
                            </a:cubicBezTo>
                            <a:cubicBezTo>
                              <a:pt x="1212316" y="19523"/>
                              <a:pt x="1332715" y="19444"/>
                              <a:pt x="1749062" y="0"/>
                            </a:cubicBezTo>
                            <a:lnTo>
                              <a:pt x="1749062" y="0"/>
                            </a:lnTo>
                            <a:cubicBezTo>
                              <a:pt x="2090899" y="-23559"/>
                              <a:pt x="2270947" y="14126"/>
                              <a:pt x="2571121" y="0"/>
                            </a:cubicBezTo>
                            <a:cubicBezTo>
                              <a:pt x="2935778" y="-17986"/>
                              <a:pt x="3039760" y="52841"/>
                              <a:pt x="3471887" y="0"/>
                            </a:cubicBezTo>
                            <a:cubicBezTo>
                              <a:pt x="3863746" y="-60794"/>
                              <a:pt x="4103210" y="62997"/>
                              <a:pt x="4372655" y="0"/>
                            </a:cubicBezTo>
                            <a:cubicBezTo>
                              <a:pt x="4453539" y="-63858"/>
                              <a:pt x="4780333" y="-17452"/>
                              <a:pt x="5166570" y="0"/>
                            </a:cubicBezTo>
                            <a:cubicBezTo>
                              <a:pt x="5422926" y="-55631"/>
                              <a:pt x="5785140" y="-34224"/>
                              <a:pt x="6020244" y="0"/>
                            </a:cubicBezTo>
                            <a:cubicBezTo>
                              <a:pt x="6184251" y="-9354"/>
                              <a:pt x="6618276" y="39383"/>
                              <a:pt x="6754403" y="0"/>
                            </a:cubicBezTo>
                            <a:cubicBezTo>
                              <a:pt x="6911897" y="-4092"/>
                              <a:pt x="7252293" y="-10296"/>
                              <a:pt x="7488562" y="0"/>
                            </a:cubicBezTo>
                            <a:cubicBezTo>
                              <a:pt x="7713856" y="57454"/>
                              <a:pt x="7842549" y="-122"/>
                              <a:pt x="8162964" y="0"/>
                            </a:cubicBezTo>
                            <a:cubicBezTo>
                              <a:pt x="8448240" y="6599"/>
                              <a:pt x="8570210" y="-30046"/>
                              <a:pt x="8837367" y="0"/>
                            </a:cubicBezTo>
                            <a:cubicBezTo>
                              <a:pt x="9062849" y="-6665"/>
                              <a:pt x="9190376" y="-34657"/>
                              <a:pt x="9571524" y="0"/>
                            </a:cubicBezTo>
                            <a:cubicBezTo>
                              <a:pt x="9946716" y="-14076"/>
                              <a:pt x="10028029" y="-36038"/>
                              <a:pt x="10348367" y="0"/>
                            </a:cubicBezTo>
                            <a:cubicBezTo>
                              <a:pt x="10446567" y="5750"/>
                              <a:pt x="10467881" y="62843"/>
                              <a:pt x="10494375" y="168292"/>
                            </a:cubicBezTo>
                            <a:lnTo>
                              <a:pt x="10494375" y="168289"/>
                            </a:lnTo>
                            <a:lnTo>
                              <a:pt x="10494375" y="168289"/>
                            </a:lnTo>
                            <a:cubicBezTo>
                              <a:pt x="10509376" y="274614"/>
                              <a:pt x="10514963" y="299883"/>
                              <a:pt x="10494375" y="420721"/>
                            </a:cubicBezTo>
                            <a:cubicBezTo>
                              <a:pt x="10548367" y="494281"/>
                              <a:pt x="10555628" y="689928"/>
                              <a:pt x="10494375" y="841440"/>
                            </a:cubicBezTo>
                            <a:cubicBezTo>
                              <a:pt x="10489610" y="935005"/>
                              <a:pt x="10420400" y="993974"/>
                              <a:pt x="10348367" y="1009733"/>
                            </a:cubicBezTo>
                            <a:cubicBezTo>
                              <a:pt x="9962493" y="988851"/>
                              <a:pt x="9749132" y="1010461"/>
                              <a:pt x="9494694" y="1009733"/>
                            </a:cubicBezTo>
                            <a:cubicBezTo>
                              <a:pt x="9224096" y="983663"/>
                              <a:pt x="8950575" y="1014103"/>
                              <a:pt x="8820293" y="1009733"/>
                            </a:cubicBezTo>
                            <a:cubicBezTo>
                              <a:pt x="8726178" y="1072889"/>
                              <a:pt x="8264997" y="1009399"/>
                              <a:pt x="8026377" y="1009733"/>
                            </a:cubicBezTo>
                            <a:cubicBezTo>
                              <a:pt x="7740530" y="1042530"/>
                              <a:pt x="7505086" y="1027815"/>
                              <a:pt x="7053189" y="1009733"/>
                            </a:cubicBezTo>
                            <a:cubicBezTo>
                              <a:pt x="6712841" y="1044099"/>
                              <a:pt x="6318773" y="1080968"/>
                              <a:pt x="6080001" y="1009733"/>
                            </a:cubicBezTo>
                            <a:cubicBezTo>
                              <a:pt x="5831100" y="1004693"/>
                              <a:pt x="5483680" y="1136847"/>
                              <a:pt x="5226328" y="1009733"/>
                            </a:cubicBezTo>
                            <a:cubicBezTo>
                              <a:pt x="5008900" y="1003264"/>
                              <a:pt x="4628086" y="926140"/>
                              <a:pt x="4372655" y="1009733"/>
                            </a:cubicBezTo>
                            <a:cubicBezTo>
                              <a:pt x="4082969" y="1047583"/>
                              <a:pt x="3730934" y="1022830"/>
                              <a:pt x="3576831" y="1009733"/>
                            </a:cubicBezTo>
                            <a:cubicBezTo>
                              <a:pt x="3373474" y="1069233"/>
                              <a:pt x="2902563" y="1058788"/>
                              <a:pt x="2728537" y="1009733"/>
                            </a:cubicBezTo>
                            <a:cubicBezTo>
                              <a:pt x="2529893" y="1009876"/>
                              <a:pt x="2225419" y="1026417"/>
                              <a:pt x="1749062" y="1009733"/>
                            </a:cubicBezTo>
                            <a:lnTo>
                              <a:pt x="1749062" y="1009733"/>
                            </a:lnTo>
                            <a:cubicBezTo>
                              <a:pt x="1383475" y="1023783"/>
                              <a:pt x="1259351" y="1019199"/>
                              <a:pt x="979594" y="1009733"/>
                            </a:cubicBezTo>
                            <a:cubicBezTo>
                              <a:pt x="714768" y="1037756"/>
                              <a:pt x="454266" y="988943"/>
                              <a:pt x="146006" y="1009733"/>
                            </a:cubicBezTo>
                            <a:cubicBezTo>
                              <a:pt x="75436" y="977206"/>
                              <a:pt x="-8707" y="926901"/>
                              <a:pt x="0" y="841440"/>
                            </a:cubicBezTo>
                            <a:cubicBezTo>
                              <a:pt x="9848" y="635758"/>
                              <a:pt x="35142" y="556459"/>
                              <a:pt x="0" y="420721"/>
                            </a:cubicBezTo>
                            <a:cubicBezTo>
                              <a:pt x="5646" y="368569"/>
                              <a:pt x="8964" y="344839"/>
                              <a:pt x="0" y="326062"/>
                            </a:cubicBezTo>
                            <a:cubicBezTo>
                              <a:pt x="8109" y="257161"/>
                              <a:pt x="-24033" y="229148"/>
                              <a:pt x="0" y="168289"/>
                            </a:cubicBezTo>
                            <a:lnTo>
                              <a:pt x="0" y="168292"/>
                            </a:lnTo>
                            <a:close/>
                          </a:path>
                          <a:path w="10494375" h="1009733" fill="none" stroke="0" extrusionOk="0">
                            <a:moveTo>
                              <a:pt x="0" y="168292"/>
                            </a:moveTo>
                            <a:cubicBezTo>
                              <a:pt x="-1087" y="56159"/>
                              <a:pt x="72771" y="-25638"/>
                              <a:pt x="146006" y="0"/>
                            </a:cubicBezTo>
                            <a:cubicBezTo>
                              <a:pt x="272216" y="-30523"/>
                              <a:pt x="736107" y="65395"/>
                              <a:pt x="979594" y="0"/>
                            </a:cubicBezTo>
                            <a:cubicBezTo>
                              <a:pt x="1230097" y="-19834"/>
                              <a:pt x="1567598" y="40526"/>
                              <a:pt x="1749062" y="0"/>
                            </a:cubicBezTo>
                            <a:lnTo>
                              <a:pt x="1749062" y="0"/>
                            </a:lnTo>
                            <a:cubicBezTo>
                              <a:pt x="2056276" y="-57169"/>
                              <a:pt x="2333818" y="-34087"/>
                              <a:pt x="2544884" y="0"/>
                            </a:cubicBezTo>
                            <a:cubicBezTo>
                              <a:pt x="2789795" y="61569"/>
                              <a:pt x="3081281" y="22822"/>
                              <a:pt x="3366943" y="0"/>
                            </a:cubicBezTo>
                            <a:cubicBezTo>
                              <a:pt x="3675423" y="-41953"/>
                              <a:pt x="3956543" y="-104535"/>
                              <a:pt x="4372655" y="0"/>
                            </a:cubicBezTo>
                            <a:cubicBezTo>
                              <a:pt x="4601261" y="-14736"/>
                              <a:pt x="4903991" y="-1222"/>
                              <a:pt x="5047056" y="0"/>
                            </a:cubicBezTo>
                            <a:cubicBezTo>
                              <a:pt x="5116967" y="-37722"/>
                              <a:pt x="5586632" y="-45081"/>
                              <a:pt x="6020244" y="0"/>
                            </a:cubicBezTo>
                            <a:cubicBezTo>
                              <a:pt x="6175870" y="-13420"/>
                              <a:pt x="6233890" y="-19063"/>
                              <a:pt x="6433080" y="0"/>
                            </a:cubicBezTo>
                            <a:cubicBezTo>
                              <a:pt x="6632270" y="19063"/>
                              <a:pt x="6657160" y="-1952"/>
                              <a:pt x="6814160" y="0"/>
                            </a:cubicBezTo>
                            <a:cubicBezTo>
                              <a:pt x="7079552" y="15044"/>
                              <a:pt x="7324821" y="-12837"/>
                              <a:pt x="7608077" y="0"/>
                            </a:cubicBezTo>
                            <a:cubicBezTo>
                              <a:pt x="7926123" y="-23635"/>
                              <a:pt x="8243885" y="38994"/>
                              <a:pt x="8581264" y="0"/>
                            </a:cubicBezTo>
                            <a:cubicBezTo>
                              <a:pt x="8902850" y="-23586"/>
                              <a:pt x="9004651" y="-25342"/>
                              <a:pt x="9255667" y="0"/>
                            </a:cubicBezTo>
                            <a:cubicBezTo>
                              <a:pt x="9454591" y="-43917"/>
                              <a:pt x="9767912" y="-47657"/>
                              <a:pt x="10348367" y="0"/>
                            </a:cubicBezTo>
                            <a:cubicBezTo>
                              <a:pt x="10436782" y="8725"/>
                              <a:pt x="10541864" y="95021"/>
                              <a:pt x="10494375" y="168292"/>
                            </a:cubicBezTo>
                            <a:lnTo>
                              <a:pt x="10494375" y="168289"/>
                            </a:lnTo>
                            <a:lnTo>
                              <a:pt x="10494375" y="168289"/>
                            </a:lnTo>
                            <a:cubicBezTo>
                              <a:pt x="10469206" y="259299"/>
                              <a:pt x="10492096" y="335355"/>
                              <a:pt x="10494375" y="420721"/>
                            </a:cubicBezTo>
                            <a:cubicBezTo>
                              <a:pt x="10494233" y="613869"/>
                              <a:pt x="10497825" y="700324"/>
                              <a:pt x="10494375" y="841440"/>
                            </a:cubicBezTo>
                            <a:cubicBezTo>
                              <a:pt x="10479590" y="944960"/>
                              <a:pt x="10421474" y="986621"/>
                              <a:pt x="10348367" y="1009733"/>
                            </a:cubicBezTo>
                            <a:cubicBezTo>
                              <a:pt x="9929154" y="1078809"/>
                              <a:pt x="9619511" y="1019511"/>
                              <a:pt x="9375180" y="1009733"/>
                            </a:cubicBezTo>
                            <a:cubicBezTo>
                              <a:pt x="9096532" y="1025174"/>
                              <a:pt x="8637802" y="1006781"/>
                              <a:pt x="8401993" y="1009733"/>
                            </a:cubicBezTo>
                            <a:cubicBezTo>
                              <a:pt x="8089733" y="1027425"/>
                              <a:pt x="7821425" y="1127583"/>
                              <a:pt x="7548319" y="1009733"/>
                            </a:cubicBezTo>
                            <a:cubicBezTo>
                              <a:pt x="7281063" y="961642"/>
                              <a:pt x="6823276" y="993123"/>
                              <a:pt x="6634889" y="1009733"/>
                            </a:cubicBezTo>
                            <a:cubicBezTo>
                              <a:pt x="6467843" y="881833"/>
                              <a:pt x="5936257" y="1046451"/>
                              <a:pt x="5661701" y="1009733"/>
                            </a:cubicBezTo>
                            <a:cubicBezTo>
                              <a:pt x="5295288" y="987633"/>
                              <a:pt x="4939395" y="998020"/>
                              <a:pt x="4372655" y="1009733"/>
                            </a:cubicBezTo>
                            <a:cubicBezTo>
                              <a:pt x="4061867" y="1080752"/>
                              <a:pt x="3808895" y="1028888"/>
                              <a:pt x="3445651" y="1009733"/>
                            </a:cubicBezTo>
                            <a:cubicBezTo>
                              <a:pt x="3053711" y="964451"/>
                              <a:pt x="2876385" y="1058120"/>
                              <a:pt x="2518648" y="1009733"/>
                            </a:cubicBezTo>
                            <a:cubicBezTo>
                              <a:pt x="2170743" y="956915"/>
                              <a:pt x="2095428" y="1021492"/>
                              <a:pt x="1749062" y="1009733"/>
                            </a:cubicBezTo>
                            <a:lnTo>
                              <a:pt x="1749062" y="1009733"/>
                            </a:lnTo>
                            <a:cubicBezTo>
                              <a:pt x="1535160" y="1044856"/>
                              <a:pt x="1364780" y="997981"/>
                              <a:pt x="995625" y="1009733"/>
                            </a:cubicBezTo>
                            <a:cubicBezTo>
                              <a:pt x="636432" y="1005706"/>
                              <a:pt x="372678" y="1091619"/>
                              <a:pt x="146006" y="1009733"/>
                            </a:cubicBezTo>
                            <a:cubicBezTo>
                              <a:pt x="66269" y="1038781"/>
                              <a:pt x="-3919" y="917303"/>
                              <a:pt x="0" y="841440"/>
                            </a:cubicBezTo>
                            <a:cubicBezTo>
                              <a:pt x="10752" y="664252"/>
                              <a:pt x="15249" y="520110"/>
                              <a:pt x="0" y="420721"/>
                            </a:cubicBezTo>
                            <a:cubicBezTo>
                              <a:pt x="10176" y="396628"/>
                              <a:pt x="-2021" y="360146"/>
                              <a:pt x="0" y="326062"/>
                            </a:cubicBezTo>
                            <a:cubicBezTo>
                              <a:pt x="13893" y="310562"/>
                              <a:pt x="-10869" y="219474"/>
                              <a:pt x="0" y="168289"/>
                            </a:cubicBezTo>
                            <a:lnTo>
                              <a:pt x="0" y="168292"/>
                            </a:lnTo>
                            <a:close/>
                          </a:path>
                          <a:path w="10494375" h="1009733" fill="none" stroke="0" extrusionOk="0">
                            <a:moveTo>
                              <a:pt x="0" y="168292"/>
                            </a:moveTo>
                            <a:cubicBezTo>
                              <a:pt x="23573" y="72756"/>
                              <a:pt x="62527" y="-15780"/>
                              <a:pt x="146006" y="0"/>
                            </a:cubicBezTo>
                            <a:cubicBezTo>
                              <a:pt x="247294" y="-57976"/>
                              <a:pt x="733279" y="50996"/>
                              <a:pt x="979594" y="0"/>
                            </a:cubicBezTo>
                            <a:cubicBezTo>
                              <a:pt x="1260727" y="-22612"/>
                              <a:pt x="1599070" y="15532"/>
                              <a:pt x="1749062" y="0"/>
                            </a:cubicBezTo>
                            <a:lnTo>
                              <a:pt x="1749062" y="0"/>
                            </a:lnTo>
                            <a:cubicBezTo>
                              <a:pt x="2052475" y="-52888"/>
                              <a:pt x="2347218" y="-21544"/>
                              <a:pt x="2544884" y="0"/>
                            </a:cubicBezTo>
                            <a:cubicBezTo>
                              <a:pt x="2816091" y="76971"/>
                              <a:pt x="3067904" y="-569"/>
                              <a:pt x="3366943" y="0"/>
                            </a:cubicBezTo>
                            <a:cubicBezTo>
                              <a:pt x="3681975" y="-106046"/>
                              <a:pt x="4039681" y="-90390"/>
                              <a:pt x="4372655" y="0"/>
                            </a:cubicBezTo>
                            <a:cubicBezTo>
                              <a:pt x="4642414" y="-52489"/>
                              <a:pt x="4911006" y="-54288"/>
                              <a:pt x="5047056" y="0"/>
                            </a:cubicBezTo>
                            <a:cubicBezTo>
                              <a:pt x="5219723" y="-42479"/>
                              <a:pt x="5720488" y="-58770"/>
                              <a:pt x="6020244" y="0"/>
                            </a:cubicBezTo>
                            <a:cubicBezTo>
                              <a:pt x="6386500" y="-7800"/>
                              <a:pt x="6575828" y="-52184"/>
                              <a:pt x="6814160" y="0"/>
                            </a:cubicBezTo>
                            <a:cubicBezTo>
                              <a:pt x="7002801" y="-41101"/>
                              <a:pt x="7310138" y="11999"/>
                              <a:pt x="7608077" y="0"/>
                            </a:cubicBezTo>
                            <a:cubicBezTo>
                              <a:pt x="7891912" y="-57149"/>
                              <a:pt x="8264809" y="7876"/>
                              <a:pt x="8581264" y="0"/>
                            </a:cubicBezTo>
                            <a:cubicBezTo>
                              <a:pt x="8907369" y="-37180"/>
                              <a:pt x="9002841" y="-37901"/>
                              <a:pt x="9255667" y="0"/>
                            </a:cubicBezTo>
                            <a:cubicBezTo>
                              <a:pt x="9520483" y="-18673"/>
                              <a:pt x="9850608" y="23789"/>
                              <a:pt x="10348367" y="0"/>
                            </a:cubicBezTo>
                            <a:cubicBezTo>
                              <a:pt x="10414773" y="-1065"/>
                              <a:pt x="10537439" y="62716"/>
                              <a:pt x="10494375" y="168292"/>
                            </a:cubicBezTo>
                            <a:lnTo>
                              <a:pt x="10494375" y="168289"/>
                            </a:lnTo>
                            <a:lnTo>
                              <a:pt x="10494375" y="168289"/>
                            </a:lnTo>
                            <a:cubicBezTo>
                              <a:pt x="10454874" y="266368"/>
                              <a:pt x="10490138" y="343020"/>
                              <a:pt x="10494375" y="420721"/>
                            </a:cubicBezTo>
                            <a:cubicBezTo>
                              <a:pt x="10493309" y="628587"/>
                              <a:pt x="10492721" y="686844"/>
                              <a:pt x="10494375" y="841440"/>
                            </a:cubicBezTo>
                            <a:cubicBezTo>
                              <a:pt x="10493032" y="933348"/>
                              <a:pt x="10422646" y="999017"/>
                              <a:pt x="10348367" y="1009733"/>
                            </a:cubicBezTo>
                            <a:cubicBezTo>
                              <a:pt x="9967031" y="1051011"/>
                              <a:pt x="9625736" y="990655"/>
                              <a:pt x="9375180" y="1009733"/>
                            </a:cubicBezTo>
                            <a:cubicBezTo>
                              <a:pt x="9144651" y="1002876"/>
                              <a:pt x="8658161" y="923165"/>
                              <a:pt x="8401993" y="1009733"/>
                            </a:cubicBezTo>
                            <a:cubicBezTo>
                              <a:pt x="8202092" y="971694"/>
                              <a:pt x="7861391" y="1074612"/>
                              <a:pt x="7548319" y="1009733"/>
                            </a:cubicBezTo>
                            <a:cubicBezTo>
                              <a:pt x="7244034" y="971263"/>
                              <a:pt x="6838978" y="1039078"/>
                              <a:pt x="6634889" y="1009733"/>
                            </a:cubicBezTo>
                            <a:cubicBezTo>
                              <a:pt x="6451953" y="1000029"/>
                              <a:pt x="5965475" y="1089128"/>
                              <a:pt x="5661701" y="1009733"/>
                            </a:cubicBezTo>
                            <a:cubicBezTo>
                              <a:pt x="5300145" y="988755"/>
                              <a:pt x="4746883" y="982882"/>
                              <a:pt x="4372655" y="1009733"/>
                            </a:cubicBezTo>
                            <a:cubicBezTo>
                              <a:pt x="4037004" y="993792"/>
                              <a:pt x="3869098" y="1031600"/>
                              <a:pt x="3445651" y="1009733"/>
                            </a:cubicBezTo>
                            <a:cubicBezTo>
                              <a:pt x="3075668" y="975688"/>
                              <a:pt x="2928357" y="1084609"/>
                              <a:pt x="2518648" y="1009733"/>
                            </a:cubicBezTo>
                            <a:cubicBezTo>
                              <a:pt x="2159150" y="941962"/>
                              <a:pt x="2108018" y="1049430"/>
                              <a:pt x="1749062" y="1009733"/>
                            </a:cubicBezTo>
                            <a:lnTo>
                              <a:pt x="1749062" y="1009733"/>
                            </a:lnTo>
                            <a:cubicBezTo>
                              <a:pt x="1586693" y="1046738"/>
                              <a:pt x="1334120" y="978253"/>
                              <a:pt x="995625" y="1009733"/>
                            </a:cubicBezTo>
                            <a:cubicBezTo>
                              <a:pt x="647373" y="999928"/>
                              <a:pt x="357962" y="1029325"/>
                              <a:pt x="146006" y="1009733"/>
                            </a:cubicBezTo>
                            <a:cubicBezTo>
                              <a:pt x="67293" y="996600"/>
                              <a:pt x="-23535" y="928885"/>
                              <a:pt x="0" y="841440"/>
                            </a:cubicBezTo>
                            <a:cubicBezTo>
                              <a:pt x="-9010" y="643800"/>
                              <a:pt x="29032" y="540651"/>
                              <a:pt x="0" y="420721"/>
                            </a:cubicBezTo>
                            <a:cubicBezTo>
                              <a:pt x="9842" y="392893"/>
                              <a:pt x="-8888" y="362345"/>
                              <a:pt x="0" y="326062"/>
                            </a:cubicBezTo>
                            <a:cubicBezTo>
                              <a:pt x="9667" y="306380"/>
                              <a:pt x="9278" y="233894"/>
                              <a:pt x="0" y="168289"/>
                            </a:cubicBezTo>
                            <a:lnTo>
                              <a:pt x="0" y="168292"/>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cuộc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bảo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lợi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ích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pháp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Nam ở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chúa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Nguyễn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9" name="Group 8">
            <a:extLst>
              <a:ext uri="{FF2B5EF4-FFF2-40B4-BE49-F238E27FC236}">
                <a16:creationId xmlns:a16="http://schemas.microsoft.com/office/drawing/2014/main" id="{E63AB9C5-F6C3-6390-BBB6-855A700013AE}"/>
              </a:ext>
            </a:extLst>
          </p:cNvPr>
          <p:cNvGrpSpPr/>
          <p:nvPr/>
        </p:nvGrpSpPr>
        <p:grpSpPr>
          <a:xfrm>
            <a:off x="425456" y="1619167"/>
            <a:ext cx="11099794" cy="1190708"/>
            <a:chOff x="114582" y="1651755"/>
            <a:chExt cx="10731486" cy="1536902"/>
          </a:xfrm>
        </p:grpSpPr>
        <p:grpSp>
          <p:nvGrpSpPr>
            <p:cNvPr id="10" name="Group 9">
              <a:extLst>
                <a:ext uri="{FF2B5EF4-FFF2-40B4-BE49-F238E27FC236}">
                  <a16:creationId xmlns:a16="http://schemas.microsoft.com/office/drawing/2014/main" id="{5835F1A6-8F6E-E18D-4EB1-6F5B7B4EFED6}"/>
                </a:ext>
              </a:extLst>
            </p:cNvPr>
            <p:cNvGrpSpPr/>
            <p:nvPr/>
          </p:nvGrpSpPr>
          <p:grpSpPr>
            <a:xfrm>
              <a:off x="699912" y="1651755"/>
              <a:ext cx="10146156" cy="1536902"/>
              <a:chOff x="-222790" y="232396"/>
              <a:chExt cx="10909881" cy="1837155"/>
            </a:xfrm>
          </p:grpSpPr>
          <p:sp>
            <p:nvSpPr>
              <p:cNvPr id="12" name="Hình chữ nhật: Góc Tròn 38">
                <a:extLst>
                  <a:ext uri="{FF2B5EF4-FFF2-40B4-BE49-F238E27FC236}">
                    <a16:creationId xmlns:a16="http://schemas.microsoft.com/office/drawing/2014/main" id="{06BB3A90-3039-33AE-C537-906C5EA81B80}"/>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80 h 1837155"/>
                  <a:gd name="connsiteX20" fmla="*/ 10909881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876" y="142021"/>
                      <a:pt x="19353" y="-13195"/>
                      <a:pt x="151786" y="0"/>
                    </a:cubicBezTo>
                    <a:cubicBezTo>
                      <a:pt x="311983" y="-190450"/>
                      <a:pt x="648272" y="173643"/>
                      <a:pt x="1018379" y="0"/>
                    </a:cubicBezTo>
                    <a:cubicBezTo>
                      <a:pt x="1340263" y="-111599"/>
                      <a:pt x="1689101" y="-1578"/>
                      <a:pt x="1818312" y="0"/>
                    </a:cubicBezTo>
                    <a:lnTo>
                      <a:pt x="1818312" y="0"/>
                    </a:lnTo>
                    <a:cubicBezTo>
                      <a:pt x="2014060" y="76790"/>
                      <a:pt x="2409770" y="-209060"/>
                      <a:pt x="2645644" y="0"/>
                    </a:cubicBezTo>
                    <a:cubicBezTo>
                      <a:pt x="2936326" y="169400"/>
                      <a:pt x="3100223" y="-29284"/>
                      <a:pt x="3500251" y="0"/>
                    </a:cubicBezTo>
                    <a:cubicBezTo>
                      <a:pt x="3833912" y="-205632"/>
                      <a:pt x="4239555" y="-177559"/>
                      <a:pt x="4545782" y="0"/>
                    </a:cubicBezTo>
                    <a:cubicBezTo>
                      <a:pt x="4820268" y="-156009"/>
                      <a:pt x="5056900" y="-116336"/>
                      <a:pt x="5246885" y="0"/>
                    </a:cubicBezTo>
                    <a:cubicBezTo>
                      <a:pt x="5440796" y="-57496"/>
                      <a:pt x="6015480" y="-90750"/>
                      <a:pt x="6258604" y="0"/>
                    </a:cubicBezTo>
                    <a:cubicBezTo>
                      <a:pt x="6702119" y="-56164"/>
                      <a:pt x="6900829" y="-143370"/>
                      <a:pt x="7083954" y="0"/>
                    </a:cubicBezTo>
                    <a:cubicBezTo>
                      <a:pt x="7301701" y="122474"/>
                      <a:pt x="7628245" y="70537"/>
                      <a:pt x="7909305" y="0"/>
                    </a:cubicBezTo>
                    <a:cubicBezTo>
                      <a:pt x="8139783" y="-216943"/>
                      <a:pt x="8731516" y="181865"/>
                      <a:pt x="8921023" y="0"/>
                    </a:cubicBezTo>
                    <a:cubicBezTo>
                      <a:pt x="9241616" y="-69590"/>
                      <a:pt x="9361875" y="-69063"/>
                      <a:pt x="9622128" y="0"/>
                    </a:cubicBezTo>
                    <a:cubicBezTo>
                      <a:pt x="10010614" y="81725"/>
                      <a:pt x="10258548" y="124126"/>
                      <a:pt x="10758092" y="0"/>
                    </a:cubicBezTo>
                    <a:cubicBezTo>
                      <a:pt x="10801937" y="-33025"/>
                      <a:pt x="10964453" y="93228"/>
                      <a:pt x="10909881" y="306198"/>
                    </a:cubicBezTo>
                    <a:lnTo>
                      <a:pt x="10909881" y="306191"/>
                    </a:lnTo>
                    <a:lnTo>
                      <a:pt x="10909881" y="306191"/>
                    </a:lnTo>
                    <a:cubicBezTo>
                      <a:pt x="10837504" y="493975"/>
                      <a:pt x="10878863" y="651951"/>
                      <a:pt x="10909881" y="765480"/>
                    </a:cubicBezTo>
                    <a:cubicBezTo>
                      <a:pt x="10889700" y="1153249"/>
                      <a:pt x="10900730" y="1221657"/>
                      <a:pt x="10909881" y="1530953"/>
                    </a:cubicBezTo>
                    <a:cubicBezTo>
                      <a:pt x="10932335" y="1695930"/>
                      <a:pt x="10871799" y="1842924"/>
                      <a:pt x="10758092" y="1837155"/>
                    </a:cubicBezTo>
                    <a:cubicBezTo>
                      <a:pt x="10426363" y="1958977"/>
                      <a:pt x="10097123" y="1863698"/>
                      <a:pt x="9746373" y="1837155"/>
                    </a:cubicBezTo>
                    <a:cubicBezTo>
                      <a:pt x="9618450" y="1782085"/>
                      <a:pt x="9046001" y="1609762"/>
                      <a:pt x="8734654" y="1837155"/>
                    </a:cubicBezTo>
                    <a:cubicBezTo>
                      <a:pt x="8639797" y="1871525"/>
                      <a:pt x="8297760" y="1845247"/>
                      <a:pt x="7847181" y="1837155"/>
                    </a:cubicBezTo>
                    <a:cubicBezTo>
                      <a:pt x="7458457" y="1724968"/>
                      <a:pt x="7104031" y="1945780"/>
                      <a:pt x="6897585" y="1837155"/>
                    </a:cubicBezTo>
                    <a:cubicBezTo>
                      <a:pt x="6688972" y="2017950"/>
                      <a:pt x="6162033" y="1806124"/>
                      <a:pt x="5885865" y="1837155"/>
                    </a:cubicBezTo>
                    <a:cubicBezTo>
                      <a:pt x="5552726" y="1598801"/>
                      <a:pt x="4960945" y="1787798"/>
                      <a:pt x="4545782" y="1837155"/>
                    </a:cubicBezTo>
                    <a:cubicBezTo>
                      <a:pt x="4185415" y="1791793"/>
                      <a:pt x="4064432" y="1855528"/>
                      <a:pt x="3582075" y="1837155"/>
                    </a:cubicBezTo>
                    <a:cubicBezTo>
                      <a:pt x="3223345" y="1796435"/>
                      <a:pt x="3105740" y="2030199"/>
                      <a:pt x="2618369" y="1837155"/>
                    </a:cubicBezTo>
                    <a:cubicBezTo>
                      <a:pt x="2205920" y="1766103"/>
                      <a:pt x="2227188" y="1949574"/>
                      <a:pt x="1818312" y="1837155"/>
                    </a:cubicBezTo>
                    <a:lnTo>
                      <a:pt x="1818312" y="1837155"/>
                    </a:lnTo>
                    <a:cubicBezTo>
                      <a:pt x="1652746" y="1953290"/>
                      <a:pt x="1440303" y="1852726"/>
                      <a:pt x="1035044" y="1837155"/>
                    </a:cubicBezTo>
                    <a:cubicBezTo>
                      <a:pt x="635768" y="1762158"/>
                      <a:pt x="350327" y="1890793"/>
                      <a:pt x="151786" y="1837155"/>
                    </a:cubicBezTo>
                    <a:cubicBezTo>
                      <a:pt x="79693" y="1763081"/>
                      <a:pt x="-38643" y="1676684"/>
                      <a:pt x="0" y="1530953"/>
                    </a:cubicBezTo>
                    <a:cubicBezTo>
                      <a:pt x="-39075" y="1190533"/>
                      <a:pt x="56520" y="1002303"/>
                      <a:pt x="0" y="765480"/>
                    </a:cubicBezTo>
                    <a:cubicBezTo>
                      <a:pt x="13141" y="695204"/>
                      <a:pt x="-12400" y="657271"/>
                      <a:pt x="0" y="593251"/>
                    </a:cubicBezTo>
                    <a:cubicBezTo>
                      <a:pt x="8421" y="562507"/>
                      <a:pt x="44989" y="416553"/>
                      <a:pt x="0" y="306191"/>
                    </a:cubicBezTo>
                    <a:lnTo>
                      <a:pt x="0" y="306198"/>
                    </a:lnTo>
                    <a:close/>
                  </a:path>
                  <a:path w="10909881" h="1837155" stroke="0" extrusionOk="0">
                    <a:moveTo>
                      <a:pt x="0" y="306198"/>
                    </a:moveTo>
                    <a:cubicBezTo>
                      <a:pt x="25900" y="85445"/>
                      <a:pt x="52036" y="-20956"/>
                      <a:pt x="151786" y="0"/>
                    </a:cubicBezTo>
                    <a:cubicBezTo>
                      <a:pt x="467758" y="49241"/>
                      <a:pt x="733979" y="36413"/>
                      <a:pt x="968383" y="0"/>
                    </a:cubicBezTo>
                    <a:cubicBezTo>
                      <a:pt x="1259908" y="42185"/>
                      <a:pt x="1353763" y="23123"/>
                      <a:pt x="1818312" y="0"/>
                    </a:cubicBezTo>
                    <a:lnTo>
                      <a:pt x="1818312" y="0"/>
                    </a:lnTo>
                    <a:cubicBezTo>
                      <a:pt x="2135803" y="-38974"/>
                      <a:pt x="2405114" y="72218"/>
                      <a:pt x="2672919" y="0"/>
                    </a:cubicBezTo>
                    <a:cubicBezTo>
                      <a:pt x="3055429" y="-31932"/>
                      <a:pt x="3165476" y="116431"/>
                      <a:pt x="3609350" y="0"/>
                    </a:cubicBezTo>
                    <a:cubicBezTo>
                      <a:pt x="3979894" y="-137668"/>
                      <a:pt x="4274999" y="151085"/>
                      <a:pt x="4545782" y="0"/>
                    </a:cubicBezTo>
                    <a:cubicBezTo>
                      <a:pt x="4613703" y="-117214"/>
                      <a:pt x="4936289" y="-72147"/>
                      <a:pt x="5371131" y="0"/>
                    </a:cubicBezTo>
                    <a:cubicBezTo>
                      <a:pt x="5608068" y="-105297"/>
                      <a:pt x="5982981" y="-60416"/>
                      <a:pt x="6258604" y="0"/>
                    </a:cubicBezTo>
                    <a:cubicBezTo>
                      <a:pt x="6430827" y="8360"/>
                      <a:pt x="6880707" y="68833"/>
                      <a:pt x="7021831" y="0"/>
                    </a:cubicBezTo>
                    <a:cubicBezTo>
                      <a:pt x="7181235" y="-2305"/>
                      <a:pt x="7550060" y="-25709"/>
                      <a:pt x="7785058" y="0"/>
                    </a:cubicBezTo>
                    <a:cubicBezTo>
                      <a:pt x="8012973" y="87363"/>
                      <a:pt x="8156216" y="38824"/>
                      <a:pt x="8486161" y="0"/>
                    </a:cubicBezTo>
                    <a:cubicBezTo>
                      <a:pt x="8788860" y="28082"/>
                      <a:pt x="8901850" y="-54684"/>
                      <a:pt x="9187266" y="0"/>
                    </a:cubicBezTo>
                    <a:cubicBezTo>
                      <a:pt x="9419605" y="-25444"/>
                      <a:pt x="9539777" y="-94649"/>
                      <a:pt x="9950491" y="0"/>
                    </a:cubicBezTo>
                    <a:cubicBezTo>
                      <a:pt x="10355887" y="-48209"/>
                      <a:pt x="10416144" y="-90191"/>
                      <a:pt x="10758092" y="0"/>
                    </a:cubicBezTo>
                    <a:cubicBezTo>
                      <a:pt x="10868034" y="18046"/>
                      <a:pt x="10865105" y="84864"/>
                      <a:pt x="10909881" y="306198"/>
                    </a:cubicBezTo>
                    <a:lnTo>
                      <a:pt x="10909881" y="306191"/>
                    </a:lnTo>
                    <a:lnTo>
                      <a:pt x="10909881" y="306191"/>
                    </a:lnTo>
                    <a:cubicBezTo>
                      <a:pt x="10936734" y="505674"/>
                      <a:pt x="10937583" y="547596"/>
                      <a:pt x="10909881" y="765480"/>
                    </a:cubicBezTo>
                    <a:cubicBezTo>
                      <a:pt x="11016685" y="889571"/>
                      <a:pt x="10994744" y="1255615"/>
                      <a:pt x="10909881" y="1530953"/>
                    </a:cubicBezTo>
                    <a:cubicBezTo>
                      <a:pt x="10898594" y="1701216"/>
                      <a:pt x="10835832" y="1819726"/>
                      <a:pt x="10758092" y="1837155"/>
                    </a:cubicBezTo>
                    <a:cubicBezTo>
                      <a:pt x="10326831" y="1798808"/>
                      <a:pt x="10107319" y="1837466"/>
                      <a:pt x="9870619" y="1837155"/>
                    </a:cubicBezTo>
                    <a:cubicBezTo>
                      <a:pt x="9622916" y="1763772"/>
                      <a:pt x="9300066" y="1860065"/>
                      <a:pt x="9169516" y="1837155"/>
                    </a:cubicBezTo>
                    <a:cubicBezTo>
                      <a:pt x="9149534" y="2039209"/>
                      <a:pt x="8633955" y="1823033"/>
                      <a:pt x="8344167" y="1837155"/>
                    </a:cubicBezTo>
                    <a:cubicBezTo>
                      <a:pt x="8064362" y="1898428"/>
                      <a:pt x="7846795" y="1910633"/>
                      <a:pt x="7332447" y="1837155"/>
                    </a:cubicBezTo>
                    <a:cubicBezTo>
                      <a:pt x="6978096" y="1892147"/>
                      <a:pt x="6494735" y="2030308"/>
                      <a:pt x="6320727" y="1837155"/>
                    </a:cubicBezTo>
                    <a:cubicBezTo>
                      <a:pt x="6097691" y="1873729"/>
                      <a:pt x="5698021" y="2070427"/>
                      <a:pt x="5433255" y="1837155"/>
                    </a:cubicBezTo>
                    <a:cubicBezTo>
                      <a:pt x="5194846" y="1791399"/>
                      <a:pt x="4790262" y="1641836"/>
                      <a:pt x="4545782" y="1837155"/>
                    </a:cubicBezTo>
                    <a:cubicBezTo>
                      <a:pt x="4241185" y="1871062"/>
                      <a:pt x="3843269" y="1861179"/>
                      <a:pt x="3718449" y="1837155"/>
                    </a:cubicBezTo>
                    <a:cubicBezTo>
                      <a:pt x="3506454" y="1934679"/>
                      <a:pt x="3011585" y="1924788"/>
                      <a:pt x="2836568" y="1837155"/>
                    </a:cubicBezTo>
                    <a:cubicBezTo>
                      <a:pt x="2665287" y="1875713"/>
                      <a:pt x="2341394" y="1913088"/>
                      <a:pt x="1818312" y="1837155"/>
                    </a:cubicBezTo>
                    <a:lnTo>
                      <a:pt x="1818312" y="1837155"/>
                    </a:lnTo>
                    <a:cubicBezTo>
                      <a:pt x="1415830" y="1831463"/>
                      <a:pt x="1300772" y="1853521"/>
                      <a:pt x="1018379" y="1837155"/>
                    </a:cubicBezTo>
                    <a:cubicBezTo>
                      <a:pt x="822522" y="1947741"/>
                      <a:pt x="545920" y="1793875"/>
                      <a:pt x="151786" y="1837155"/>
                    </a:cubicBezTo>
                    <a:cubicBezTo>
                      <a:pt x="85325" y="1741825"/>
                      <a:pt x="-30085" y="1691431"/>
                      <a:pt x="0" y="1530953"/>
                    </a:cubicBezTo>
                    <a:cubicBezTo>
                      <a:pt x="39608" y="1171362"/>
                      <a:pt x="44903" y="1016634"/>
                      <a:pt x="0" y="765480"/>
                    </a:cubicBezTo>
                    <a:cubicBezTo>
                      <a:pt x="9748" y="663972"/>
                      <a:pt x="11294" y="626543"/>
                      <a:pt x="0" y="593251"/>
                    </a:cubicBezTo>
                    <a:cubicBezTo>
                      <a:pt x="8809" y="468532"/>
                      <a:pt x="-26432" y="417596"/>
                      <a:pt x="0" y="306191"/>
                    </a:cubicBezTo>
                    <a:lnTo>
                      <a:pt x="0" y="306198"/>
                    </a:lnTo>
                    <a:close/>
                  </a:path>
                  <a:path w="10909881" h="1837155" fill="none" stroke="0" extrusionOk="0">
                    <a:moveTo>
                      <a:pt x="0" y="306198"/>
                    </a:moveTo>
                    <a:cubicBezTo>
                      <a:pt x="-11188" y="95755"/>
                      <a:pt x="79897" y="-54101"/>
                      <a:pt x="151786" y="0"/>
                    </a:cubicBezTo>
                    <a:cubicBezTo>
                      <a:pt x="267692" y="-10444"/>
                      <a:pt x="758247" y="107415"/>
                      <a:pt x="1018379" y="0"/>
                    </a:cubicBezTo>
                    <a:cubicBezTo>
                      <a:pt x="1234588" y="-34954"/>
                      <a:pt x="1663321" y="82779"/>
                      <a:pt x="1818312" y="0"/>
                    </a:cubicBezTo>
                    <a:lnTo>
                      <a:pt x="1818312" y="0"/>
                    </a:lnTo>
                    <a:cubicBezTo>
                      <a:pt x="2123437" y="-177470"/>
                      <a:pt x="2407404" y="-89286"/>
                      <a:pt x="2645644" y="0"/>
                    </a:cubicBezTo>
                    <a:cubicBezTo>
                      <a:pt x="2880689" y="221896"/>
                      <a:pt x="3168578" y="53638"/>
                      <a:pt x="3500251" y="0"/>
                    </a:cubicBezTo>
                    <a:cubicBezTo>
                      <a:pt x="3793547" y="-7219"/>
                      <a:pt x="4091573" y="-186113"/>
                      <a:pt x="4545782" y="0"/>
                    </a:cubicBezTo>
                    <a:cubicBezTo>
                      <a:pt x="4786496" y="-39840"/>
                      <a:pt x="5096859" y="-2038"/>
                      <a:pt x="5246885" y="0"/>
                    </a:cubicBezTo>
                    <a:cubicBezTo>
                      <a:pt x="5324438" y="-50719"/>
                      <a:pt x="5859570" y="-77075"/>
                      <a:pt x="6258604" y="0"/>
                    </a:cubicBezTo>
                    <a:cubicBezTo>
                      <a:pt x="6560589" y="-55889"/>
                      <a:pt x="6815831" y="-20019"/>
                      <a:pt x="7083954" y="0"/>
                    </a:cubicBezTo>
                    <a:cubicBezTo>
                      <a:pt x="7279967" y="-70453"/>
                      <a:pt x="7669576" y="-54144"/>
                      <a:pt x="7909305" y="0"/>
                    </a:cubicBezTo>
                    <a:cubicBezTo>
                      <a:pt x="8311503" y="44312"/>
                      <a:pt x="8570847" y="-48284"/>
                      <a:pt x="8921023" y="0"/>
                    </a:cubicBezTo>
                    <a:cubicBezTo>
                      <a:pt x="9241359" y="-94004"/>
                      <a:pt x="9380281" y="-49678"/>
                      <a:pt x="9622128" y="0"/>
                    </a:cubicBezTo>
                    <a:cubicBezTo>
                      <a:pt x="9839934" y="98524"/>
                      <a:pt x="10221238" y="132929"/>
                      <a:pt x="10758092" y="0"/>
                    </a:cubicBezTo>
                    <a:cubicBezTo>
                      <a:pt x="10833510" y="-51082"/>
                      <a:pt x="10930040" y="84210"/>
                      <a:pt x="10909881" y="306198"/>
                    </a:cubicBezTo>
                    <a:lnTo>
                      <a:pt x="10909881" y="306191"/>
                    </a:lnTo>
                    <a:lnTo>
                      <a:pt x="10909881" y="306191"/>
                    </a:lnTo>
                    <a:cubicBezTo>
                      <a:pt x="10868531" y="513469"/>
                      <a:pt x="10921369" y="669437"/>
                      <a:pt x="10909881" y="765480"/>
                    </a:cubicBezTo>
                    <a:cubicBezTo>
                      <a:pt x="10966644" y="1106481"/>
                      <a:pt x="10909513" y="1259873"/>
                      <a:pt x="10909881" y="1530953"/>
                    </a:cubicBezTo>
                    <a:cubicBezTo>
                      <a:pt x="10878772" y="1689856"/>
                      <a:pt x="10807311" y="1826870"/>
                      <a:pt x="10758092" y="1837155"/>
                    </a:cubicBezTo>
                    <a:cubicBezTo>
                      <a:pt x="10299486" y="2004445"/>
                      <a:pt x="9992019" y="1763680"/>
                      <a:pt x="9746373" y="1837155"/>
                    </a:cubicBezTo>
                    <a:cubicBezTo>
                      <a:pt x="9517049" y="1908241"/>
                      <a:pt x="9004192" y="1805679"/>
                      <a:pt x="8734654" y="1837155"/>
                    </a:cubicBezTo>
                    <a:cubicBezTo>
                      <a:pt x="8467721" y="1969484"/>
                      <a:pt x="8156296" y="2011968"/>
                      <a:pt x="7847181" y="1837155"/>
                    </a:cubicBezTo>
                    <a:cubicBezTo>
                      <a:pt x="7532206" y="1780174"/>
                      <a:pt x="7092319" y="1938247"/>
                      <a:pt x="6897585" y="1837155"/>
                    </a:cubicBezTo>
                    <a:cubicBezTo>
                      <a:pt x="6784898" y="1629499"/>
                      <a:pt x="6205133" y="1867128"/>
                      <a:pt x="5885865" y="1837155"/>
                    </a:cubicBezTo>
                    <a:cubicBezTo>
                      <a:pt x="5528693" y="1686385"/>
                      <a:pt x="5080170" y="1805520"/>
                      <a:pt x="4545782" y="1837155"/>
                    </a:cubicBezTo>
                    <a:cubicBezTo>
                      <a:pt x="4171776" y="1886845"/>
                      <a:pt x="4037101" y="1917000"/>
                      <a:pt x="3582075" y="1837155"/>
                    </a:cubicBezTo>
                    <a:cubicBezTo>
                      <a:pt x="3190756" y="1815601"/>
                      <a:pt x="2924265" y="1859985"/>
                      <a:pt x="2618369" y="1837155"/>
                    </a:cubicBezTo>
                    <a:cubicBezTo>
                      <a:pt x="2201864" y="1702893"/>
                      <a:pt x="2113139" y="1863680"/>
                      <a:pt x="1818312" y="1837155"/>
                    </a:cubicBezTo>
                    <a:lnTo>
                      <a:pt x="1818312" y="1837155"/>
                    </a:lnTo>
                    <a:cubicBezTo>
                      <a:pt x="1684568" y="2024621"/>
                      <a:pt x="1433419" y="1725010"/>
                      <a:pt x="1035044" y="1837155"/>
                    </a:cubicBezTo>
                    <a:cubicBezTo>
                      <a:pt x="634775" y="1847883"/>
                      <a:pt x="417264" y="1899699"/>
                      <a:pt x="151786" y="1837155"/>
                    </a:cubicBezTo>
                    <a:cubicBezTo>
                      <a:pt x="19479" y="1833715"/>
                      <a:pt x="4260" y="1739610"/>
                      <a:pt x="0" y="1530953"/>
                    </a:cubicBezTo>
                    <a:cubicBezTo>
                      <a:pt x="59199" y="1268688"/>
                      <a:pt x="-8834" y="927316"/>
                      <a:pt x="0" y="765480"/>
                    </a:cubicBezTo>
                    <a:cubicBezTo>
                      <a:pt x="13211" y="734395"/>
                      <a:pt x="12955" y="636840"/>
                      <a:pt x="0" y="593251"/>
                    </a:cubicBezTo>
                    <a:cubicBezTo>
                      <a:pt x="-1337" y="543545"/>
                      <a:pt x="-22953" y="455652"/>
                      <a:pt x="0" y="306191"/>
                    </a:cubicBezTo>
                    <a:lnTo>
                      <a:pt x="0" y="306198"/>
                    </a:lnTo>
                    <a:close/>
                  </a:path>
                  <a:path w="10909881" h="1837155" fill="none" stroke="0" extrusionOk="0">
                    <a:moveTo>
                      <a:pt x="0" y="306198"/>
                    </a:moveTo>
                    <a:cubicBezTo>
                      <a:pt x="19417" y="138281"/>
                      <a:pt x="66079" y="-44876"/>
                      <a:pt x="151786" y="0"/>
                    </a:cubicBezTo>
                    <a:cubicBezTo>
                      <a:pt x="300771" y="-115307"/>
                      <a:pt x="718233" y="89712"/>
                      <a:pt x="1018379" y="0"/>
                    </a:cubicBezTo>
                    <a:cubicBezTo>
                      <a:pt x="1291591" y="-78640"/>
                      <a:pt x="1670555" y="16544"/>
                      <a:pt x="1818312" y="0"/>
                    </a:cubicBezTo>
                    <a:lnTo>
                      <a:pt x="1818312" y="0"/>
                    </a:lnTo>
                    <a:cubicBezTo>
                      <a:pt x="2100215" y="-50422"/>
                      <a:pt x="2472616" y="-32118"/>
                      <a:pt x="2645644" y="0"/>
                    </a:cubicBezTo>
                    <a:cubicBezTo>
                      <a:pt x="2910595" y="103291"/>
                      <a:pt x="3168460" y="-20118"/>
                      <a:pt x="3500251" y="0"/>
                    </a:cubicBezTo>
                    <a:cubicBezTo>
                      <a:pt x="3842990" y="-195465"/>
                      <a:pt x="4144530" y="-118769"/>
                      <a:pt x="4545782" y="0"/>
                    </a:cubicBezTo>
                    <a:cubicBezTo>
                      <a:pt x="4847241" y="-102332"/>
                      <a:pt x="5112753" y="-85558"/>
                      <a:pt x="5246885" y="0"/>
                    </a:cubicBezTo>
                    <a:cubicBezTo>
                      <a:pt x="5469826" y="-67109"/>
                      <a:pt x="5939148" y="-37896"/>
                      <a:pt x="6258604" y="0"/>
                    </a:cubicBezTo>
                    <a:cubicBezTo>
                      <a:pt x="6602257" y="9920"/>
                      <a:pt x="6839215" y="-56656"/>
                      <a:pt x="7083954" y="0"/>
                    </a:cubicBezTo>
                    <a:cubicBezTo>
                      <a:pt x="7239007" y="-78431"/>
                      <a:pt x="7669151" y="49443"/>
                      <a:pt x="7909305" y="0"/>
                    </a:cubicBezTo>
                    <a:cubicBezTo>
                      <a:pt x="8140404" y="-49092"/>
                      <a:pt x="8621386" y="65507"/>
                      <a:pt x="8921023" y="0"/>
                    </a:cubicBezTo>
                    <a:cubicBezTo>
                      <a:pt x="9249645" y="-79379"/>
                      <a:pt x="9357061" y="-69864"/>
                      <a:pt x="9622128" y="0"/>
                    </a:cubicBezTo>
                    <a:cubicBezTo>
                      <a:pt x="9857351" y="-50886"/>
                      <a:pt x="10184532" y="83276"/>
                      <a:pt x="10758092" y="0"/>
                    </a:cubicBezTo>
                    <a:cubicBezTo>
                      <a:pt x="10823499" y="26238"/>
                      <a:pt x="10951310" y="139012"/>
                      <a:pt x="10909881" y="306198"/>
                    </a:cubicBezTo>
                    <a:lnTo>
                      <a:pt x="10909881" y="306191"/>
                    </a:lnTo>
                    <a:lnTo>
                      <a:pt x="10909881" y="306191"/>
                    </a:lnTo>
                    <a:cubicBezTo>
                      <a:pt x="10851013" y="499567"/>
                      <a:pt x="10891941" y="623250"/>
                      <a:pt x="10909881" y="765480"/>
                    </a:cubicBezTo>
                    <a:cubicBezTo>
                      <a:pt x="10904066" y="1122471"/>
                      <a:pt x="10894775" y="1256116"/>
                      <a:pt x="10909881" y="1530953"/>
                    </a:cubicBezTo>
                    <a:cubicBezTo>
                      <a:pt x="10925513" y="1685492"/>
                      <a:pt x="10845840" y="1809903"/>
                      <a:pt x="10758092" y="1837155"/>
                    </a:cubicBezTo>
                    <a:cubicBezTo>
                      <a:pt x="10379923" y="1927555"/>
                      <a:pt x="10031218" y="1844954"/>
                      <a:pt x="9746373" y="1837155"/>
                    </a:cubicBezTo>
                    <a:cubicBezTo>
                      <a:pt x="9426243" y="1854469"/>
                      <a:pt x="9034664" y="1672177"/>
                      <a:pt x="8734654" y="1837155"/>
                    </a:cubicBezTo>
                    <a:cubicBezTo>
                      <a:pt x="8577739" y="1836285"/>
                      <a:pt x="8244034" y="1933149"/>
                      <a:pt x="7847181" y="1837155"/>
                    </a:cubicBezTo>
                    <a:cubicBezTo>
                      <a:pt x="7539359" y="1751390"/>
                      <a:pt x="7124032" y="1890078"/>
                      <a:pt x="6897585" y="1837155"/>
                    </a:cubicBezTo>
                    <a:cubicBezTo>
                      <a:pt x="6688504" y="1867996"/>
                      <a:pt x="6157134" y="1993298"/>
                      <a:pt x="5885865" y="1837155"/>
                    </a:cubicBezTo>
                    <a:cubicBezTo>
                      <a:pt x="5474970" y="1807671"/>
                      <a:pt x="4880086" y="1827357"/>
                      <a:pt x="4545782" y="1837155"/>
                    </a:cubicBezTo>
                    <a:cubicBezTo>
                      <a:pt x="4232886" y="1831539"/>
                      <a:pt x="4021677" y="1872779"/>
                      <a:pt x="3582075" y="1837155"/>
                    </a:cubicBezTo>
                    <a:cubicBezTo>
                      <a:pt x="3142864" y="1742580"/>
                      <a:pt x="3015909" y="1955999"/>
                      <a:pt x="2618369" y="1837155"/>
                    </a:cubicBezTo>
                    <a:cubicBezTo>
                      <a:pt x="2255935" y="1734959"/>
                      <a:pt x="2201405" y="1914070"/>
                      <a:pt x="1818312" y="1837155"/>
                    </a:cubicBezTo>
                    <a:lnTo>
                      <a:pt x="1818312" y="1837155"/>
                    </a:lnTo>
                    <a:cubicBezTo>
                      <a:pt x="1631148" y="1973258"/>
                      <a:pt x="1446303" y="1844783"/>
                      <a:pt x="1035044" y="1837155"/>
                    </a:cubicBezTo>
                    <a:cubicBezTo>
                      <a:pt x="721982" y="1812659"/>
                      <a:pt x="388314" y="1873530"/>
                      <a:pt x="151786" y="1837155"/>
                    </a:cubicBezTo>
                    <a:cubicBezTo>
                      <a:pt x="61097" y="1826918"/>
                      <a:pt x="-27932" y="1684906"/>
                      <a:pt x="0" y="1530953"/>
                    </a:cubicBezTo>
                    <a:cubicBezTo>
                      <a:pt x="-30799" y="1221797"/>
                      <a:pt x="85125" y="964516"/>
                      <a:pt x="0" y="765480"/>
                    </a:cubicBezTo>
                    <a:cubicBezTo>
                      <a:pt x="10389" y="721949"/>
                      <a:pt x="-13623" y="650270"/>
                      <a:pt x="0" y="593251"/>
                    </a:cubicBezTo>
                    <a:cubicBezTo>
                      <a:pt x="22891" y="565168"/>
                      <a:pt x="2469" y="444436"/>
                      <a:pt x="0" y="306191"/>
                    </a:cubicBezTo>
                    <a:lnTo>
                      <a:pt x="0" y="306198"/>
                    </a:lnTo>
                    <a:close/>
                  </a:path>
                  <a:path w="10909881" h="1837155" fill="none" stroke="0" extrusionOk="0">
                    <a:moveTo>
                      <a:pt x="0" y="306198"/>
                    </a:moveTo>
                    <a:cubicBezTo>
                      <a:pt x="48704" y="132840"/>
                      <a:pt x="45918" y="-16740"/>
                      <a:pt x="151786" y="0"/>
                    </a:cubicBezTo>
                    <a:cubicBezTo>
                      <a:pt x="301647" y="-117704"/>
                      <a:pt x="732311" y="129500"/>
                      <a:pt x="1018379" y="0"/>
                    </a:cubicBezTo>
                    <a:cubicBezTo>
                      <a:pt x="1329729" y="-89393"/>
                      <a:pt x="1682184" y="8092"/>
                      <a:pt x="1818312" y="0"/>
                    </a:cubicBezTo>
                    <a:lnTo>
                      <a:pt x="1818312" y="0"/>
                    </a:lnTo>
                    <a:cubicBezTo>
                      <a:pt x="2093730" y="-9418"/>
                      <a:pt x="2458596" y="-120589"/>
                      <a:pt x="2645644" y="0"/>
                    </a:cubicBezTo>
                    <a:cubicBezTo>
                      <a:pt x="2953793" y="188975"/>
                      <a:pt x="3174019" y="-37096"/>
                      <a:pt x="3500251" y="0"/>
                    </a:cubicBezTo>
                    <a:cubicBezTo>
                      <a:pt x="3830103" y="-207986"/>
                      <a:pt x="4253861" y="-193717"/>
                      <a:pt x="4545782" y="0"/>
                    </a:cubicBezTo>
                    <a:cubicBezTo>
                      <a:pt x="4843816" y="-139786"/>
                      <a:pt x="5084843" y="-92544"/>
                      <a:pt x="5246885" y="0"/>
                    </a:cubicBezTo>
                    <a:cubicBezTo>
                      <a:pt x="5428602" y="-51705"/>
                      <a:pt x="5962961" y="-108892"/>
                      <a:pt x="6258604" y="0"/>
                    </a:cubicBezTo>
                    <a:cubicBezTo>
                      <a:pt x="6619694" y="-23252"/>
                      <a:pt x="6852371" y="-129961"/>
                      <a:pt x="7083954" y="0"/>
                    </a:cubicBezTo>
                    <a:cubicBezTo>
                      <a:pt x="7286961" y="51683"/>
                      <a:pt x="7650347" y="26103"/>
                      <a:pt x="7909305" y="0"/>
                    </a:cubicBezTo>
                    <a:cubicBezTo>
                      <a:pt x="8159707" y="-164715"/>
                      <a:pt x="8676749" y="140867"/>
                      <a:pt x="8921023" y="0"/>
                    </a:cubicBezTo>
                    <a:cubicBezTo>
                      <a:pt x="9237559" y="-65925"/>
                      <a:pt x="9363227" y="-68746"/>
                      <a:pt x="9622128" y="0"/>
                    </a:cubicBezTo>
                    <a:cubicBezTo>
                      <a:pt x="9956331" y="27371"/>
                      <a:pt x="10250120" y="114396"/>
                      <a:pt x="10758092" y="0"/>
                    </a:cubicBezTo>
                    <a:cubicBezTo>
                      <a:pt x="10821388" y="-5031"/>
                      <a:pt x="10958837" y="103171"/>
                      <a:pt x="10909881" y="306198"/>
                    </a:cubicBezTo>
                    <a:lnTo>
                      <a:pt x="10909881" y="306191"/>
                    </a:lnTo>
                    <a:lnTo>
                      <a:pt x="10909881" y="306191"/>
                    </a:lnTo>
                    <a:cubicBezTo>
                      <a:pt x="10857124" y="492576"/>
                      <a:pt x="10912962" y="651916"/>
                      <a:pt x="10909881" y="765480"/>
                    </a:cubicBezTo>
                    <a:cubicBezTo>
                      <a:pt x="10909847" y="1141259"/>
                      <a:pt x="10901622" y="1245895"/>
                      <a:pt x="10909881" y="1530953"/>
                    </a:cubicBezTo>
                    <a:cubicBezTo>
                      <a:pt x="10924216" y="1684562"/>
                      <a:pt x="10857433" y="1836509"/>
                      <a:pt x="10758092" y="1837155"/>
                    </a:cubicBezTo>
                    <a:cubicBezTo>
                      <a:pt x="10437363" y="1901026"/>
                      <a:pt x="9994287" y="1811740"/>
                      <a:pt x="9746373" y="1837155"/>
                    </a:cubicBezTo>
                    <a:cubicBezTo>
                      <a:pt x="9497260" y="1801880"/>
                      <a:pt x="9018628" y="1616769"/>
                      <a:pt x="8734654" y="1837155"/>
                    </a:cubicBezTo>
                    <a:cubicBezTo>
                      <a:pt x="8545683" y="1835841"/>
                      <a:pt x="8232228" y="1916459"/>
                      <a:pt x="7847181" y="1837155"/>
                    </a:cubicBezTo>
                    <a:cubicBezTo>
                      <a:pt x="7526478" y="1744810"/>
                      <a:pt x="7107934" y="1930334"/>
                      <a:pt x="6897585" y="1837155"/>
                    </a:cubicBezTo>
                    <a:cubicBezTo>
                      <a:pt x="6697055" y="1949164"/>
                      <a:pt x="6177438" y="1900897"/>
                      <a:pt x="5885865" y="1837155"/>
                    </a:cubicBezTo>
                    <a:cubicBezTo>
                      <a:pt x="5497133" y="1754358"/>
                      <a:pt x="5015750" y="1795814"/>
                      <a:pt x="4545782" y="1837155"/>
                    </a:cubicBezTo>
                    <a:cubicBezTo>
                      <a:pt x="4190435" y="1802826"/>
                      <a:pt x="4037708" y="1848159"/>
                      <a:pt x="3582075" y="1837155"/>
                    </a:cubicBezTo>
                    <a:cubicBezTo>
                      <a:pt x="3255412" y="1793932"/>
                      <a:pt x="3111448" y="2032438"/>
                      <a:pt x="2618369" y="1837155"/>
                    </a:cubicBezTo>
                    <a:cubicBezTo>
                      <a:pt x="2232098" y="1739811"/>
                      <a:pt x="2239029" y="1908096"/>
                      <a:pt x="1818312" y="1837155"/>
                    </a:cubicBezTo>
                    <a:lnTo>
                      <a:pt x="1818312" y="1837155"/>
                    </a:lnTo>
                    <a:cubicBezTo>
                      <a:pt x="1641618" y="1961366"/>
                      <a:pt x="1398653" y="1799787"/>
                      <a:pt x="1035044" y="1837155"/>
                    </a:cubicBezTo>
                    <a:cubicBezTo>
                      <a:pt x="674127" y="1784585"/>
                      <a:pt x="336572" y="1868253"/>
                      <a:pt x="151786" y="1837155"/>
                    </a:cubicBezTo>
                    <a:cubicBezTo>
                      <a:pt x="68409" y="1807294"/>
                      <a:pt x="-52797" y="1700198"/>
                      <a:pt x="0" y="1530953"/>
                    </a:cubicBezTo>
                    <a:cubicBezTo>
                      <a:pt x="-25968" y="1188139"/>
                      <a:pt x="56267" y="971380"/>
                      <a:pt x="0" y="765480"/>
                    </a:cubicBezTo>
                    <a:cubicBezTo>
                      <a:pt x="16236" y="703706"/>
                      <a:pt x="-13809" y="660320"/>
                      <a:pt x="0" y="593251"/>
                    </a:cubicBezTo>
                    <a:cubicBezTo>
                      <a:pt x="17439" y="566955"/>
                      <a:pt x="9667" y="424005"/>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 name="connsiteX0" fmla="*/ 0 w 10494375"/>
                          <a:gd name="connsiteY0" fmla="*/ 198455 h 1190708"/>
                          <a:gd name="connsiteX1" fmla="*/ 146006 w 10494375"/>
                          <a:gd name="connsiteY1" fmla="*/ 0 h 1190708"/>
                          <a:gd name="connsiteX2" fmla="*/ 931502 w 10494375"/>
                          <a:gd name="connsiteY2" fmla="*/ 0 h 1190708"/>
                          <a:gd name="connsiteX3" fmla="*/ 1749062 w 10494375"/>
                          <a:gd name="connsiteY3" fmla="*/ 0 h 1190708"/>
                          <a:gd name="connsiteX4" fmla="*/ 1749062 w 10494375"/>
                          <a:gd name="connsiteY4" fmla="*/ 0 h 1190708"/>
                          <a:gd name="connsiteX5" fmla="*/ 2571121 w 10494375"/>
                          <a:gd name="connsiteY5" fmla="*/ 0 h 1190708"/>
                          <a:gd name="connsiteX6" fmla="*/ 3471887 w 10494375"/>
                          <a:gd name="connsiteY6" fmla="*/ 0 h 1190708"/>
                          <a:gd name="connsiteX7" fmla="*/ 4372655 w 10494375"/>
                          <a:gd name="connsiteY7" fmla="*/ 0 h 1190708"/>
                          <a:gd name="connsiteX8" fmla="*/ 5166570 w 10494375"/>
                          <a:gd name="connsiteY8" fmla="*/ 0 h 1190708"/>
                          <a:gd name="connsiteX9" fmla="*/ 6020244 w 10494375"/>
                          <a:gd name="connsiteY9" fmla="*/ 0 h 1190708"/>
                          <a:gd name="connsiteX10" fmla="*/ 6754403 w 10494375"/>
                          <a:gd name="connsiteY10" fmla="*/ 0 h 1190708"/>
                          <a:gd name="connsiteX11" fmla="*/ 7488562 w 10494375"/>
                          <a:gd name="connsiteY11" fmla="*/ 0 h 1190708"/>
                          <a:gd name="connsiteX12" fmla="*/ 8162964 w 10494375"/>
                          <a:gd name="connsiteY12" fmla="*/ 0 h 1190708"/>
                          <a:gd name="connsiteX13" fmla="*/ 8837367 w 10494375"/>
                          <a:gd name="connsiteY13" fmla="*/ 0 h 1190708"/>
                          <a:gd name="connsiteX14" fmla="*/ 9571524 w 10494375"/>
                          <a:gd name="connsiteY14" fmla="*/ 0 h 1190708"/>
                          <a:gd name="connsiteX15" fmla="*/ 10348367 w 10494375"/>
                          <a:gd name="connsiteY15" fmla="*/ 0 h 1190708"/>
                          <a:gd name="connsiteX16" fmla="*/ 10494375 w 10494375"/>
                          <a:gd name="connsiteY16" fmla="*/ 198455 h 1190708"/>
                          <a:gd name="connsiteX17" fmla="*/ 10494375 w 10494375"/>
                          <a:gd name="connsiteY17" fmla="*/ 198451 h 1190708"/>
                          <a:gd name="connsiteX18" fmla="*/ 10494375 w 10494375"/>
                          <a:gd name="connsiteY18" fmla="*/ 198451 h 1190708"/>
                          <a:gd name="connsiteX19" fmla="*/ 10494375 w 10494375"/>
                          <a:gd name="connsiteY19" fmla="*/ 496128 h 1190708"/>
                          <a:gd name="connsiteX20" fmla="*/ 10494375 w 10494375"/>
                          <a:gd name="connsiteY20" fmla="*/ 992251 h 1190708"/>
                          <a:gd name="connsiteX21" fmla="*/ 10348367 w 10494375"/>
                          <a:gd name="connsiteY21" fmla="*/ 1190708 h 1190708"/>
                          <a:gd name="connsiteX22" fmla="*/ 9494694 w 10494375"/>
                          <a:gd name="connsiteY22" fmla="*/ 1190708 h 1190708"/>
                          <a:gd name="connsiteX23" fmla="*/ 8820293 w 10494375"/>
                          <a:gd name="connsiteY23" fmla="*/ 1190708 h 1190708"/>
                          <a:gd name="connsiteX24" fmla="*/ 8026377 w 10494375"/>
                          <a:gd name="connsiteY24" fmla="*/ 1190708 h 1190708"/>
                          <a:gd name="connsiteX25" fmla="*/ 7053189 w 10494375"/>
                          <a:gd name="connsiteY25" fmla="*/ 1190708 h 1190708"/>
                          <a:gd name="connsiteX26" fmla="*/ 6080001 w 10494375"/>
                          <a:gd name="connsiteY26" fmla="*/ 1190708 h 1190708"/>
                          <a:gd name="connsiteX27" fmla="*/ 5226328 w 10494375"/>
                          <a:gd name="connsiteY27" fmla="*/ 1190708 h 1190708"/>
                          <a:gd name="connsiteX28" fmla="*/ 4372655 w 10494375"/>
                          <a:gd name="connsiteY28" fmla="*/ 1190708 h 1190708"/>
                          <a:gd name="connsiteX29" fmla="*/ 3576831 w 10494375"/>
                          <a:gd name="connsiteY29" fmla="*/ 1190708 h 1190708"/>
                          <a:gd name="connsiteX30" fmla="*/ 2728537 w 10494375"/>
                          <a:gd name="connsiteY30" fmla="*/ 1190708 h 1190708"/>
                          <a:gd name="connsiteX31" fmla="*/ 1749062 w 10494375"/>
                          <a:gd name="connsiteY31" fmla="*/ 1190708 h 1190708"/>
                          <a:gd name="connsiteX32" fmla="*/ 1749062 w 10494375"/>
                          <a:gd name="connsiteY32" fmla="*/ 1190708 h 1190708"/>
                          <a:gd name="connsiteX33" fmla="*/ 979594 w 10494375"/>
                          <a:gd name="connsiteY33" fmla="*/ 1190708 h 1190708"/>
                          <a:gd name="connsiteX34" fmla="*/ 146006 w 10494375"/>
                          <a:gd name="connsiteY34" fmla="*/ 1190708 h 1190708"/>
                          <a:gd name="connsiteX35" fmla="*/ 0 w 10494375"/>
                          <a:gd name="connsiteY35" fmla="*/ 992251 h 1190708"/>
                          <a:gd name="connsiteX36" fmla="*/ 0 w 10494375"/>
                          <a:gd name="connsiteY36" fmla="*/ 496128 h 1190708"/>
                          <a:gd name="connsiteX37" fmla="*/ 0 w 10494375"/>
                          <a:gd name="connsiteY37" fmla="*/ 384502 h 1190708"/>
                          <a:gd name="connsiteX38" fmla="*/ 0 w 10494375"/>
                          <a:gd name="connsiteY38" fmla="*/ 198451 h 1190708"/>
                          <a:gd name="connsiteX39" fmla="*/ 0 w 10494375"/>
                          <a:gd name="connsiteY39" fmla="*/ 198455 h 1190708"/>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190708" fill="none" extrusionOk="0">
                            <a:moveTo>
                              <a:pt x="0" y="198455"/>
                            </a:moveTo>
                            <a:cubicBezTo>
                              <a:pt x="43496" y="91860"/>
                              <a:pt x="39363" y="-5691"/>
                              <a:pt x="146006" y="0"/>
                            </a:cubicBezTo>
                            <a:cubicBezTo>
                              <a:pt x="315510" y="-75500"/>
                              <a:pt x="661760" y="85620"/>
                              <a:pt x="979594" y="0"/>
                            </a:cubicBezTo>
                            <a:cubicBezTo>
                              <a:pt x="1280624" y="-67549"/>
                              <a:pt x="1619287" y="969"/>
                              <a:pt x="1749062" y="0"/>
                            </a:cubicBezTo>
                            <a:lnTo>
                              <a:pt x="1749062" y="0"/>
                            </a:lnTo>
                            <a:cubicBezTo>
                              <a:pt x="1984025" y="17441"/>
                              <a:pt x="2316401" y="-107460"/>
                              <a:pt x="2544884" y="0"/>
                            </a:cubicBezTo>
                            <a:cubicBezTo>
                              <a:pt x="2815042" y="95841"/>
                              <a:pt x="2999147" y="-7932"/>
                              <a:pt x="3366943" y="0"/>
                            </a:cubicBezTo>
                            <a:cubicBezTo>
                              <a:pt x="3687010" y="-112535"/>
                              <a:pt x="4036646" y="-93213"/>
                              <a:pt x="4372655" y="0"/>
                            </a:cubicBezTo>
                            <a:cubicBezTo>
                              <a:pt x="4624876" y="-78969"/>
                              <a:pt x="4882522" y="-48282"/>
                              <a:pt x="5047056" y="0"/>
                            </a:cubicBezTo>
                            <a:cubicBezTo>
                              <a:pt x="5219560" y="-20996"/>
                              <a:pt x="5731658" y="-37029"/>
                              <a:pt x="6020244" y="0"/>
                            </a:cubicBezTo>
                            <a:cubicBezTo>
                              <a:pt x="6409090" y="-13090"/>
                              <a:pt x="6620125" y="-61473"/>
                              <a:pt x="6814160" y="0"/>
                            </a:cubicBezTo>
                            <a:cubicBezTo>
                              <a:pt x="7029849" y="52679"/>
                              <a:pt x="7307734" y="44261"/>
                              <a:pt x="7608077" y="0"/>
                            </a:cubicBezTo>
                            <a:cubicBezTo>
                              <a:pt x="7847848" y="-127251"/>
                              <a:pt x="8359249" y="102089"/>
                              <a:pt x="8581264" y="0"/>
                            </a:cubicBezTo>
                            <a:cubicBezTo>
                              <a:pt x="8904031" y="-45338"/>
                              <a:pt x="8996601" y="-42365"/>
                              <a:pt x="9255667" y="0"/>
                            </a:cubicBezTo>
                            <a:cubicBezTo>
                              <a:pt x="9614884" y="51694"/>
                              <a:pt x="9869641" y="71011"/>
                              <a:pt x="10348367" y="0"/>
                            </a:cubicBezTo>
                            <a:cubicBezTo>
                              <a:pt x="10410473" y="-15212"/>
                              <a:pt x="10534097" y="69450"/>
                              <a:pt x="10494375" y="198455"/>
                            </a:cubicBezTo>
                            <a:lnTo>
                              <a:pt x="10494375" y="198451"/>
                            </a:lnTo>
                            <a:lnTo>
                              <a:pt x="10494375" y="198451"/>
                            </a:lnTo>
                            <a:cubicBezTo>
                              <a:pt x="10446991" y="320178"/>
                              <a:pt x="10483823" y="405882"/>
                              <a:pt x="10494375" y="496128"/>
                            </a:cubicBezTo>
                            <a:cubicBezTo>
                              <a:pt x="10484273" y="745730"/>
                              <a:pt x="10494336" y="797717"/>
                              <a:pt x="10494375" y="992251"/>
                            </a:cubicBezTo>
                            <a:cubicBezTo>
                              <a:pt x="10505189" y="1101273"/>
                              <a:pt x="10445857" y="1191074"/>
                              <a:pt x="10348367" y="1190708"/>
                            </a:cubicBezTo>
                            <a:cubicBezTo>
                              <a:pt x="10005656" y="1267331"/>
                              <a:pt x="9671358" y="1199280"/>
                              <a:pt x="9375180" y="1190708"/>
                            </a:cubicBezTo>
                            <a:cubicBezTo>
                              <a:pt x="9211706" y="1164241"/>
                              <a:pt x="8676840" y="1074349"/>
                              <a:pt x="8401993" y="1190708"/>
                            </a:cubicBezTo>
                            <a:cubicBezTo>
                              <a:pt x="8241954" y="1225321"/>
                              <a:pt x="7936699" y="1206952"/>
                              <a:pt x="7548319" y="1190708"/>
                            </a:cubicBezTo>
                            <a:cubicBezTo>
                              <a:pt x="7192427" y="1125946"/>
                              <a:pt x="6830176" y="1248483"/>
                              <a:pt x="6634889" y="1190708"/>
                            </a:cubicBezTo>
                            <a:cubicBezTo>
                              <a:pt x="6438133" y="1272202"/>
                              <a:pt x="5956876" y="1196571"/>
                              <a:pt x="5661701" y="1190708"/>
                            </a:cubicBezTo>
                            <a:cubicBezTo>
                              <a:pt x="5337231" y="1097824"/>
                              <a:pt x="4842037" y="1164618"/>
                              <a:pt x="4372655" y="1190708"/>
                            </a:cubicBezTo>
                            <a:cubicBezTo>
                              <a:pt x="4033616" y="1176104"/>
                              <a:pt x="3906457" y="1205358"/>
                              <a:pt x="3445651" y="1190708"/>
                            </a:cubicBezTo>
                            <a:cubicBezTo>
                              <a:pt x="3076667" y="1155967"/>
                              <a:pt x="2949726" y="1295284"/>
                              <a:pt x="2518648" y="1190708"/>
                            </a:cubicBezTo>
                            <a:cubicBezTo>
                              <a:pt x="2145150" y="1139398"/>
                              <a:pt x="2127848" y="1256348"/>
                              <a:pt x="1749062" y="1190708"/>
                            </a:cubicBezTo>
                            <a:lnTo>
                              <a:pt x="1749062" y="1190708"/>
                            </a:lnTo>
                            <a:cubicBezTo>
                              <a:pt x="1589095" y="1239831"/>
                              <a:pt x="1375052" y="1196688"/>
                              <a:pt x="995625" y="1190708"/>
                            </a:cubicBezTo>
                            <a:cubicBezTo>
                              <a:pt x="614848" y="1147056"/>
                              <a:pt x="368632" y="1232238"/>
                              <a:pt x="146006" y="1190708"/>
                            </a:cubicBezTo>
                            <a:cubicBezTo>
                              <a:pt x="72268" y="1154476"/>
                              <a:pt x="-27305" y="1086295"/>
                              <a:pt x="0" y="992251"/>
                            </a:cubicBezTo>
                            <a:cubicBezTo>
                              <a:pt x="-31930" y="774071"/>
                              <a:pt x="40699" y="648075"/>
                              <a:pt x="0" y="496128"/>
                            </a:cubicBezTo>
                            <a:cubicBezTo>
                              <a:pt x="10348" y="453053"/>
                              <a:pt x="-6080" y="422609"/>
                              <a:pt x="0" y="384502"/>
                            </a:cubicBezTo>
                            <a:cubicBezTo>
                              <a:pt x="6886" y="361785"/>
                              <a:pt x="19922" y="273503"/>
                              <a:pt x="0" y="198451"/>
                            </a:cubicBezTo>
                            <a:lnTo>
                              <a:pt x="0" y="198455"/>
                            </a:lnTo>
                            <a:close/>
                          </a:path>
                          <a:path w="10494375" h="1190708" stroke="0" extrusionOk="0">
                            <a:moveTo>
                              <a:pt x="0" y="198455"/>
                            </a:moveTo>
                            <a:cubicBezTo>
                              <a:pt x="21050" y="58854"/>
                              <a:pt x="54784" y="-13517"/>
                              <a:pt x="146006" y="0"/>
                            </a:cubicBezTo>
                            <a:cubicBezTo>
                              <a:pt x="416760" y="25895"/>
                              <a:pt x="695155" y="10024"/>
                              <a:pt x="931502" y="0"/>
                            </a:cubicBezTo>
                            <a:cubicBezTo>
                              <a:pt x="1210751" y="29615"/>
                              <a:pt x="1319394" y="18841"/>
                              <a:pt x="1749062" y="0"/>
                            </a:cubicBezTo>
                            <a:lnTo>
                              <a:pt x="1749062" y="0"/>
                            </a:lnTo>
                            <a:cubicBezTo>
                              <a:pt x="2060635" y="-25576"/>
                              <a:pt x="2277347" y="20981"/>
                              <a:pt x="2571121" y="0"/>
                            </a:cubicBezTo>
                            <a:cubicBezTo>
                              <a:pt x="2935951" y="-18516"/>
                              <a:pt x="3042239" y="68595"/>
                              <a:pt x="3471887" y="0"/>
                            </a:cubicBezTo>
                            <a:cubicBezTo>
                              <a:pt x="3869164" y="-62437"/>
                              <a:pt x="4103744" y="72075"/>
                              <a:pt x="4372655" y="0"/>
                            </a:cubicBezTo>
                            <a:cubicBezTo>
                              <a:pt x="4467395" y="-62025"/>
                              <a:pt x="4765510" y="-32925"/>
                              <a:pt x="5166570" y="0"/>
                            </a:cubicBezTo>
                            <a:cubicBezTo>
                              <a:pt x="5440891" y="-57393"/>
                              <a:pt x="5793563" y="-41300"/>
                              <a:pt x="6020244" y="0"/>
                            </a:cubicBezTo>
                            <a:cubicBezTo>
                              <a:pt x="6191706" y="17275"/>
                              <a:pt x="6613526" y="43803"/>
                              <a:pt x="6754403" y="0"/>
                            </a:cubicBezTo>
                            <a:cubicBezTo>
                              <a:pt x="6912747" y="-7716"/>
                              <a:pt x="7279268" y="-19009"/>
                              <a:pt x="7488562" y="0"/>
                            </a:cubicBezTo>
                            <a:cubicBezTo>
                              <a:pt x="7702997" y="53351"/>
                              <a:pt x="7843152" y="2840"/>
                              <a:pt x="8162964" y="0"/>
                            </a:cubicBezTo>
                            <a:cubicBezTo>
                              <a:pt x="8457282" y="20570"/>
                              <a:pt x="8578860" y="-35476"/>
                              <a:pt x="8837367" y="0"/>
                            </a:cubicBezTo>
                            <a:cubicBezTo>
                              <a:pt x="9063421" y="2430"/>
                              <a:pt x="9183473" y="-52317"/>
                              <a:pt x="9571524" y="0"/>
                            </a:cubicBezTo>
                            <a:cubicBezTo>
                              <a:pt x="9950841" y="-20781"/>
                              <a:pt x="10026289" y="-46604"/>
                              <a:pt x="10348367" y="0"/>
                            </a:cubicBezTo>
                            <a:cubicBezTo>
                              <a:pt x="10447182" y="5493"/>
                              <a:pt x="10461046" y="64753"/>
                              <a:pt x="10494375" y="198455"/>
                            </a:cubicBezTo>
                            <a:lnTo>
                              <a:pt x="10494375" y="198451"/>
                            </a:lnTo>
                            <a:lnTo>
                              <a:pt x="10494375" y="198451"/>
                            </a:lnTo>
                            <a:cubicBezTo>
                              <a:pt x="10512727" y="325236"/>
                              <a:pt x="10518680" y="354499"/>
                              <a:pt x="10494375" y="496128"/>
                            </a:cubicBezTo>
                            <a:cubicBezTo>
                              <a:pt x="10546794" y="584694"/>
                              <a:pt x="10528178" y="821603"/>
                              <a:pt x="10494375" y="992251"/>
                            </a:cubicBezTo>
                            <a:cubicBezTo>
                              <a:pt x="10494674" y="1102919"/>
                              <a:pt x="10424425" y="1180796"/>
                              <a:pt x="10348367" y="1190708"/>
                            </a:cubicBezTo>
                            <a:cubicBezTo>
                              <a:pt x="9969044" y="1166225"/>
                              <a:pt x="9764631" y="1193919"/>
                              <a:pt x="9494694" y="1190708"/>
                            </a:cubicBezTo>
                            <a:cubicBezTo>
                              <a:pt x="9234142" y="1154362"/>
                              <a:pt x="8950769" y="1189211"/>
                              <a:pt x="8820293" y="1190708"/>
                            </a:cubicBezTo>
                            <a:cubicBezTo>
                              <a:pt x="8759555" y="1294572"/>
                              <a:pt x="8333448" y="1178904"/>
                              <a:pt x="8026377" y="1190708"/>
                            </a:cubicBezTo>
                            <a:cubicBezTo>
                              <a:pt x="7737005" y="1226427"/>
                              <a:pt x="7515583" y="1218827"/>
                              <a:pt x="7053189" y="1190708"/>
                            </a:cubicBezTo>
                            <a:cubicBezTo>
                              <a:pt x="6706125" y="1224242"/>
                              <a:pt x="6291699" y="1293160"/>
                              <a:pt x="6080001" y="1190708"/>
                            </a:cubicBezTo>
                            <a:cubicBezTo>
                              <a:pt x="5849249" y="1202151"/>
                              <a:pt x="5483939" y="1332297"/>
                              <a:pt x="5226328" y="1190708"/>
                            </a:cubicBezTo>
                            <a:cubicBezTo>
                              <a:pt x="4971259" y="1147654"/>
                              <a:pt x="4620653" y="1082086"/>
                              <a:pt x="4372655" y="1190708"/>
                            </a:cubicBezTo>
                            <a:cubicBezTo>
                              <a:pt x="4077615" y="1206623"/>
                              <a:pt x="3724644" y="1206167"/>
                              <a:pt x="3576831" y="1190708"/>
                            </a:cubicBezTo>
                            <a:cubicBezTo>
                              <a:pt x="3374609" y="1228373"/>
                              <a:pt x="2905799" y="1246267"/>
                              <a:pt x="2728537" y="1190708"/>
                            </a:cubicBezTo>
                            <a:cubicBezTo>
                              <a:pt x="2552237" y="1208460"/>
                              <a:pt x="2240902" y="1228333"/>
                              <a:pt x="1749062" y="1190708"/>
                            </a:cubicBezTo>
                            <a:lnTo>
                              <a:pt x="1749062" y="1190708"/>
                            </a:lnTo>
                            <a:cubicBezTo>
                              <a:pt x="1378393" y="1202124"/>
                              <a:pt x="1266209" y="1194577"/>
                              <a:pt x="979594" y="1190708"/>
                            </a:cubicBezTo>
                            <a:cubicBezTo>
                              <a:pt x="750289" y="1244867"/>
                              <a:pt x="449515" y="1167385"/>
                              <a:pt x="146006" y="1190708"/>
                            </a:cubicBezTo>
                            <a:cubicBezTo>
                              <a:pt x="76978" y="1146758"/>
                              <a:pt x="-14518" y="1094000"/>
                              <a:pt x="0" y="992251"/>
                            </a:cubicBezTo>
                            <a:cubicBezTo>
                              <a:pt x="24745" y="755475"/>
                              <a:pt x="37754" y="656685"/>
                              <a:pt x="0" y="496128"/>
                            </a:cubicBezTo>
                            <a:cubicBezTo>
                              <a:pt x="6473" y="433639"/>
                              <a:pt x="7416" y="409421"/>
                              <a:pt x="0" y="384502"/>
                            </a:cubicBezTo>
                            <a:cubicBezTo>
                              <a:pt x="7009" y="304420"/>
                              <a:pt x="-21885" y="271625"/>
                              <a:pt x="0" y="198451"/>
                            </a:cubicBezTo>
                            <a:lnTo>
                              <a:pt x="0" y="198455"/>
                            </a:lnTo>
                            <a:close/>
                          </a:path>
                          <a:path w="10494375" h="1190708" fill="none" stroke="0" extrusionOk="0">
                            <a:moveTo>
                              <a:pt x="0" y="198455"/>
                            </a:moveTo>
                            <a:cubicBezTo>
                              <a:pt x="2483" y="72212"/>
                              <a:pt x="71876" y="-25057"/>
                              <a:pt x="146006" y="0"/>
                            </a:cubicBezTo>
                            <a:cubicBezTo>
                              <a:pt x="273064" y="-41325"/>
                              <a:pt x="761396" y="53367"/>
                              <a:pt x="979594" y="0"/>
                            </a:cubicBezTo>
                            <a:cubicBezTo>
                              <a:pt x="1219918" y="-23223"/>
                              <a:pt x="1583347" y="51142"/>
                              <a:pt x="1749062" y="0"/>
                            </a:cubicBezTo>
                            <a:lnTo>
                              <a:pt x="1749062" y="0"/>
                            </a:lnTo>
                            <a:cubicBezTo>
                              <a:pt x="2049736" y="-93701"/>
                              <a:pt x="2332237" y="-37729"/>
                              <a:pt x="2544884" y="0"/>
                            </a:cubicBezTo>
                            <a:cubicBezTo>
                              <a:pt x="2781385" y="109564"/>
                              <a:pt x="3065100" y="30886"/>
                              <a:pt x="3366943" y="0"/>
                            </a:cubicBezTo>
                            <a:cubicBezTo>
                              <a:pt x="3664495" y="-27512"/>
                              <a:pt x="3977425" y="-103245"/>
                              <a:pt x="4372655" y="0"/>
                            </a:cubicBezTo>
                            <a:cubicBezTo>
                              <a:pt x="4620529" y="-32721"/>
                              <a:pt x="4904139" y="-5059"/>
                              <a:pt x="5047056" y="0"/>
                            </a:cubicBezTo>
                            <a:cubicBezTo>
                              <a:pt x="5134416" y="-28485"/>
                              <a:pt x="5649762" y="-49529"/>
                              <a:pt x="6020244" y="0"/>
                            </a:cubicBezTo>
                            <a:cubicBezTo>
                              <a:pt x="6339286" y="-11606"/>
                              <a:pt x="6564062" y="-9051"/>
                              <a:pt x="6814160" y="0"/>
                            </a:cubicBezTo>
                            <a:cubicBezTo>
                              <a:pt x="7021274" y="-30886"/>
                              <a:pt x="7351708" y="-17462"/>
                              <a:pt x="7608077" y="0"/>
                            </a:cubicBezTo>
                            <a:cubicBezTo>
                              <a:pt x="7983994" y="24229"/>
                              <a:pt x="8228853" y="-1150"/>
                              <a:pt x="8581264" y="0"/>
                            </a:cubicBezTo>
                            <a:cubicBezTo>
                              <a:pt x="8901197" y="-50559"/>
                              <a:pt x="9006366" y="-39732"/>
                              <a:pt x="9255667" y="0"/>
                            </a:cubicBezTo>
                            <a:cubicBezTo>
                              <a:pt x="9472091" y="46371"/>
                              <a:pt x="9821278" y="60105"/>
                              <a:pt x="10348367" y="0"/>
                            </a:cubicBezTo>
                            <a:cubicBezTo>
                              <a:pt x="10424711" y="-28389"/>
                              <a:pt x="10523047" y="63643"/>
                              <a:pt x="10494375" y="198455"/>
                            </a:cubicBezTo>
                            <a:lnTo>
                              <a:pt x="10494375" y="198451"/>
                            </a:lnTo>
                            <a:lnTo>
                              <a:pt x="10494375" y="198451"/>
                            </a:lnTo>
                            <a:cubicBezTo>
                              <a:pt x="10455356" y="329997"/>
                              <a:pt x="10501410" y="422207"/>
                              <a:pt x="10494375" y="496128"/>
                            </a:cubicBezTo>
                            <a:cubicBezTo>
                              <a:pt x="10526218" y="726042"/>
                              <a:pt x="10495977" y="818726"/>
                              <a:pt x="10494375" y="992251"/>
                            </a:cubicBezTo>
                            <a:cubicBezTo>
                              <a:pt x="10471375" y="1098550"/>
                              <a:pt x="10406560" y="1182752"/>
                              <a:pt x="10348367" y="1190708"/>
                            </a:cubicBezTo>
                            <a:cubicBezTo>
                              <a:pt x="9907697" y="1292039"/>
                              <a:pt x="9605137" y="1160124"/>
                              <a:pt x="9375180" y="1190708"/>
                            </a:cubicBezTo>
                            <a:cubicBezTo>
                              <a:pt x="9136392" y="1225965"/>
                              <a:pt x="8657257" y="1167153"/>
                              <a:pt x="8401993" y="1190708"/>
                            </a:cubicBezTo>
                            <a:cubicBezTo>
                              <a:pt x="8148134" y="1257307"/>
                              <a:pt x="7842339" y="1290175"/>
                              <a:pt x="7548319" y="1190708"/>
                            </a:cubicBezTo>
                            <a:cubicBezTo>
                              <a:pt x="7265189" y="1152944"/>
                              <a:pt x="6841925" y="1224390"/>
                              <a:pt x="6634889" y="1190708"/>
                            </a:cubicBezTo>
                            <a:cubicBezTo>
                              <a:pt x="6489527" y="1094491"/>
                              <a:pt x="5974645" y="1217221"/>
                              <a:pt x="5661701" y="1190708"/>
                            </a:cubicBezTo>
                            <a:cubicBezTo>
                              <a:pt x="5315235" y="1132693"/>
                              <a:pt x="4905529" y="1171345"/>
                              <a:pt x="4372655" y="1190708"/>
                            </a:cubicBezTo>
                            <a:cubicBezTo>
                              <a:pt x="4039072" y="1221912"/>
                              <a:pt x="3839544" y="1236628"/>
                              <a:pt x="3445651" y="1190708"/>
                            </a:cubicBezTo>
                            <a:cubicBezTo>
                              <a:pt x="3066930" y="1168990"/>
                              <a:pt x="2857624" y="1228562"/>
                              <a:pt x="2518648" y="1190708"/>
                            </a:cubicBezTo>
                            <a:cubicBezTo>
                              <a:pt x="2135309" y="1106360"/>
                              <a:pt x="2054957" y="1213339"/>
                              <a:pt x="1749062" y="1190708"/>
                            </a:cubicBezTo>
                            <a:lnTo>
                              <a:pt x="1749062" y="1190708"/>
                            </a:lnTo>
                            <a:cubicBezTo>
                              <a:pt x="1593542" y="1276412"/>
                              <a:pt x="1353208" y="1138891"/>
                              <a:pt x="995625" y="1190708"/>
                            </a:cubicBezTo>
                            <a:cubicBezTo>
                              <a:pt x="643920" y="1202182"/>
                              <a:pt x="381669" y="1227601"/>
                              <a:pt x="146006" y="1190708"/>
                            </a:cubicBezTo>
                            <a:cubicBezTo>
                              <a:pt x="37097" y="1196931"/>
                              <a:pt x="3497" y="1106400"/>
                              <a:pt x="0" y="992251"/>
                            </a:cubicBezTo>
                            <a:cubicBezTo>
                              <a:pt x="29643" y="801582"/>
                              <a:pt x="-617" y="607047"/>
                              <a:pt x="0" y="496128"/>
                            </a:cubicBezTo>
                            <a:cubicBezTo>
                              <a:pt x="12541" y="474277"/>
                              <a:pt x="6173" y="415211"/>
                              <a:pt x="0" y="384502"/>
                            </a:cubicBezTo>
                            <a:cubicBezTo>
                              <a:pt x="5996" y="353572"/>
                              <a:pt x="-18454" y="290618"/>
                              <a:pt x="0" y="198451"/>
                            </a:cubicBezTo>
                            <a:lnTo>
                              <a:pt x="0" y="198455"/>
                            </a:lnTo>
                            <a:close/>
                          </a:path>
                          <a:path w="10494375" h="1190708" fill="none" stroke="0" extrusionOk="0">
                            <a:moveTo>
                              <a:pt x="0" y="198455"/>
                            </a:moveTo>
                            <a:cubicBezTo>
                              <a:pt x="25563" y="81387"/>
                              <a:pt x="62275" y="-15788"/>
                              <a:pt x="146006" y="0"/>
                            </a:cubicBezTo>
                            <a:cubicBezTo>
                              <a:pt x="290231" y="-65805"/>
                              <a:pt x="708491" y="62122"/>
                              <a:pt x="979594" y="0"/>
                            </a:cubicBezTo>
                            <a:cubicBezTo>
                              <a:pt x="1261325" y="-36228"/>
                              <a:pt x="1599428" y="15300"/>
                              <a:pt x="1749062" y="0"/>
                            </a:cubicBezTo>
                            <a:lnTo>
                              <a:pt x="1749062" y="0"/>
                            </a:lnTo>
                            <a:cubicBezTo>
                              <a:pt x="2034761" y="-36027"/>
                              <a:pt x="2344372" y="-33194"/>
                              <a:pt x="2544884" y="0"/>
                            </a:cubicBezTo>
                            <a:cubicBezTo>
                              <a:pt x="2811021" y="78333"/>
                              <a:pt x="3053352" y="8927"/>
                              <a:pt x="3366943" y="0"/>
                            </a:cubicBezTo>
                            <a:cubicBezTo>
                              <a:pt x="3684841" y="-82752"/>
                              <a:pt x="4020918" y="-83199"/>
                              <a:pt x="4372655" y="0"/>
                            </a:cubicBezTo>
                            <a:cubicBezTo>
                              <a:pt x="4635612" y="-55793"/>
                              <a:pt x="4900527" y="-36839"/>
                              <a:pt x="5047056" y="0"/>
                            </a:cubicBezTo>
                            <a:cubicBezTo>
                              <a:pt x="5225017" y="-87644"/>
                              <a:pt x="5719413" y="-50398"/>
                              <a:pt x="6020244" y="0"/>
                            </a:cubicBezTo>
                            <a:cubicBezTo>
                              <a:pt x="6364437" y="-10546"/>
                              <a:pt x="6581109" y="-49228"/>
                              <a:pt x="6814160" y="0"/>
                            </a:cubicBezTo>
                            <a:cubicBezTo>
                              <a:pt x="7009693" y="-30325"/>
                              <a:pt x="7303041" y="24042"/>
                              <a:pt x="7608077" y="0"/>
                            </a:cubicBezTo>
                            <a:cubicBezTo>
                              <a:pt x="7892558" y="-51268"/>
                              <a:pt x="8274691" y="30975"/>
                              <a:pt x="8581264" y="0"/>
                            </a:cubicBezTo>
                            <a:cubicBezTo>
                              <a:pt x="8896464" y="-41798"/>
                              <a:pt x="8999144" y="-42998"/>
                              <a:pt x="9255667" y="0"/>
                            </a:cubicBezTo>
                            <a:cubicBezTo>
                              <a:pt x="9520212" y="-12208"/>
                              <a:pt x="9824798" y="37951"/>
                              <a:pt x="10348367" y="0"/>
                            </a:cubicBezTo>
                            <a:cubicBezTo>
                              <a:pt x="10413707" y="12459"/>
                              <a:pt x="10528359" y="80394"/>
                              <a:pt x="10494375" y="198455"/>
                            </a:cubicBezTo>
                            <a:lnTo>
                              <a:pt x="10494375" y="198451"/>
                            </a:lnTo>
                            <a:lnTo>
                              <a:pt x="10494375" y="198451"/>
                            </a:lnTo>
                            <a:cubicBezTo>
                              <a:pt x="10451029" y="313463"/>
                              <a:pt x="10493151" y="409366"/>
                              <a:pt x="10494375" y="496128"/>
                            </a:cubicBezTo>
                            <a:cubicBezTo>
                              <a:pt x="10500554" y="735200"/>
                              <a:pt x="10491508" y="810736"/>
                              <a:pt x="10494375" y="992251"/>
                            </a:cubicBezTo>
                            <a:cubicBezTo>
                              <a:pt x="10496225" y="1086226"/>
                              <a:pt x="10426084" y="1181347"/>
                              <a:pt x="10348367" y="1190708"/>
                            </a:cubicBezTo>
                            <a:cubicBezTo>
                              <a:pt x="9971660" y="1235440"/>
                              <a:pt x="9653785" y="1190623"/>
                              <a:pt x="9375180" y="1190708"/>
                            </a:cubicBezTo>
                            <a:cubicBezTo>
                              <a:pt x="9106336" y="1185100"/>
                              <a:pt x="8657120" y="1067328"/>
                              <a:pt x="8401993" y="1190708"/>
                            </a:cubicBezTo>
                            <a:cubicBezTo>
                              <a:pt x="8207952" y="1172564"/>
                              <a:pt x="7865632" y="1249314"/>
                              <a:pt x="7548319" y="1190708"/>
                            </a:cubicBezTo>
                            <a:cubicBezTo>
                              <a:pt x="7256291" y="1146391"/>
                              <a:pt x="6834762" y="1221553"/>
                              <a:pt x="6634889" y="1190708"/>
                            </a:cubicBezTo>
                            <a:cubicBezTo>
                              <a:pt x="6445597" y="1207059"/>
                              <a:pt x="5966936" y="1270226"/>
                              <a:pt x="5661701" y="1190708"/>
                            </a:cubicBezTo>
                            <a:cubicBezTo>
                              <a:pt x="5260775" y="1204649"/>
                              <a:pt x="4747314" y="1160338"/>
                              <a:pt x="4372655" y="1190708"/>
                            </a:cubicBezTo>
                            <a:cubicBezTo>
                              <a:pt x="4040485" y="1191446"/>
                              <a:pt x="3856102" y="1211803"/>
                              <a:pt x="3445651" y="1190708"/>
                            </a:cubicBezTo>
                            <a:cubicBezTo>
                              <a:pt x="3073078" y="1149562"/>
                              <a:pt x="2929063" y="1277921"/>
                              <a:pt x="2518648" y="1190708"/>
                            </a:cubicBezTo>
                            <a:cubicBezTo>
                              <a:pt x="2158563" y="1119839"/>
                              <a:pt x="2109934" y="1235772"/>
                              <a:pt x="1749062" y="1190708"/>
                            </a:cubicBezTo>
                            <a:lnTo>
                              <a:pt x="1749062" y="1190708"/>
                            </a:lnTo>
                            <a:cubicBezTo>
                              <a:pt x="1576559" y="1279801"/>
                              <a:pt x="1338806" y="1164990"/>
                              <a:pt x="995625" y="1190708"/>
                            </a:cubicBezTo>
                            <a:cubicBezTo>
                              <a:pt x="669555" y="1186759"/>
                              <a:pt x="363074" y="1221116"/>
                              <a:pt x="146006" y="1190708"/>
                            </a:cubicBezTo>
                            <a:cubicBezTo>
                              <a:pt x="63938" y="1187118"/>
                              <a:pt x="-21397" y="1091762"/>
                              <a:pt x="0" y="992251"/>
                            </a:cubicBezTo>
                            <a:cubicBezTo>
                              <a:pt x="-10341" y="763077"/>
                              <a:pt x="36294" y="623920"/>
                              <a:pt x="0" y="496128"/>
                            </a:cubicBezTo>
                            <a:cubicBezTo>
                              <a:pt x="11634" y="464290"/>
                              <a:pt x="-8782" y="426159"/>
                              <a:pt x="0" y="384502"/>
                            </a:cubicBezTo>
                            <a:cubicBezTo>
                              <a:pt x="16567" y="366535"/>
                              <a:pt x="11102" y="275219"/>
                              <a:pt x="0" y="198451"/>
                            </a:cubicBezTo>
                            <a:lnTo>
                              <a:pt x="0" y="198455"/>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4" name="TextBox 13">
                <a:extLst>
                  <a:ext uri="{FF2B5EF4-FFF2-40B4-BE49-F238E27FC236}">
                    <a16:creationId xmlns:a16="http://schemas.microsoft.com/office/drawing/2014/main" id="{95B62364-4C70-6E4B-F1D4-1E1BCA42DF5B}"/>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2: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dưới Triều Nguyễn.</a:t>
                </a:r>
              </a:p>
            </p:txBody>
          </p:sp>
        </p:grpSp>
        <p:pic>
          <p:nvPicPr>
            <p:cNvPr id="11" name="Picture 10">
              <a:extLst>
                <a:ext uri="{FF2B5EF4-FFF2-40B4-BE49-F238E27FC236}">
                  <a16:creationId xmlns:a16="http://schemas.microsoft.com/office/drawing/2014/main" id="{862BB819-2B7A-571A-717F-277405EA53E2}"/>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15" name="Group 14">
            <a:extLst>
              <a:ext uri="{FF2B5EF4-FFF2-40B4-BE49-F238E27FC236}">
                <a16:creationId xmlns:a16="http://schemas.microsoft.com/office/drawing/2014/main" id="{6EF0D083-0DE1-09C2-4D76-CEFBE76A32F7}"/>
              </a:ext>
            </a:extLst>
          </p:cNvPr>
          <p:cNvGrpSpPr/>
          <p:nvPr/>
        </p:nvGrpSpPr>
        <p:grpSpPr>
          <a:xfrm>
            <a:off x="425456" y="3266992"/>
            <a:ext cx="11099794" cy="1133558"/>
            <a:chOff x="114582" y="1651755"/>
            <a:chExt cx="10731486" cy="1536902"/>
          </a:xfrm>
        </p:grpSpPr>
        <p:grpSp>
          <p:nvGrpSpPr>
            <p:cNvPr id="16" name="Group 15">
              <a:extLst>
                <a:ext uri="{FF2B5EF4-FFF2-40B4-BE49-F238E27FC236}">
                  <a16:creationId xmlns:a16="http://schemas.microsoft.com/office/drawing/2014/main" id="{D0497236-5F2F-69F1-4B43-CE906EED8175}"/>
                </a:ext>
              </a:extLst>
            </p:cNvPr>
            <p:cNvGrpSpPr/>
            <p:nvPr/>
          </p:nvGrpSpPr>
          <p:grpSpPr>
            <a:xfrm>
              <a:off x="699912" y="1651755"/>
              <a:ext cx="10146156" cy="1536902"/>
              <a:chOff x="-222790" y="232396"/>
              <a:chExt cx="10909881" cy="1837155"/>
            </a:xfrm>
          </p:grpSpPr>
          <p:sp>
            <p:nvSpPr>
              <p:cNvPr id="18" name="Hình chữ nhật: Góc Tròn 38">
                <a:extLst>
                  <a:ext uri="{FF2B5EF4-FFF2-40B4-BE49-F238E27FC236}">
                    <a16:creationId xmlns:a16="http://schemas.microsoft.com/office/drawing/2014/main" id="{547F6B1F-C55E-9617-B92A-59B65D36421D}"/>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79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4 w 10909881"/>
                  <a:gd name="connsiteY32" fmla="*/ 1837155 h 1837155"/>
                  <a:gd name="connsiteX33" fmla="*/ 151786 w 10909881"/>
                  <a:gd name="connsiteY33" fmla="*/ 1837155 h 1837155"/>
                  <a:gd name="connsiteX34" fmla="*/ 0 w 10909881"/>
                  <a:gd name="connsiteY34" fmla="*/ 1530954 h 1837155"/>
                  <a:gd name="connsiteX35" fmla="*/ 0 w 10909881"/>
                  <a:gd name="connsiteY35" fmla="*/ 765479 h 1837155"/>
                  <a:gd name="connsiteX36" fmla="*/ 0 w 10909881"/>
                  <a:gd name="connsiteY36" fmla="*/ 593251 h 1837155"/>
                  <a:gd name="connsiteX37" fmla="*/ 0 w 10909881"/>
                  <a:gd name="connsiteY37" fmla="*/ 306191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2302" y="141742"/>
                      <a:pt x="33564" y="-9389"/>
                      <a:pt x="151786" y="0"/>
                    </a:cubicBezTo>
                    <a:cubicBezTo>
                      <a:pt x="326449" y="-122341"/>
                      <a:pt x="647219" y="186492"/>
                      <a:pt x="1018379" y="0"/>
                    </a:cubicBezTo>
                    <a:cubicBezTo>
                      <a:pt x="1329965" y="-101594"/>
                      <a:pt x="1705303" y="-12234"/>
                      <a:pt x="1818312" y="0"/>
                    </a:cubicBezTo>
                    <a:lnTo>
                      <a:pt x="1818312" y="0"/>
                    </a:lnTo>
                    <a:cubicBezTo>
                      <a:pt x="2061287" y="27762"/>
                      <a:pt x="2407174" y="-125969"/>
                      <a:pt x="2645644" y="0"/>
                    </a:cubicBezTo>
                    <a:cubicBezTo>
                      <a:pt x="2943431" y="195364"/>
                      <a:pt x="3111496" y="-8728"/>
                      <a:pt x="3500251" y="0"/>
                    </a:cubicBezTo>
                    <a:cubicBezTo>
                      <a:pt x="3833686" y="-209010"/>
                      <a:pt x="4214146" y="-144348"/>
                      <a:pt x="4545782" y="0"/>
                    </a:cubicBezTo>
                    <a:cubicBezTo>
                      <a:pt x="4808771" y="-124146"/>
                      <a:pt x="5069543" y="-91975"/>
                      <a:pt x="5246885" y="0"/>
                    </a:cubicBezTo>
                    <a:cubicBezTo>
                      <a:pt x="5467201" y="-110989"/>
                      <a:pt x="6055296" y="-129992"/>
                      <a:pt x="6258604" y="0"/>
                    </a:cubicBezTo>
                    <a:cubicBezTo>
                      <a:pt x="6681154" y="-38746"/>
                      <a:pt x="6889248" y="-103564"/>
                      <a:pt x="7083954" y="0"/>
                    </a:cubicBezTo>
                    <a:cubicBezTo>
                      <a:pt x="7302381" y="103586"/>
                      <a:pt x="7674041" y="74643"/>
                      <a:pt x="7909305" y="0"/>
                    </a:cubicBezTo>
                    <a:cubicBezTo>
                      <a:pt x="8156832" y="-185384"/>
                      <a:pt x="8681483" y="148411"/>
                      <a:pt x="8921023" y="0"/>
                    </a:cubicBezTo>
                    <a:cubicBezTo>
                      <a:pt x="9240428" y="-69533"/>
                      <a:pt x="9380038" y="-79649"/>
                      <a:pt x="9622128" y="0"/>
                    </a:cubicBezTo>
                    <a:cubicBezTo>
                      <a:pt x="10052799" y="87473"/>
                      <a:pt x="10258492" y="108183"/>
                      <a:pt x="10758092" y="0"/>
                    </a:cubicBezTo>
                    <a:cubicBezTo>
                      <a:pt x="10803370" y="-33971"/>
                      <a:pt x="10953550" y="109608"/>
                      <a:pt x="10909881" y="306198"/>
                    </a:cubicBezTo>
                    <a:lnTo>
                      <a:pt x="10909881" y="306191"/>
                    </a:lnTo>
                    <a:lnTo>
                      <a:pt x="10909881" y="306191"/>
                    </a:lnTo>
                    <a:cubicBezTo>
                      <a:pt x="10867009" y="494020"/>
                      <a:pt x="10889460" y="639465"/>
                      <a:pt x="10909881" y="765479"/>
                    </a:cubicBezTo>
                    <a:cubicBezTo>
                      <a:pt x="10891582" y="1152486"/>
                      <a:pt x="10902754" y="1222269"/>
                      <a:pt x="10909881" y="1530954"/>
                    </a:cubicBezTo>
                    <a:cubicBezTo>
                      <a:pt x="10942992" y="1693141"/>
                      <a:pt x="10869631" y="1844154"/>
                      <a:pt x="10758092" y="1837155"/>
                    </a:cubicBezTo>
                    <a:cubicBezTo>
                      <a:pt x="10384471" y="1949803"/>
                      <a:pt x="10113211" y="1868992"/>
                      <a:pt x="9746373" y="1837155"/>
                    </a:cubicBezTo>
                    <a:cubicBezTo>
                      <a:pt x="9613366" y="1784323"/>
                      <a:pt x="9026818" y="1640516"/>
                      <a:pt x="8734654" y="1837155"/>
                    </a:cubicBezTo>
                    <a:cubicBezTo>
                      <a:pt x="8643364" y="1869318"/>
                      <a:pt x="8236740" y="1873286"/>
                      <a:pt x="7847181" y="1837155"/>
                    </a:cubicBezTo>
                    <a:cubicBezTo>
                      <a:pt x="7475964" y="1737753"/>
                      <a:pt x="7108140" y="1973993"/>
                      <a:pt x="6897585" y="1837155"/>
                    </a:cubicBezTo>
                    <a:cubicBezTo>
                      <a:pt x="6689199" y="2009951"/>
                      <a:pt x="6138760" y="1760808"/>
                      <a:pt x="5885865" y="1837155"/>
                    </a:cubicBezTo>
                    <a:cubicBezTo>
                      <a:pt x="5552998" y="1589921"/>
                      <a:pt x="4940475" y="1780832"/>
                      <a:pt x="4545782" y="1837155"/>
                    </a:cubicBezTo>
                    <a:cubicBezTo>
                      <a:pt x="4194859" y="1826024"/>
                      <a:pt x="4073910" y="1839336"/>
                      <a:pt x="3582075" y="1837155"/>
                    </a:cubicBezTo>
                    <a:cubicBezTo>
                      <a:pt x="3239802" y="1805922"/>
                      <a:pt x="3071677" y="1996007"/>
                      <a:pt x="2618369" y="1837155"/>
                    </a:cubicBezTo>
                    <a:cubicBezTo>
                      <a:pt x="2211141" y="1767500"/>
                      <a:pt x="2226082" y="1946142"/>
                      <a:pt x="1818312" y="1837155"/>
                    </a:cubicBezTo>
                    <a:lnTo>
                      <a:pt x="1818312" y="1837155"/>
                    </a:lnTo>
                    <a:cubicBezTo>
                      <a:pt x="1652631" y="1956795"/>
                      <a:pt x="1453482" y="1854739"/>
                      <a:pt x="1035044" y="1837155"/>
                    </a:cubicBezTo>
                    <a:cubicBezTo>
                      <a:pt x="617832" y="1710998"/>
                      <a:pt x="367613" y="1896557"/>
                      <a:pt x="151786" y="1837155"/>
                    </a:cubicBezTo>
                    <a:cubicBezTo>
                      <a:pt x="76585" y="1778193"/>
                      <a:pt x="-43372" y="1676901"/>
                      <a:pt x="0" y="1530954"/>
                    </a:cubicBezTo>
                    <a:cubicBezTo>
                      <a:pt x="-78926" y="1157720"/>
                      <a:pt x="61063" y="1003857"/>
                      <a:pt x="0" y="765479"/>
                    </a:cubicBezTo>
                    <a:cubicBezTo>
                      <a:pt x="9800" y="701510"/>
                      <a:pt x="-12955" y="658376"/>
                      <a:pt x="0" y="593251"/>
                    </a:cubicBezTo>
                    <a:cubicBezTo>
                      <a:pt x="10520" y="574109"/>
                      <a:pt x="57925" y="412204"/>
                      <a:pt x="0" y="306191"/>
                    </a:cubicBezTo>
                    <a:lnTo>
                      <a:pt x="0" y="306198"/>
                    </a:lnTo>
                    <a:close/>
                  </a:path>
                  <a:path w="10909881" h="1837155" stroke="0" extrusionOk="0">
                    <a:moveTo>
                      <a:pt x="0" y="306198"/>
                    </a:moveTo>
                    <a:cubicBezTo>
                      <a:pt x="39657" y="63700"/>
                      <a:pt x="52437" y="-20958"/>
                      <a:pt x="151786" y="0"/>
                    </a:cubicBezTo>
                    <a:cubicBezTo>
                      <a:pt x="463729" y="47127"/>
                      <a:pt x="731919" y="20756"/>
                      <a:pt x="968383" y="0"/>
                    </a:cubicBezTo>
                    <a:cubicBezTo>
                      <a:pt x="1268387" y="11435"/>
                      <a:pt x="1365245" y="25852"/>
                      <a:pt x="1818312" y="0"/>
                    </a:cubicBezTo>
                    <a:lnTo>
                      <a:pt x="1818312" y="0"/>
                    </a:lnTo>
                    <a:cubicBezTo>
                      <a:pt x="2143007" y="-40605"/>
                      <a:pt x="2391013" y="54576"/>
                      <a:pt x="2672919" y="0"/>
                    </a:cubicBezTo>
                    <a:cubicBezTo>
                      <a:pt x="3079676" y="-57633"/>
                      <a:pt x="3169791" y="131906"/>
                      <a:pt x="3609350" y="0"/>
                    </a:cubicBezTo>
                    <a:cubicBezTo>
                      <a:pt x="3982525" y="-128950"/>
                      <a:pt x="4272221" y="150014"/>
                      <a:pt x="4545782" y="0"/>
                    </a:cubicBezTo>
                    <a:cubicBezTo>
                      <a:pt x="4560301" y="-167135"/>
                      <a:pt x="4924053" y="-94743"/>
                      <a:pt x="5371131" y="0"/>
                    </a:cubicBezTo>
                    <a:cubicBezTo>
                      <a:pt x="5617939" y="-101961"/>
                      <a:pt x="5978329" y="-58532"/>
                      <a:pt x="6258604" y="0"/>
                    </a:cubicBezTo>
                    <a:cubicBezTo>
                      <a:pt x="6429116" y="59"/>
                      <a:pt x="6886911" y="69779"/>
                      <a:pt x="7021831" y="0"/>
                    </a:cubicBezTo>
                    <a:cubicBezTo>
                      <a:pt x="7182647" y="-4397"/>
                      <a:pt x="7508228" y="-12225"/>
                      <a:pt x="7785058" y="0"/>
                    </a:cubicBezTo>
                    <a:cubicBezTo>
                      <a:pt x="8024501" y="104812"/>
                      <a:pt x="8155364" y="24020"/>
                      <a:pt x="8486161" y="0"/>
                    </a:cubicBezTo>
                    <a:cubicBezTo>
                      <a:pt x="8760486" y="-15652"/>
                      <a:pt x="8906042" y="-54681"/>
                      <a:pt x="9187266" y="0"/>
                    </a:cubicBezTo>
                    <a:cubicBezTo>
                      <a:pt x="9422676" y="12444"/>
                      <a:pt x="9549064" y="-73776"/>
                      <a:pt x="9950491" y="0"/>
                    </a:cubicBezTo>
                    <a:cubicBezTo>
                      <a:pt x="10347901" y="-30670"/>
                      <a:pt x="10418672" y="-84911"/>
                      <a:pt x="10758092" y="0"/>
                    </a:cubicBezTo>
                    <a:cubicBezTo>
                      <a:pt x="10873815" y="28113"/>
                      <a:pt x="10866429" y="88526"/>
                      <a:pt x="10909881" y="306198"/>
                    </a:cubicBezTo>
                    <a:lnTo>
                      <a:pt x="10909881" y="306191"/>
                    </a:lnTo>
                    <a:lnTo>
                      <a:pt x="10909881" y="306191"/>
                    </a:lnTo>
                    <a:cubicBezTo>
                      <a:pt x="10933910" y="503695"/>
                      <a:pt x="10935848" y="546859"/>
                      <a:pt x="10909881" y="765479"/>
                    </a:cubicBezTo>
                    <a:cubicBezTo>
                      <a:pt x="10968415" y="904488"/>
                      <a:pt x="10994741" y="1255531"/>
                      <a:pt x="10909881" y="1530954"/>
                    </a:cubicBezTo>
                    <a:cubicBezTo>
                      <a:pt x="10895249" y="1700853"/>
                      <a:pt x="10823657" y="1795511"/>
                      <a:pt x="10758092" y="1837155"/>
                    </a:cubicBezTo>
                    <a:cubicBezTo>
                      <a:pt x="10313293" y="1798404"/>
                      <a:pt x="10087551" y="1834439"/>
                      <a:pt x="9870619" y="1837155"/>
                    </a:cubicBezTo>
                    <a:cubicBezTo>
                      <a:pt x="9589013" y="1796618"/>
                      <a:pt x="9307714" y="1811626"/>
                      <a:pt x="9169516" y="1837155"/>
                    </a:cubicBezTo>
                    <a:cubicBezTo>
                      <a:pt x="9093601" y="1973015"/>
                      <a:pt x="8602259" y="1827488"/>
                      <a:pt x="8344167" y="1837155"/>
                    </a:cubicBezTo>
                    <a:cubicBezTo>
                      <a:pt x="8068292" y="1897568"/>
                      <a:pt x="7816160" y="1876792"/>
                      <a:pt x="7332447" y="1837155"/>
                    </a:cubicBezTo>
                    <a:cubicBezTo>
                      <a:pt x="6987478" y="1895744"/>
                      <a:pt x="6529233" y="2005456"/>
                      <a:pt x="6320727" y="1837155"/>
                    </a:cubicBezTo>
                    <a:cubicBezTo>
                      <a:pt x="6114302" y="1885770"/>
                      <a:pt x="5693564" y="2110038"/>
                      <a:pt x="5433255" y="1837155"/>
                    </a:cubicBezTo>
                    <a:cubicBezTo>
                      <a:pt x="5249894" y="1846421"/>
                      <a:pt x="4780041" y="1619542"/>
                      <a:pt x="4545782" y="1837155"/>
                    </a:cubicBezTo>
                    <a:cubicBezTo>
                      <a:pt x="4253946" y="1947275"/>
                      <a:pt x="3834713" y="1861282"/>
                      <a:pt x="3718449" y="1837155"/>
                    </a:cubicBezTo>
                    <a:cubicBezTo>
                      <a:pt x="3506213" y="1947962"/>
                      <a:pt x="2972773" y="1933583"/>
                      <a:pt x="2836568" y="1837155"/>
                    </a:cubicBezTo>
                    <a:cubicBezTo>
                      <a:pt x="2689264" y="1906174"/>
                      <a:pt x="2344984" y="1895707"/>
                      <a:pt x="1818312" y="1837155"/>
                    </a:cubicBezTo>
                    <a:lnTo>
                      <a:pt x="1818312" y="1837155"/>
                    </a:lnTo>
                    <a:cubicBezTo>
                      <a:pt x="1438602" y="1869617"/>
                      <a:pt x="1312540" y="1843781"/>
                      <a:pt x="1018379" y="1837155"/>
                    </a:cubicBezTo>
                    <a:cubicBezTo>
                      <a:pt x="808432" y="1930566"/>
                      <a:pt x="495537" y="1798181"/>
                      <a:pt x="151786" y="1837155"/>
                    </a:cubicBezTo>
                    <a:cubicBezTo>
                      <a:pt x="80932" y="1767087"/>
                      <a:pt x="-39215" y="1694568"/>
                      <a:pt x="0" y="1530954"/>
                    </a:cubicBezTo>
                    <a:cubicBezTo>
                      <a:pt x="46466" y="1175104"/>
                      <a:pt x="73188" y="1036436"/>
                      <a:pt x="0" y="765479"/>
                    </a:cubicBezTo>
                    <a:cubicBezTo>
                      <a:pt x="8777" y="664713"/>
                      <a:pt x="12594" y="624447"/>
                      <a:pt x="0" y="593251"/>
                    </a:cubicBezTo>
                    <a:cubicBezTo>
                      <a:pt x="12534" y="464324"/>
                      <a:pt x="-32555" y="414478"/>
                      <a:pt x="0" y="306191"/>
                    </a:cubicBezTo>
                    <a:lnTo>
                      <a:pt x="0" y="306198"/>
                    </a:lnTo>
                    <a:close/>
                  </a:path>
                  <a:path w="10909881" h="1837155" fill="none" stroke="0" extrusionOk="0">
                    <a:moveTo>
                      <a:pt x="0" y="306198"/>
                    </a:moveTo>
                    <a:cubicBezTo>
                      <a:pt x="-2321" y="106396"/>
                      <a:pt x="79778" y="-54993"/>
                      <a:pt x="151786" y="0"/>
                    </a:cubicBezTo>
                    <a:cubicBezTo>
                      <a:pt x="268687" y="7168"/>
                      <a:pt x="740591" y="123915"/>
                      <a:pt x="1018379" y="0"/>
                    </a:cubicBezTo>
                    <a:cubicBezTo>
                      <a:pt x="1250313" y="-35407"/>
                      <a:pt x="1661140" y="81759"/>
                      <a:pt x="1818312" y="0"/>
                    </a:cubicBezTo>
                    <a:lnTo>
                      <a:pt x="1818312" y="0"/>
                    </a:lnTo>
                    <a:cubicBezTo>
                      <a:pt x="2128550" y="-152815"/>
                      <a:pt x="2398149" y="-108056"/>
                      <a:pt x="2645644" y="0"/>
                    </a:cubicBezTo>
                    <a:cubicBezTo>
                      <a:pt x="2891180" y="167649"/>
                      <a:pt x="3176202" y="51059"/>
                      <a:pt x="3500251" y="0"/>
                    </a:cubicBezTo>
                    <a:cubicBezTo>
                      <a:pt x="3798396" y="-6057"/>
                      <a:pt x="4065683" y="-206750"/>
                      <a:pt x="4545782" y="0"/>
                    </a:cubicBezTo>
                    <a:cubicBezTo>
                      <a:pt x="4781699" y="-32617"/>
                      <a:pt x="5091560" y="22561"/>
                      <a:pt x="5246885" y="0"/>
                    </a:cubicBezTo>
                    <a:cubicBezTo>
                      <a:pt x="5258360" y="-86910"/>
                      <a:pt x="5789872" y="-81641"/>
                      <a:pt x="6258604" y="0"/>
                    </a:cubicBezTo>
                    <a:cubicBezTo>
                      <a:pt x="6411555" y="-33055"/>
                      <a:pt x="6471244" y="-37951"/>
                      <a:pt x="6687786" y="0"/>
                    </a:cubicBezTo>
                    <a:cubicBezTo>
                      <a:pt x="6890524" y="25771"/>
                      <a:pt x="6923223" y="-5687"/>
                      <a:pt x="7083954" y="0"/>
                    </a:cubicBezTo>
                    <a:cubicBezTo>
                      <a:pt x="7408874" y="52044"/>
                      <a:pt x="7641003" y="-102773"/>
                      <a:pt x="7909305" y="0"/>
                    </a:cubicBezTo>
                    <a:cubicBezTo>
                      <a:pt x="8215836" y="-83530"/>
                      <a:pt x="8634906" y="120719"/>
                      <a:pt x="8921023" y="0"/>
                    </a:cubicBezTo>
                    <a:cubicBezTo>
                      <a:pt x="9252427" y="-40793"/>
                      <a:pt x="9368756" y="-17225"/>
                      <a:pt x="9622128" y="0"/>
                    </a:cubicBezTo>
                    <a:cubicBezTo>
                      <a:pt x="9835194" y="-44443"/>
                      <a:pt x="10116770" y="-128224"/>
                      <a:pt x="10758092" y="0"/>
                    </a:cubicBezTo>
                    <a:cubicBezTo>
                      <a:pt x="10841887" y="65725"/>
                      <a:pt x="10958244" y="155257"/>
                      <a:pt x="10909881" y="306198"/>
                    </a:cubicBezTo>
                    <a:lnTo>
                      <a:pt x="10909881" y="306191"/>
                    </a:lnTo>
                    <a:lnTo>
                      <a:pt x="10909881" y="306191"/>
                    </a:lnTo>
                    <a:cubicBezTo>
                      <a:pt x="10901898" y="465451"/>
                      <a:pt x="10901984" y="601076"/>
                      <a:pt x="10909881" y="765479"/>
                    </a:cubicBezTo>
                    <a:cubicBezTo>
                      <a:pt x="10891630" y="1109416"/>
                      <a:pt x="10884928" y="1279183"/>
                      <a:pt x="10909881" y="1530954"/>
                    </a:cubicBezTo>
                    <a:cubicBezTo>
                      <a:pt x="10893624" y="1741159"/>
                      <a:pt x="10836734" y="1791959"/>
                      <a:pt x="10758092" y="1837155"/>
                    </a:cubicBezTo>
                    <a:cubicBezTo>
                      <a:pt x="10330313" y="1959306"/>
                      <a:pt x="10023895" y="1878776"/>
                      <a:pt x="9746373" y="1837155"/>
                    </a:cubicBezTo>
                    <a:cubicBezTo>
                      <a:pt x="9452548" y="1909762"/>
                      <a:pt x="8984269" y="1846848"/>
                      <a:pt x="8734654" y="1837155"/>
                    </a:cubicBezTo>
                    <a:cubicBezTo>
                      <a:pt x="8385658" y="1869448"/>
                      <a:pt x="8127330" y="2033512"/>
                      <a:pt x="7847181" y="1837155"/>
                    </a:cubicBezTo>
                    <a:cubicBezTo>
                      <a:pt x="7574149" y="1746307"/>
                      <a:pt x="7086616" y="1818356"/>
                      <a:pt x="6897585" y="1837155"/>
                    </a:cubicBezTo>
                    <a:cubicBezTo>
                      <a:pt x="6726047" y="1577335"/>
                      <a:pt x="6120629" y="1899444"/>
                      <a:pt x="5885865" y="1837155"/>
                    </a:cubicBezTo>
                    <a:cubicBezTo>
                      <a:pt x="5433998" y="1802706"/>
                      <a:pt x="5248333" y="1843593"/>
                      <a:pt x="4545782" y="1837155"/>
                    </a:cubicBezTo>
                    <a:cubicBezTo>
                      <a:pt x="4233528" y="2014603"/>
                      <a:pt x="3937320" y="1866348"/>
                      <a:pt x="3582075" y="1837155"/>
                    </a:cubicBezTo>
                    <a:cubicBezTo>
                      <a:pt x="3147425" y="1746455"/>
                      <a:pt x="2917876" y="1896656"/>
                      <a:pt x="2618369" y="1837155"/>
                    </a:cubicBezTo>
                    <a:cubicBezTo>
                      <a:pt x="2261828" y="1751347"/>
                      <a:pt x="2193011" y="1845784"/>
                      <a:pt x="1818312" y="1837155"/>
                    </a:cubicBezTo>
                    <a:lnTo>
                      <a:pt x="1818312" y="1837155"/>
                    </a:lnTo>
                    <a:cubicBezTo>
                      <a:pt x="1571814" y="1900765"/>
                      <a:pt x="1413282" y="1810385"/>
                      <a:pt x="1035044" y="1837155"/>
                    </a:cubicBezTo>
                    <a:cubicBezTo>
                      <a:pt x="600012" y="1785056"/>
                      <a:pt x="388266" y="2016168"/>
                      <a:pt x="151786" y="1837155"/>
                    </a:cubicBezTo>
                    <a:cubicBezTo>
                      <a:pt x="80508" y="1899461"/>
                      <a:pt x="-20469" y="1653045"/>
                      <a:pt x="0" y="1530954"/>
                    </a:cubicBezTo>
                    <a:cubicBezTo>
                      <a:pt x="14849" y="1273587"/>
                      <a:pt x="38093" y="933108"/>
                      <a:pt x="0" y="765479"/>
                    </a:cubicBezTo>
                    <a:cubicBezTo>
                      <a:pt x="4047" y="720192"/>
                      <a:pt x="-5949" y="661021"/>
                      <a:pt x="0" y="593251"/>
                    </a:cubicBezTo>
                    <a:cubicBezTo>
                      <a:pt x="11795" y="568599"/>
                      <a:pt x="-10586" y="398347"/>
                      <a:pt x="0" y="306191"/>
                    </a:cubicBezTo>
                    <a:lnTo>
                      <a:pt x="0" y="306198"/>
                    </a:lnTo>
                    <a:close/>
                  </a:path>
                  <a:path w="10909881" h="1837155" fill="none" stroke="0" extrusionOk="0">
                    <a:moveTo>
                      <a:pt x="0" y="306198"/>
                    </a:moveTo>
                    <a:cubicBezTo>
                      <a:pt x="30527" y="105001"/>
                      <a:pt x="41870" y="-24923"/>
                      <a:pt x="151786" y="0"/>
                    </a:cubicBezTo>
                    <a:cubicBezTo>
                      <a:pt x="308458" y="-107379"/>
                      <a:pt x="793910" y="69088"/>
                      <a:pt x="1018379" y="0"/>
                    </a:cubicBezTo>
                    <a:cubicBezTo>
                      <a:pt x="1285270" y="-60609"/>
                      <a:pt x="1675056" y="50838"/>
                      <a:pt x="1818312" y="0"/>
                    </a:cubicBezTo>
                    <a:lnTo>
                      <a:pt x="1818312" y="0"/>
                    </a:lnTo>
                    <a:cubicBezTo>
                      <a:pt x="2120453" y="-123863"/>
                      <a:pt x="2445068" y="-52942"/>
                      <a:pt x="2645644" y="0"/>
                    </a:cubicBezTo>
                    <a:cubicBezTo>
                      <a:pt x="2939205" y="83554"/>
                      <a:pt x="3127069" y="20537"/>
                      <a:pt x="3500251" y="0"/>
                    </a:cubicBezTo>
                    <a:cubicBezTo>
                      <a:pt x="3860596" y="-203751"/>
                      <a:pt x="4205324" y="-172591"/>
                      <a:pt x="4545782" y="0"/>
                    </a:cubicBezTo>
                    <a:cubicBezTo>
                      <a:pt x="4816842" y="-56493"/>
                      <a:pt x="5100218" y="-67448"/>
                      <a:pt x="5246885" y="0"/>
                    </a:cubicBezTo>
                    <a:cubicBezTo>
                      <a:pt x="5402081" y="-2130"/>
                      <a:pt x="5942947" y="-60039"/>
                      <a:pt x="6258604" y="0"/>
                    </a:cubicBezTo>
                    <a:cubicBezTo>
                      <a:pt x="6583041" y="-34142"/>
                      <a:pt x="6889105" y="-73121"/>
                      <a:pt x="7083954" y="0"/>
                    </a:cubicBezTo>
                    <a:cubicBezTo>
                      <a:pt x="7276743" y="-15580"/>
                      <a:pt x="7611821" y="94165"/>
                      <a:pt x="7909305" y="0"/>
                    </a:cubicBezTo>
                    <a:cubicBezTo>
                      <a:pt x="8206303" y="-53499"/>
                      <a:pt x="8624295" y="6090"/>
                      <a:pt x="8921023" y="0"/>
                    </a:cubicBezTo>
                    <a:cubicBezTo>
                      <a:pt x="9236509" y="-77828"/>
                      <a:pt x="9356792" y="-63034"/>
                      <a:pt x="9622128" y="0"/>
                    </a:cubicBezTo>
                    <a:cubicBezTo>
                      <a:pt x="9921776" y="57326"/>
                      <a:pt x="10204970" y="80033"/>
                      <a:pt x="10758092" y="0"/>
                    </a:cubicBezTo>
                    <a:cubicBezTo>
                      <a:pt x="10824027" y="12797"/>
                      <a:pt x="10936322" y="102712"/>
                      <a:pt x="10909881" y="306198"/>
                    </a:cubicBezTo>
                    <a:lnTo>
                      <a:pt x="10909881" y="306191"/>
                    </a:lnTo>
                    <a:lnTo>
                      <a:pt x="10909881" y="306191"/>
                    </a:lnTo>
                    <a:cubicBezTo>
                      <a:pt x="10855189" y="471812"/>
                      <a:pt x="10897999" y="633952"/>
                      <a:pt x="10909881" y="765479"/>
                    </a:cubicBezTo>
                    <a:cubicBezTo>
                      <a:pt x="10930077" y="1148608"/>
                      <a:pt x="10916307" y="1229118"/>
                      <a:pt x="10909881" y="1530954"/>
                    </a:cubicBezTo>
                    <a:cubicBezTo>
                      <a:pt x="10918759" y="1695754"/>
                      <a:pt x="10827478" y="1838464"/>
                      <a:pt x="10758092" y="1837155"/>
                    </a:cubicBezTo>
                    <a:cubicBezTo>
                      <a:pt x="10355869" y="1870465"/>
                      <a:pt x="9999355" y="1796656"/>
                      <a:pt x="9746373" y="1837155"/>
                    </a:cubicBezTo>
                    <a:cubicBezTo>
                      <a:pt x="9537317" y="1856869"/>
                      <a:pt x="9021413" y="1675730"/>
                      <a:pt x="8734654" y="1837155"/>
                    </a:cubicBezTo>
                    <a:cubicBezTo>
                      <a:pt x="8539466" y="1825800"/>
                      <a:pt x="8238754" y="2031652"/>
                      <a:pt x="7847181" y="1837155"/>
                    </a:cubicBezTo>
                    <a:cubicBezTo>
                      <a:pt x="7495882" y="1776104"/>
                      <a:pt x="7105668" y="1921705"/>
                      <a:pt x="6897585" y="1837155"/>
                    </a:cubicBezTo>
                    <a:cubicBezTo>
                      <a:pt x="6716745" y="1752794"/>
                      <a:pt x="6127540" y="2048303"/>
                      <a:pt x="5885865" y="1837155"/>
                    </a:cubicBezTo>
                    <a:cubicBezTo>
                      <a:pt x="5572469" y="1820842"/>
                      <a:pt x="5020622" y="1809937"/>
                      <a:pt x="4545782" y="1837155"/>
                    </a:cubicBezTo>
                    <a:cubicBezTo>
                      <a:pt x="4191943" y="1827981"/>
                      <a:pt x="4022474" y="1880208"/>
                      <a:pt x="3582075" y="1837155"/>
                    </a:cubicBezTo>
                    <a:cubicBezTo>
                      <a:pt x="3258723" y="1805135"/>
                      <a:pt x="3113048" y="2041124"/>
                      <a:pt x="2618369" y="1837155"/>
                    </a:cubicBezTo>
                    <a:cubicBezTo>
                      <a:pt x="2213282" y="1711803"/>
                      <a:pt x="2209308" y="1886471"/>
                      <a:pt x="1818312" y="1837155"/>
                    </a:cubicBezTo>
                    <a:lnTo>
                      <a:pt x="1818312" y="1837155"/>
                    </a:lnTo>
                    <a:cubicBezTo>
                      <a:pt x="1667232" y="1909815"/>
                      <a:pt x="1409646" y="1739858"/>
                      <a:pt x="1035044" y="1837155"/>
                    </a:cubicBezTo>
                    <a:cubicBezTo>
                      <a:pt x="641044" y="1788279"/>
                      <a:pt x="369507" y="1896356"/>
                      <a:pt x="151786" y="1837155"/>
                    </a:cubicBezTo>
                    <a:cubicBezTo>
                      <a:pt x="67537" y="1819739"/>
                      <a:pt x="-17679" y="1683415"/>
                      <a:pt x="0" y="1530954"/>
                    </a:cubicBezTo>
                    <a:cubicBezTo>
                      <a:pt x="-17016" y="1199419"/>
                      <a:pt x="29960" y="947782"/>
                      <a:pt x="0" y="765479"/>
                    </a:cubicBezTo>
                    <a:cubicBezTo>
                      <a:pt x="16624" y="712667"/>
                      <a:pt x="-11887" y="663644"/>
                      <a:pt x="0" y="593251"/>
                    </a:cubicBezTo>
                    <a:cubicBezTo>
                      <a:pt x="-2627" y="563838"/>
                      <a:pt x="16352" y="418646"/>
                      <a:pt x="0" y="306191"/>
                    </a:cubicBezTo>
                    <a:lnTo>
                      <a:pt x="0" y="306198"/>
                    </a:lnTo>
                    <a:close/>
                  </a:path>
                  <a:path w="10909881" h="1837155" fill="none" stroke="0" extrusionOk="0">
                    <a:moveTo>
                      <a:pt x="0" y="306198"/>
                    </a:moveTo>
                    <a:cubicBezTo>
                      <a:pt x="36630" y="122456"/>
                      <a:pt x="57448" y="-16402"/>
                      <a:pt x="151786" y="0"/>
                    </a:cubicBezTo>
                    <a:cubicBezTo>
                      <a:pt x="304717" y="-112388"/>
                      <a:pt x="748181" y="157267"/>
                      <a:pt x="1018379" y="0"/>
                    </a:cubicBezTo>
                    <a:cubicBezTo>
                      <a:pt x="1323109" y="-74576"/>
                      <a:pt x="1686027" y="3507"/>
                      <a:pt x="1818312" y="0"/>
                    </a:cubicBezTo>
                    <a:lnTo>
                      <a:pt x="1818312" y="0"/>
                    </a:lnTo>
                    <a:cubicBezTo>
                      <a:pt x="2097617" y="-13518"/>
                      <a:pt x="2440185" y="-86766"/>
                      <a:pt x="2645644" y="0"/>
                    </a:cubicBezTo>
                    <a:cubicBezTo>
                      <a:pt x="2941133" y="184536"/>
                      <a:pt x="3149456" y="14422"/>
                      <a:pt x="3500251" y="0"/>
                    </a:cubicBezTo>
                    <a:cubicBezTo>
                      <a:pt x="3832494" y="-210114"/>
                      <a:pt x="4166108" y="-107245"/>
                      <a:pt x="4545782" y="0"/>
                    </a:cubicBezTo>
                    <a:cubicBezTo>
                      <a:pt x="4835795" y="-132115"/>
                      <a:pt x="5079361" y="-90700"/>
                      <a:pt x="5246885" y="0"/>
                    </a:cubicBezTo>
                    <a:cubicBezTo>
                      <a:pt x="5435043" y="-61831"/>
                      <a:pt x="6004856" y="-107572"/>
                      <a:pt x="6258604" y="0"/>
                    </a:cubicBezTo>
                    <a:cubicBezTo>
                      <a:pt x="6641037" y="-26165"/>
                      <a:pt x="6859424" y="-79126"/>
                      <a:pt x="7083954" y="0"/>
                    </a:cubicBezTo>
                    <a:cubicBezTo>
                      <a:pt x="7278777" y="-13690"/>
                      <a:pt x="7658942" y="33994"/>
                      <a:pt x="7909305" y="0"/>
                    </a:cubicBezTo>
                    <a:cubicBezTo>
                      <a:pt x="8187975" y="-88439"/>
                      <a:pt x="8643536" y="108262"/>
                      <a:pt x="8921023" y="0"/>
                    </a:cubicBezTo>
                    <a:cubicBezTo>
                      <a:pt x="9251958" y="-69080"/>
                      <a:pt x="9379415" y="-78316"/>
                      <a:pt x="9622128" y="0"/>
                    </a:cubicBezTo>
                    <a:cubicBezTo>
                      <a:pt x="9965593" y="44765"/>
                      <a:pt x="10233742" y="70634"/>
                      <a:pt x="10758092" y="0"/>
                    </a:cubicBezTo>
                    <a:cubicBezTo>
                      <a:pt x="10814539" y="9941"/>
                      <a:pt x="10945375" y="120685"/>
                      <a:pt x="10909881" y="306198"/>
                    </a:cubicBezTo>
                    <a:lnTo>
                      <a:pt x="10909881" y="306191"/>
                    </a:lnTo>
                    <a:lnTo>
                      <a:pt x="10909881" y="306191"/>
                    </a:lnTo>
                    <a:cubicBezTo>
                      <a:pt x="10868411" y="491862"/>
                      <a:pt x="10906652" y="644397"/>
                      <a:pt x="10909881" y="765479"/>
                    </a:cubicBezTo>
                    <a:cubicBezTo>
                      <a:pt x="10915625" y="1137408"/>
                      <a:pt x="10898628" y="1243874"/>
                      <a:pt x="10909881" y="1530954"/>
                    </a:cubicBezTo>
                    <a:cubicBezTo>
                      <a:pt x="10920014" y="1688930"/>
                      <a:pt x="10854728" y="1835676"/>
                      <a:pt x="10758092" y="1837155"/>
                    </a:cubicBezTo>
                    <a:cubicBezTo>
                      <a:pt x="10391413" y="1894628"/>
                      <a:pt x="10022936" y="1830294"/>
                      <a:pt x="9746373" y="1837155"/>
                    </a:cubicBezTo>
                    <a:cubicBezTo>
                      <a:pt x="9514277" y="1803805"/>
                      <a:pt x="9021090" y="1609453"/>
                      <a:pt x="8734654" y="1837155"/>
                    </a:cubicBezTo>
                    <a:cubicBezTo>
                      <a:pt x="8554193" y="1836599"/>
                      <a:pt x="8204616" y="1905507"/>
                      <a:pt x="7847181" y="1837155"/>
                    </a:cubicBezTo>
                    <a:cubicBezTo>
                      <a:pt x="7492078" y="1744144"/>
                      <a:pt x="7136901" y="1954869"/>
                      <a:pt x="6897585" y="1837155"/>
                    </a:cubicBezTo>
                    <a:cubicBezTo>
                      <a:pt x="6713483" y="1876000"/>
                      <a:pt x="6172922" y="1817494"/>
                      <a:pt x="5885865" y="1837155"/>
                    </a:cubicBezTo>
                    <a:cubicBezTo>
                      <a:pt x="5511050" y="1733173"/>
                      <a:pt x="4944176" y="1783209"/>
                      <a:pt x="4545782" y="1837155"/>
                    </a:cubicBezTo>
                    <a:cubicBezTo>
                      <a:pt x="4192533" y="1811402"/>
                      <a:pt x="4053230" y="1846048"/>
                      <a:pt x="3582075" y="1837155"/>
                    </a:cubicBezTo>
                    <a:cubicBezTo>
                      <a:pt x="3229460" y="1790474"/>
                      <a:pt x="3079989" y="2000987"/>
                      <a:pt x="2618369" y="1837155"/>
                    </a:cubicBezTo>
                    <a:cubicBezTo>
                      <a:pt x="2217864" y="1739728"/>
                      <a:pt x="2227050" y="1901488"/>
                      <a:pt x="1818312" y="1837155"/>
                    </a:cubicBezTo>
                    <a:lnTo>
                      <a:pt x="1818312" y="1837155"/>
                    </a:lnTo>
                    <a:cubicBezTo>
                      <a:pt x="1650572" y="1945939"/>
                      <a:pt x="1393009" y="1804857"/>
                      <a:pt x="1035044" y="1837155"/>
                    </a:cubicBezTo>
                    <a:cubicBezTo>
                      <a:pt x="646290" y="1747925"/>
                      <a:pt x="363352" y="1885850"/>
                      <a:pt x="151786" y="1837155"/>
                    </a:cubicBezTo>
                    <a:cubicBezTo>
                      <a:pt x="68763" y="1808843"/>
                      <a:pt x="-30839" y="1681961"/>
                      <a:pt x="0" y="1530954"/>
                    </a:cubicBezTo>
                    <a:cubicBezTo>
                      <a:pt x="-45561" y="1169066"/>
                      <a:pt x="66491" y="965405"/>
                      <a:pt x="0" y="765479"/>
                    </a:cubicBezTo>
                    <a:cubicBezTo>
                      <a:pt x="10740" y="704008"/>
                      <a:pt x="-8698" y="655057"/>
                      <a:pt x="0" y="593251"/>
                    </a:cubicBezTo>
                    <a:cubicBezTo>
                      <a:pt x="27797" y="585714"/>
                      <a:pt x="3348" y="423240"/>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814160 w 10494375"/>
                          <a:gd name="connsiteY10" fmla="*/ 0 h 1133558"/>
                          <a:gd name="connsiteX11" fmla="*/ 7608077 w 10494375"/>
                          <a:gd name="connsiteY11" fmla="*/ 0 h 1133558"/>
                          <a:gd name="connsiteX12" fmla="*/ 8581264 w 10494375"/>
                          <a:gd name="connsiteY12" fmla="*/ 0 h 1133558"/>
                          <a:gd name="connsiteX13" fmla="*/ 9255667 w 10494375"/>
                          <a:gd name="connsiteY13" fmla="*/ 0 h 1133558"/>
                          <a:gd name="connsiteX14" fmla="*/ 10348367 w 10494375"/>
                          <a:gd name="connsiteY14" fmla="*/ 0 h 1133558"/>
                          <a:gd name="connsiteX15" fmla="*/ 10494375 w 10494375"/>
                          <a:gd name="connsiteY15" fmla="*/ 188930 h 1133558"/>
                          <a:gd name="connsiteX16" fmla="*/ 10494375 w 10494375"/>
                          <a:gd name="connsiteY16" fmla="*/ 188926 h 1133558"/>
                          <a:gd name="connsiteX17" fmla="*/ 10494375 w 10494375"/>
                          <a:gd name="connsiteY17" fmla="*/ 188926 h 1133558"/>
                          <a:gd name="connsiteX18" fmla="*/ 10494375 w 10494375"/>
                          <a:gd name="connsiteY18" fmla="*/ 472315 h 1133558"/>
                          <a:gd name="connsiteX19" fmla="*/ 10494375 w 10494375"/>
                          <a:gd name="connsiteY19" fmla="*/ 944627 h 1133558"/>
                          <a:gd name="connsiteX20" fmla="*/ 10348367 w 10494375"/>
                          <a:gd name="connsiteY20" fmla="*/ 1133558 h 1133558"/>
                          <a:gd name="connsiteX21" fmla="*/ 9375180 w 10494375"/>
                          <a:gd name="connsiteY21" fmla="*/ 1133558 h 1133558"/>
                          <a:gd name="connsiteX22" fmla="*/ 8401993 w 10494375"/>
                          <a:gd name="connsiteY22" fmla="*/ 1133558 h 1133558"/>
                          <a:gd name="connsiteX23" fmla="*/ 7548319 w 10494375"/>
                          <a:gd name="connsiteY23" fmla="*/ 1133558 h 1133558"/>
                          <a:gd name="connsiteX24" fmla="*/ 6634889 w 10494375"/>
                          <a:gd name="connsiteY24" fmla="*/ 1133558 h 1133558"/>
                          <a:gd name="connsiteX25" fmla="*/ 5661701 w 10494375"/>
                          <a:gd name="connsiteY25" fmla="*/ 1133558 h 1133558"/>
                          <a:gd name="connsiteX26" fmla="*/ 4372655 w 10494375"/>
                          <a:gd name="connsiteY26" fmla="*/ 1133558 h 1133558"/>
                          <a:gd name="connsiteX27" fmla="*/ 3445651 w 10494375"/>
                          <a:gd name="connsiteY27" fmla="*/ 1133558 h 1133558"/>
                          <a:gd name="connsiteX28" fmla="*/ 2518648 w 10494375"/>
                          <a:gd name="connsiteY28" fmla="*/ 1133558 h 1133558"/>
                          <a:gd name="connsiteX29" fmla="*/ 1749062 w 10494375"/>
                          <a:gd name="connsiteY29" fmla="*/ 1133558 h 1133558"/>
                          <a:gd name="connsiteX30" fmla="*/ 1749062 w 10494375"/>
                          <a:gd name="connsiteY30" fmla="*/ 1133558 h 1133558"/>
                          <a:gd name="connsiteX31" fmla="*/ 995625 w 10494375"/>
                          <a:gd name="connsiteY31" fmla="*/ 1133558 h 1133558"/>
                          <a:gd name="connsiteX32" fmla="*/ 146006 w 10494375"/>
                          <a:gd name="connsiteY32" fmla="*/ 1133558 h 1133558"/>
                          <a:gd name="connsiteX33" fmla="*/ 0 w 10494375"/>
                          <a:gd name="connsiteY33" fmla="*/ 944627 h 1133558"/>
                          <a:gd name="connsiteX34" fmla="*/ 0 w 10494375"/>
                          <a:gd name="connsiteY34" fmla="*/ 472315 h 1133558"/>
                          <a:gd name="connsiteX35" fmla="*/ 0 w 10494375"/>
                          <a:gd name="connsiteY35" fmla="*/ 366047 h 1133558"/>
                          <a:gd name="connsiteX36" fmla="*/ 0 w 10494375"/>
                          <a:gd name="connsiteY36" fmla="*/ 188926 h 1133558"/>
                          <a:gd name="connsiteX37" fmla="*/ 0 w 10494375"/>
                          <a:gd name="connsiteY37" fmla="*/ 188930 h 1133558"/>
                          <a:gd name="connsiteX0" fmla="*/ 0 w 10494375"/>
                          <a:gd name="connsiteY0" fmla="*/ 188930 h 1133558"/>
                          <a:gd name="connsiteX1" fmla="*/ 146006 w 10494375"/>
                          <a:gd name="connsiteY1" fmla="*/ 0 h 1133558"/>
                          <a:gd name="connsiteX2" fmla="*/ 931502 w 10494375"/>
                          <a:gd name="connsiteY2" fmla="*/ 0 h 1133558"/>
                          <a:gd name="connsiteX3" fmla="*/ 1749062 w 10494375"/>
                          <a:gd name="connsiteY3" fmla="*/ 0 h 1133558"/>
                          <a:gd name="connsiteX4" fmla="*/ 1749062 w 10494375"/>
                          <a:gd name="connsiteY4" fmla="*/ 0 h 1133558"/>
                          <a:gd name="connsiteX5" fmla="*/ 2571121 w 10494375"/>
                          <a:gd name="connsiteY5" fmla="*/ 0 h 1133558"/>
                          <a:gd name="connsiteX6" fmla="*/ 3471887 w 10494375"/>
                          <a:gd name="connsiteY6" fmla="*/ 0 h 1133558"/>
                          <a:gd name="connsiteX7" fmla="*/ 4372655 w 10494375"/>
                          <a:gd name="connsiteY7" fmla="*/ 0 h 1133558"/>
                          <a:gd name="connsiteX8" fmla="*/ 5166570 w 10494375"/>
                          <a:gd name="connsiteY8" fmla="*/ 0 h 1133558"/>
                          <a:gd name="connsiteX9" fmla="*/ 6020244 w 10494375"/>
                          <a:gd name="connsiteY9" fmla="*/ 0 h 1133558"/>
                          <a:gd name="connsiteX10" fmla="*/ 6754403 w 10494375"/>
                          <a:gd name="connsiteY10" fmla="*/ 0 h 1133558"/>
                          <a:gd name="connsiteX11" fmla="*/ 7488562 w 10494375"/>
                          <a:gd name="connsiteY11" fmla="*/ 0 h 1133558"/>
                          <a:gd name="connsiteX12" fmla="*/ 8162964 w 10494375"/>
                          <a:gd name="connsiteY12" fmla="*/ 0 h 1133558"/>
                          <a:gd name="connsiteX13" fmla="*/ 8837367 w 10494375"/>
                          <a:gd name="connsiteY13" fmla="*/ 0 h 1133558"/>
                          <a:gd name="connsiteX14" fmla="*/ 9571524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494694 w 10494375"/>
                          <a:gd name="connsiteY22" fmla="*/ 1133558 h 1133558"/>
                          <a:gd name="connsiteX23" fmla="*/ 8820293 w 10494375"/>
                          <a:gd name="connsiteY23" fmla="*/ 1133558 h 1133558"/>
                          <a:gd name="connsiteX24" fmla="*/ 8026377 w 10494375"/>
                          <a:gd name="connsiteY24" fmla="*/ 1133558 h 1133558"/>
                          <a:gd name="connsiteX25" fmla="*/ 7053189 w 10494375"/>
                          <a:gd name="connsiteY25" fmla="*/ 1133558 h 1133558"/>
                          <a:gd name="connsiteX26" fmla="*/ 6080001 w 10494375"/>
                          <a:gd name="connsiteY26" fmla="*/ 1133558 h 1133558"/>
                          <a:gd name="connsiteX27" fmla="*/ 5226328 w 10494375"/>
                          <a:gd name="connsiteY27" fmla="*/ 1133558 h 1133558"/>
                          <a:gd name="connsiteX28" fmla="*/ 4372655 w 10494375"/>
                          <a:gd name="connsiteY28" fmla="*/ 1133558 h 1133558"/>
                          <a:gd name="connsiteX29" fmla="*/ 3576831 w 10494375"/>
                          <a:gd name="connsiteY29" fmla="*/ 1133558 h 1133558"/>
                          <a:gd name="connsiteX30" fmla="*/ 2728537 w 10494375"/>
                          <a:gd name="connsiteY30" fmla="*/ 1133558 h 1133558"/>
                          <a:gd name="connsiteX31" fmla="*/ 1749062 w 10494375"/>
                          <a:gd name="connsiteY31" fmla="*/ 1133558 h 1133558"/>
                          <a:gd name="connsiteX32" fmla="*/ 1749062 w 10494375"/>
                          <a:gd name="connsiteY32" fmla="*/ 1133558 h 1133558"/>
                          <a:gd name="connsiteX33" fmla="*/ 979594 w 10494375"/>
                          <a:gd name="connsiteY33" fmla="*/ 1133558 h 1133558"/>
                          <a:gd name="connsiteX34" fmla="*/ 146006 w 10494375"/>
                          <a:gd name="connsiteY34" fmla="*/ 1133558 h 1133558"/>
                          <a:gd name="connsiteX35" fmla="*/ 0 w 10494375"/>
                          <a:gd name="connsiteY35" fmla="*/ 944627 h 1133558"/>
                          <a:gd name="connsiteX36" fmla="*/ 0 w 10494375"/>
                          <a:gd name="connsiteY36" fmla="*/ 472315 h 1133558"/>
                          <a:gd name="connsiteX37" fmla="*/ 0 w 10494375"/>
                          <a:gd name="connsiteY37" fmla="*/ 366047 h 1133558"/>
                          <a:gd name="connsiteX38" fmla="*/ 0 w 10494375"/>
                          <a:gd name="connsiteY38" fmla="*/ 188926 h 1133558"/>
                          <a:gd name="connsiteX39" fmla="*/ 0 w 10494375"/>
                          <a:gd name="connsiteY39" fmla="*/ 188930 h 1133558"/>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433080 w 10494375"/>
                          <a:gd name="connsiteY10" fmla="*/ 0 h 1133558"/>
                          <a:gd name="connsiteX11" fmla="*/ 6814160 w 10494375"/>
                          <a:gd name="connsiteY11" fmla="*/ 0 h 1133558"/>
                          <a:gd name="connsiteX12" fmla="*/ 7608077 w 10494375"/>
                          <a:gd name="connsiteY12" fmla="*/ 0 h 1133558"/>
                          <a:gd name="connsiteX13" fmla="*/ 8581264 w 10494375"/>
                          <a:gd name="connsiteY13" fmla="*/ 0 h 1133558"/>
                          <a:gd name="connsiteX14" fmla="*/ 9255667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375180 w 10494375"/>
                          <a:gd name="connsiteY22" fmla="*/ 1133558 h 1133558"/>
                          <a:gd name="connsiteX23" fmla="*/ 8401993 w 10494375"/>
                          <a:gd name="connsiteY23" fmla="*/ 1133558 h 1133558"/>
                          <a:gd name="connsiteX24" fmla="*/ 7548319 w 10494375"/>
                          <a:gd name="connsiteY24" fmla="*/ 1133558 h 1133558"/>
                          <a:gd name="connsiteX25" fmla="*/ 6634889 w 10494375"/>
                          <a:gd name="connsiteY25" fmla="*/ 1133558 h 1133558"/>
                          <a:gd name="connsiteX26" fmla="*/ 5661701 w 10494375"/>
                          <a:gd name="connsiteY26" fmla="*/ 1133558 h 1133558"/>
                          <a:gd name="connsiteX27" fmla="*/ 4372655 w 10494375"/>
                          <a:gd name="connsiteY27" fmla="*/ 1133558 h 1133558"/>
                          <a:gd name="connsiteX28" fmla="*/ 3445651 w 10494375"/>
                          <a:gd name="connsiteY28" fmla="*/ 1133558 h 1133558"/>
                          <a:gd name="connsiteX29" fmla="*/ 2518648 w 10494375"/>
                          <a:gd name="connsiteY29" fmla="*/ 1133558 h 1133558"/>
                          <a:gd name="connsiteX30" fmla="*/ 1749062 w 10494375"/>
                          <a:gd name="connsiteY30" fmla="*/ 1133558 h 1133558"/>
                          <a:gd name="connsiteX31" fmla="*/ 1749062 w 10494375"/>
                          <a:gd name="connsiteY31" fmla="*/ 1133558 h 1133558"/>
                          <a:gd name="connsiteX32" fmla="*/ 995625 w 10494375"/>
                          <a:gd name="connsiteY32" fmla="*/ 1133558 h 1133558"/>
                          <a:gd name="connsiteX33" fmla="*/ 146006 w 10494375"/>
                          <a:gd name="connsiteY33" fmla="*/ 1133558 h 1133558"/>
                          <a:gd name="connsiteX34" fmla="*/ 0 w 10494375"/>
                          <a:gd name="connsiteY34" fmla="*/ 944627 h 1133558"/>
                          <a:gd name="connsiteX35" fmla="*/ 0 w 10494375"/>
                          <a:gd name="connsiteY35" fmla="*/ 472315 h 1133558"/>
                          <a:gd name="connsiteX36" fmla="*/ 0 w 10494375"/>
                          <a:gd name="connsiteY36" fmla="*/ 366047 h 1133558"/>
                          <a:gd name="connsiteX37" fmla="*/ 0 w 10494375"/>
                          <a:gd name="connsiteY37" fmla="*/ 188926 h 1133558"/>
                          <a:gd name="connsiteX38" fmla="*/ 0 w 10494375"/>
                          <a:gd name="connsiteY38" fmla="*/ 188930 h 11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133558" fill="none" extrusionOk="0">
                            <a:moveTo>
                              <a:pt x="0" y="188930"/>
                            </a:moveTo>
                            <a:cubicBezTo>
                              <a:pt x="28637" y="86355"/>
                              <a:pt x="48891" y="-3613"/>
                              <a:pt x="146006" y="0"/>
                            </a:cubicBezTo>
                            <a:cubicBezTo>
                              <a:pt x="316321" y="-68659"/>
                              <a:pt x="645256" y="99839"/>
                              <a:pt x="979594" y="0"/>
                            </a:cubicBezTo>
                            <a:cubicBezTo>
                              <a:pt x="1275151" y="-60481"/>
                              <a:pt x="1622868" y="-1502"/>
                              <a:pt x="1749062" y="0"/>
                            </a:cubicBezTo>
                            <a:lnTo>
                              <a:pt x="1749062" y="0"/>
                            </a:lnTo>
                            <a:cubicBezTo>
                              <a:pt x="1990344" y="12143"/>
                              <a:pt x="2315153" y="-71976"/>
                              <a:pt x="2544884" y="0"/>
                            </a:cubicBezTo>
                            <a:cubicBezTo>
                              <a:pt x="2820976" y="105997"/>
                              <a:pt x="3020303" y="11514"/>
                              <a:pt x="3366943" y="0"/>
                            </a:cubicBezTo>
                            <a:cubicBezTo>
                              <a:pt x="3687409" y="-122952"/>
                              <a:pt x="4001716" y="-62979"/>
                              <a:pt x="4372655" y="0"/>
                            </a:cubicBezTo>
                            <a:cubicBezTo>
                              <a:pt x="4623282" y="-72413"/>
                              <a:pt x="4881251" y="-49972"/>
                              <a:pt x="5047056" y="0"/>
                            </a:cubicBezTo>
                            <a:cubicBezTo>
                              <a:pt x="5227111" y="-33281"/>
                              <a:pt x="5775529" y="-61576"/>
                              <a:pt x="6020244" y="0"/>
                            </a:cubicBezTo>
                            <a:cubicBezTo>
                              <a:pt x="6411665" y="-15074"/>
                              <a:pt x="6611750" y="-38589"/>
                              <a:pt x="6814160" y="0"/>
                            </a:cubicBezTo>
                            <a:cubicBezTo>
                              <a:pt x="7034740" y="21230"/>
                              <a:pt x="7323200" y="43348"/>
                              <a:pt x="7608077" y="0"/>
                            </a:cubicBezTo>
                            <a:cubicBezTo>
                              <a:pt x="7873871" y="-94899"/>
                              <a:pt x="8340798" y="87772"/>
                              <a:pt x="8581264" y="0"/>
                            </a:cubicBezTo>
                            <a:cubicBezTo>
                              <a:pt x="8903354" y="-43134"/>
                              <a:pt x="9009729" y="-45728"/>
                              <a:pt x="9255667" y="0"/>
                            </a:cubicBezTo>
                            <a:cubicBezTo>
                              <a:pt x="9611058" y="49038"/>
                              <a:pt x="9874234" y="34471"/>
                              <a:pt x="10348367" y="0"/>
                            </a:cubicBezTo>
                            <a:cubicBezTo>
                              <a:pt x="10405151" y="-17047"/>
                              <a:pt x="10523967" y="75983"/>
                              <a:pt x="10494375" y="188930"/>
                            </a:cubicBezTo>
                            <a:lnTo>
                              <a:pt x="10494375" y="188926"/>
                            </a:lnTo>
                            <a:lnTo>
                              <a:pt x="10494375" y="188926"/>
                            </a:lnTo>
                            <a:cubicBezTo>
                              <a:pt x="10459582" y="304825"/>
                              <a:pt x="10482924" y="387823"/>
                              <a:pt x="10494375" y="472315"/>
                            </a:cubicBezTo>
                            <a:cubicBezTo>
                              <a:pt x="10486686" y="709361"/>
                              <a:pt x="10492271" y="757223"/>
                              <a:pt x="10494375" y="944627"/>
                            </a:cubicBezTo>
                            <a:cubicBezTo>
                              <a:pt x="10501771" y="1049223"/>
                              <a:pt x="10452998" y="1137158"/>
                              <a:pt x="10348367" y="1133558"/>
                            </a:cubicBezTo>
                            <a:cubicBezTo>
                              <a:pt x="9963391" y="1200658"/>
                              <a:pt x="9671914" y="1142011"/>
                              <a:pt x="9375180" y="1133558"/>
                            </a:cubicBezTo>
                            <a:cubicBezTo>
                              <a:pt x="9202377" y="1110707"/>
                              <a:pt x="8679117" y="1016917"/>
                              <a:pt x="8401993" y="1133558"/>
                            </a:cubicBezTo>
                            <a:cubicBezTo>
                              <a:pt x="8248608" y="1164598"/>
                              <a:pt x="7899944" y="1161222"/>
                              <a:pt x="7548319" y="1133558"/>
                            </a:cubicBezTo>
                            <a:cubicBezTo>
                              <a:pt x="7198760" y="1075382"/>
                              <a:pt x="6830874" y="1194098"/>
                              <a:pt x="6634889" y="1133558"/>
                            </a:cubicBezTo>
                            <a:cubicBezTo>
                              <a:pt x="6439282" y="1198127"/>
                              <a:pt x="5940205" y="1115966"/>
                              <a:pt x="5661701" y="1133558"/>
                            </a:cubicBezTo>
                            <a:cubicBezTo>
                              <a:pt x="5337326" y="1042096"/>
                              <a:pt x="4784335" y="1101374"/>
                              <a:pt x="4372655" y="1133558"/>
                            </a:cubicBezTo>
                            <a:cubicBezTo>
                              <a:pt x="4039179" y="1134253"/>
                              <a:pt x="3909564" y="1142445"/>
                              <a:pt x="3445651" y="1133558"/>
                            </a:cubicBezTo>
                            <a:cubicBezTo>
                              <a:pt x="3077565" y="1101375"/>
                              <a:pt x="2931063" y="1219327"/>
                              <a:pt x="2518648" y="1133558"/>
                            </a:cubicBezTo>
                            <a:cubicBezTo>
                              <a:pt x="2130571" y="1089795"/>
                              <a:pt x="2118828" y="1190162"/>
                              <a:pt x="1749062" y="1133558"/>
                            </a:cubicBezTo>
                            <a:lnTo>
                              <a:pt x="1749062" y="1133558"/>
                            </a:lnTo>
                            <a:cubicBezTo>
                              <a:pt x="1589361" y="1195748"/>
                              <a:pt x="1354935" y="1128145"/>
                              <a:pt x="995625" y="1133558"/>
                            </a:cubicBezTo>
                            <a:cubicBezTo>
                              <a:pt x="607523" y="1074660"/>
                              <a:pt x="372614" y="1174078"/>
                              <a:pt x="146006" y="1133558"/>
                            </a:cubicBezTo>
                            <a:cubicBezTo>
                              <a:pt x="70630" y="1104939"/>
                              <a:pt x="-23620" y="1033966"/>
                              <a:pt x="0" y="944627"/>
                            </a:cubicBezTo>
                            <a:cubicBezTo>
                              <a:pt x="-50335" y="724907"/>
                              <a:pt x="46846" y="618120"/>
                              <a:pt x="0" y="472315"/>
                            </a:cubicBezTo>
                            <a:cubicBezTo>
                              <a:pt x="8764" y="433526"/>
                              <a:pt x="-7032" y="403237"/>
                              <a:pt x="0" y="366047"/>
                            </a:cubicBezTo>
                            <a:cubicBezTo>
                              <a:pt x="8951" y="351681"/>
                              <a:pt x="30722" y="257929"/>
                              <a:pt x="0" y="188926"/>
                            </a:cubicBezTo>
                            <a:lnTo>
                              <a:pt x="0" y="188930"/>
                            </a:lnTo>
                            <a:close/>
                          </a:path>
                          <a:path w="10494375" h="1133558" stroke="0" extrusionOk="0">
                            <a:moveTo>
                              <a:pt x="0" y="188930"/>
                            </a:moveTo>
                            <a:cubicBezTo>
                              <a:pt x="24309" y="51149"/>
                              <a:pt x="55876" y="-12860"/>
                              <a:pt x="146006" y="0"/>
                            </a:cubicBezTo>
                            <a:cubicBezTo>
                              <a:pt x="407996" y="22503"/>
                              <a:pt x="681655" y="-13813"/>
                              <a:pt x="931502" y="0"/>
                            </a:cubicBezTo>
                            <a:cubicBezTo>
                              <a:pt x="1214230" y="17847"/>
                              <a:pt x="1316315" y="16606"/>
                              <a:pt x="1749062" y="0"/>
                            </a:cubicBezTo>
                            <a:lnTo>
                              <a:pt x="1749062" y="0"/>
                            </a:lnTo>
                            <a:cubicBezTo>
                              <a:pt x="2090133" y="-26455"/>
                              <a:pt x="2270375" y="13569"/>
                              <a:pt x="2571121" y="0"/>
                            </a:cubicBezTo>
                            <a:cubicBezTo>
                              <a:pt x="2934678" y="-17081"/>
                              <a:pt x="3040863" y="61362"/>
                              <a:pt x="3471887" y="0"/>
                            </a:cubicBezTo>
                            <a:cubicBezTo>
                              <a:pt x="3882377" y="-47391"/>
                              <a:pt x="4107285" y="86066"/>
                              <a:pt x="4372655" y="0"/>
                            </a:cubicBezTo>
                            <a:cubicBezTo>
                              <a:pt x="4439126" y="-79421"/>
                              <a:pt x="4759279" y="-41050"/>
                              <a:pt x="5166570" y="0"/>
                            </a:cubicBezTo>
                            <a:cubicBezTo>
                              <a:pt x="5442283" y="-54384"/>
                              <a:pt x="5763490" y="-36797"/>
                              <a:pt x="6020244" y="0"/>
                            </a:cubicBezTo>
                            <a:cubicBezTo>
                              <a:pt x="6190343" y="11874"/>
                              <a:pt x="6605583" y="40194"/>
                              <a:pt x="6754403" y="0"/>
                            </a:cubicBezTo>
                            <a:cubicBezTo>
                              <a:pt x="6912693" y="-6967"/>
                              <a:pt x="7240546" y="-9979"/>
                              <a:pt x="7488562" y="0"/>
                            </a:cubicBezTo>
                            <a:cubicBezTo>
                              <a:pt x="7711775" y="60057"/>
                              <a:pt x="7842378" y="-6039"/>
                              <a:pt x="8162964" y="0"/>
                            </a:cubicBezTo>
                            <a:cubicBezTo>
                              <a:pt x="8439314" y="-721"/>
                              <a:pt x="8573114" y="-33752"/>
                              <a:pt x="8837367" y="0"/>
                            </a:cubicBezTo>
                            <a:cubicBezTo>
                              <a:pt x="9064287" y="11026"/>
                              <a:pt x="9187911" y="-42430"/>
                              <a:pt x="9571524" y="0"/>
                            </a:cubicBezTo>
                            <a:cubicBezTo>
                              <a:pt x="9942415" y="-8266"/>
                              <a:pt x="10025815" y="-45896"/>
                              <a:pt x="10348367" y="0"/>
                            </a:cubicBezTo>
                            <a:cubicBezTo>
                              <a:pt x="10449027" y="8278"/>
                              <a:pt x="10464328" y="65818"/>
                              <a:pt x="10494375" y="188930"/>
                            </a:cubicBezTo>
                            <a:lnTo>
                              <a:pt x="10494375" y="188926"/>
                            </a:lnTo>
                            <a:lnTo>
                              <a:pt x="10494375" y="188926"/>
                            </a:lnTo>
                            <a:cubicBezTo>
                              <a:pt x="10509893" y="308367"/>
                              <a:pt x="10516006" y="336860"/>
                              <a:pt x="10494375" y="472315"/>
                            </a:cubicBezTo>
                            <a:cubicBezTo>
                              <a:pt x="10518653" y="563018"/>
                              <a:pt x="10528223" y="782110"/>
                              <a:pt x="10494375" y="944627"/>
                            </a:cubicBezTo>
                            <a:cubicBezTo>
                              <a:pt x="10487024" y="1049639"/>
                              <a:pt x="10419918" y="1116603"/>
                              <a:pt x="10348367" y="1133558"/>
                            </a:cubicBezTo>
                            <a:cubicBezTo>
                              <a:pt x="9948162" y="1109922"/>
                              <a:pt x="9752352" y="1135204"/>
                              <a:pt x="9494694" y="1133558"/>
                            </a:cubicBezTo>
                            <a:cubicBezTo>
                              <a:pt x="9213568" y="1113455"/>
                              <a:pt x="8955268" y="1111325"/>
                              <a:pt x="8820293" y="1133558"/>
                            </a:cubicBezTo>
                            <a:cubicBezTo>
                              <a:pt x="8731456" y="1207562"/>
                              <a:pt x="8333862" y="1122315"/>
                              <a:pt x="8026377" y="1133558"/>
                            </a:cubicBezTo>
                            <a:cubicBezTo>
                              <a:pt x="7720764" y="1163269"/>
                              <a:pt x="7499622" y="1147196"/>
                              <a:pt x="7053189" y="1133558"/>
                            </a:cubicBezTo>
                            <a:cubicBezTo>
                              <a:pt x="6697813" y="1162097"/>
                              <a:pt x="6294246" y="1230722"/>
                              <a:pt x="6080001" y="1133558"/>
                            </a:cubicBezTo>
                            <a:cubicBezTo>
                              <a:pt x="5834702" y="1129899"/>
                              <a:pt x="5478648" y="1295925"/>
                              <a:pt x="5226328" y="1133558"/>
                            </a:cubicBezTo>
                            <a:cubicBezTo>
                              <a:pt x="4997992" y="1113527"/>
                              <a:pt x="4622721" y="1032261"/>
                              <a:pt x="4372655" y="1133558"/>
                            </a:cubicBezTo>
                            <a:cubicBezTo>
                              <a:pt x="4085304" y="1182794"/>
                              <a:pt x="3713384" y="1148350"/>
                              <a:pt x="3576831" y="1133558"/>
                            </a:cubicBezTo>
                            <a:cubicBezTo>
                              <a:pt x="3374087" y="1181770"/>
                              <a:pt x="2904643" y="1187091"/>
                              <a:pt x="2728537" y="1133558"/>
                            </a:cubicBezTo>
                            <a:cubicBezTo>
                              <a:pt x="2561726" y="1161148"/>
                              <a:pt x="2210226" y="1125385"/>
                              <a:pt x="1749062" y="1133558"/>
                            </a:cubicBezTo>
                            <a:lnTo>
                              <a:pt x="1749062" y="1133558"/>
                            </a:lnTo>
                            <a:cubicBezTo>
                              <a:pt x="1389132" y="1158228"/>
                              <a:pt x="1273173" y="1133097"/>
                              <a:pt x="979594" y="1133558"/>
                            </a:cubicBezTo>
                            <a:cubicBezTo>
                              <a:pt x="721556" y="1168333"/>
                              <a:pt x="450938" y="1111042"/>
                              <a:pt x="146006" y="1133558"/>
                            </a:cubicBezTo>
                            <a:cubicBezTo>
                              <a:pt x="75611" y="1097784"/>
                              <a:pt x="-20013" y="1042937"/>
                              <a:pt x="0" y="944627"/>
                            </a:cubicBezTo>
                            <a:cubicBezTo>
                              <a:pt x="25844" y="720067"/>
                              <a:pt x="43568" y="629061"/>
                              <a:pt x="0" y="472315"/>
                            </a:cubicBezTo>
                            <a:cubicBezTo>
                              <a:pt x="7097" y="411598"/>
                              <a:pt x="7609" y="389452"/>
                              <a:pt x="0" y="366047"/>
                            </a:cubicBezTo>
                            <a:cubicBezTo>
                              <a:pt x="9937" y="287532"/>
                              <a:pt x="-23860" y="257684"/>
                              <a:pt x="0" y="188926"/>
                            </a:cubicBezTo>
                            <a:lnTo>
                              <a:pt x="0" y="188930"/>
                            </a:lnTo>
                            <a:close/>
                          </a:path>
                          <a:path w="10494375" h="1133558" fill="none" stroke="0" extrusionOk="0">
                            <a:moveTo>
                              <a:pt x="0" y="188930"/>
                            </a:moveTo>
                            <a:cubicBezTo>
                              <a:pt x="4112" y="70277"/>
                              <a:pt x="72088" y="-25031"/>
                              <a:pt x="146006" y="0"/>
                            </a:cubicBezTo>
                            <a:cubicBezTo>
                              <a:pt x="262612" y="-4362"/>
                              <a:pt x="755355" y="55701"/>
                              <a:pt x="979594" y="0"/>
                            </a:cubicBezTo>
                            <a:cubicBezTo>
                              <a:pt x="1226906" y="-22251"/>
                              <a:pt x="1576583" y="47387"/>
                              <a:pt x="1749062" y="0"/>
                            </a:cubicBezTo>
                            <a:lnTo>
                              <a:pt x="1749062" y="0"/>
                            </a:lnTo>
                            <a:cubicBezTo>
                              <a:pt x="2051861" y="-81901"/>
                              <a:pt x="2332722" y="-36605"/>
                              <a:pt x="2544884" y="0"/>
                            </a:cubicBezTo>
                            <a:cubicBezTo>
                              <a:pt x="2784198" y="93637"/>
                              <a:pt x="3070630" y="28199"/>
                              <a:pt x="3366943" y="0"/>
                            </a:cubicBezTo>
                            <a:cubicBezTo>
                              <a:pt x="3657398" y="-8901"/>
                              <a:pt x="3970368" y="-103939"/>
                              <a:pt x="4372655" y="0"/>
                            </a:cubicBezTo>
                            <a:cubicBezTo>
                              <a:pt x="4610270" y="-24423"/>
                              <a:pt x="4903167" y="-165"/>
                              <a:pt x="5047056" y="0"/>
                            </a:cubicBezTo>
                            <a:cubicBezTo>
                              <a:pt x="5134121" y="-28740"/>
                              <a:pt x="5605237" y="-49286"/>
                              <a:pt x="6020244" y="0"/>
                            </a:cubicBezTo>
                            <a:cubicBezTo>
                              <a:pt x="6175870" y="-13420"/>
                              <a:pt x="6233890" y="-19063"/>
                              <a:pt x="6433080" y="0"/>
                            </a:cubicBezTo>
                            <a:cubicBezTo>
                              <a:pt x="6632270" y="19063"/>
                              <a:pt x="6657160" y="-1952"/>
                              <a:pt x="6814160" y="0"/>
                            </a:cubicBezTo>
                            <a:cubicBezTo>
                              <a:pt x="7079925" y="13872"/>
                              <a:pt x="7330955" y="-28327"/>
                              <a:pt x="7608077" y="0"/>
                            </a:cubicBezTo>
                            <a:cubicBezTo>
                              <a:pt x="7907919" y="-47369"/>
                              <a:pt x="8268764" y="58441"/>
                              <a:pt x="8581264" y="0"/>
                            </a:cubicBezTo>
                            <a:cubicBezTo>
                              <a:pt x="8905665" y="-38699"/>
                              <a:pt x="9006383" y="-23541"/>
                              <a:pt x="9255667" y="0"/>
                            </a:cubicBezTo>
                            <a:cubicBezTo>
                              <a:pt x="9467451" y="-19340"/>
                              <a:pt x="9770061" y="-43233"/>
                              <a:pt x="10348367" y="0"/>
                            </a:cubicBezTo>
                            <a:cubicBezTo>
                              <a:pt x="10434453" y="21249"/>
                              <a:pt x="10538549" y="89301"/>
                              <a:pt x="10494375" y="188930"/>
                            </a:cubicBezTo>
                            <a:lnTo>
                              <a:pt x="10494375" y="188926"/>
                            </a:lnTo>
                            <a:lnTo>
                              <a:pt x="10494375" y="188926"/>
                            </a:lnTo>
                            <a:cubicBezTo>
                              <a:pt x="10460364" y="296998"/>
                              <a:pt x="10490178" y="374465"/>
                              <a:pt x="10494375" y="472315"/>
                            </a:cubicBezTo>
                            <a:cubicBezTo>
                              <a:pt x="10502228" y="696094"/>
                              <a:pt x="10497611" y="786195"/>
                              <a:pt x="10494375" y="944627"/>
                            </a:cubicBezTo>
                            <a:cubicBezTo>
                              <a:pt x="10479311" y="1066089"/>
                              <a:pt x="10419543" y="1117121"/>
                              <a:pt x="10348367" y="1133558"/>
                            </a:cubicBezTo>
                            <a:cubicBezTo>
                              <a:pt x="9915173" y="1196645"/>
                              <a:pt x="9620480" y="1143013"/>
                              <a:pt x="9375180" y="1133558"/>
                            </a:cubicBezTo>
                            <a:cubicBezTo>
                              <a:pt x="9095336" y="1160849"/>
                              <a:pt x="8636698" y="1118118"/>
                              <a:pt x="8401993" y="1133558"/>
                            </a:cubicBezTo>
                            <a:cubicBezTo>
                              <a:pt x="8107084" y="1151853"/>
                              <a:pt x="7834476" y="1229077"/>
                              <a:pt x="7548319" y="1133558"/>
                            </a:cubicBezTo>
                            <a:cubicBezTo>
                              <a:pt x="7280036" y="1083087"/>
                              <a:pt x="6838500" y="1147138"/>
                              <a:pt x="6634889" y="1133558"/>
                            </a:cubicBezTo>
                            <a:cubicBezTo>
                              <a:pt x="6467826" y="1000107"/>
                              <a:pt x="5919592" y="1173840"/>
                              <a:pt x="5661701" y="1133558"/>
                            </a:cubicBezTo>
                            <a:cubicBezTo>
                              <a:pt x="5236578" y="1111955"/>
                              <a:pt x="4992044" y="1130384"/>
                              <a:pt x="4372655" y="1133558"/>
                            </a:cubicBezTo>
                            <a:cubicBezTo>
                              <a:pt x="4062960" y="1213189"/>
                              <a:pt x="3826293" y="1170673"/>
                              <a:pt x="3445651" y="1133558"/>
                            </a:cubicBezTo>
                            <a:cubicBezTo>
                              <a:pt x="3035570" y="1078772"/>
                              <a:pt x="2860421" y="1182736"/>
                              <a:pt x="2518648" y="1133558"/>
                            </a:cubicBezTo>
                            <a:cubicBezTo>
                              <a:pt x="2173124" y="1077363"/>
                              <a:pt x="2092925" y="1151727"/>
                              <a:pt x="1749062" y="1133558"/>
                            </a:cubicBezTo>
                            <a:lnTo>
                              <a:pt x="1749062" y="1133558"/>
                            </a:lnTo>
                            <a:cubicBezTo>
                              <a:pt x="1560199" y="1179039"/>
                              <a:pt x="1352104" y="1115746"/>
                              <a:pt x="995625" y="1133558"/>
                            </a:cubicBezTo>
                            <a:cubicBezTo>
                              <a:pt x="621380" y="1120793"/>
                              <a:pt x="372584" y="1214121"/>
                              <a:pt x="146006" y="1133558"/>
                            </a:cubicBezTo>
                            <a:cubicBezTo>
                              <a:pt x="65055" y="1163066"/>
                              <a:pt x="-2295" y="1032629"/>
                              <a:pt x="0" y="944627"/>
                            </a:cubicBezTo>
                            <a:cubicBezTo>
                              <a:pt x="11888" y="762575"/>
                              <a:pt x="18341" y="582556"/>
                              <a:pt x="0" y="472315"/>
                            </a:cubicBezTo>
                            <a:cubicBezTo>
                              <a:pt x="11213" y="445603"/>
                              <a:pt x="-1500" y="402648"/>
                              <a:pt x="0" y="366047"/>
                            </a:cubicBezTo>
                            <a:cubicBezTo>
                              <a:pt x="13473" y="348414"/>
                              <a:pt x="-11623" y="259951"/>
                              <a:pt x="0" y="188926"/>
                            </a:cubicBezTo>
                            <a:lnTo>
                              <a:pt x="0" y="188930"/>
                            </a:lnTo>
                            <a:close/>
                          </a:path>
                          <a:path w="10494375" h="1133558" fill="none" stroke="0" extrusionOk="0">
                            <a:moveTo>
                              <a:pt x="0" y="188930"/>
                            </a:moveTo>
                            <a:cubicBezTo>
                              <a:pt x="29582" y="66808"/>
                              <a:pt x="59504" y="-11244"/>
                              <a:pt x="146006" y="0"/>
                            </a:cubicBezTo>
                            <a:cubicBezTo>
                              <a:pt x="302241" y="-62154"/>
                              <a:pt x="738386" y="57314"/>
                              <a:pt x="979594" y="0"/>
                            </a:cubicBezTo>
                            <a:cubicBezTo>
                              <a:pt x="1262341" y="-43102"/>
                              <a:pt x="1597260" y="26526"/>
                              <a:pt x="1749062" y="0"/>
                            </a:cubicBezTo>
                            <a:lnTo>
                              <a:pt x="1749062" y="0"/>
                            </a:lnTo>
                            <a:cubicBezTo>
                              <a:pt x="2056543" y="-60229"/>
                              <a:pt x="2355136" y="-20679"/>
                              <a:pt x="2544884" y="0"/>
                            </a:cubicBezTo>
                            <a:cubicBezTo>
                              <a:pt x="2817689" y="85531"/>
                              <a:pt x="3064997" y="2806"/>
                              <a:pt x="3366943" y="0"/>
                            </a:cubicBezTo>
                            <a:cubicBezTo>
                              <a:pt x="3681930" y="-113981"/>
                              <a:pt x="4009492" y="-70384"/>
                              <a:pt x="4372655" y="0"/>
                            </a:cubicBezTo>
                            <a:cubicBezTo>
                              <a:pt x="4622678" y="-47197"/>
                              <a:pt x="4908756" y="-52209"/>
                              <a:pt x="5047056" y="0"/>
                            </a:cubicBezTo>
                            <a:cubicBezTo>
                              <a:pt x="5217556" y="-26469"/>
                              <a:pt x="5719726" y="-52732"/>
                              <a:pt x="6020244" y="0"/>
                            </a:cubicBezTo>
                            <a:cubicBezTo>
                              <a:pt x="6356948" y="-10702"/>
                              <a:pt x="6579607" y="-49967"/>
                              <a:pt x="6814160" y="0"/>
                            </a:cubicBezTo>
                            <a:cubicBezTo>
                              <a:pt x="7020375" y="-15797"/>
                              <a:pt x="7285140" y="36188"/>
                              <a:pt x="7608077" y="0"/>
                            </a:cubicBezTo>
                            <a:cubicBezTo>
                              <a:pt x="7893261" y="-27912"/>
                              <a:pt x="8276909" y="30280"/>
                              <a:pt x="8581264" y="0"/>
                            </a:cubicBezTo>
                            <a:cubicBezTo>
                              <a:pt x="8899692" y="-40294"/>
                              <a:pt x="9012092" y="-45209"/>
                              <a:pt x="9255667" y="0"/>
                            </a:cubicBezTo>
                            <a:cubicBezTo>
                              <a:pt x="9549705" y="25013"/>
                              <a:pt x="9812353" y="43151"/>
                              <a:pt x="10348367" y="0"/>
                            </a:cubicBezTo>
                            <a:cubicBezTo>
                              <a:pt x="10414186" y="6124"/>
                              <a:pt x="10540444" y="70017"/>
                              <a:pt x="10494375" y="188930"/>
                            </a:cubicBezTo>
                            <a:lnTo>
                              <a:pt x="10494375" y="188926"/>
                            </a:lnTo>
                            <a:lnTo>
                              <a:pt x="10494375" y="188926"/>
                            </a:lnTo>
                            <a:cubicBezTo>
                              <a:pt x="10456696" y="300411"/>
                              <a:pt x="10492289" y="388578"/>
                              <a:pt x="10494375" y="472315"/>
                            </a:cubicBezTo>
                            <a:cubicBezTo>
                              <a:pt x="10498086" y="701694"/>
                              <a:pt x="10496451" y="763239"/>
                              <a:pt x="10494375" y="944627"/>
                            </a:cubicBezTo>
                            <a:cubicBezTo>
                              <a:pt x="10495127" y="1038370"/>
                              <a:pt x="10425057" y="1123805"/>
                              <a:pt x="10348367" y="1133558"/>
                            </a:cubicBezTo>
                            <a:cubicBezTo>
                              <a:pt x="9994032" y="1140763"/>
                              <a:pt x="9607716" y="1103508"/>
                              <a:pt x="9375180" y="1133558"/>
                            </a:cubicBezTo>
                            <a:cubicBezTo>
                              <a:pt x="9125942" y="1127028"/>
                              <a:pt x="8657925" y="1032894"/>
                              <a:pt x="8401993" y="1133558"/>
                            </a:cubicBezTo>
                            <a:cubicBezTo>
                              <a:pt x="8224887" y="1154622"/>
                              <a:pt x="7848623" y="1239572"/>
                              <a:pt x="7548319" y="1133558"/>
                            </a:cubicBezTo>
                            <a:cubicBezTo>
                              <a:pt x="7235617" y="1088504"/>
                              <a:pt x="6857049" y="1175475"/>
                              <a:pt x="6634889" y="1133558"/>
                            </a:cubicBezTo>
                            <a:cubicBezTo>
                              <a:pt x="6454052" y="1119640"/>
                              <a:pt x="5960227" y="1235387"/>
                              <a:pt x="5661701" y="1133558"/>
                            </a:cubicBezTo>
                            <a:cubicBezTo>
                              <a:pt x="5274504" y="1134947"/>
                              <a:pt x="4748453" y="1104377"/>
                              <a:pt x="4372655" y="1133558"/>
                            </a:cubicBezTo>
                            <a:cubicBezTo>
                              <a:pt x="4039816" y="1130790"/>
                              <a:pt x="3874197" y="1161826"/>
                              <a:pt x="3445651" y="1133558"/>
                            </a:cubicBezTo>
                            <a:cubicBezTo>
                              <a:pt x="3094777" y="1098461"/>
                              <a:pt x="2949913" y="1232789"/>
                              <a:pt x="2518648" y="1133558"/>
                            </a:cubicBezTo>
                            <a:cubicBezTo>
                              <a:pt x="2159202" y="1059576"/>
                              <a:pt x="2122256" y="1162366"/>
                              <a:pt x="1749062" y="1133558"/>
                            </a:cubicBezTo>
                            <a:lnTo>
                              <a:pt x="1749062" y="1133558"/>
                            </a:lnTo>
                            <a:cubicBezTo>
                              <a:pt x="1583778" y="1187481"/>
                              <a:pt x="1327528" y="1091217"/>
                              <a:pt x="995625" y="1133558"/>
                            </a:cubicBezTo>
                            <a:cubicBezTo>
                              <a:pt x="652428" y="1123477"/>
                              <a:pt x="373735" y="1169229"/>
                              <a:pt x="146006" y="1133558"/>
                            </a:cubicBezTo>
                            <a:cubicBezTo>
                              <a:pt x="66704" y="1120340"/>
                              <a:pt x="-20340" y="1038614"/>
                              <a:pt x="0" y="944627"/>
                            </a:cubicBezTo>
                            <a:cubicBezTo>
                              <a:pt x="-9046" y="724663"/>
                              <a:pt x="36422" y="592673"/>
                              <a:pt x="0" y="472315"/>
                            </a:cubicBezTo>
                            <a:cubicBezTo>
                              <a:pt x="9044" y="440013"/>
                              <a:pt x="-9468" y="406728"/>
                              <a:pt x="0" y="366047"/>
                            </a:cubicBezTo>
                            <a:cubicBezTo>
                              <a:pt x="11364" y="344964"/>
                              <a:pt x="8961" y="262454"/>
                              <a:pt x="0" y="188926"/>
                            </a:cubicBezTo>
                            <a:lnTo>
                              <a:pt x="0" y="18893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9" name="TextBox 18">
                <a:extLst>
                  <a:ext uri="{FF2B5EF4-FFF2-40B4-BE49-F238E27FC236}">
                    <a16:creationId xmlns:a16="http://schemas.microsoft.com/office/drawing/2014/main" id="{43276B4F-3B03-DA1A-217F-3BD984003867}"/>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3: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Pháp thuộc.</a:t>
                </a:r>
              </a:p>
            </p:txBody>
          </p:sp>
        </p:grpSp>
        <p:pic>
          <p:nvPicPr>
            <p:cNvPr id="17" name="Picture 16">
              <a:extLst>
                <a:ext uri="{FF2B5EF4-FFF2-40B4-BE49-F238E27FC236}">
                  <a16:creationId xmlns:a16="http://schemas.microsoft.com/office/drawing/2014/main" id="{6CD00D85-F472-FD4E-E5AE-4DF68991D13C}"/>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20" name="Group 19">
            <a:extLst>
              <a:ext uri="{FF2B5EF4-FFF2-40B4-BE49-F238E27FC236}">
                <a16:creationId xmlns:a16="http://schemas.microsoft.com/office/drawing/2014/main" id="{C28654CC-D96B-3341-FA4B-C63A332BFDEF}"/>
              </a:ext>
            </a:extLst>
          </p:cNvPr>
          <p:cNvGrpSpPr/>
          <p:nvPr/>
        </p:nvGrpSpPr>
        <p:grpSpPr>
          <a:xfrm>
            <a:off x="415931" y="4867192"/>
            <a:ext cx="11099794" cy="1457408"/>
            <a:chOff x="114582" y="1651755"/>
            <a:chExt cx="10731486" cy="1536902"/>
          </a:xfrm>
        </p:grpSpPr>
        <p:grpSp>
          <p:nvGrpSpPr>
            <p:cNvPr id="21" name="Group 20">
              <a:extLst>
                <a:ext uri="{FF2B5EF4-FFF2-40B4-BE49-F238E27FC236}">
                  <a16:creationId xmlns:a16="http://schemas.microsoft.com/office/drawing/2014/main" id="{2E2F666A-86E2-825E-D0D6-469814CE6464}"/>
                </a:ext>
              </a:extLst>
            </p:cNvPr>
            <p:cNvGrpSpPr/>
            <p:nvPr/>
          </p:nvGrpSpPr>
          <p:grpSpPr>
            <a:xfrm>
              <a:off x="699912" y="1651755"/>
              <a:ext cx="10146156" cy="1536902"/>
              <a:chOff x="-222790" y="232396"/>
              <a:chExt cx="10909881" cy="1837155"/>
            </a:xfrm>
          </p:grpSpPr>
          <p:sp>
            <p:nvSpPr>
              <p:cNvPr id="23" name="Hình chữ nhật: Góc Tròn 38">
                <a:extLst>
                  <a:ext uri="{FF2B5EF4-FFF2-40B4-BE49-F238E27FC236}">
                    <a16:creationId xmlns:a16="http://schemas.microsoft.com/office/drawing/2014/main" id="{BDCEA4DC-DEBC-A53D-1972-7708B64E0834}"/>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80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80 h 1837155"/>
                  <a:gd name="connsiteX37" fmla="*/ 0 w 10909881"/>
                  <a:gd name="connsiteY37" fmla="*/ 593252 h 1837155"/>
                  <a:gd name="connsiteX38" fmla="*/ 0 w 10909881"/>
                  <a:gd name="connsiteY38" fmla="*/ 306192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338" y="141338"/>
                      <a:pt x="28624" y="-10597"/>
                      <a:pt x="151786" y="0"/>
                    </a:cubicBezTo>
                    <a:cubicBezTo>
                      <a:pt x="321754" y="-142644"/>
                      <a:pt x="659159" y="158183"/>
                      <a:pt x="1018379" y="0"/>
                    </a:cubicBezTo>
                    <a:cubicBezTo>
                      <a:pt x="1333145" y="-99255"/>
                      <a:pt x="1704505" y="-8593"/>
                      <a:pt x="1818312" y="0"/>
                    </a:cubicBezTo>
                    <a:lnTo>
                      <a:pt x="1818312" y="0"/>
                    </a:lnTo>
                    <a:cubicBezTo>
                      <a:pt x="2033340" y="44060"/>
                      <a:pt x="2408824" y="-167405"/>
                      <a:pt x="2645644" y="0"/>
                    </a:cubicBezTo>
                    <a:cubicBezTo>
                      <a:pt x="2927307" y="133295"/>
                      <a:pt x="3102500" y="-20765"/>
                      <a:pt x="3500251" y="0"/>
                    </a:cubicBezTo>
                    <a:cubicBezTo>
                      <a:pt x="3833689" y="-186083"/>
                      <a:pt x="4219929" y="-153217"/>
                      <a:pt x="4545782" y="0"/>
                    </a:cubicBezTo>
                    <a:cubicBezTo>
                      <a:pt x="4801119" y="-87820"/>
                      <a:pt x="5070769" y="-75181"/>
                      <a:pt x="5246885" y="0"/>
                    </a:cubicBezTo>
                    <a:cubicBezTo>
                      <a:pt x="5455965" y="-90748"/>
                      <a:pt x="6009348" y="-89455"/>
                      <a:pt x="6258604" y="0"/>
                    </a:cubicBezTo>
                    <a:cubicBezTo>
                      <a:pt x="6709568" y="-63849"/>
                      <a:pt x="6879599" y="-70925"/>
                      <a:pt x="7083954" y="0"/>
                    </a:cubicBezTo>
                    <a:cubicBezTo>
                      <a:pt x="7305386" y="81188"/>
                      <a:pt x="7601382" y="67926"/>
                      <a:pt x="7909305" y="0"/>
                    </a:cubicBezTo>
                    <a:cubicBezTo>
                      <a:pt x="8131758" y="-211092"/>
                      <a:pt x="8671835" y="132913"/>
                      <a:pt x="8921023" y="0"/>
                    </a:cubicBezTo>
                    <a:cubicBezTo>
                      <a:pt x="9252244" y="-69924"/>
                      <a:pt x="9360194" y="-68109"/>
                      <a:pt x="9622128" y="0"/>
                    </a:cubicBezTo>
                    <a:cubicBezTo>
                      <a:pt x="9986335" y="76155"/>
                      <a:pt x="10254117" y="140243"/>
                      <a:pt x="10758092" y="0"/>
                    </a:cubicBezTo>
                    <a:cubicBezTo>
                      <a:pt x="10777369" y="-45152"/>
                      <a:pt x="10956176" y="107190"/>
                      <a:pt x="10909881" y="306198"/>
                    </a:cubicBezTo>
                    <a:lnTo>
                      <a:pt x="10909881" y="306192"/>
                    </a:lnTo>
                    <a:lnTo>
                      <a:pt x="10909881" y="306192"/>
                    </a:lnTo>
                    <a:cubicBezTo>
                      <a:pt x="10851338" y="494003"/>
                      <a:pt x="10874498" y="658957"/>
                      <a:pt x="10909881" y="765480"/>
                    </a:cubicBezTo>
                    <a:cubicBezTo>
                      <a:pt x="10882774" y="1154761"/>
                      <a:pt x="10901421" y="1222468"/>
                      <a:pt x="10909881" y="1530954"/>
                    </a:cubicBezTo>
                    <a:cubicBezTo>
                      <a:pt x="10944824" y="1692907"/>
                      <a:pt x="10877183" y="1844448"/>
                      <a:pt x="10758092" y="1837155"/>
                    </a:cubicBezTo>
                    <a:cubicBezTo>
                      <a:pt x="10426022" y="1956484"/>
                      <a:pt x="10154836" y="1885034"/>
                      <a:pt x="9746373" y="1837155"/>
                    </a:cubicBezTo>
                    <a:cubicBezTo>
                      <a:pt x="9633585" y="1780978"/>
                      <a:pt x="9044433" y="1617707"/>
                      <a:pt x="8734654" y="1837155"/>
                    </a:cubicBezTo>
                    <a:cubicBezTo>
                      <a:pt x="8648749" y="1869482"/>
                      <a:pt x="8272974" y="1864776"/>
                      <a:pt x="7847181" y="1837155"/>
                    </a:cubicBezTo>
                    <a:cubicBezTo>
                      <a:pt x="7459792" y="1731436"/>
                      <a:pt x="7104146" y="1939788"/>
                      <a:pt x="6897585" y="1837155"/>
                    </a:cubicBezTo>
                    <a:cubicBezTo>
                      <a:pt x="6688732" y="2008241"/>
                      <a:pt x="6171456" y="1826642"/>
                      <a:pt x="5885865" y="1837155"/>
                    </a:cubicBezTo>
                    <a:cubicBezTo>
                      <a:pt x="5553020" y="1597313"/>
                      <a:pt x="4962861" y="1788845"/>
                      <a:pt x="4545782" y="1837155"/>
                    </a:cubicBezTo>
                    <a:cubicBezTo>
                      <a:pt x="4190545" y="1818221"/>
                      <a:pt x="4065807" y="1861343"/>
                      <a:pt x="3582075" y="1837155"/>
                    </a:cubicBezTo>
                    <a:cubicBezTo>
                      <a:pt x="3238379" y="1802944"/>
                      <a:pt x="3079389" y="2000496"/>
                      <a:pt x="2618369" y="1837155"/>
                    </a:cubicBezTo>
                    <a:cubicBezTo>
                      <a:pt x="2219438" y="1760638"/>
                      <a:pt x="2225564" y="1942404"/>
                      <a:pt x="1818312" y="1837155"/>
                    </a:cubicBezTo>
                    <a:lnTo>
                      <a:pt x="1818312" y="1837155"/>
                    </a:lnTo>
                    <a:cubicBezTo>
                      <a:pt x="1653174" y="1979177"/>
                      <a:pt x="1448788" y="1852260"/>
                      <a:pt x="1035044" y="1837155"/>
                    </a:cubicBezTo>
                    <a:cubicBezTo>
                      <a:pt x="637379" y="1773168"/>
                      <a:pt x="323950" y="1881619"/>
                      <a:pt x="151786" y="1837155"/>
                    </a:cubicBezTo>
                    <a:cubicBezTo>
                      <a:pt x="86726" y="1735878"/>
                      <a:pt x="-70607" y="1678548"/>
                      <a:pt x="0" y="1530954"/>
                    </a:cubicBezTo>
                    <a:cubicBezTo>
                      <a:pt x="-63651" y="1173680"/>
                      <a:pt x="105770" y="1010408"/>
                      <a:pt x="0" y="765480"/>
                    </a:cubicBezTo>
                    <a:cubicBezTo>
                      <a:pt x="11071" y="700568"/>
                      <a:pt x="-17094" y="660919"/>
                      <a:pt x="0" y="593252"/>
                    </a:cubicBezTo>
                    <a:cubicBezTo>
                      <a:pt x="20054" y="604667"/>
                      <a:pt x="35220" y="418870"/>
                      <a:pt x="0" y="306192"/>
                    </a:cubicBezTo>
                    <a:lnTo>
                      <a:pt x="0" y="306198"/>
                    </a:lnTo>
                    <a:close/>
                  </a:path>
                  <a:path w="10909881" h="1837155" stroke="0" extrusionOk="0">
                    <a:moveTo>
                      <a:pt x="0" y="306198"/>
                    </a:moveTo>
                    <a:cubicBezTo>
                      <a:pt x="24820" y="90289"/>
                      <a:pt x="54570" y="-20824"/>
                      <a:pt x="151786" y="0"/>
                    </a:cubicBezTo>
                    <a:cubicBezTo>
                      <a:pt x="496320" y="56487"/>
                      <a:pt x="729336" y="19030"/>
                      <a:pt x="968383" y="0"/>
                    </a:cubicBezTo>
                    <a:cubicBezTo>
                      <a:pt x="1260996" y="40695"/>
                      <a:pt x="1354448" y="24318"/>
                      <a:pt x="1818312" y="0"/>
                    </a:cubicBezTo>
                    <a:lnTo>
                      <a:pt x="1818312" y="0"/>
                    </a:lnTo>
                    <a:cubicBezTo>
                      <a:pt x="2128441" y="-39376"/>
                      <a:pt x="2402640" y="65177"/>
                      <a:pt x="2672919" y="0"/>
                    </a:cubicBezTo>
                    <a:cubicBezTo>
                      <a:pt x="3066059" y="-37650"/>
                      <a:pt x="3171571" y="131369"/>
                      <a:pt x="3609350" y="0"/>
                    </a:cubicBezTo>
                    <a:cubicBezTo>
                      <a:pt x="3983554" y="-126486"/>
                      <a:pt x="4279888" y="171305"/>
                      <a:pt x="4545782" y="0"/>
                    </a:cubicBezTo>
                    <a:cubicBezTo>
                      <a:pt x="4589581" y="-132846"/>
                      <a:pt x="4943775" y="-49729"/>
                      <a:pt x="5371131" y="0"/>
                    </a:cubicBezTo>
                    <a:cubicBezTo>
                      <a:pt x="5631233" y="-96379"/>
                      <a:pt x="5953442" y="-57908"/>
                      <a:pt x="6258604" y="0"/>
                    </a:cubicBezTo>
                    <a:cubicBezTo>
                      <a:pt x="6424566" y="-14766"/>
                      <a:pt x="6894481" y="69964"/>
                      <a:pt x="7021831" y="0"/>
                    </a:cubicBezTo>
                    <a:cubicBezTo>
                      <a:pt x="7162787" y="36258"/>
                      <a:pt x="7550412" y="-25806"/>
                      <a:pt x="7785058" y="0"/>
                    </a:cubicBezTo>
                    <a:cubicBezTo>
                      <a:pt x="8034130" y="108177"/>
                      <a:pt x="8154606" y="5906"/>
                      <a:pt x="8486161" y="0"/>
                    </a:cubicBezTo>
                    <a:cubicBezTo>
                      <a:pt x="8762005" y="-3995"/>
                      <a:pt x="8926148" y="-54790"/>
                      <a:pt x="9187266" y="0"/>
                    </a:cubicBezTo>
                    <a:cubicBezTo>
                      <a:pt x="9421370" y="-1977"/>
                      <a:pt x="9540165" y="-88092"/>
                      <a:pt x="9950491" y="0"/>
                    </a:cubicBezTo>
                    <a:cubicBezTo>
                      <a:pt x="10350143" y="-35984"/>
                      <a:pt x="10416098" y="-89706"/>
                      <a:pt x="10758092" y="0"/>
                    </a:cubicBezTo>
                    <a:cubicBezTo>
                      <a:pt x="10862673" y="7317"/>
                      <a:pt x="10878144" y="110336"/>
                      <a:pt x="10909881" y="306198"/>
                    </a:cubicBezTo>
                    <a:lnTo>
                      <a:pt x="10909881" y="306192"/>
                    </a:lnTo>
                    <a:lnTo>
                      <a:pt x="10909881" y="306192"/>
                    </a:lnTo>
                    <a:cubicBezTo>
                      <a:pt x="10933954" y="503373"/>
                      <a:pt x="10934008" y="546009"/>
                      <a:pt x="10909881" y="765480"/>
                    </a:cubicBezTo>
                    <a:cubicBezTo>
                      <a:pt x="11041904" y="885110"/>
                      <a:pt x="11005113" y="1251548"/>
                      <a:pt x="10909881" y="1530954"/>
                    </a:cubicBezTo>
                    <a:cubicBezTo>
                      <a:pt x="10896858" y="1701242"/>
                      <a:pt x="10823234" y="1799209"/>
                      <a:pt x="10758092" y="1837155"/>
                    </a:cubicBezTo>
                    <a:cubicBezTo>
                      <a:pt x="10331659" y="1798888"/>
                      <a:pt x="10133872" y="1840971"/>
                      <a:pt x="9870619" y="1837155"/>
                    </a:cubicBezTo>
                    <a:cubicBezTo>
                      <a:pt x="9614783" y="1774404"/>
                      <a:pt x="9305725" y="1818251"/>
                      <a:pt x="9169516" y="1837155"/>
                    </a:cubicBezTo>
                    <a:cubicBezTo>
                      <a:pt x="9129898" y="2006183"/>
                      <a:pt x="8551192" y="1835988"/>
                      <a:pt x="8344167" y="1837155"/>
                    </a:cubicBezTo>
                    <a:cubicBezTo>
                      <a:pt x="8032745" y="1884982"/>
                      <a:pt x="7837691" y="1897556"/>
                      <a:pt x="7332447" y="1837155"/>
                    </a:cubicBezTo>
                    <a:cubicBezTo>
                      <a:pt x="7014347" y="1907103"/>
                      <a:pt x="6539439" y="1984333"/>
                      <a:pt x="6320727" y="1837155"/>
                    </a:cubicBezTo>
                    <a:cubicBezTo>
                      <a:pt x="6092144" y="1857425"/>
                      <a:pt x="5686718" y="2113612"/>
                      <a:pt x="5433255" y="1837155"/>
                    </a:cubicBezTo>
                    <a:cubicBezTo>
                      <a:pt x="5193562" y="1788582"/>
                      <a:pt x="4773235" y="1615806"/>
                      <a:pt x="4545782" y="1837155"/>
                    </a:cubicBezTo>
                    <a:cubicBezTo>
                      <a:pt x="4249603" y="1910610"/>
                      <a:pt x="3871296" y="1860952"/>
                      <a:pt x="3718449" y="1837155"/>
                    </a:cubicBezTo>
                    <a:cubicBezTo>
                      <a:pt x="3506883" y="1919699"/>
                      <a:pt x="2993636" y="1925140"/>
                      <a:pt x="2836568" y="1837155"/>
                    </a:cubicBezTo>
                    <a:cubicBezTo>
                      <a:pt x="2668597" y="1867884"/>
                      <a:pt x="2338673" y="1892782"/>
                      <a:pt x="1818312" y="1837155"/>
                    </a:cubicBezTo>
                    <a:lnTo>
                      <a:pt x="1818312" y="1837155"/>
                    </a:lnTo>
                    <a:cubicBezTo>
                      <a:pt x="1432618" y="1861560"/>
                      <a:pt x="1300104" y="1850356"/>
                      <a:pt x="1018379" y="1837155"/>
                    </a:cubicBezTo>
                    <a:cubicBezTo>
                      <a:pt x="794341" y="1919058"/>
                      <a:pt x="483466" y="1800962"/>
                      <a:pt x="151786" y="1837155"/>
                    </a:cubicBezTo>
                    <a:cubicBezTo>
                      <a:pt x="80320" y="1776841"/>
                      <a:pt x="-48856" y="1695464"/>
                      <a:pt x="0" y="1530954"/>
                    </a:cubicBezTo>
                    <a:cubicBezTo>
                      <a:pt x="25117" y="1161920"/>
                      <a:pt x="44104" y="1013361"/>
                      <a:pt x="0" y="765480"/>
                    </a:cubicBezTo>
                    <a:cubicBezTo>
                      <a:pt x="10939" y="663076"/>
                      <a:pt x="14131" y="621849"/>
                      <a:pt x="0" y="593252"/>
                    </a:cubicBezTo>
                    <a:cubicBezTo>
                      <a:pt x="15858" y="462725"/>
                      <a:pt x="-21072" y="420716"/>
                      <a:pt x="0" y="306192"/>
                    </a:cubicBezTo>
                    <a:lnTo>
                      <a:pt x="0" y="306198"/>
                    </a:lnTo>
                    <a:close/>
                  </a:path>
                  <a:path w="10909881" h="1837155" fill="none" stroke="0" extrusionOk="0">
                    <a:moveTo>
                      <a:pt x="0" y="306198"/>
                    </a:moveTo>
                    <a:cubicBezTo>
                      <a:pt x="-8061" y="101487"/>
                      <a:pt x="81852" y="-57558"/>
                      <a:pt x="151786" y="0"/>
                    </a:cubicBezTo>
                    <a:cubicBezTo>
                      <a:pt x="270757" y="-16460"/>
                      <a:pt x="764742" y="102089"/>
                      <a:pt x="1018379" y="0"/>
                    </a:cubicBezTo>
                    <a:cubicBezTo>
                      <a:pt x="1266474" y="-36055"/>
                      <a:pt x="1663685" y="81690"/>
                      <a:pt x="1818312" y="0"/>
                    </a:cubicBezTo>
                    <a:lnTo>
                      <a:pt x="1818312" y="0"/>
                    </a:lnTo>
                    <a:cubicBezTo>
                      <a:pt x="2131172" y="-123775"/>
                      <a:pt x="2423602" y="-49169"/>
                      <a:pt x="2645644" y="0"/>
                    </a:cubicBezTo>
                    <a:cubicBezTo>
                      <a:pt x="2898904" y="102014"/>
                      <a:pt x="3142727" y="57643"/>
                      <a:pt x="3500251" y="0"/>
                    </a:cubicBezTo>
                    <a:cubicBezTo>
                      <a:pt x="3762786" y="58423"/>
                      <a:pt x="4054156" y="-202841"/>
                      <a:pt x="4545782" y="0"/>
                    </a:cubicBezTo>
                    <a:cubicBezTo>
                      <a:pt x="4783794" y="-40609"/>
                      <a:pt x="5094180" y="4196"/>
                      <a:pt x="5246885" y="0"/>
                    </a:cubicBezTo>
                    <a:cubicBezTo>
                      <a:pt x="5277601" y="-67946"/>
                      <a:pt x="5780271" y="-80672"/>
                      <a:pt x="6258604" y="0"/>
                    </a:cubicBezTo>
                    <a:cubicBezTo>
                      <a:pt x="6577437" y="-27975"/>
                      <a:pt x="6790699" y="-40112"/>
                      <a:pt x="7083954" y="0"/>
                    </a:cubicBezTo>
                    <a:cubicBezTo>
                      <a:pt x="7256306" y="-94834"/>
                      <a:pt x="7656235" y="-25703"/>
                      <a:pt x="7909305" y="0"/>
                    </a:cubicBezTo>
                    <a:cubicBezTo>
                      <a:pt x="8341104" y="54603"/>
                      <a:pt x="8584721" y="-87297"/>
                      <a:pt x="8921023" y="0"/>
                    </a:cubicBezTo>
                    <a:cubicBezTo>
                      <a:pt x="9239090" y="-95362"/>
                      <a:pt x="9385943" y="-44726"/>
                      <a:pt x="9622128" y="0"/>
                    </a:cubicBezTo>
                    <a:cubicBezTo>
                      <a:pt x="9837898" y="95453"/>
                      <a:pt x="10222964" y="119716"/>
                      <a:pt x="10758092" y="0"/>
                    </a:cubicBezTo>
                    <a:cubicBezTo>
                      <a:pt x="10840934" y="-26455"/>
                      <a:pt x="10920101" y="75149"/>
                      <a:pt x="10909881" y="306198"/>
                    </a:cubicBezTo>
                    <a:lnTo>
                      <a:pt x="10909881" y="306192"/>
                    </a:lnTo>
                    <a:lnTo>
                      <a:pt x="10909881" y="306192"/>
                    </a:lnTo>
                    <a:cubicBezTo>
                      <a:pt x="10863321" y="538069"/>
                      <a:pt x="10923608" y="674492"/>
                      <a:pt x="10909881" y="765480"/>
                    </a:cubicBezTo>
                    <a:cubicBezTo>
                      <a:pt x="10956175" y="1115298"/>
                      <a:pt x="10902020" y="1249605"/>
                      <a:pt x="10909881" y="1530954"/>
                    </a:cubicBezTo>
                    <a:cubicBezTo>
                      <a:pt x="10883292" y="1695390"/>
                      <a:pt x="10800182" y="1827769"/>
                      <a:pt x="10758092" y="1837155"/>
                    </a:cubicBezTo>
                    <a:cubicBezTo>
                      <a:pt x="10297805" y="2031872"/>
                      <a:pt x="9994808" y="1756644"/>
                      <a:pt x="9746373" y="1837155"/>
                    </a:cubicBezTo>
                    <a:cubicBezTo>
                      <a:pt x="9506713" y="1887027"/>
                      <a:pt x="9010098" y="1801421"/>
                      <a:pt x="8734654" y="1837155"/>
                    </a:cubicBezTo>
                    <a:cubicBezTo>
                      <a:pt x="8468811" y="1937425"/>
                      <a:pt x="8164609" y="2063406"/>
                      <a:pt x="7847181" y="1837155"/>
                    </a:cubicBezTo>
                    <a:cubicBezTo>
                      <a:pt x="7488780" y="1783378"/>
                      <a:pt x="7077392" y="1981124"/>
                      <a:pt x="6897585" y="1837155"/>
                    </a:cubicBezTo>
                    <a:cubicBezTo>
                      <a:pt x="6765489" y="1669665"/>
                      <a:pt x="6161380" y="1785667"/>
                      <a:pt x="5885865" y="1837155"/>
                    </a:cubicBezTo>
                    <a:cubicBezTo>
                      <a:pt x="5527997" y="1711929"/>
                      <a:pt x="4965919" y="1794573"/>
                      <a:pt x="4545782" y="1837155"/>
                    </a:cubicBezTo>
                    <a:cubicBezTo>
                      <a:pt x="4151948" y="1888191"/>
                      <a:pt x="4045022" y="1919150"/>
                      <a:pt x="3582075" y="1837155"/>
                    </a:cubicBezTo>
                    <a:cubicBezTo>
                      <a:pt x="3195955" y="1830772"/>
                      <a:pt x="2940023" y="1879487"/>
                      <a:pt x="2618369" y="1837155"/>
                    </a:cubicBezTo>
                    <a:cubicBezTo>
                      <a:pt x="2194591" y="1703602"/>
                      <a:pt x="2122196" y="1870464"/>
                      <a:pt x="1818312" y="1837155"/>
                    </a:cubicBezTo>
                    <a:lnTo>
                      <a:pt x="1818312" y="1837155"/>
                    </a:lnTo>
                    <a:cubicBezTo>
                      <a:pt x="1684004" y="2018042"/>
                      <a:pt x="1455784" y="1704770"/>
                      <a:pt x="1035044" y="1837155"/>
                    </a:cubicBezTo>
                    <a:cubicBezTo>
                      <a:pt x="646935" y="1851073"/>
                      <a:pt x="439683" y="1906319"/>
                      <a:pt x="151786" y="1837155"/>
                    </a:cubicBezTo>
                    <a:cubicBezTo>
                      <a:pt x="18455" y="1837841"/>
                      <a:pt x="4337" y="1741055"/>
                      <a:pt x="0" y="1530954"/>
                    </a:cubicBezTo>
                    <a:cubicBezTo>
                      <a:pt x="37508" y="1236516"/>
                      <a:pt x="-6550" y="932622"/>
                      <a:pt x="0" y="765480"/>
                    </a:cubicBezTo>
                    <a:cubicBezTo>
                      <a:pt x="13335" y="733946"/>
                      <a:pt x="18085" y="634429"/>
                      <a:pt x="0" y="593252"/>
                    </a:cubicBezTo>
                    <a:cubicBezTo>
                      <a:pt x="-22276" y="538547"/>
                      <a:pt x="-29619" y="464465"/>
                      <a:pt x="0" y="306192"/>
                    </a:cubicBezTo>
                    <a:lnTo>
                      <a:pt x="0" y="306198"/>
                    </a:lnTo>
                    <a:close/>
                  </a:path>
                  <a:path w="10909881" h="1837155" fill="none" stroke="0" extrusionOk="0">
                    <a:moveTo>
                      <a:pt x="0" y="306198"/>
                    </a:moveTo>
                    <a:cubicBezTo>
                      <a:pt x="18711" y="142154"/>
                      <a:pt x="64444" y="-35230"/>
                      <a:pt x="151786" y="0"/>
                    </a:cubicBezTo>
                    <a:cubicBezTo>
                      <a:pt x="301481" y="-134735"/>
                      <a:pt x="733163" y="83979"/>
                      <a:pt x="1018379" y="0"/>
                    </a:cubicBezTo>
                    <a:cubicBezTo>
                      <a:pt x="1307390" y="-69047"/>
                      <a:pt x="1680607" y="12724"/>
                      <a:pt x="1818312" y="0"/>
                    </a:cubicBezTo>
                    <a:lnTo>
                      <a:pt x="1818312" y="0"/>
                    </a:lnTo>
                    <a:cubicBezTo>
                      <a:pt x="2114595" y="-76965"/>
                      <a:pt x="2478997" y="-35968"/>
                      <a:pt x="2645644" y="0"/>
                    </a:cubicBezTo>
                    <a:cubicBezTo>
                      <a:pt x="2915542" y="106495"/>
                      <a:pt x="3198864" y="-21593"/>
                      <a:pt x="3500251" y="0"/>
                    </a:cubicBezTo>
                    <a:cubicBezTo>
                      <a:pt x="3841840" y="-235624"/>
                      <a:pt x="4198812" y="-148840"/>
                      <a:pt x="4545782" y="0"/>
                    </a:cubicBezTo>
                    <a:cubicBezTo>
                      <a:pt x="4833434" y="-91200"/>
                      <a:pt x="5108684" y="-80068"/>
                      <a:pt x="5246885" y="0"/>
                    </a:cubicBezTo>
                    <a:cubicBezTo>
                      <a:pt x="5460256" y="-34301"/>
                      <a:pt x="5945364" y="-77416"/>
                      <a:pt x="6258604" y="0"/>
                    </a:cubicBezTo>
                    <a:cubicBezTo>
                      <a:pt x="6619465" y="18536"/>
                      <a:pt x="6853501" y="-11282"/>
                      <a:pt x="7083954" y="0"/>
                    </a:cubicBezTo>
                    <a:cubicBezTo>
                      <a:pt x="7255261" y="-59802"/>
                      <a:pt x="7614581" y="39483"/>
                      <a:pt x="7909305" y="0"/>
                    </a:cubicBezTo>
                    <a:cubicBezTo>
                      <a:pt x="8141211" y="-45437"/>
                      <a:pt x="8626294" y="83609"/>
                      <a:pt x="8921023" y="0"/>
                    </a:cubicBezTo>
                    <a:cubicBezTo>
                      <a:pt x="9262325" y="-82841"/>
                      <a:pt x="9375235" y="-88665"/>
                      <a:pt x="9622128" y="0"/>
                    </a:cubicBezTo>
                    <a:cubicBezTo>
                      <a:pt x="9856821" y="-30964"/>
                      <a:pt x="10238382" y="40802"/>
                      <a:pt x="10758092" y="0"/>
                    </a:cubicBezTo>
                    <a:cubicBezTo>
                      <a:pt x="10817978" y="30620"/>
                      <a:pt x="10958449" y="165201"/>
                      <a:pt x="10909881" y="306198"/>
                    </a:cubicBezTo>
                    <a:lnTo>
                      <a:pt x="10909881" y="306192"/>
                    </a:lnTo>
                    <a:lnTo>
                      <a:pt x="10909881" y="306192"/>
                    </a:lnTo>
                    <a:cubicBezTo>
                      <a:pt x="10869005" y="492222"/>
                      <a:pt x="10897961" y="631200"/>
                      <a:pt x="10909881" y="765480"/>
                    </a:cubicBezTo>
                    <a:cubicBezTo>
                      <a:pt x="10912550" y="1128166"/>
                      <a:pt x="10881079" y="1258813"/>
                      <a:pt x="10909881" y="1530954"/>
                    </a:cubicBezTo>
                    <a:cubicBezTo>
                      <a:pt x="10920611" y="1701461"/>
                      <a:pt x="10840377" y="1821794"/>
                      <a:pt x="10758092" y="1837155"/>
                    </a:cubicBezTo>
                    <a:cubicBezTo>
                      <a:pt x="10382278" y="1978843"/>
                      <a:pt x="9982568" y="1849895"/>
                      <a:pt x="9746373" y="1837155"/>
                    </a:cubicBezTo>
                    <a:cubicBezTo>
                      <a:pt x="9458055" y="1856791"/>
                      <a:pt x="9031863" y="1652345"/>
                      <a:pt x="8734654" y="1837155"/>
                    </a:cubicBezTo>
                    <a:cubicBezTo>
                      <a:pt x="8557011" y="1847932"/>
                      <a:pt x="8207471" y="1928530"/>
                      <a:pt x="7847181" y="1837155"/>
                    </a:cubicBezTo>
                    <a:cubicBezTo>
                      <a:pt x="7530674" y="1714835"/>
                      <a:pt x="7163337" y="1906086"/>
                      <a:pt x="6897585" y="1837155"/>
                    </a:cubicBezTo>
                    <a:cubicBezTo>
                      <a:pt x="6670674" y="1864281"/>
                      <a:pt x="6159217" y="2011987"/>
                      <a:pt x="5885865" y="1837155"/>
                    </a:cubicBezTo>
                    <a:cubicBezTo>
                      <a:pt x="5497831" y="1734030"/>
                      <a:pt x="4895675" y="1830283"/>
                      <a:pt x="4545782" y="1837155"/>
                    </a:cubicBezTo>
                    <a:cubicBezTo>
                      <a:pt x="4241336" y="1835737"/>
                      <a:pt x="4041737" y="1884899"/>
                      <a:pt x="3582075" y="1837155"/>
                    </a:cubicBezTo>
                    <a:cubicBezTo>
                      <a:pt x="3218103" y="1773627"/>
                      <a:pt x="3026800" y="1957848"/>
                      <a:pt x="2618369" y="1837155"/>
                    </a:cubicBezTo>
                    <a:cubicBezTo>
                      <a:pt x="2260263" y="1751858"/>
                      <a:pt x="2216797" y="1932412"/>
                      <a:pt x="1818312" y="1837155"/>
                    </a:cubicBezTo>
                    <a:lnTo>
                      <a:pt x="1818312" y="1837155"/>
                    </a:lnTo>
                    <a:cubicBezTo>
                      <a:pt x="1632290" y="1939084"/>
                      <a:pt x="1440387" y="1852262"/>
                      <a:pt x="1035044" y="1837155"/>
                    </a:cubicBezTo>
                    <a:cubicBezTo>
                      <a:pt x="729186" y="1816736"/>
                      <a:pt x="386532" y="1871927"/>
                      <a:pt x="151786" y="1837155"/>
                    </a:cubicBezTo>
                    <a:cubicBezTo>
                      <a:pt x="57836" y="1796353"/>
                      <a:pt x="-53617" y="1690259"/>
                      <a:pt x="0" y="1530954"/>
                    </a:cubicBezTo>
                    <a:cubicBezTo>
                      <a:pt x="-3362" y="1177686"/>
                      <a:pt x="75666" y="961174"/>
                      <a:pt x="0" y="765480"/>
                    </a:cubicBezTo>
                    <a:cubicBezTo>
                      <a:pt x="8318" y="715837"/>
                      <a:pt x="-9382" y="649901"/>
                      <a:pt x="0" y="593252"/>
                    </a:cubicBezTo>
                    <a:cubicBezTo>
                      <a:pt x="24096" y="552927"/>
                      <a:pt x="-2739" y="435589"/>
                      <a:pt x="0" y="306192"/>
                    </a:cubicBezTo>
                    <a:lnTo>
                      <a:pt x="0" y="306198"/>
                    </a:lnTo>
                    <a:close/>
                  </a:path>
                  <a:path w="10909881" h="1837155" fill="none" stroke="0" extrusionOk="0">
                    <a:moveTo>
                      <a:pt x="0" y="306198"/>
                    </a:moveTo>
                    <a:cubicBezTo>
                      <a:pt x="43749" y="119505"/>
                      <a:pt x="49748" y="-28265"/>
                      <a:pt x="151786" y="0"/>
                    </a:cubicBezTo>
                    <a:cubicBezTo>
                      <a:pt x="314711" y="-116301"/>
                      <a:pt x="691080" y="137374"/>
                      <a:pt x="1018379" y="0"/>
                    </a:cubicBezTo>
                    <a:cubicBezTo>
                      <a:pt x="1314551" y="-57427"/>
                      <a:pt x="1695923" y="4033"/>
                      <a:pt x="1818312" y="0"/>
                    </a:cubicBezTo>
                    <a:lnTo>
                      <a:pt x="1818312" y="0"/>
                    </a:lnTo>
                    <a:cubicBezTo>
                      <a:pt x="2104906" y="-34770"/>
                      <a:pt x="2457225" y="-87820"/>
                      <a:pt x="2645644" y="0"/>
                    </a:cubicBezTo>
                    <a:cubicBezTo>
                      <a:pt x="2941081" y="144658"/>
                      <a:pt x="3147860" y="-30070"/>
                      <a:pt x="3500251" y="0"/>
                    </a:cubicBezTo>
                    <a:cubicBezTo>
                      <a:pt x="3830285" y="-193411"/>
                      <a:pt x="4234611" y="-167800"/>
                      <a:pt x="4545782" y="0"/>
                    </a:cubicBezTo>
                    <a:cubicBezTo>
                      <a:pt x="4827150" y="-96965"/>
                      <a:pt x="5094148" y="-69518"/>
                      <a:pt x="5246885" y="0"/>
                    </a:cubicBezTo>
                    <a:cubicBezTo>
                      <a:pt x="5451991" y="-94283"/>
                      <a:pt x="5996375" y="-87939"/>
                      <a:pt x="6258604" y="0"/>
                    </a:cubicBezTo>
                    <a:cubicBezTo>
                      <a:pt x="6669537" y="-32535"/>
                      <a:pt x="6865945" y="-57883"/>
                      <a:pt x="7083954" y="0"/>
                    </a:cubicBezTo>
                    <a:cubicBezTo>
                      <a:pt x="7276793" y="-9935"/>
                      <a:pt x="7600138" y="58881"/>
                      <a:pt x="7909305" y="0"/>
                    </a:cubicBezTo>
                    <a:cubicBezTo>
                      <a:pt x="8165395" y="-120063"/>
                      <a:pt x="8619088" y="82442"/>
                      <a:pt x="8921023" y="0"/>
                    </a:cubicBezTo>
                    <a:cubicBezTo>
                      <a:pt x="9251930" y="-68866"/>
                      <a:pt x="9365156" y="-69100"/>
                      <a:pt x="9622128" y="0"/>
                    </a:cubicBezTo>
                    <a:cubicBezTo>
                      <a:pt x="9954697" y="43727"/>
                      <a:pt x="10234224" y="93380"/>
                      <a:pt x="10758092" y="0"/>
                    </a:cubicBezTo>
                    <a:cubicBezTo>
                      <a:pt x="10805381" y="5591"/>
                      <a:pt x="10953010" y="113436"/>
                      <a:pt x="10909881" y="306198"/>
                    </a:cubicBezTo>
                    <a:lnTo>
                      <a:pt x="10909881" y="306192"/>
                    </a:lnTo>
                    <a:lnTo>
                      <a:pt x="10909881" y="306192"/>
                    </a:lnTo>
                    <a:cubicBezTo>
                      <a:pt x="10836847" y="482315"/>
                      <a:pt x="10893469" y="651784"/>
                      <a:pt x="10909881" y="765480"/>
                    </a:cubicBezTo>
                    <a:cubicBezTo>
                      <a:pt x="10906390" y="1142756"/>
                      <a:pt x="10901974" y="1236518"/>
                      <a:pt x="10909881" y="1530954"/>
                    </a:cubicBezTo>
                    <a:cubicBezTo>
                      <a:pt x="10932758" y="1679287"/>
                      <a:pt x="10848785" y="1829155"/>
                      <a:pt x="10758092" y="1837155"/>
                    </a:cubicBezTo>
                    <a:cubicBezTo>
                      <a:pt x="10397633" y="1939455"/>
                      <a:pt x="10093220" y="1858186"/>
                      <a:pt x="9746373" y="1837155"/>
                    </a:cubicBezTo>
                    <a:cubicBezTo>
                      <a:pt x="9550962" y="1799239"/>
                      <a:pt x="9027878" y="1554119"/>
                      <a:pt x="8734654" y="1837155"/>
                    </a:cubicBezTo>
                    <a:cubicBezTo>
                      <a:pt x="8572074" y="1876997"/>
                      <a:pt x="8186183" y="1930705"/>
                      <a:pt x="7847181" y="1837155"/>
                    </a:cubicBezTo>
                    <a:cubicBezTo>
                      <a:pt x="7507737" y="1753549"/>
                      <a:pt x="7109056" y="1935187"/>
                      <a:pt x="6897585" y="1837155"/>
                    </a:cubicBezTo>
                    <a:cubicBezTo>
                      <a:pt x="6709513" y="1900696"/>
                      <a:pt x="6182089" y="1891332"/>
                      <a:pt x="5885865" y="1837155"/>
                    </a:cubicBezTo>
                    <a:cubicBezTo>
                      <a:pt x="5503616" y="1752903"/>
                      <a:pt x="5008398" y="1796240"/>
                      <a:pt x="4545782" y="1837155"/>
                    </a:cubicBezTo>
                    <a:cubicBezTo>
                      <a:pt x="4195063" y="1827569"/>
                      <a:pt x="4026683" y="1857999"/>
                      <a:pt x="3582075" y="1837155"/>
                    </a:cubicBezTo>
                    <a:cubicBezTo>
                      <a:pt x="3233538" y="1792398"/>
                      <a:pt x="3067725" y="1990757"/>
                      <a:pt x="2618369" y="1837155"/>
                    </a:cubicBezTo>
                    <a:cubicBezTo>
                      <a:pt x="2229868" y="1736608"/>
                      <a:pt x="2215464" y="1911852"/>
                      <a:pt x="1818312" y="1837155"/>
                    </a:cubicBezTo>
                    <a:lnTo>
                      <a:pt x="1818312" y="1837155"/>
                    </a:lnTo>
                    <a:cubicBezTo>
                      <a:pt x="1649432" y="1964443"/>
                      <a:pt x="1390073" y="1791059"/>
                      <a:pt x="1035044" y="1837155"/>
                    </a:cubicBezTo>
                    <a:cubicBezTo>
                      <a:pt x="686835" y="1803645"/>
                      <a:pt x="340157" y="1884188"/>
                      <a:pt x="151786" y="1837155"/>
                    </a:cubicBezTo>
                    <a:cubicBezTo>
                      <a:pt x="74697" y="1783348"/>
                      <a:pt x="-39741" y="1679170"/>
                      <a:pt x="0" y="1530954"/>
                    </a:cubicBezTo>
                    <a:cubicBezTo>
                      <a:pt x="-11082" y="1153279"/>
                      <a:pt x="65642" y="986785"/>
                      <a:pt x="0" y="765480"/>
                    </a:cubicBezTo>
                    <a:cubicBezTo>
                      <a:pt x="17189" y="707905"/>
                      <a:pt x="-10223" y="655739"/>
                      <a:pt x="0" y="593252"/>
                    </a:cubicBezTo>
                    <a:cubicBezTo>
                      <a:pt x="23230" y="587944"/>
                      <a:pt x="18274" y="422537"/>
                      <a:pt x="0" y="306192"/>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 name="connsiteX0" fmla="*/ 0 w 10494375"/>
                          <a:gd name="connsiteY0" fmla="*/ 242906 h 1457408"/>
                          <a:gd name="connsiteX1" fmla="*/ 146006 w 10494375"/>
                          <a:gd name="connsiteY1" fmla="*/ 0 h 1457408"/>
                          <a:gd name="connsiteX2" fmla="*/ 931502 w 10494375"/>
                          <a:gd name="connsiteY2" fmla="*/ 0 h 1457408"/>
                          <a:gd name="connsiteX3" fmla="*/ 1749062 w 10494375"/>
                          <a:gd name="connsiteY3" fmla="*/ 0 h 1457408"/>
                          <a:gd name="connsiteX4" fmla="*/ 1749062 w 10494375"/>
                          <a:gd name="connsiteY4" fmla="*/ 0 h 1457408"/>
                          <a:gd name="connsiteX5" fmla="*/ 2571121 w 10494375"/>
                          <a:gd name="connsiteY5" fmla="*/ 0 h 1457408"/>
                          <a:gd name="connsiteX6" fmla="*/ 3471887 w 10494375"/>
                          <a:gd name="connsiteY6" fmla="*/ 0 h 1457408"/>
                          <a:gd name="connsiteX7" fmla="*/ 4372655 w 10494375"/>
                          <a:gd name="connsiteY7" fmla="*/ 0 h 1457408"/>
                          <a:gd name="connsiteX8" fmla="*/ 5166570 w 10494375"/>
                          <a:gd name="connsiteY8" fmla="*/ 0 h 1457408"/>
                          <a:gd name="connsiteX9" fmla="*/ 6020244 w 10494375"/>
                          <a:gd name="connsiteY9" fmla="*/ 0 h 1457408"/>
                          <a:gd name="connsiteX10" fmla="*/ 6754403 w 10494375"/>
                          <a:gd name="connsiteY10" fmla="*/ 0 h 1457408"/>
                          <a:gd name="connsiteX11" fmla="*/ 7488562 w 10494375"/>
                          <a:gd name="connsiteY11" fmla="*/ 0 h 1457408"/>
                          <a:gd name="connsiteX12" fmla="*/ 8162964 w 10494375"/>
                          <a:gd name="connsiteY12" fmla="*/ 0 h 1457408"/>
                          <a:gd name="connsiteX13" fmla="*/ 8837367 w 10494375"/>
                          <a:gd name="connsiteY13" fmla="*/ 0 h 1457408"/>
                          <a:gd name="connsiteX14" fmla="*/ 9571524 w 10494375"/>
                          <a:gd name="connsiteY14" fmla="*/ 0 h 1457408"/>
                          <a:gd name="connsiteX15" fmla="*/ 10348367 w 10494375"/>
                          <a:gd name="connsiteY15" fmla="*/ 0 h 1457408"/>
                          <a:gd name="connsiteX16" fmla="*/ 10494375 w 10494375"/>
                          <a:gd name="connsiteY16" fmla="*/ 242906 h 1457408"/>
                          <a:gd name="connsiteX17" fmla="*/ 10494375 w 10494375"/>
                          <a:gd name="connsiteY17" fmla="*/ 242901 h 1457408"/>
                          <a:gd name="connsiteX18" fmla="*/ 10494375 w 10494375"/>
                          <a:gd name="connsiteY18" fmla="*/ 242901 h 1457408"/>
                          <a:gd name="connsiteX19" fmla="*/ 10494375 w 10494375"/>
                          <a:gd name="connsiteY19" fmla="*/ 607253 h 1457408"/>
                          <a:gd name="connsiteX20" fmla="*/ 10494375 w 10494375"/>
                          <a:gd name="connsiteY20" fmla="*/ 1214500 h 1457408"/>
                          <a:gd name="connsiteX21" fmla="*/ 10348367 w 10494375"/>
                          <a:gd name="connsiteY21" fmla="*/ 1457408 h 1457408"/>
                          <a:gd name="connsiteX22" fmla="*/ 9494694 w 10494375"/>
                          <a:gd name="connsiteY22" fmla="*/ 1457408 h 1457408"/>
                          <a:gd name="connsiteX23" fmla="*/ 8820293 w 10494375"/>
                          <a:gd name="connsiteY23" fmla="*/ 1457408 h 1457408"/>
                          <a:gd name="connsiteX24" fmla="*/ 8026377 w 10494375"/>
                          <a:gd name="connsiteY24" fmla="*/ 1457408 h 1457408"/>
                          <a:gd name="connsiteX25" fmla="*/ 7053189 w 10494375"/>
                          <a:gd name="connsiteY25" fmla="*/ 1457408 h 1457408"/>
                          <a:gd name="connsiteX26" fmla="*/ 6080001 w 10494375"/>
                          <a:gd name="connsiteY26" fmla="*/ 1457408 h 1457408"/>
                          <a:gd name="connsiteX27" fmla="*/ 5226328 w 10494375"/>
                          <a:gd name="connsiteY27" fmla="*/ 1457408 h 1457408"/>
                          <a:gd name="connsiteX28" fmla="*/ 4372655 w 10494375"/>
                          <a:gd name="connsiteY28" fmla="*/ 1457408 h 1457408"/>
                          <a:gd name="connsiteX29" fmla="*/ 3576831 w 10494375"/>
                          <a:gd name="connsiteY29" fmla="*/ 1457408 h 1457408"/>
                          <a:gd name="connsiteX30" fmla="*/ 2728537 w 10494375"/>
                          <a:gd name="connsiteY30" fmla="*/ 1457408 h 1457408"/>
                          <a:gd name="connsiteX31" fmla="*/ 1749062 w 10494375"/>
                          <a:gd name="connsiteY31" fmla="*/ 1457408 h 1457408"/>
                          <a:gd name="connsiteX32" fmla="*/ 1749062 w 10494375"/>
                          <a:gd name="connsiteY32" fmla="*/ 1457408 h 1457408"/>
                          <a:gd name="connsiteX33" fmla="*/ 979594 w 10494375"/>
                          <a:gd name="connsiteY33" fmla="*/ 1457408 h 1457408"/>
                          <a:gd name="connsiteX34" fmla="*/ 146006 w 10494375"/>
                          <a:gd name="connsiteY34" fmla="*/ 1457408 h 1457408"/>
                          <a:gd name="connsiteX35" fmla="*/ 0 w 10494375"/>
                          <a:gd name="connsiteY35" fmla="*/ 1214500 h 1457408"/>
                          <a:gd name="connsiteX36" fmla="*/ 0 w 10494375"/>
                          <a:gd name="connsiteY36" fmla="*/ 607253 h 1457408"/>
                          <a:gd name="connsiteX37" fmla="*/ 0 w 10494375"/>
                          <a:gd name="connsiteY37" fmla="*/ 470625 h 1457408"/>
                          <a:gd name="connsiteX38" fmla="*/ 0 w 10494375"/>
                          <a:gd name="connsiteY38" fmla="*/ 242901 h 1457408"/>
                          <a:gd name="connsiteX39" fmla="*/ 0 w 10494375"/>
                          <a:gd name="connsiteY39" fmla="*/ 242906 h 1457408"/>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457408" fill="none" extrusionOk="0">
                            <a:moveTo>
                              <a:pt x="0" y="242906"/>
                            </a:moveTo>
                            <a:cubicBezTo>
                              <a:pt x="34231" y="111321"/>
                              <a:pt x="36085" y="-6963"/>
                              <a:pt x="146006" y="0"/>
                            </a:cubicBezTo>
                            <a:cubicBezTo>
                              <a:pt x="315112" y="-91790"/>
                              <a:pt x="652491" y="109573"/>
                              <a:pt x="979594" y="0"/>
                            </a:cubicBezTo>
                            <a:cubicBezTo>
                              <a:pt x="1267502" y="-68615"/>
                              <a:pt x="1632908" y="-3847"/>
                              <a:pt x="1749062" y="0"/>
                            </a:cubicBezTo>
                            <a:lnTo>
                              <a:pt x="1749062" y="0"/>
                            </a:lnTo>
                            <a:cubicBezTo>
                              <a:pt x="1988123" y="7633"/>
                              <a:pt x="2315794" y="-105008"/>
                              <a:pt x="2544884" y="0"/>
                            </a:cubicBezTo>
                            <a:cubicBezTo>
                              <a:pt x="2802641" y="81937"/>
                              <a:pt x="2991711" y="-10609"/>
                              <a:pt x="3366943" y="0"/>
                            </a:cubicBezTo>
                            <a:cubicBezTo>
                              <a:pt x="3686997" y="-128014"/>
                              <a:pt x="4038958" y="-108466"/>
                              <a:pt x="4372655" y="0"/>
                            </a:cubicBezTo>
                            <a:cubicBezTo>
                              <a:pt x="4616627" y="-65902"/>
                              <a:pt x="4889636" y="-37795"/>
                              <a:pt x="5047056" y="0"/>
                            </a:cubicBezTo>
                            <a:cubicBezTo>
                              <a:pt x="5242786" y="-64338"/>
                              <a:pt x="5767477" y="-64626"/>
                              <a:pt x="6020244" y="0"/>
                            </a:cubicBezTo>
                            <a:cubicBezTo>
                              <a:pt x="6420739" y="-25505"/>
                              <a:pt x="6610195" y="-40352"/>
                              <a:pt x="6814160" y="0"/>
                            </a:cubicBezTo>
                            <a:cubicBezTo>
                              <a:pt x="7033520" y="31066"/>
                              <a:pt x="7300714" y="53222"/>
                              <a:pt x="7608077" y="0"/>
                            </a:cubicBezTo>
                            <a:cubicBezTo>
                              <a:pt x="7852462" y="-139954"/>
                              <a:pt x="8319654" y="94784"/>
                              <a:pt x="8581264" y="0"/>
                            </a:cubicBezTo>
                            <a:cubicBezTo>
                              <a:pt x="8904959" y="-55572"/>
                              <a:pt x="8996566" y="-51629"/>
                              <a:pt x="9255667" y="0"/>
                            </a:cubicBezTo>
                            <a:cubicBezTo>
                              <a:pt x="9598165" y="59569"/>
                              <a:pt x="9870946" y="63817"/>
                              <a:pt x="10348367" y="0"/>
                            </a:cubicBezTo>
                            <a:cubicBezTo>
                              <a:pt x="10396282" y="-24649"/>
                              <a:pt x="10530541" y="92271"/>
                              <a:pt x="10494375" y="242906"/>
                            </a:cubicBezTo>
                            <a:lnTo>
                              <a:pt x="10494375" y="242901"/>
                            </a:lnTo>
                            <a:lnTo>
                              <a:pt x="10494375" y="242901"/>
                            </a:lnTo>
                            <a:cubicBezTo>
                              <a:pt x="10451661" y="391905"/>
                              <a:pt x="10473282" y="509060"/>
                              <a:pt x="10494375" y="607253"/>
                            </a:cubicBezTo>
                            <a:cubicBezTo>
                              <a:pt x="10482406" y="912877"/>
                              <a:pt x="10491340" y="974005"/>
                              <a:pt x="10494375" y="1214500"/>
                            </a:cubicBezTo>
                            <a:cubicBezTo>
                              <a:pt x="10512670" y="1346621"/>
                              <a:pt x="10453278" y="1459843"/>
                              <a:pt x="10348367" y="1457408"/>
                            </a:cubicBezTo>
                            <a:cubicBezTo>
                              <a:pt x="9994250" y="1547876"/>
                              <a:pt x="9731031" y="1485892"/>
                              <a:pt x="9375180" y="1457408"/>
                            </a:cubicBezTo>
                            <a:cubicBezTo>
                              <a:pt x="9222056" y="1425311"/>
                              <a:pt x="8687665" y="1302286"/>
                              <a:pt x="8401993" y="1457408"/>
                            </a:cubicBezTo>
                            <a:cubicBezTo>
                              <a:pt x="8250218" y="1498229"/>
                              <a:pt x="7887483" y="1500368"/>
                              <a:pt x="7548319" y="1457408"/>
                            </a:cubicBezTo>
                            <a:cubicBezTo>
                              <a:pt x="7204004" y="1388827"/>
                              <a:pt x="6832214" y="1532409"/>
                              <a:pt x="6634889" y="1457408"/>
                            </a:cubicBezTo>
                            <a:cubicBezTo>
                              <a:pt x="6437461" y="1554382"/>
                              <a:pt x="5956651" y="1470858"/>
                              <a:pt x="5661701" y="1457408"/>
                            </a:cubicBezTo>
                            <a:cubicBezTo>
                              <a:pt x="5337188" y="1348659"/>
                              <a:pt x="4842949" y="1426209"/>
                              <a:pt x="4372655" y="1457408"/>
                            </a:cubicBezTo>
                            <a:cubicBezTo>
                              <a:pt x="4038253" y="1459791"/>
                              <a:pt x="3902269" y="1485766"/>
                              <a:pt x="3445651" y="1457408"/>
                            </a:cubicBezTo>
                            <a:cubicBezTo>
                              <a:pt x="3087368" y="1418442"/>
                              <a:pt x="2945160" y="1575692"/>
                              <a:pt x="2518648" y="1457408"/>
                            </a:cubicBezTo>
                            <a:cubicBezTo>
                              <a:pt x="2142670" y="1394559"/>
                              <a:pt x="2119174" y="1527732"/>
                              <a:pt x="1749062" y="1457408"/>
                            </a:cubicBezTo>
                            <a:lnTo>
                              <a:pt x="1749062" y="1457408"/>
                            </a:lnTo>
                            <a:cubicBezTo>
                              <a:pt x="1589693" y="1546553"/>
                              <a:pt x="1364971" y="1455527"/>
                              <a:pt x="995625" y="1457408"/>
                            </a:cubicBezTo>
                            <a:cubicBezTo>
                              <a:pt x="618179" y="1415995"/>
                              <a:pt x="333556" y="1498423"/>
                              <a:pt x="146006" y="1457408"/>
                            </a:cubicBezTo>
                            <a:cubicBezTo>
                              <a:pt x="75683" y="1402483"/>
                              <a:pt x="-35617" y="1329951"/>
                              <a:pt x="0" y="1214500"/>
                            </a:cubicBezTo>
                            <a:cubicBezTo>
                              <a:pt x="-45468" y="939449"/>
                              <a:pt x="55797" y="795201"/>
                              <a:pt x="0" y="607253"/>
                            </a:cubicBezTo>
                            <a:cubicBezTo>
                              <a:pt x="9826" y="556845"/>
                              <a:pt x="-6995" y="517609"/>
                              <a:pt x="0" y="470625"/>
                            </a:cubicBezTo>
                            <a:cubicBezTo>
                              <a:pt x="11980" y="459135"/>
                              <a:pt x="20553" y="334750"/>
                              <a:pt x="0" y="242901"/>
                            </a:cubicBezTo>
                            <a:lnTo>
                              <a:pt x="0" y="242906"/>
                            </a:lnTo>
                            <a:close/>
                          </a:path>
                          <a:path w="10494375" h="1457408" stroke="0" extrusionOk="0">
                            <a:moveTo>
                              <a:pt x="0" y="242906"/>
                            </a:moveTo>
                            <a:cubicBezTo>
                              <a:pt x="20095" y="75787"/>
                              <a:pt x="54756" y="-16481"/>
                              <a:pt x="146006" y="0"/>
                            </a:cubicBezTo>
                            <a:cubicBezTo>
                              <a:pt x="430224" y="34332"/>
                              <a:pt x="697679" y="9165"/>
                              <a:pt x="931502" y="0"/>
                            </a:cubicBezTo>
                            <a:cubicBezTo>
                              <a:pt x="1211371" y="36076"/>
                              <a:pt x="1308171" y="20748"/>
                              <a:pt x="1749062" y="0"/>
                            </a:cubicBezTo>
                            <a:lnTo>
                              <a:pt x="1749062" y="0"/>
                            </a:lnTo>
                            <a:cubicBezTo>
                              <a:pt x="2070389" y="-32679"/>
                              <a:pt x="2283179" y="27271"/>
                              <a:pt x="2571121" y="0"/>
                            </a:cubicBezTo>
                            <a:cubicBezTo>
                              <a:pt x="2932648" y="-15599"/>
                              <a:pt x="3041475" y="75013"/>
                              <a:pt x="3471887" y="0"/>
                            </a:cubicBezTo>
                            <a:cubicBezTo>
                              <a:pt x="3882373" y="-59773"/>
                              <a:pt x="4109719" y="109026"/>
                              <a:pt x="4372655" y="0"/>
                            </a:cubicBezTo>
                            <a:cubicBezTo>
                              <a:pt x="4458050" y="-80274"/>
                              <a:pt x="4765901" y="-29211"/>
                              <a:pt x="5166570" y="0"/>
                            </a:cubicBezTo>
                            <a:cubicBezTo>
                              <a:pt x="5434720" y="-71318"/>
                              <a:pt x="5779719" y="-49556"/>
                              <a:pt x="6020244" y="0"/>
                            </a:cubicBezTo>
                            <a:cubicBezTo>
                              <a:pt x="6181725" y="-7108"/>
                              <a:pt x="6613401" y="51927"/>
                              <a:pt x="6754403" y="0"/>
                            </a:cubicBezTo>
                            <a:cubicBezTo>
                              <a:pt x="6897514" y="17328"/>
                              <a:pt x="7271084" y="-21883"/>
                              <a:pt x="7488562" y="0"/>
                            </a:cubicBezTo>
                            <a:cubicBezTo>
                              <a:pt x="7710573" y="71154"/>
                              <a:pt x="7842993" y="-7030"/>
                              <a:pt x="8162964" y="0"/>
                            </a:cubicBezTo>
                            <a:cubicBezTo>
                              <a:pt x="8443235" y="10586"/>
                              <a:pt x="8590622" y="-43476"/>
                              <a:pt x="8837367" y="0"/>
                            </a:cubicBezTo>
                            <a:cubicBezTo>
                              <a:pt x="9063242" y="4635"/>
                              <a:pt x="9181999" y="-61742"/>
                              <a:pt x="9571524" y="0"/>
                            </a:cubicBezTo>
                            <a:cubicBezTo>
                              <a:pt x="9953191" y="-25218"/>
                              <a:pt x="10024112" y="-61177"/>
                              <a:pt x="10348367" y="0"/>
                            </a:cubicBezTo>
                            <a:cubicBezTo>
                              <a:pt x="10446927" y="3575"/>
                              <a:pt x="10467059" y="91464"/>
                              <a:pt x="10494375" y="242906"/>
                            </a:cubicBezTo>
                            <a:lnTo>
                              <a:pt x="10494375" y="242901"/>
                            </a:lnTo>
                            <a:lnTo>
                              <a:pt x="10494375" y="242901"/>
                            </a:lnTo>
                            <a:cubicBezTo>
                              <a:pt x="10512441" y="397237"/>
                              <a:pt x="10514957" y="432580"/>
                              <a:pt x="10494375" y="607253"/>
                            </a:cubicBezTo>
                            <a:cubicBezTo>
                              <a:pt x="10557648" y="714771"/>
                              <a:pt x="10562447" y="997550"/>
                              <a:pt x="10494375" y="1214500"/>
                            </a:cubicBezTo>
                            <a:cubicBezTo>
                              <a:pt x="10491465" y="1349923"/>
                              <a:pt x="10418984" y="1437845"/>
                              <a:pt x="10348367" y="1457408"/>
                            </a:cubicBezTo>
                            <a:cubicBezTo>
                              <a:pt x="9959588" y="1427324"/>
                              <a:pt x="9766188" y="1462028"/>
                              <a:pt x="9494694" y="1457408"/>
                            </a:cubicBezTo>
                            <a:cubicBezTo>
                              <a:pt x="9237505" y="1414464"/>
                              <a:pt x="8955419" y="1425649"/>
                              <a:pt x="8820293" y="1457408"/>
                            </a:cubicBezTo>
                            <a:cubicBezTo>
                              <a:pt x="8758367" y="1572474"/>
                              <a:pt x="8276195" y="1450675"/>
                              <a:pt x="8026377" y="1457408"/>
                            </a:cubicBezTo>
                            <a:cubicBezTo>
                              <a:pt x="7714769" y="1492438"/>
                              <a:pt x="7524708" y="1494642"/>
                              <a:pt x="7053189" y="1457408"/>
                            </a:cubicBezTo>
                            <a:cubicBezTo>
                              <a:pt x="6718835" y="1501107"/>
                              <a:pt x="6307776" y="1563243"/>
                              <a:pt x="6080001" y="1457408"/>
                            </a:cubicBezTo>
                            <a:cubicBezTo>
                              <a:pt x="5850803" y="1464859"/>
                              <a:pt x="5484929" y="1617361"/>
                              <a:pt x="5226328" y="1457408"/>
                            </a:cubicBezTo>
                            <a:cubicBezTo>
                              <a:pt x="4971019" y="1403110"/>
                              <a:pt x="4612996" y="1318760"/>
                              <a:pt x="4372655" y="1457408"/>
                            </a:cubicBezTo>
                            <a:cubicBezTo>
                              <a:pt x="4081709" y="1493735"/>
                              <a:pt x="3730329" y="1476255"/>
                              <a:pt x="3576831" y="1457408"/>
                            </a:cubicBezTo>
                            <a:cubicBezTo>
                              <a:pt x="3374878" y="1494263"/>
                              <a:pt x="2927447" y="1519071"/>
                              <a:pt x="2728537" y="1457408"/>
                            </a:cubicBezTo>
                            <a:cubicBezTo>
                              <a:pt x="2552353" y="1470570"/>
                              <a:pt x="2238684" y="1487851"/>
                              <a:pt x="1749062" y="1457408"/>
                            </a:cubicBezTo>
                            <a:lnTo>
                              <a:pt x="1749062" y="1457408"/>
                            </a:lnTo>
                            <a:cubicBezTo>
                              <a:pt x="1386848" y="1486627"/>
                              <a:pt x="1270467" y="1456934"/>
                              <a:pt x="979594" y="1457408"/>
                            </a:cubicBezTo>
                            <a:cubicBezTo>
                              <a:pt x="735293" y="1507291"/>
                              <a:pt x="438148" y="1430756"/>
                              <a:pt x="146006" y="1457408"/>
                            </a:cubicBezTo>
                            <a:cubicBezTo>
                              <a:pt x="74392" y="1421850"/>
                              <a:pt x="-27137" y="1341195"/>
                              <a:pt x="0" y="1214500"/>
                            </a:cubicBezTo>
                            <a:cubicBezTo>
                              <a:pt x="12487" y="917772"/>
                              <a:pt x="33139" y="799251"/>
                              <a:pt x="0" y="607253"/>
                            </a:cubicBezTo>
                            <a:cubicBezTo>
                              <a:pt x="6253" y="531958"/>
                              <a:pt x="10080" y="497479"/>
                              <a:pt x="0" y="470625"/>
                            </a:cubicBezTo>
                            <a:cubicBezTo>
                              <a:pt x="11326" y="369544"/>
                              <a:pt x="-18019" y="334507"/>
                              <a:pt x="0" y="242901"/>
                            </a:cubicBezTo>
                            <a:lnTo>
                              <a:pt x="0" y="242906"/>
                            </a:lnTo>
                            <a:close/>
                          </a:path>
                          <a:path w="10494375" h="1457408" fill="none" stroke="0" extrusionOk="0">
                            <a:moveTo>
                              <a:pt x="0" y="242906"/>
                            </a:moveTo>
                            <a:cubicBezTo>
                              <a:pt x="3624" y="91183"/>
                              <a:pt x="73118" y="-31841"/>
                              <a:pt x="146006" y="0"/>
                            </a:cubicBezTo>
                            <a:cubicBezTo>
                              <a:pt x="263048" y="-20128"/>
                              <a:pt x="751781" y="70948"/>
                              <a:pt x="979594" y="0"/>
                            </a:cubicBezTo>
                            <a:cubicBezTo>
                              <a:pt x="1226240" y="-28774"/>
                              <a:pt x="1585446" y="62056"/>
                              <a:pt x="1749062" y="0"/>
                            </a:cubicBezTo>
                            <a:lnTo>
                              <a:pt x="1749062" y="0"/>
                            </a:lnTo>
                            <a:cubicBezTo>
                              <a:pt x="2057281" y="-71713"/>
                              <a:pt x="2336255" y="-31610"/>
                              <a:pt x="2544884" y="0"/>
                            </a:cubicBezTo>
                            <a:cubicBezTo>
                              <a:pt x="2793263" y="61735"/>
                              <a:pt x="3076587" y="30946"/>
                              <a:pt x="3366943" y="0"/>
                            </a:cubicBezTo>
                            <a:cubicBezTo>
                              <a:pt x="3647873" y="-5096"/>
                              <a:pt x="3969288" y="-125425"/>
                              <a:pt x="4372655" y="0"/>
                            </a:cubicBezTo>
                            <a:cubicBezTo>
                              <a:pt x="4625877" y="-44771"/>
                              <a:pt x="4903934" y="-9027"/>
                              <a:pt x="5047056" y="0"/>
                            </a:cubicBezTo>
                            <a:cubicBezTo>
                              <a:pt x="5116749" y="-37006"/>
                              <a:pt x="5647022" y="-60609"/>
                              <a:pt x="6020244" y="0"/>
                            </a:cubicBezTo>
                            <a:cubicBezTo>
                              <a:pt x="6346850" y="-1179"/>
                              <a:pt x="6540491" y="-26646"/>
                              <a:pt x="6814160" y="0"/>
                            </a:cubicBezTo>
                            <a:cubicBezTo>
                              <a:pt x="7016080" y="-40034"/>
                              <a:pt x="7333134" y="5995"/>
                              <a:pt x="7608077" y="0"/>
                            </a:cubicBezTo>
                            <a:cubicBezTo>
                              <a:pt x="7977366" y="20224"/>
                              <a:pt x="8239806" y="-26689"/>
                              <a:pt x="8581264" y="0"/>
                            </a:cubicBezTo>
                            <a:cubicBezTo>
                              <a:pt x="8900052" y="-61844"/>
                              <a:pt x="9020240" y="-40039"/>
                              <a:pt x="9255667" y="0"/>
                            </a:cubicBezTo>
                            <a:cubicBezTo>
                              <a:pt x="9472056" y="48366"/>
                              <a:pt x="9813723" y="35578"/>
                              <a:pt x="10348367" y="0"/>
                            </a:cubicBezTo>
                            <a:cubicBezTo>
                              <a:pt x="10433604" y="-12548"/>
                              <a:pt x="10523121" y="82229"/>
                              <a:pt x="10494375" y="242906"/>
                            </a:cubicBezTo>
                            <a:lnTo>
                              <a:pt x="10494375" y="242901"/>
                            </a:lnTo>
                            <a:lnTo>
                              <a:pt x="10494375" y="242901"/>
                            </a:lnTo>
                            <a:cubicBezTo>
                              <a:pt x="10454733" y="403558"/>
                              <a:pt x="10501241" y="512520"/>
                              <a:pt x="10494375" y="607253"/>
                            </a:cubicBezTo>
                            <a:cubicBezTo>
                              <a:pt x="10527054" y="890437"/>
                              <a:pt x="10496493" y="1004451"/>
                              <a:pt x="10494375" y="1214500"/>
                            </a:cubicBezTo>
                            <a:cubicBezTo>
                              <a:pt x="10475249" y="1348721"/>
                              <a:pt x="10401426" y="1448132"/>
                              <a:pt x="10348367" y="1457408"/>
                            </a:cubicBezTo>
                            <a:cubicBezTo>
                              <a:pt x="9907470" y="1577491"/>
                              <a:pt x="9605796" y="1421056"/>
                              <a:pt x="9375180" y="1457408"/>
                            </a:cubicBezTo>
                            <a:cubicBezTo>
                              <a:pt x="9123408" y="1481521"/>
                              <a:pt x="8647832" y="1410644"/>
                              <a:pt x="8401993" y="1457408"/>
                            </a:cubicBezTo>
                            <a:cubicBezTo>
                              <a:pt x="8151451" y="1495190"/>
                              <a:pt x="7845155" y="1593550"/>
                              <a:pt x="7548319" y="1457408"/>
                            </a:cubicBezTo>
                            <a:cubicBezTo>
                              <a:pt x="7221791" y="1413811"/>
                              <a:pt x="6824656" y="1538400"/>
                              <a:pt x="6634889" y="1457408"/>
                            </a:cubicBezTo>
                            <a:cubicBezTo>
                              <a:pt x="6492084" y="1344536"/>
                              <a:pt x="5952401" y="1454731"/>
                              <a:pt x="5661701" y="1457408"/>
                            </a:cubicBezTo>
                            <a:cubicBezTo>
                              <a:pt x="5314628" y="1405623"/>
                              <a:pt x="4850160" y="1429064"/>
                              <a:pt x="4372655" y="1457408"/>
                            </a:cubicBezTo>
                            <a:cubicBezTo>
                              <a:pt x="4004226" y="1497407"/>
                              <a:pt x="3860774" y="1517536"/>
                              <a:pt x="3445651" y="1457408"/>
                            </a:cubicBezTo>
                            <a:cubicBezTo>
                              <a:pt x="3064786" y="1413475"/>
                              <a:pt x="2859361" y="1510744"/>
                              <a:pt x="2518648" y="1457408"/>
                            </a:cubicBezTo>
                            <a:cubicBezTo>
                              <a:pt x="2145426" y="1357962"/>
                              <a:pt x="2063801" y="1490529"/>
                              <a:pt x="1749062" y="1457408"/>
                            </a:cubicBezTo>
                            <a:lnTo>
                              <a:pt x="1749062" y="1457408"/>
                            </a:lnTo>
                            <a:cubicBezTo>
                              <a:pt x="1603377" y="1574011"/>
                              <a:pt x="1356299" y="1396294"/>
                              <a:pt x="995625" y="1457408"/>
                            </a:cubicBezTo>
                            <a:cubicBezTo>
                              <a:pt x="639068" y="1471235"/>
                              <a:pt x="402168" y="1507575"/>
                              <a:pt x="146006" y="1457408"/>
                            </a:cubicBezTo>
                            <a:cubicBezTo>
                              <a:pt x="47887" y="1474934"/>
                              <a:pt x="3646" y="1358587"/>
                              <a:pt x="0" y="1214500"/>
                            </a:cubicBezTo>
                            <a:cubicBezTo>
                              <a:pt x="22712" y="968525"/>
                              <a:pt x="-1849" y="744014"/>
                              <a:pt x="0" y="607253"/>
                            </a:cubicBezTo>
                            <a:cubicBezTo>
                              <a:pt x="12349" y="576264"/>
                              <a:pt x="8660" y="507471"/>
                              <a:pt x="0" y="470625"/>
                            </a:cubicBezTo>
                            <a:cubicBezTo>
                              <a:pt x="-1355" y="431567"/>
                              <a:pt x="-17335" y="350746"/>
                              <a:pt x="0" y="242901"/>
                            </a:cubicBezTo>
                            <a:lnTo>
                              <a:pt x="0" y="242906"/>
                            </a:lnTo>
                            <a:close/>
                          </a:path>
                          <a:path w="10494375" h="1457408" fill="none" stroke="0" extrusionOk="0">
                            <a:moveTo>
                              <a:pt x="0" y="242906"/>
                            </a:moveTo>
                            <a:cubicBezTo>
                              <a:pt x="25458" y="101849"/>
                              <a:pt x="60903" y="-14203"/>
                              <a:pt x="146006" y="0"/>
                            </a:cubicBezTo>
                            <a:cubicBezTo>
                              <a:pt x="292235" y="-80166"/>
                              <a:pt x="734920" y="74824"/>
                              <a:pt x="979594" y="0"/>
                            </a:cubicBezTo>
                            <a:cubicBezTo>
                              <a:pt x="1261628" y="-50933"/>
                              <a:pt x="1598340" y="23729"/>
                              <a:pt x="1749062" y="0"/>
                            </a:cubicBezTo>
                            <a:lnTo>
                              <a:pt x="1749062" y="0"/>
                            </a:lnTo>
                            <a:cubicBezTo>
                              <a:pt x="2056963" y="-67512"/>
                              <a:pt x="2344800" y="-46222"/>
                              <a:pt x="2544884" y="0"/>
                            </a:cubicBezTo>
                            <a:cubicBezTo>
                              <a:pt x="2814541" y="96889"/>
                              <a:pt x="3080838" y="1251"/>
                              <a:pt x="3366943" y="0"/>
                            </a:cubicBezTo>
                            <a:cubicBezTo>
                              <a:pt x="3682441" y="-127244"/>
                              <a:pt x="4047861" y="-120067"/>
                              <a:pt x="4372655" y="0"/>
                            </a:cubicBezTo>
                            <a:cubicBezTo>
                              <a:pt x="4640327" y="-68043"/>
                              <a:pt x="4905875" y="-52789"/>
                              <a:pt x="5047056" y="0"/>
                            </a:cubicBezTo>
                            <a:cubicBezTo>
                              <a:pt x="5222578" y="-71228"/>
                              <a:pt x="5720410" y="-68641"/>
                              <a:pt x="6020244" y="0"/>
                            </a:cubicBezTo>
                            <a:cubicBezTo>
                              <a:pt x="6384154" y="-10896"/>
                              <a:pt x="6596631" y="-35774"/>
                              <a:pt x="6814160" y="0"/>
                            </a:cubicBezTo>
                            <a:cubicBezTo>
                              <a:pt x="7007125" y="-32190"/>
                              <a:pt x="7308491" y="29193"/>
                              <a:pt x="7608077" y="0"/>
                            </a:cubicBezTo>
                            <a:cubicBezTo>
                              <a:pt x="7892894" y="-59683"/>
                              <a:pt x="8278178" y="51328"/>
                              <a:pt x="8581264" y="0"/>
                            </a:cubicBezTo>
                            <a:cubicBezTo>
                              <a:pt x="8908715" y="-54605"/>
                              <a:pt x="9010130" y="-55839"/>
                              <a:pt x="9255667" y="0"/>
                            </a:cubicBezTo>
                            <a:cubicBezTo>
                              <a:pt x="9525204" y="4517"/>
                              <a:pt x="9859525" y="24652"/>
                              <a:pt x="10348367" y="0"/>
                            </a:cubicBezTo>
                            <a:cubicBezTo>
                              <a:pt x="10413955" y="5969"/>
                              <a:pt x="10526082" y="100669"/>
                              <a:pt x="10494375" y="242906"/>
                            </a:cubicBezTo>
                            <a:lnTo>
                              <a:pt x="10494375" y="242901"/>
                            </a:lnTo>
                            <a:lnTo>
                              <a:pt x="10494375" y="242901"/>
                            </a:lnTo>
                            <a:cubicBezTo>
                              <a:pt x="10457739" y="387927"/>
                              <a:pt x="10497355" y="506707"/>
                              <a:pt x="10494375" y="607253"/>
                            </a:cubicBezTo>
                            <a:cubicBezTo>
                              <a:pt x="10502903" y="899740"/>
                              <a:pt x="10491673" y="989728"/>
                              <a:pt x="10494375" y="1214500"/>
                            </a:cubicBezTo>
                            <a:cubicBezTo>
                              <a:pt x="10494115" y="1343687"/>
                              <a:pt x="10426278" y="1447107"/>
                              <a:pt x="10348367" y="1457408"/>
                            </a:cubicBezTo>
                            <a:cubicBezTo>
                              <a:pt x="9960314" y="1535003"/>
                              <a:pt x="9623252" y="1439021"/>
                              <a:pt x="9375180" y="1457408"/>
                            </a:cubicBezTo>
                            <a:cubicBezTo>
                              <a:pt x="9147585" y="1446776"/>
                              <a:pt x="8656096" y="1291665"/>
                              <a:pt x="8401993" y="1457408"/>
                            </a:cubicBezTo>
                            <a:cubicBezTo>
                              <a:pt x="8211448" y="1456139"/>
                              <a:pt x="7864622" y="1527820"/>
                              <a:pt x="7548319" y="1457408"/>
                            </a:cubicBezTo>
                            <a:cubicBezTo>
                              <a:pt x="7256049" y="1401659"/>
                              <a:pt x="6850819" y="1502736"/>
                              <a:pt x="6634889" y="1457408"/>
                            </a:cubicBezTo>
                            <a:cubicBezTo>
                              <a:pt x="6449582" y="1466517"/>
                              <a:pt x="5958221" y="1575984"/>
                              <a:pt x="5661701" y="1457408"/>
                            </a:cubicBezTo>
                            <a:cubicBezTo>
                              <a:pt x="5280648" y="1431133"/>
                              <a:pt x="4762045" y="1422703"/>
                              <a:pt x="4372655" y="1457408"/>
                            </a:cubicBezTo>
                            <a:cubicBezTo>
                              <a:pt x="4040789" y="1462985"/>
                              <a:pt x="3863448" y="1490492"/>
                              <a:pt x="3445651" y="1457408"/>
                            </a:cubicBezTo>
                            <a:cubicBezTo>
                              <a:pt x="3107012" y="1412680"/>
                              <a:pt x="2925644" y="1559437"/>
                              <a:pt x="2518648" y="1457408"/>
                            </a:cubicBezTo>
                            <a:cubicBezTo>
                              <a:pt x="2157739" y="1381602"/>
                              <a:pt x="2108779" y="1514860"/>
                              <a:pt x="1749062" y="1457408"/>
                            </a:cubicBezTo>
                            <a:lnTo>
                              <a:pt x="1749062" y="1457408"/>
                            </a:lnTo>
                            <a:cubicBezTo>
                              <a:pt x="1579582" y="1539622"/>
                              <a:pt x="1346597" y="1441516"/>
                              <a:pt x="995625" y="1457408"/>
                            </a:cubicBezTo>
                            <a:cubicBezTo>
                              <a:pt x="681065" y="1453127"/>
                              <a:pt x="358795" y="1495407"/>
                              <a:pt x="146006" y="1457408"/>
                            </a:cubicBezTo>
                            <a:cubicBezTo>
                              <a:pt x="67788" y="1433804"/>
                              <a:pt x="-25864" y="1339327"/>
                              <a:pt x="0" y="1214500"/>
                            </a:cubicBezTo>
                            <a:cubicBezTo>
                              <a:pt x="12" y="928320"/>
                              <a:pt x="39762" y="761425"/>
                              <a:pt x="0" y="607253"/>
                            </a:cubicBezTo>
                            <a:cubicBezTo>
                              <a:pt x="9050" y="565035"/>
                              <a:pt x="-6940" y="518339"/>
                              <a:pt x="0" y="470625"/>
                            </a:cubicBezTo>
                            <a:cubicBezTo>
                              <a:pt x="8223" y="439422"/>
                              <a:pt x="1346" y="338388"/>
                              <a:pt x="0" y="242901"/>
                            </a:cubicBezTo>
                            <a:lnTo>
                              <a:pt x="0" y="242906"/>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4" name="TextBox 23">
                <a:extLst>
                  <a:ext uri="{FF2B5EF4-FFF2-40B4-BE49-F238E27FC236}">
                    <a16:creationId xmlns:a16="http://schemas.microsoft.com/office/drawing/2014/main" id="{7DE9B685-EE6C-7873-0BFE-ED2C83E271DB}"/>
                  </a:ext>
                </a:extLst>
              </p:cNvPr>
              <p:cNvSpPr txBox="1"/>
              <p:nvPr/>
            </p:nvSpPr>
            <p:spPr>
              <a:xfrm>
                <a:off x="527510" y="321259"/>
                <a:ext cx="9862517" cy="1513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 Nhóm 4: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kì Nhà nước Cộng hoà xã hội chủ nghĩa Việt Nam.</a:t>
                </a:r>
              </a:p>
            </p:txBody>
          </p:sp>
        </p:grpSp>
        <p:pic>
          <p:nvPicPr>
            <p:cNvPr id="22" name="Picture 21">
              <a:extLst>
                <a:ext uri="{FF2B5EF4-FFF2-40B4-BE49-F238E27FC236}">
                  <a16:creationId xmlns:a16="http://schemas.microsoft.com/office/drawing/2014/main" id="{B70E8054-65D2-9EB4-50FD-746AC595E796}"/>
                </a:ext>
              </a:extLst>
            </p:cNvPr>
            <p:cNvPicPr>
              <a:picLocks noChangeAspect="1"/>
            </p:cNvPicPr>
            <p:nvPr/>
          </p:nvPicPr>
          <p:blipFill>
            <a:blip r:embed="rId4"/>
            <a:stretch>
              <a:fillRect/>
            </a:stretch>
          </p:blipFill>
          <p:spPr>
            <a:xfrm>
              <a:off x="114582" y="1811811"/>
              <a:ext cx="1170657" cy="1170657"/>
            </a:xfrm>
            <a:prstGeom prst="rect">
              <a:avLst/>
            </a:prstGeom>
          </p:spPr>
        </p:pic>
      </p:grpSp>
    </p:spTree>
    <p:extLst>
      <p:ext uri="{BB962C8B-B14F-4D97-AF65-F5344CB8AC3E}">
        <p14:creationId xmlns:p14="http://schemas.microsoft.com/office/powerpoint/2010/main" val="15398524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72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72000">
                                          <p:cBhvr additive="base">
                                            <p:cTn id="13" dur="1000" fill="hold"/>
                                            <p:tgtEl>
                                              <p:spTgt spid="9"/>
                                            </p:tgtEl>
                                            <p:attrNameLst>
                                              <p:attrName>ppt_x</p:attrName>
                                            </p:attrNameLst>
                                          </p:cBhvr>
                                          <p:tavLst>
                                            <p:tav tm="0">
                                              <p:val>
                                                <p:strVal val="1+#ppt_w/2"/>
                                              </p:val>
                                            </p:tav>
                                            <p:tav tm="100000">
                                              <p:val>
                                                <p:strVal val="#ppt_x"/>
                                              </p:val>
                                            </p:tav>
                                          </p:tavLst>
                                        </p:anim>
                                        <p:anim calcmode="lin" valueType="num" p14:bounceEnd="72000">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1+#ppt_w/2"/>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72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72000">
                                          <p:cBhvr additive="base">
                                            <p:cTn id="25" dur="1000" fill="hold"/>
                                            <p:tgtEl>
                                              <p:spTgt spid="20"/>
                                            </p:tgtEl>
                                            <p:attrNameLst>
                                              <p:attrName>ppt_x</p:attrName>
                                            </p:attrNameLst>
                                          </p:cBhvr>
                                          <p:tavLst>
                                            <p:tav tm="0">
                                              <p:val>
                                                <p:strVal val="1+#ppt_w/2"/>
                                              </p:val>
                                            </p:tav>
                                            <p:tav tm="100000">
                                              <p:val>
                                                <p:strVal val="#ppt_x"/>
                                              </p:val>
                                            </p:tav>
                                          </p:tavLst>
                                        </p:anim>
                                        <p:anim calcmode="lin" valueType="num" p14:bounceEnd="72000">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descr="Ảnh có chứa vòng tròn&#10;&#10;Mô tả được tạo tự động">
            <a:extLst>
              <a:ext uri="{FF2B5EF4-FFF2-40B4-BE49-F238E27FC236}">
                <a16:creationId xmlns:a16="http://schemas.microsoft.com/office/drawing/2014/main" id="{FD8B8374-E766-5AFE-1DBF-1F450D3A1995}"/>
              </a:ext>
            </a:extLst>
          </p:cNvPr>
          <p:cNvPicPr>
            <a:picLocks noChangeAspect="1"/>
          </p:cNvPicPr>
          <p:nvPr/>
        </p:nvPicPr>
        <p:blipFill>
          <a:blip r:embed="rId3"/>
          <a:stretch>
            <a:fillRect/>
          </a:stretch>
        </p:blipFill>
        <p:spPr>
          <a:xfrm>
            <a:off x="1543491" y="327368"/>
            <a:ext cx="9553029" cy="6203265"/>
          </a:xfrm>
          <a:prstGeom prst="rect">
            <a:avLst/>
          </a:prstGeom>
        </p:spPr>
      </p:pic>
      <p:pic>
        <p:nvPicPr>
          <p:cNvPr id="2" name="Picture 1">
            <a:extLst>
              <a:ext uri="{FF2B5EF4-FFF2-40B4-BE49-F238E27FC236}">
                <a16:creationId xmlns:a16="http://schemas.microsoft.com/office/drawing/2014/main" id="{5B4D3592-C85F-DAD1-A27D-A1E5AC082052}"/>
              </a:ext>
            </a:extLst>
          </p:cNvPr>
          <p:cNvPicPr>
            <a:picLocks noChangeAspect="1"/>
          </p:cNvPicPr>
          <p:nvPr/>
        </p:nvPicPr>
        <p:blipFill>
          <a:blip r:embed="rId4"/>
          <a:stretch>
            <a:fillRect/>
          </a:stretch>
        </p:blipFill>
        <p:spPr>
          <a:xfrm>
            <a:off x="2998950" y="1609193"/>
            <a:ext cx="6498899" cy="3487214"/>
          </a:xfrm>
          <a:prstGeom prst="rect">
            <a:avLst/>
          </a:prstGeom>
        </p:spPr>
      </p:pic>
    </p:spTree>
    <p:extLst>
      <p:ext uri="{BB962C8B-B14F-4D97-AF65-F5344CB8AC3E}">
        <p14:creationId xmlns:p14="http://schemas.microsoft.com/office/powerpoint/2010/main" val="78238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288E0144-B509-9043-C67B-D01017BC1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2430" y="2371724"/>
            <a:ext cx="5800727" cy="3314701"/>
          </a:xfrm>
          <a:prstGeom prst="rect">
            <a:avLst/>
          </a:prstGeom>
        </p:spPr>
      </p:pic>
      <p:pic>
        <p:nvPicPr>
          <p:cNvPr id="26" name="Picture 25">
            <a:extLst>
              <a:ext uri="{FF2B5EF4-FFF2-40B4-BE49-F238E27FC236}">
                <a16:creationId xmlns:a16="http://schemas.microsoft.com/office/drawing/2014/main" id="{ECB5FFB6-6701-1C68-DBFF-17A69616BC0A}"/>
              </a:ext>
            </a:extLst>
          </p:cNvPr>
          <p:cNvPicPr>
            <a:picLocks noChangeAspect="1"/>
          </p:cNvPicPr>
          <p:nvPr/>
        </p:nvPicPr>
        <p:blipFill>
          <a:blip r:embed="rId4"/>
          <a:stretch>
            <a:fillRect/>
          </a:stretch>
        </p:blipFill>
        <p:spPr>
          <a:xfrm>
            <a:off x="2160691" y="338265"/>
            <a:ext cx="7870618" cy="1457070"/>
          </a:xfrm>
          <a:prstGeom prst="rect">
            <a:avLst/>
          </a:prstGeom>
        </p:spPr>
      </p:pic>
      <p:pic>
        <p:nvPicPr>
          <p:cNvPr id="27" name="Content Placeholder 3">
            <a:extLst>
              <a:ext uri="{FF2B5EF4-FFF2-40B4-BE49-F238E27FC236}">
                <a16:creationId xmlns:a16="http://schemas.microsoft.com/office/drawing/2014/main" id="{EB255192-649D-1C3F-6198-5325691B73A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5429249" y="1713986"/>
            <a:ext cx="6562725" cy="4048639"/>
          </a:xfrm>
          <a:prstGeom prst="rect">
            <a:avLst/>
          </a:prstGeom>
        </p:spPr>
      </p:pic>
      <p:sp>
        <p:nvSpPr>
          <p:cNvPr id="28" name="TextBox 27">
            <a:extLst>
              <a:ext uri="{FF2B5EF4-FFF2-40B4-BE49-F238E27FC236}">
                <a16:creationId xmlns:a16="http://schemas.microsoft.com/office/drawing/2014/main" id="{544183F6-59AC-5604-6FD8-2E22876F42B4}"/>
              </a:ext>
            </a:extLst>
          </p:cNvPr>
          <p:cNvSpPr txBox="1"/>
          <p:nvPr/>
        </p:nvSpPr>
        <p:spPr>
          <a:xfrm>
            <a:off x="6334125" y="2237284"/>
            <a:ext cx="4762500" cy="2554545"/>
          </a:xfrm>
          <a:prstGeom prst="rect">
            <a:avLst/>
          </a:prstGeom>
          <a:noFill/>
        </p:spPr>
        <p:txBody>
          <a:bodyPr wrap="square" rtlCol="0">
            <a:spAutoFit/>
          </a:bodyPr>
          <a:lstStyle/>
          <a:p>
            <a:pPr lvl="0" algn="ctr">
              <a:defRPr/>
            </a:pPr>
            <a:r>
              <a:rPr lang="vi-VN" sz="3200" dirty="0">
                <a:ln w="22225">
                  <a:noFill/>
                  <a:prstDash val="solid"/>
                </a:ln>
                <a:solidFill>
                  <a:prstClr val="black"/>
                </a:solidFill>
                <a:latin typeface="Calibri" panose="020F0502020204030204" pitchFamily="34" charset="0"/>
                <a:cs typeface="Calibri" panose="020F0502020204030204" pitchFamily="34" charset="0"/>
              </a:rPr>
              <a:t>Trình bày những nét chính về công cuộc bảo vệ chủ quyền, các quyền và lợi ích hợp pháp của Việt Nam ở Biển Đông.</a:t>
            </a:r>
          </a:p>
        </p:txBody>
      </p:sp>
    </p:spTree>
    <p:extLst>
      <p:ext uri="{BB962C8B-B14F-4D97-AF65-F5344CB8AC3E}">
        <p14:creationId xmlns:p14="http://schemas.microsoft.com/office/powerpoint/2010/main" val="3379018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chúa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Nguyễn</a:t>
            </a:r>
            <a:r>
              <a:rPr lang="en-US" sz="2800" b="1" dirty="0">
                <a:solidFill>
                  <a:srgbClr val="002060"/>
                </a:solidFill>
                <a:latin typeface="Cambria" panose="02040503050406030204" pitchFamily="18" charset="0"/>
                <a:ea typeface="Cambria" panose="02040503050406030204" pitchFamily="18" charset="0"/>
              </a:rPr>
              <a:t> </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từ</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thế</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kỉ</a:t>
            </a:r>
            <a:r>
              <a:rPr lang="en-US" sz="2800" b="1" i="0" u="none" strike="noStrike" dirty="0">
                <a:solidFill>
                  <a:srgbClr val="002060"/>
                </a:solidFill>
                <a:effectLst/>
                <a:latin typeface="Cambria" panose="02040503050406030204" pitchFamily="18" charset="0"/>
                <a:ea typeface="Cambria" panose="02040503050406030204" pitchFamily="18" charset="0"/>
              </a:rPr>
              <a:t> XVII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3723185"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ập đội Hoàng Sa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819525"/>
            <a:ext cx="3732711" cy="1020156"/>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Sau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là</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đ</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ội Bắc Hải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E1FB58F6-63FF-7D3A-0EC3-3130CA746A43}"/>
              </a:ext>
            </a:extLst>
          </p:cNvPr>
          <p:cNvCxnSpPr>
            <a:cxnSpLocks/>
          </p:cNvCxnSpPr>
          <p:nvPr/>
        </p:nvCxnSpPr>
        <p:spPr>
          <a:xfrm>
            <a:off x="7429500" y="2105025"/>
            <a:ext cx="981075" cy="80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C29F60-6431-78BB-E74B-CB5F951FDED7}"/>
              </a:ext>
            </a:extLst>
          </p:cNvPr>
          <p:cNvCxnSpPr>
            <a:cxnSpLocks/>
          </p:cNvCxnSpPr>
          <p:nvPr/>
        </p:nvCxnSpPr>
        <p:spPr>
          <a:xfrm flipV="1">
            <a:off x="7572375" y="3648075"/>
            <a:ext cx="828675"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E2F3732-35F0-6BA8-41CA-06571A66BB6D}"/>
              </a:ext>
            </a:extLst>
          </p:cNvPr>
          <p:cNvSpPr/>
          <p:nvPr/>
        </p:nvSpPr>
        <p:spPr>
          <a:xfrm>
            <a:off x="8429625" y="2562225"/>
            <a:ext cx="33528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p>
          <a:p>
            <a:pPr algn="ctr"/>
            <a:r>
              <a:rPr lang="vi-VN" sz="2800" b="1" dirty="0">
                <a:solidFill>
                  <a:srgbClr val="FF0000"/>
                </a:solidFill>
                <a:latin typeface="Cambria" panose="02040503050406030204" pitchFamily="18" charset="0"/>
                <a:ea typeface="Cambria" panose="02040503050406030204" pitchFamily="18" charset="0"/>
              </a:rPr>
              <a:t>thu lượm sản vật, đánh bắt hải sản</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4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a:solidFill>
                  <a:srgbClr val="002060"/>
                </a:solidFill>
                <a:latin typeface="Cambria" panose="02040503050406030204" pitchFamily="18" charset="0"/>
                <a:ea typeface="Cambria" panose="02040503050406030204" pitchFamily="18" charset="0"/>
              </a:rPr>
              <a:t>Triều Nguyễn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7256961"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Xác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lập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cắm</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cờ</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cột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quần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ho vẽ Đại Nam nhất thống toàn đồ, trong đó thể hiện rõ quần đảo Hoàng Sa và quần đảo Trường Sa là của Việt Nam.</a:t>
            </a:r>
          </a:p>
        </p:txBody>
      </p:sp>
    </p:spTree>
    <p:extLst>
      <p:ext uri="{BB962C8B-B14F-4D97-AF65-F5344CB8AC3E}">
        <p14:creationId xmlns:p14="http://schemas.microsoft.com/office/powerpoint/2010/main" val="389767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thuộc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381126"/>
            <a:ext cx="7256961" cy="1333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Chính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đại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ích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hợp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ở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Biển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Người Pháp cho dựng bia chủ quyền, lập đơn vị hành chính ở quần đảo Hoàng Sa và quần đảo Trường Sa,...</a:t>
            </a:r>
          </a:p>
        </p:txBody>
      </p:sp>
    </p:spTree>
    <p:extLst>
      <p:ext uri="{BB962C8B-B14F-4D97-AF65-F5344CB8AC3E}">
        <p14:creationId xmlns:p14="http://schemas.microsoft.com/office/powerpoint/2010/main" val="223998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428625" y="2438401"/>
            <a:ext cx="2505076" cy="1819274"/>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rPr>
              <a:t>Nhà nước Cộng hoà xã hội chủ nghĩa Việt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a:cxnSpLocks/>
            <a:endCxn id="10" idx="1"/>
          </p:cNvCxnSpPr>
          <p:nvPr/>
        </p:nvCxnSpPr>
        <p:spPr>
          <a:xfrm flipV="1">
            <a:off x="2924175" y="1019176"/>
            <a:ext cx="791664" cy="14763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a:endCxn id="12" idx="1"/>
          </p:cNvCxnSpPr>
          <p:nvPr/>
        </p:nvCxnSpPr>
        <p:spPr>
          <a:xfrm flipV="1">
            <a:off x="2952750" y="2409825"/>
            <a:ext cx="877389" cy="514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15839" y="447676"/>
            <a:ext cx="7256961" cy="11429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hành lập các đơn vị hành chính ở quần đảo Trường Sa và quần đảo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30139" y="19145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an hành các văn bản pháp luật khẳng định chủ quyền biển, đảo</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9" name="Straight Connector 8">
            <a:extLst>
              <a:ext uri="{FF2B5EF4-FFF2-40B4-BE49-F238E27FC236}">
                <a16:creationId xmlns:a16="http://schemas.microsoft.com/office/drawing/2014/main" id="{65B06C2D-BA09-C070-055B-892CAF7AFF0B}"/>
              </a:ext>
            </a:extLst>
          </p:cNvPr>
          <p:cNvCxnSpPr>
            <a:cxnSpLocks/>
            <a:endCxn id="11" idx="1"/>
          </p:cNvCxnSpPr>
          <p:nvPr/>
        </p:nvCxnSpPr>
        <p:spPr>
          <a:xfrm>
            <a:off x="2981325" y="3657600"/>
            <a:ext cx="839289" cy="857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EA82721D-E562-F16E-B824-82FA1CE44FF1}"/>
              </a:ext>
            </a:extLst>
          </p:cNvPr>
          <p:cNvSpPr/>
          <p:nvPr/>
        </p:nvSpPr>
        <p:spPr>
          <a:xfrm>
            <a:off x="3820614" y="32480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ham gia Công ước của Liên hợp quốc về Luật Biển năm 1982</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D1EC6F30-E34C-1549-D8AA-A6485DACC3FC}"/>
              </a:ext>
            </a:extLst>
          </p:cNvPr>
          <p:cNvCxnSpPr>
            <a:cxnSpLocks/>
            <a:endCxn id="16" idx="1"/>
          </p:cNvCxnSpPr>
          <p:nvPr/>
        </p:nvCxnSpPr>
        <p:spPr>
          <a:xfrm>
            <a:off x="2943225" y="4229100"/>
            <a:ext cx="772614" cy="10858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9336E681-524B-20A1-4207-C616CF5C2658}"/>
              </a:ext>
            </a:extLst>
          </p:cNvPr>
          <p:cNvSpPr/>
          <p:nvPr/>
        </p:nvSpPr>
        <p:spPr>
          <a:xfrm>
            <a:off x="3715839" y="4667251"/>
            <a:ext cx="7256961" cy="12953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130674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1"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BBE4E-159E-5A6F-2A43-9DA212572C82}"/>
              </a:ext>
            </a:extLst>
          </p:cNvPr>
          <p:cNvPicPr>
            <a:picLocks noChangeAspect="1"/>
          </p:cNvPicPr>
          <p:nvPr/>
        </p:nvPicPr>
        <p:blipFill>
          <a:blip r:embed="rId2"/>
          <a:stretch>
            <a:fillRect/>
          </a:stretch>
        </p:blipFill>
        <p:spPr>
          <a:xfrm>
            <a:off x="264477" y="357187"/>
            <a:ext cx="4622483" cy="4685965"/>
          </a:xfrm>
          <a:prstGeom prst="rect">
            <a:avLst/>
          </a:prstGeom>
        </p:spPr>
      </p:pic>
      <p:sp>
        <p:nvSpPr>
          <p:cNvPr id="3" name="TextBox 2">
            <a:extLst>
              <a:ext uri="{FF2B5EF4-FFF2-40B4-BE49-F238E27FC236}">
                <a16:creationId xmlns:a16="http://schemas.microsoft.com/office/drawing/2014/main" id="{C4C67F1D-37DA-9D78-6364-4C6F343F1273}"/>
              </a:ext>
            </a:extLst>
          </p:cNvPr>
          <p:cNvSpPr txBox="1"/>
          <p:nvPr/>
        </p:nvSpPr>
        <p:spPr>
          <a:xfrm>
            <a:off x="390525" y="5314950"/>
            <a:ext cx="4438650" cy="1077218"/>
          </a:xfrm>
          <a:prstGeom prst="rect">
            <a:avLst/>
          </a:prstGeom>
          <a:noFill/>
        </p:spPr>
        <p:txBody>
          <a:bodyPr wrap="square" rtlCol="0">
            <a:spAutoFit/>
          </a:bodyPr>
          <a:lstStyle/>
          <a:p>
            <a:pPr marL="0" marR="0" algn="ctr">
              <a:spcBef>
                <a:spcPts val="240"/>
              </a:spcBef>
              <a:spcAft>
                <a:spcPts val="240"/>
              </a:spcAft>
            </a:pP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đài</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a:solidFill>
                  <a:srgbClr val="000000"/>
                </a:solidFill>
                <a:effectLst/>
                <a:latin typeface="Cambria" panose="02040503050406030204" pitchFamily="18" charset="0"/>
                <a:ea typeface="Cambria" panose="02040503050406030204" pitchFamily="18" charset="0"/>
              </a:rPr>
              <a:t>"</a:t>
            </a:r>
            <a:r>
              <a:rPr lang="en-SG" sz="3200" i="1" dirty="0" err="1">
                <a:solidFill>
                  <a:srgbClr val="000000"/>
                </a:solidFill>
                <a:effectLst/>
                <a:latin typeface="Cambria" panose="02040503050406030204" pitchFamily="18" charset="0"/>
                <a:ea typeface="Cambria" panose="02040503050406030204" pitchFamily="18" charset="0"/>
              </a:rPr>
              <a:t>Hùng</a:t>
            </a:r>
            <a:r>
              <a:rPr lang="en-SG" sz="3200" i="1" dirty="0">
                <a:solidFill>
                  <a:srgbClr val="000000"/>
                </a:solidFill>
                <a:effectLst/>
                <a:latin typeface="Cambria" panose="02040503050406030204" pitchFamily="18" charset="0"/>
                <a:ea typeface="Cambria" panose="02040503050406030204" pitchFamily="18" charset="0"/>
              </a:rPr>
              <a:t> </a:t>
            </a:r>
            <a:r>
              <a:rPr lang="en-SG" sz="3200" i="1" dirty="0" err="1">
                <a:solidFill>
                  <a:srgbClr val="000000"/>
                </a:solidFill>
                <a:effectLst/>
                <a:latin typeface="Cambria" panose="02040503050406030204" pitchFamily="18" charset="0"/>
                <a:ea typeface="Cambria" panose="02040503050406030204" pitchFamily="18" charset="0"/>
              </a:rPr>
              <a:t>binh</a:t>
            </a:r>
            <a:r>
              <a:rPr lang="en-SG" sz="3200" i="1" dirty="0">
                <a:solidFill>
                  <a:srgbClr val="000000"/>
                </a:solidFill>
                <a:effectLst/>
                <a:latin typeface="Cambria" panose="02040503050406030204" pitchFamily="18" charset="0"/>
                <a:ea typeface="Cambria" panose="02040503050406030204" pitchFamily="18" charset="0"/>
              </a:rPr>
              <a:t> Hoàng Sa"</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2DC8F75-761D-8D46-FBDD-B1719D10B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1247" y="461962"/>
            <a:ext cx="4862321" cy="4587558"/>
          </a:xfrm>
          <a:prstGeom prst="rect">
            <a:avLst/>
          </a:prstGeom>
          <a:noFill/>
          <a:ln>
            <a:noFill/>
          </a:ln>
        </p:spPr>
      </p:pic>
      <p:sp>
        <p:nvSpPr>
          <p:cNvPr id="5" name="TextBox 4">
            <a:extLst>
              <a:ext uri="{FF2B5EF4-FFF2-40B4-BE49-F238E27FC236}">
                <a16:creationId xmlns:a16="http://schemas.microsoft.com/office/drawing/2014/main" id="{CC8BBA4F-184B-4F6A-1D5C-46A81B3FB88F}"/>
              </a:ext>
            </a:extLst>
          </p:cNvPr>
          <p:cNvSpPr txBox="1"/>
          <p:nvPr/>
        </p:nvSpPr>
        <p:spPr>
          <a:xfrm>
            <a:off x="6874452" y="5173633"/>
            <a:ext cx="4438650" cy="584775"/>
          </a:xfrm>
          <a:prstGeom prst="rect">
            <a:avLst/>
          </a:prstGeom>
          <a:noFill/>
        </p:spPr>
        <p:txBody>
          <a:bodyPr wrap="square" rtlCol="0">
            <a:spAutoFit/>
          </a:bodyPr>
          <a:lstStyle/>
          <a:p>
            <a:pPr algn="ctr">
              <a:spcBef>
                <a:spcPts val="240"/>
              </a:spcBef>
              <a:spcAft>
                <a:spcPts val="240"/>
              </a:spcAft>
            </a:pPr>
            <a:r>
              <a:rPr lang="vi-VN" sz="3200" i="1">
                <a:solidFill>
                  <a:srgbClr val="000000"/>
                </a:solidFill>
                <a:latin typeface="Cambria" panose="02040503050406030204" pitchFamily="18" charset="0"/>
                <a:ea typeface="Cambria" panose="02040503050406030204" pitchFamily="18" charset="0"/>
                <a:cs typeface="Times New Roman" panose="02020603050405020304" pitchFamily="18" charset="0"/>
              </a:rPr>
              <a:t>Mặt sau của tượng đài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D7FD-D94B-A3E3-A216-CC0C3D3819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19" y="407352"/>
            <a:ext cx="4595245" cy="5058728"/>
          </a:xfrm>
          <a:prstGeom prst="rect">
            <a:avLst/>
          </a:prstGeom>
          <a:noFill/>
          <a:ln>
            <a:noFill/>
          </a:ln>
        </p:spPr>
      </p:pic>
      <p:sp>
        <p:nvSpPr>
          <p:cNvPr id="3" name="TextBox 2">
            <a:extLst>
              <a:ext uri="{FF2B5EF4-FFF2-40B4-BE49-F238E27FC236}">
                <a16:creationId xmlns:a16="http://schemas.microsoft.com/office/drawing/2014/main" id="{8BBA4948-C1F2-73AE-3156-37B2A30C044D}"/>
              </a:ext>
            </a:extLst>
          </p:cNvPr>
          <p:cNvSpPr txBox="1"/>
          <p:nvPr/>
        </p:nvSpPr>
        <p:spPr>
          <a:xfrm>
            <a:off x="323850" y="5619750"/>
            <a:ext cx="4438650" cy="1077218"/>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17-18</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2352864-F905-1B79-CE6D-A9F274035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0772" y="235902"/>
            <a:ext cx="4856903" cy="5010468"/>
          </a:xfrm>
          <a:prstGeom prst="rect">
            <a:avLst/>
          </a:prstGeom>
          <a:noFill/>
          <a:ln>
            <a:noFill/>
          </a:ln>
        </p:spPr>
      </p:pic>
      <p:sp>
        <p:nvSpPr>
          <p:cNvPr id="5" name="TextBox 4">
            <a:extLst>
              <a:ext uri="{FF2B5EF4-FFF2-40B4-BE49-F238E27FC236}">
                <a16:creationId xmlns:a16="http://schemas.microsoft.com/office/drawing/2014/main" id="{158A38DD-874E-87B1-4716-1DCF0A66ADF3}"/>
              </a:ext>
            </a:extLst>
          </p:cNvPr>
          <p:cNvSpPr txBox="1"/>
          <p:nvPr/>
        </p:nvSpPr>
        <p:spPr>
          <a:xfrm>
            <a:off x="6534150" y="5288340"/>
            <a:ext cx="4438650" cy="1569660"/>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vẽ</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kỹ</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7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BAA98-66E8-85B9-4506-BCA4D768D0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2" y="176530"/>
            <a:ext cx="4467857" cy="4944110"/>
          </a:xfrm>
          <a:prstGeom prst="rect">
            <a:avLst/>
          </a:prstGeom>
          <a:noFill/>
          <a:ln>
            <a:noFill/>
          </a:ln>
        </p:spPr>
      </p:pic>
      <p:sp>
        <p:nvSpPr>
          <p:cNvPr id="3" name="TextBox 2">
            <a:extLst>
              <a:ext uri="{FF2B5EF4-FFF2-40B4-BE49-F238E27FC236}">
                <a16:creationId xmlns:a16="http://schemas.microsoft.com/office/drawing/2014/main" id="{B5F8A82B-EF33-531F-1F6C-752FF41D5C2E}"/>
              </a:ext>
            </a:extLst>
          </p:cNvPr>
          <p:cNvSpPr txBox="1"/>
          <p:nvPr/>
        </p:nvSpPr>
        <p:spPr>
          <a:xfrm>
            <a:off x="333375" y="5400675"/>
            <a:ext cx="4705350" cy="1200329"/>
          </a:xfrm>
          <a:prstGeom prst="rect">
            <a:avLst/>
          </a:prstGeom>
          <a:noFill/>
        </p:spPr>
        <p:txBody>
          <a:bodyPr wrap="square" rtlCol="0">
            <a:spAutoFit/>
          </a:bodyPr>
          <a:lstStyle/>
          <a:p>
            <a:pPr algn="ctr">
              <a:spcBef>
                <a:spcPts val="240"/>
              </a:spcBef>
              <a:spcAft>
                <a:spcPts val="240"/>
              </a:spcAft>
            </a:pP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câu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phỏng</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binh</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khai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thác</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quản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lý</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đảo</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B79A84-735A-DF67-3F73-D6E74D3878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266699"/>
            <a:ext cx="4729844" cy="4800601"/>
          </a:xfrm>
          <a:prstGeom prst="rect">
            <a:avLst/>
          </a:prstGeom>
          <a:noFill/>
          <a:ln>
            <a:noFill/>
          </a:ln>
        </p:spPr>
      </p:pic>
      <p:sp>
        <p:nvSpPr>
          <p:cNvPr id="5" name="TextBox 4">
            <a:extLst>
              <a:ext uri="{FF2B5EF4-FFF2-40B4-BE49-F238E27FC236}">
                <a16:creationId xmlns:a16="http://schemas.microsoft.com/office/drawing/2014/main" id="{CA533934-7FDD-2352-2724-34BBD4528F28}"/>
              </a:ext>
            </a:extLst>
          </p:cNvPr>
          <p:cNvSpPr txBox="1"/>
          <p:nvPr/>
        </p:nvSpPr>
        <p:spPr>
          <a:xfrm>
            <a:off x="6686550" y="5334000"/>
            <a:ext cx="4705350" cy="830997"/>
          </a:xfrm>
          <a:prstGeom prst="rect">
            <a:avLst/>
          </a:prstGeom>
          <a:noFill/>
        </p:spPr>
        <p:txBody>
          <a:bodyPr wrap="square" rtlCol="0">
            <a:spAutoFit/>
          </a:bodyPr>
          <a:lstStyle/>
          <a:p>
            <a:pPr algn="ctr">
              <a:spcBef>
                <a:spcPts val="240"/>
              </a:spcBef>
              <a:spcAft>
                <a:spcPts val="240"/>
              </a:spcAft>
            </a:pPr>
            <a:r>
              <a:rPr lang="en-SG" sz="2400" i="1">
                <a:solidFill>
                  <a:srgbClr val="000000"/>
                </a:solidFill>
                <a:latin typeface="Cambria" panose="02040503050406030204" pitchFamily="18" charset="0"/>
                <a:ea typeface="Cambria" panose="02040503050406030204" pitchFamily="18" charset="0"/>
                <a:cs typeface="Times New Roman" panose="02020603050405020304" pitchFamily="18" charset="0"/>
              </a:rPr>
              <a:t>Thẻ tre, bài gỗ, linh vị, chiếu cói và các hiện vật của Đội Hoàng Sa</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3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Graphic 6">
            <a:extLst>
              <a:ext uri="{FF2B5EF4-FFF2-40B4-BE49-F238E27FC236}">
                <a16:creationId xmlns:a16="http://schemas.microsoft.com/office/drawing/2014/main" id="{93DF6EE6-B847-4ECF-A6B3-7321286B72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845" y="1479392"/>
            <a:ext cx="3379422" cy="5149594"/>
          </a:xfrm>
          <a:prstGeom prst="rect">
            <a:avLst/>
          </a:prstGeom>
        </p:spPr>
      </p:pic>
      <p:grpSp>
        <p:nvGrpSpPr>
          <p:cNvPr id="2" name="Group 1">
            <a:extLst>
              <a:ext uri="{FF2B5EF4-FFF2-40B4-BE49-F238E27FC236}">
                <a16:creationId xmlns:a16="http://schemas.microsoft.com/office/drawing/2014/main" id="{B0B0AB7C-82CF-4A9A-A576-52897D9FC87F}"/>
              </a:ext>
            </a:extLst>
          </p:cNvPr>
          <p:cNvGrpSpPr/>
          <p:nvPr/>
        </p:nvGrpSpPr>
        <p:grpSpPr>
          <a:xfrm>
            <a:off x="2521509" y="674492"/>
            <a:ext cx="9111167" cy="1657580"/>
            <a:chOff x="1719150" y="1205760"/>
            <a:chExt cx="4208768" cy="1755683"/>
          </a:xfrm>
        </p:grpSpPr>
        <p:pic>
          <p:nvPicPr>
            <p:cNvPr id="9" name="Picture 2">
              <a:extLst>
                <a:ext uri="{FF2B5EF4-FFF2-40B4-BE49-F238E27FC236}">
                  <a16:creationId xmlns:a16="http://schemas.microsoft.com/office/drawing/2014/main" id="{99C2B593-090D-4459-B40C-6B379C86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19150" y="1205760"/>
              <a:ext cx="4208768" cy="1755683"/>
            </a:xfrm>
            <a:prstGeom prst="rect">
              <a:avLst/>
            </a:prstGeom>
          </p:spPr>
        </p:pic>
        <p:sp>
          <p:nvSpPr>
            <p:cNvPr id="14" name="TextBox 13">
              <a:extLst>
                <a:ext uri="{FF2B5EF4-FFF2-40B4-BE49-F238E27FC236}">
                  <a16:creationId xmlns:a16="http://schemas.microsoft.com/office/drawing/2014/main" id="{D16AA7F1-6395-473A-AE92-EAE07EF7FEFD}"/>
                </a:ext>
              </a:extLst>
            </p:cNvPr>
            <p:cNvSpPr txBox="1"/>
            <p:nvPr/>
          </p:nvSpPr>
          <p:spPr>
            <a:xfrm>
              <a:off x="1874306" y="1561088"/>
              <a:ext cx="3898457" cy="1140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biết</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kể</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chuyện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905320BA-4002-2C33-F0B8-D8DD7B12A3C2}"/>
              </a:ext>
            </a:extLst>
          </p:cNvPr>
          <p:cNvGrpSpPr/>
          <p:nvPr/>
        </p:nvGrpSpPr>
        <p:grpSpPr>
          <a:xfrm>
            <a:off x="2721534" y="2550917"/>
            <a:ext cx="9111167" cy="2147967"/>
            <a:chOff x="1719150" y="1205760"/>
            <a:chExt cx="4208768" cy="1755683"/>
          </a:xfrm>
        </p:grpSpPr>
        <p:pic>
          <p:nvPicPr>
            <p:cNvPr id="6" name="Picture 2">
              <a:extLst>
                <a:ext uri="{FF2B5EF4-FFF2-40B4-BE49-F238E27FC236}">
                  <a16:creationId xmlns:a16="http://schemas.microsoft.com/office/drawing/2014/main" id="{9CB9D78E-2750-3ABD-4E19-EB37C86C9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907FD3F5-C728-BE44-2721-A1029C71B639}"/>
                </a:ext>
              </a:extLst>
            </p:cNvPr>
            <p:cNvSpPr txBox="1"/>
            <p:nvPr/>
          </p:nvSpPr>
          <p:spPr>
            <a:xfrm>
              <a:off x="1874306" y="1475448"/>
              <a:ext cx="3898457" cy="1282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ê</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 việc làm của Triều Nguyễn trong việc thực thi chủ quyền đối với quần đảo Trường Sa thông qua đoạn tư liệu trong SGK.</a:t>
              </a:r>
            </a:p>
          </p:txBody>
        </p:sp>
      </p:grpSp>
    </p:spTree>
    <p:extLst>
      <p:ext uri="{BB962C8B-B14F-4D97-AF65-F5344CB8AC3E}">
        <p14:creationId xmlns:p14="http://schemas.microsoft.com/office/powerpoint/2010/main" val="3236144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DFE102D2-4289-2BFD-5E74-47FE014A2C3F}"/>
              </a:ext>
            </a:extLst>
          </p:cNvPr>
          <p:cNvPicPr>
            <a:picLocks noChangeAspect="1"/>
          </p:cNvPicPr>
          <p:nvPr/>
        </p:nvPicPr>
        <p:blipFill>
          <a:blip r:embed="rId5"/>
          <a:stretch>
            <a:fillRect/>
          </a:stretch>
        </p:blipFill>
        <p:spPr>
          <a:xfrm>
            <a:off x="604837" y="538162"/>
            <a:ext cx="5857875" cy="4276725"/>
          </a:xfrm>
          <a:prstGeom prst="rect">
            <a:avLst/>
          </a:prstGeom>
        </p:spPr>
      </p:pic>
      <p:pic>
        <p:nvPicPr>
          <p:cNvPr id="13" name="Picture 12">
            <a:extLst>
              <a:ext uri="{FF2B5EF4-FFF2-40B4-BE49-F238E27FC236}">
                <a16:creationId xmlns:a16="http://schemas.microsoft.com/office/drawing/2014/main" id="{B49A409A-EC92-0FC4-6FE4-6F374FFC64E8}"/>
              </a:ext>
            </a:extLst>
          </p:cNvPr>
          <p:cNvPicPr>
            <a:picLocks noChangeAspect="1"/>
          </p:cNvPicPr>
          <p:nvPr/>
        </p:nvPicPr>
        <p:blipFill>
          <a:blip r:embed="rId6"/>
          <a:stretch>
            <a:fillRect/>
          </a:stretch>
        </p:blipFill>
        <p:spPr>
          <a:xfrm>
            <a:off x="6481762" y="3657600"/>
            <a:ext cx="5267325" cy="2628900"/>
          </a:xfrm>
          <a:prstGeom prst="rect">
            <a:avLst/>
          </a:prstGeom>
        </p:spPr>
      </p:pic>
    </p:spTree>
    <p:extLst>
      <p:ext uri="{BB962C8B-B14F-4D97-AF65-F5344CB8AC3E}">
        <p14:creationId xmlns:p14="http://schemas.microsoft.com/office/powerpoint/2010/main" val="3835005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1">
            <a:extLst>
              <a:ext uri="{FF2B5EF4-FFF2-40B4-BE49-F238E27FC236}">
                <a16:creationId xmlns:a16="http://schemas.microsoft.com/office/drawing/2014/main" id="{0A930E66-4133-1959-97CF-7182ED9459F0}"/>
              </a:ext>
            </a:extLst>
          </p:cNvPr>
          <p:cNvSpPr/>
          <p:nvPr/>
        </p:nvSpPr>
        <p:spPr>
          <a:xfrm>
            <a:off x="442050" y="542654"/>
            <a:ext cx="11307899" cy="5730704"/>
          </a:xfrm>
          <a:custGeom>
            <a:avLst/>
            <a:gdLst>
              <a:gd name="connsiteX0" fmla="*/ 0 w 11307899"/>
              <a:gd name="connsiteY0" fmla="*/ 571466 h 5730704"/>
              <a:gd name="connsiteX1" fmla="*/ 571466 w 11307899"/>
              <a:gd name="connsiteY1" fmla="*/ 0 h 5730704"/>
              <a:gd name="connsiteX2" fmla="*/ 10736433 w 11307899"/>
              <a:gd name="connsiteY2" fmla="*/ 0 h 5730704"/>
              <a:gd name="connsiteX3" fmla="*/ 11307899 w 11307899"/>
              <a:gd name="connsiteY3" fmla="*/ 571466 h 5730704"/>
              <a:gd name="connsiteX4" fmla="*/ 11307899 w 11307899"/>
              <a:gd name="connsiteY4" fmla="*/ 5159238 h 5730704"/>
              <a:gd name="connsiteX5" fmla="*/ 10736433 w 11307899"/>
              <a:gd name="connsiteY5" fmla="*/ 5730704 h 5730704"/>
              <a:gd name="connsiteX6" fmla="*/ 571466 w 11307899"/>
              <a:gd name="connsiteY6" fmla="*/ 5730704 h 5730704"/>
              <a:gd name="connsiteX7" fmla="*/ 0 w 11307899"/>
              <a:gd name="connsiteY7" fmla="*/ 5159238 h 5730704"/>
              <a:gd name="connsiteX8" fmla="*/ 0 w 11307899"/>
              <a:gd name="connsiteY8" fmla="*/ 571466 h 57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5730704" fill="none" extrusionOk="0">
                <a:moveTo>
                  <a:pt x="0" y="571466"/>
                </a:moveTo>
                <a:cubicBezTo>
                  <a:pt x="1108" y="285847"/>
                  <a:pt x="269131" y="22284"/>
                  <a:pt x="571466" y="0"/>
                </a:cubicBezTo>
                <a:cubicBezTo>
                  <a:pt x="1697778" y="72427"/>
                  <a:pt x="6050481" y="61419"/>
                  <a:pt x="10736433" y="0"/>
                </a:cubicBezTo>
                <a:cubicBezTo>
                  <a:pt x="11048460" y="-24676"/>
                  <a:pt x="11292033" y="251055"/>
                  <a:pt x="11307899" y="571466"/>
                </a:cubicBezTo>
                <a:cubicBezTo>
                  <a:pt x="11408775" y="1960771"/>
                  <a:pt x="11200586" y="4179922"/>
                  <a:pt x="11307899" y="5159238"/>
                </a:cubicBezTo>
                <a:cubicBezTo>
                  <a:pt x="11310753" y="5460365"/>
                  <a:pt x="11019888" y="5694655"/>
                  <a:pt x="10736433" y="5730704"/>
                </a:cubicBezTo>
                <a:cubicBezTo>
                  <a:pt x="8441191" y="5760531"/>
                  <a:pt x="3729334" y="5651398"/>
                  <a:pt x="571466" y="5730704"/>
                </a:cubicBezTo>
                <a:cubicBezTo>
                  <a:pt x="281857" y="5727765"/>
                  <a:pt x="-17299" y="5478271"/>
                  <a:pt x="0" y="5159238"/>
                </a:cubicBezTo>
                <a:cubicBezTo>
                  <a:pt x="50037" y="3760672"/>
                  <a:pt x="770" y="2688165"/>
                  <a:pt x="0" y="571466"/>
                </a:cubicBezTo>
                <a:close/>
              </a:path>
              <a:path w="11307899" h="5730704" stroke="0" extrusionOk="0">
                <a:moveTo>
                  <a:pt x="0" y="571466"/>
                </a:moveTo>
                <a:cubicBezTo>
                  <a:pt x="5404" y="257327"/>
                  <a:pt x="265227" y="19528"/>
                  <a:pt x="571466" y="0"/>
                </a:cubicBezTo>
                <a:cubicBezTo>
                  <a:pt x="4791775" y="123000"/>
                  <a:pt x="8199925" y="-96860"/>
                  <a:pt x="10736433" y="0"/>
                </a:cubicBezTo>
                <a:cubicBezTo>
                  <a:pt x="11030354" y="-16532"/>
                  <a:pt x="11326497" y="218360"/>
                  <a:pt x="11307899" y="571466"/>
                </a:cubicBezTo>
                <a:cubicBezTo>
                  <a:pt x="11311072" y="2241679"/>
                  <a:pt x="11402166" y="4553757"/>
                  <a:pt x="11307899" y="5159238"/>
                </a:cubicBezTo>
                <a:cubicBezTo>
                  <a:pt x="11263841" y="5490811"/>
                  <a:pt x="10991911" y="5720862"/>
                  <a:pt x="10736433" y="5730704"/>
                </a:cubicBezTo>
                <a:cubicBezTo>
                  <a:pt x="7529631" y="5569997"/>
                  <a:pt x="5459223" y="5770371"/>
                  <a:pt x="571466" y="5730704"/>
                </a:cubicBezTo>
                <a:cubicBezTo>
                  <a:pt x="219804" y="5723423"/>
                  <a:pt x="-28983" y="5461720"/>
                  <a:pt x="0" y="5159238"/>
                </a:cubicBezTo>
                <a:cubicBezTo>
                  <a:pt x="32216" y="4181260"/>
                  <a:pt x="57206" y="1174450"/>
                  <a:pt x="0" y="571466"/>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0" descr="Island beach with hammock">
            <a:extLst>
              <a:ext uri="{FF2B5EF4-FFF2-40B4-BE49-F238E27FC236}">
                <a16:creationId xmlns:a16="http://schemas.microsoft.com/office/drawing/2014/main" id="{41F4D096-A61D-084F-2C22-070A28037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912" y="3790153"/>
            <a:ext cx="3651088" cy="3067847"/>
          </a:xfrm>
          <a:prstGeom prst="ellipse">
            <a:avLst/>
          </a:prstGeom>
          <a:noFill/>
          <a:extLst>
            <a:ext uri="{909E8E84-426E-40DD-AFC4-6F175D3DCCD1}">
              <a14:hiddenFill xmlns:a14="http://schemas.microsoft.com/office/drawing/2010/main">
                <a:solidFill>
                  <a:srgbClr val="FFFFFF"/>
                </a:solidFill>
              </a14:hiddenFill>
            </a:ext>
          </a:extLst>
        </p:spPr>
      </p:pic>
      <p:pic>
        <p:nvPicPr>
          <p:cNvPr id="5" name="Hình ảnh 4" descr="Ảnh có chứa cười, Phim hoạt hình, hình mẫu, Hoạt hình&#10;&#10;Mô tả được tạo tự động">
            <a:extLst>
              <a:ext uri="{FF2B5EF4-FFF2-40B4-BE49-F238E27FC236}">
                <a16:creationId xmlns:a16="http://schemas.microsoft.com/office/drawing/2014/main" id="{13C454EF-2784-562D-00C1-8C55BA766FBE}"/>
              </a:ext>
            </a:extLst>
          </p:cNvPr>
          <p:cNvPicPr>
            <a:picLocks noChangeAspect="1"/>
          </p:cNvPicPr>
          <p:nvPr/>
        </p:nvPicPr>
        <p:blipFill rotWithShape="1">
          <a:blip r:embed="rId4">
            <a:extLst>
              <a:ext uri="{28A0092B-C50C-407E-A947-70E740481C1C}">
                <a14:useLocalDpi xmlns:a14="http://schemas.microsoft.com/office/drawing/2010/main" val="0"/>
              </a:ext>
            </a:extLst>
          </a:blip>
          <a:srcRect r="50406"/>
          <a:stretch/>
        </p:blipFill>
        <p:spPr>
          <a:xfrm>
            <a:off x="322963" y="2245230"/>
            <a:ext cx="2361926" cy="4762500"/>
          </a:xfrm>
          <a:prstGeom prst="rect">
            <a:avLst/>
          </a:prstGeom>
        </p:spPr>
      </p:pic>
      <p:grpSp>
        <p:nvGrpSpPr>
          <p:cNvPr id="7" name="Nhóm 6">
            <a:extLst>
              <a:ext uri="{FF2B5EF4-FFF2-40B4-BE49-F238E27FC236}">
                <a16:creationId xmlns:a16="http://schemas.microsoft.com/office/drawing/2014/main" id="{EB794648-2DBF-2621-CE62-F33B4B147C45}"/>
              </a:ext>
            </a:extLst>
          </p:cNvPr>
          <p:cNvGrpSpPr/>
          <p:nvPr/>
        </p:nvGrpSpPr>
        <p:grpSpPr>
          <a:xfrm>
            <a:off x="2356301" y="878178"/>
            <a:ext cx="6756713" cy="2400145"/>
            <a:chOff x="2803976" y="2776822"/>
            <a:chExt cx="5736936" cy="1968284"/>
          </a:xfrm>
        </p:grpSpPr>
        <p:sp>
          <p:nvSpPr>
            <p:cNvPr id="6" name="Bong bóng Lời nói: Hình bầu dục 5">
              <a:extLst>
                <a:ext uri="{FF2B5EF4-FFF2-40B4-BE49-F238E27FC236}">
                  <a16:creationId xmlns:a16="http://schemas.microsoft.com/office/drawing/2014/main" id="{A680DAA3-44F3-BB1D-2C56-08F2DCCC707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prstGeom prst="wedgeEllipseCallout">
                      <a:avLst>
                        <a:gd name="adj1" fmla="val -46497"/>
                        <a:gd name="adj2" fmla="val 593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ộp Văn bản 42">
              <a:extLst>
                <a:ext uri="{FF2B5EF4-FFF2-40B4-BE49-F238E27FC236}">
                  <a16:creationId xmlns:a16="http://schemas.microsoft.com/office/drawing/2014/main" id="{48D57273-9372-76DB-84A9-CDACD93E75D6}"/>
                </a:ext>
              </a:extLst>
            </p:cNvPr>
            <p:cNvSpPr txBox="1"/>
            <p:nvPr/>
          </p:nvSpPr>
          <p:spPr>
            <a:xfrm>
              <a:off x="3261880" y="3103687"/>
              <a:ext cx="4779660" cy="1438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Hãy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kể</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tên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quần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1101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596" y="3666792"/>
            <a:ext cx="6998470" cy="3443324"/>
          </a:xfrm>
          <a:prstGeom prst="rect">
            <a:avLst/>
          </a:prstGeom>
        </p:spPr>
      </p:pic>
      <p:pic>
        <p:nvPicPr>
          <p:cNvPr id="2" name="Picture 1">
            <a:extLst>
              <a:ext uri="{FF2B5EF4-FFF2-40B4-BE49-F238E27FC236}">
                <a16:creationId xmlns:a16="http://schemas.microsoft.com/office/drawing/2014/main" id="{E71296F8-BCA3-C7DE-D338-F1E489689625}"/>
              </a:ext>
            </a:extLst>
          </p:cNvPr>
          <p:cNvPicPr>
            <a:picLocks noChangeAspect="1"/>
          </p:cNvPicPr>
          <p:nvPr/>
        </p:nvPicPr>
        <p:blipFill>
          <a:blip r:embed="rId5"/>
          <a:stretch>
            <a:fillRect/>
          </a:stretch>
        </p:blipFill>
        <p:spPr>
          <a:xfrm>
            <a:off x="552450" y="194115"/>
            <a:ext cx="12192000" cy="2031120"/>
          </a:xfrm>
          <a:prstGeom prst="rect">
            <a:avLst/>
          </a:prstGeom>
        </p:spPr>
      </p:pic>
      <p:grpSp>
        <p:nvGrpSpPr>
          <p:cNvPr id="3" name="Group 2">
            <a:extLst>
              <a:ext uri="{FF2B5EF4-FFF2-40B4-BE49-F238E27FC236}">
                <a16:creationId xmlns:a16="http://schemas.microsoft.com/office/drawing/2014/main" id="{1F7A6FC8-E34B-E412-DB79-8B083CF59C4D}"/>
              </a:ext>
            </a:extLst>
          </p:cNvPr>
          <p:cNvGrpSpPr/>
          <p:nvPr/>
        </p:nvGrpSpPr>
        <p:grpSpPr>
          <a:xfrm>
            <a:off x="0" y="1503360"/>
            <a:ext cx="11650975" cy="1323439"/>
            <a:chOff x="-409144" y="919970"/>
            <a:chExt cx="11650975" cy="1323439"/>
          </a:xfrm>
        </p:grpSpPr>
        <p:sp>
          <p:nvSpPr>
            <p:cNvPr id="4" name="TextBox 3">
              <a:extLst>
                <a:ext uri="{FF2B5EF4-FFF2-40B4-BE49-F238E27FC236}">
                  <a16:creationId xmlns:a16="http://schemas.microsoft.com/office/drawing/2014/main" id="{2E3FB160-1D2F-8190-0D9F-29A8261AE2FC}"/>
                </a:ext>
              </a:extLst>
            </p:cNvPr>
            <p:cNvSpPr txBox="1"/>
            <p:nvPr/>
          </p:nvSpPr>
          <p:spPr>
            <a:xfrm>
              <a:off x="58730" y="91997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Học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sinh</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quan</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lang="en-US" sz="4000" b="1" dirty="0">
                  <a:solidFill>
                    <a:srgbClr val="ED7D31">
                      <a:lumMod val="50000"/>
                    </a:srgbClr>
                  </a:solidFill>
                  <a:latin typeface="Calibri" panose="020F0502020204030204"/>
                </a:rPr>
                <a:t>SGK</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vòng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phút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nhớ</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thông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tin.</a:t>
              </a:r>
              <a:endParaRPr kumimoji="0" lang="vi-VN" sz="40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C4DACB7D-65DF-4916-4CA6-E16C7C5F5ADA}"/>
                </a:ext>
              </a:extLst>
            </p:cNvPr>
            <p:cNvPicPr>
              <a:picLocks noChangeAspect="1"/>
            </p:cNvPicPr>
            <p:nvPr/>
          </p:nvPicPr>
          <p:blipFill>
            <a:blip r:embed="rId6"/>
            <a:stretch>
              <a:fillRect/>
            </a:stretch>
          </p:blipFill>
          <p:spPr>
            <a:xfrm>
              <a:off x="-409144" y="1083006"/>
              <a:ext cx="448033" cy="448033"/>
            </a:xfrm>
            <a:prstGeom prst="rect">
              <a:avLst/>
            </a:prstGeom>
          </p:spPr>
        </p:pic>
      </p:grpSp>
      <p:grpSp>
        <p:nvGrpSpPr>
          <p:cNvPr id="10" name="Group 9">
            <a:extLst>
              <a:ext uri="{FF2B5EF4-FFF2-40B4-BE49-F238E27FC236}">
                <a16:creationId xmlns:a16="http://schemas.microsoft.com/office/drawing/2014/main" id="{1C95A8B7-D0DB-A911-B07A-C1C875A2ACB0}"/>
              </a:ext>
            </a:extLst>
          </p:cNvPr>
          <p:cNvGrpSpPr/>
          <p:nvPr/>
        </p:nvGrpSpPr>
        <p:grpSpPr>
          <a:xfrm>
            <a:off x="111043" y="3018450"/>
            <a:ext cx="11652905" cy="1323439"/>
            <a:chOff x="-74085" y="2941150"/>
            <a:chExt cx="11652905" cy="1323439"/>
          </a:xfrm>
        </p:grpSpPr>
        <p:sp>
          <p:nvSpPr>
            <p:cNvPr id="11" name="TextBox 10">
              <a:extLst>
                <a:ext uri="{FF2B5EF4-FFF2-40B4-BE49-F238E27FC236}">
                  <a16:creationId xmlns:a16="http://schemas.microsoft.com/office/drawing/2014/main" id="{0792B209-8472-9627-FD39-AE37A3F8DD44}"/>
                </a:ext>
              </a:extLst>
            </p:cNvPr>
            <p:cNvSpPr txBox="1"/>
            <p:nvPr/>
          </p:nvSpPr>
          <p:spPr>
            <a:xfrm>
              <a:off x="395719" y="294115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Học sinh gấp sách, dùng bảng con và phấn hoặc bút viết để tham gia trò chơi.</a:t>
              </a:r>
            </a:p>
          </p:txBody>
        </p:sp>
        <p:pic>
          <p:nvPicPr>
            <p:cNvPr id="12" name="Picture 11">
              <a:extLst>
                <a:ext uri="{FF2B5EF4-FFF2-40B4-BE49-F238E27FC236}">
                  <a16:creationId xmlns:a16="http://schemas.microsoft.com/office/drawing/2014/main" id="{0AA77245-633B-B799-B6B6-2BE0AFD68591}"/>
                </a:ext>
              </a:extLst>
            </p:cNvPr>
            <p:cNvPicPr>
              <a:picLocks noChangeAspect="1"/>
            </p:cNvPicPr>
            <p:nvPr/>
          </p:nvPicPr>
          <p:blipFill>
            <a:blip r:embed="rId6"/>
            <a:stretch>
              <a:fillRect/>
            </a:stretch>
          </p:blipFill>
          <p:spPr>
            <a:xfrm>
              <a:off x="-74085" y="3102585"/>
              <a:ext cx="448033" cy="448033"/>
            </a:xfrm>
            <a:prstGeom prst="rect">
              <a:avLst/>
            </a:prstGeom>
          </p:spPr>
        </p:pic>
      </p:grpSp>
      <p:grpSp>
        <p:nvGrpSpPr>
          <p:cNvPr id="13" name="Group 12">
            <a:extLst>
              <a:ext uri="{FF2B5EF4-FFF2-40B4-BE49-F238E27FC236}">
                <a16:creationId xmlns:a16="http://schemas.microsoft.com/office/drawing/2014/main" id="{B4132605-CE8E-315A-1304-B0E92A8F73D0}"/>
              </a:ext>
            </a:extLst>
          </p:cNvPr>
          <p:cNvGrpSpPr/>
          <p:nvPr/>
        </p:nvGrpSpPr>
        <p:grpSpPr>
          <a:xfrm>
            <a:off x="111043" y="4530199"/>
            <a:ext cx="6666796" cy="1938992"/>
            <a:chOff x="-74085" y="4452899"/>
            <a:chExt cx="6666796" cy="1938992"/>
          </a:xfrm>
        </p:grpSpPr>
        <p:sp>
          <p:nvSpPr>
            <p:cNvPr id="14" name="TextBox 13">
              <a:extLst>
                <a:ext uri="{FF2B5EF4-FFF2-40B4-BE49-F238E27FC236}">
                  <a16:creationId xmlns:a16="http://schemas.microsoft.com/office/drawing/2014/main" id="{BAE98845-8C22-2047-F169-2936896020A3}"/>
                </a:ext>
              </a:extLst>
            </p:cNvPr>
            <p:cNvSpPr txBox="1"/>
            <p:nvPr/>
          </p:nvSpPr>
          <p:spPr>
            <a:xfrm>
              <a:off x="395721" y="4452899"/>
              <a:ext cx="619699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Giáo viên đọc to câu hỏi, các học sinh ghi nhanh kết quả lên bảng và giơ đáp án.</a:t>
              </a:r>
              <a:endParaRPr kumimoji="0" lang="vi-VN" sz="4000" b="0" i="0" u="none" strike="noStrike" kern="1200" cap="none" spc="0" normalizeH="0" baseline="0" noProof="0">
                <a:ln>
                  <a:noFill/>
                </a:ln>
                <a:solidFill>
                  <a:srgbClr val="ED7D31">
                    <a:lumMod val="50000"/>
                  </a:srgbClr>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1AE7DA5F-71EF-CB8A-E458-CD5C7CE39ED1}"/>
                </a:ext>
              </a:extLst>
            </p:cNvPr>
            <p:cNvPicPr>
              <a:picLocks noChangeAspect="1"/>
            </p:cNvPicPr>
            <p:nvPr/>
          </p:nvPicPr>
          <p:blipFill>
            <a:blip r:embed="rId6"/>
            <a:stretch>
              <a:fillRect/>
            </a:stretch>
          </p:blipFill>
          <p:spPr>
            <a:xfrm>
              <a:off x="-74085" y="4668337"/>
              <a:ext cx="448033" cy="448033"/>
            </a:xfrm>
            <a:prstGeom prst="rect">
              <a:avLst/>
            </a:prstGeom>
          </p:spPr>
        </p:pic>
      </p:grpSp>
    </p:spTree>
    <p:extLst>
      <p:ext uri="{BB962C8B-B14F-4D97-AF65-F5344CB8AC3E}">
        <p14:creationId xmlns:p14="http://schemas.microsoft.com/office/powerpoint/2010/main" val="2993955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730256" y="1619168"/>
            <a:ext cx="10731486" cy="153690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58198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Đường bờ biển của Việt Nam kéo dài từ </a:t>
                </a:r>
                <a:r>
                  <a:rPr lang="en-US" sz="4000" dirty="0" err="1">
                    <a:solidFill>
                      <a:prstClr val="black"/>
                    </a:solidFill>
                    <a:latin typeface="Calibri" panose="020F0502020204030204"/>
                  </a:rPr>
                  <a:t>đâu</a:t>
                </a:r>
                <a:r>
                  <a:rPr lang="en-US" sz="4000" dirty="0">
                    <a:solidFill>
                      <a:prstClr val="black"/>
                    </a:solidFill>
                    <a:latin typeface="Calibri" panose="020F0502020204030204"/>
                  </a:rPr>
                  <a:t> </a:t>
                </a:r>
                <a:r>
                  <a:rPr lang="en-US" sz="4000" dirty="0" err="1">
                    <a:solidFill>
                      <a:prstClr val="black"/>
                    </a:solidFill>
                    <a:latin typeface="Calibri" panose="020F0502020204030204"/>
                  </a:rPr>
                  <a:t>đến</a:t>
                </a:r>
                <a:r>
                  <a:rPr lang="en-US" sz="4000" dirty="0">
                    <a:solidFill>
                      <a:prstClr val="black"/>
                    </a:solidFill>
                    <a:latin typeface="Calibri" panose="020F0502020204030204"/>
                  </a:rPr>
                  <a:t> </a:t>
                </a:r>
                <a:r>
                  <a:rPr lang="en-US" sz="4000" dirty="0" err="1">
                    <a:solidFill>
                      <a:prstClr val="black"/>
                    </a:solidFill>
                    <a:latin typeface="Calibri" panose="020F0502020204030204"/>
                  </a:rPr>
                  <a:t>đâu</a:t>
                </a:r>
                <a:r>
                  <a:rPr lang="en-US" sz="4000" dirty="0">
                    <a:solidFill>
                      <a:prstClr val="black"/>
                    </a:solidFill>
                    <a:latin typeface="Calibri" panose="020F0502020204030204"/>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170657"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Calibri" panose="020F0502020204030204" pitchFamily="34" charset="0"/>
                  <a:cs typeface="Calibri" panose="020F0502020204030204" pitchFamily="34" charset="0"/>
                </a:rPr>
                <a:t>T</a:t>
              </a:r>
              <a:r>
                <a:rPr lang="vi-VN" sz="4000" b="1" dirty="0">
                  <a:solidFill>
                    <a:schemeClr val="bg1"/>
                  </a:solidFill>
                  <a:latin typeface="Calibri" panose="020F0502020204030204" pitchFamily="34" charset="0"/>
                  <a:cs typeface="Calibri" panose="020F0502020204030204" pitchFamily="34" charset="0"/>
                </a:rPr>
                <a:t>ừ Móng Cái (tỉnh Quảng Ninh) đến mũi Cà Mau (tỉnh Cà Mau).</a:t>
              </a:r>
              <a:endParaRPr kumimoji="0" lang="vi-VN" sz="4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9370460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0 w 10909881"/>
                  <a:gd name="connsiteY15" fmla="*/ 306198 h 1837155"/>
                  <a:gd name="connsiteX16" fmla="*/ 10909880 w 10909881"/>
                  <a:gd name="connsiteY16" fmla="*/ 306191 h 1837155"/>
                  <a:gd name="connsiteX17" fmla="*/ 10909880 w 10909881"/>
                  <a:gd name="connsiteY17" fmla="*/ 306191 h 1837155"/>
                  <a:gd name="connsiteX18" fmla="*/ 10909880 w 10909881"/>
                  <a:gd name="connsiteY18" fmla="*/ 765480 h 1837155"/>
                  <a:gd name="connsiteX19" fmla="*/ 10909880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0 w 10909881"/>
                  <a:gd name="connsiteY16" fmla="*/ 306198 h 1837155"/>
                  <a:gd name="connsiteX17" fmla="*/ 10909880 w 10909881"/>
                  <a:gd name="connsiteY17" fmla="*/ 306191 h 1837155"/>
                  <a:gd name="connsiteX18" fmla="*/ 10909880 w 10909881"/>
                  <a:gd name="connsiteY18" fmla="*/ 306191 h 1837155"/>
                  <a:gd name="connsiteX19" fmla="*/ 10909880 w 10909881"/>
                  <a:gd name="connsiteY19" fmla="*/ 765480 h 1837155"/>
                  <a:gd name="connsiteX20" fmla="*/ 10909880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0 w 10909881"/>
                  <a:gd name="connsiteY16" fmla="*/ 306198 h 1837155"/>
                  <a:gd name="connsiteX17" fmla="*/ 10909880 w 10909881"/>
                  <a:gd name="connsiteY17" fmla="*/ 306191 h 1837155"/>
                  <a:gd name="connsiteX18" fmla="*/ 10909880 w 10909881"/>
                  <a:gd name="connsiteY18" fmla="*/ 306191 h 1837155"/>
                  <a:gd name="connsiteX19" fmla="*/ 10909880 w 10909881"/>
                  <a:gd name="connsiteY19" fmla="*/ 765480 h 1837155"/>
                  <a:gd name="connsiteX20" fmla="*/ 10909880 w 10909881"/>
                  <a:gd name="connsiteY20" fmla="*/ 1530953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5 w 10909881"/>
                  <a:gd name="connsiteY32" fmla="*/ 1837155 h 1837155"/>
                  <a:gd name="connsiteX33" fmla="*/ 151786 w 10909881"/>
                  <a:gd name="connsiteY33" fmla="*/ 1837155 h 1837155"/>
                  <a:gd name="connsiteX34" fmla="*/ 0 w 10909881"/>
                  <a:gd name="connsiteY34" fmla="*/ 1530953 h 1837155"/>
                  <a:gd name="connsiteX35" fmla="*/ 0 w 10909881"/>
                  <a:gd name="connsiteY35" fmla="*/ 765480 h 1837155"/>
                  <a:gd name="connsiteX36" fmla="*/ 0 w 10909881"/>
                  <a:gd name="connsiteY36" fmla="*/ 593251 h 1837155"/>
                  <a:gd name="connsiteX37" fmla="*/ 0 w 10909881"/>
                  <a:gd name="connsiteY37" fmla="*/ 306191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0 w 10909881"/>
                  <a:gd name="connsiteY15" fmla="*/ 306198 h 1837155"/>
                  <a:gd name="connsiteX16" fmla="*/ 10909880 w 10909881"/>
                  <a:gd name="connsiteY16" fmla="*/ 306191 h 1837155"/>
                  <a:gd name="connsiteX17" fmla="*/ 10909880 w 10909881"/>
                  <a:gd name="connsiteY17" fmla="*/ 306191 h 1837155"/>
                  <a:gd name="connsiteX18" fmla="*/ 10909880 w 10909881"/>
                  <a:gd name="connsiteY18" fmla="*/ 765480 h 1837155"/>
                  <a:gd name="connsiteX19" fmla="*/ 10909880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050" y="141926"/>
                      <a:pt x="35254" y="-10345"/>
                      <a:pt x="151786" y="0"/>
                    </a:cubicBezTo>
                    <a:cubicBezTo>
                      <a:pt x="311808" y="-228608"/>
                      <a:pt x="616073" y="219932"/>
                      <a:pt x="1018379" y="0"/>
                    </a:cubicBezTo>
                    <a:cubicBezTo>
                      <a:pt x="1347938" y="-119903"/>
                      <a:pt x="1697283" y="-5875"/>
                      <a:pt x="1818312" y="0"/>
                    </a:cubicBezTo>
                    <a:lnTo>
                      <a:pt x="1818312" y="0"/>
                    </a:lnTo>
                    <a:cubicBezTo>
                      <a:pt x="2047785" y="27060"/>
                      <a:pt x="2410528" y="-241578"/>
                      <a:pt x="2645644" y="0"/>
                    </a:cubicBezTo>
                    <a:cubicBezTo>
                      <a:pt x="2951007" y="211780"/>
                      <a:pt x="3071754" y="-64488"/>
                      <a:pt x="3500251" y="0"/>
                    </a:cubicBezTo>
                    <a:cubicBezTo>
                      <a:pt x="3834640" y="-237746"/>
                      <a:pt x="4239091" y="-172305"/>
                      <a:pt x="4545782" y="0"/>
                    </a:cubicBezTo>
                    <a:cubicBezTo>
                      <a:pt x="4801106" y="-87659"/>
                      <a:pt x="5060414" y="-111573"/>
                      <a:pt x="5246884" y="0"/>
                    </a:cubicBezTo>
                    <a:cubicBezTo>
                      <a:pt x="5481338" y="-159226"/>
                      <a:pt x="5980434" y="-74925"/>
                      <a:pt x="6258604" y="0"/>
                    </a:cubicBezTo>
                    <a:cubicBezTo>
                      <a:pt x="6670419" y="-27428"/>
                      <a:pt x="6891768" y="-121029"/>
                      <a:pt x="7083954" y="0"/>
                    </a:cubicBezTo>
                    <a:cubicBezTo>
                      <a:pt x="7300544" y="128990"/>
                      <a:pt x="7610064" y="69382"/>
                      <a:pt x="7909305" y="0"/>
                    </a:cubicBezTo>
                    <a:cubicBezTo>
                      <a:pt x="8170553" y="-163393"/>
                      <a:pt x="8683747" y="141754"/>
                      <a:pt x="8921023" y="0"/>
                    </a:cubicBezTo>
                    <a:cubicBezTo>
                      <a:pt x="9233613" y="-69300"/>
                      <a:pt x="9360819" y="-68976"/>
                      <a:pt x="9622128" y="0"/>
                    </a:cubicBezTo>
                    <a:cubicBezTo>
                      <a:pt x="9987257" y="76801"/>
                      <a:pt x="10254974" y="151167"/>
                      <a:pt x="10758092" y="0"/>
                    </a:cubicBezTo>
                    <a:cubicBezTo>
                      <a:pt x="10798107" y="-37439"/>
                      <a:pt x="10968753" y="85213"/>
                      <a:pt x="10909880" y="306198"/>
                    </a:cubicBezTo>
                    <a:lnTo>
                      <a:pt x="10909880" y="306191"/>
                    </a:lnTo>
                    <a:lnTo>
                      <a:pt x="10909880" y="306191"/>
                    </a:lnTo>
                    <a:cubicBezTo>
                      <a:pt x="10859917" y="494010"/>
                      <a:pt x="10886574" y="644589"/>
                      <a:pt x="10909880" y="765480"/>
                    </a:cubicBezTo>
                    <a:cubicBezTo>
                      <a:pt x="10892516" y="1151877"/>
                      <a:pt x="10900671" y="1219318"/>
                      <a:pt x="10909880" y="1530953"/>
                    </a:cubicBezTo>
                    <a:cubicBezTo>
                      <a:pt x="10927569" y="1697254"/>
                      <a:pt x="10882899" y="1850050"/>
                      <a:pt x="10758092" y="1837155"/>
                    </a:cubicBezTo>
                    <a:cubicBezTo>
                      <a:pt x="10447121" y="1962663"/>
                      <a:pt x="10112226" y="1876013"/>
                      <a:pt x="9746373" y="1837155"/>
                    </a:cubicBezTo>
                    <a:cubicBezTo>
                      <a:pt x="9565962" y="1801673"/>
                      <a:pt x="9058562" y="1580278"/>
                      <a:pt x="8734654" y="1837155"/>
                    </a:cubicBezTo>
                    <a:cubicBezTo>
                      <a:pt x="8678905" y="1850664"/>
                      <a:pt x="8238211" y="1875238"/>
                      <a:pt x="7847181" y="1837155"/>
                    </a:cubicBezTo>
                    <a:cubicBezTo>
                      <a:pt x="7432161" y="1704079"/>
                      <a:pt x="7105663" y="1964064"/>
                      <a:pt x="6897585" y="1837155"/>
                    </a:cubicBezTo>
                    <a:cubicBezTo>
                      <a:pt x="6690637" y="2016662"/>
                      <a:pt x="6158103" y="1783366"/>
                      <a:pt x="5885865" y="1837155"/>
                    </a:cubicBezTo>
                    <a:cubicBezTo>
                      <a:pt x="5554318" y="1517288"/>
                      <a:pt x="4938425" y="1780156"/>
                      <a:pt x="4545782" y="1837155"/>
                    </a:cubicBezTo>
                    <a:cubicBezTo>
                      <a:pt x="4199796" y="1842988"/>
                      <a:pt x="4057061" y="1869019"/>
                      <a:pt x="3582075" y="1837155"/>
                    </a:cubicBezTo>
                    <a:cubicBezTo>
                      <a:pt x="3216256" y="1793184"/>
                      <a:pt x="3078437" y="2006323"/>
                      <a:pt x="2618369" y="1837155"/>
                    </a:cubicBezTo>
                    <a:cubicBezTo>
                      <a:pt x="2207376" y="1767176"/>
                      <a:pt x="2212793" y="1932363"/>
                      <a:pt x="1818312" y="1837155"/>
                    </a:cubicBezTo>
                    <a:lnTo>
                      <a:pt x="1818312" y="1837155"/>
                    </a:lnTo>
                    <a:cubicBezTo>
                      <a:pt x="1653218" y="1998959"/>
                      <a:pt x="1488194" y="1887059"/>
                      <a:pt x="1035045" y="1837155"/>
                    </a:cubicBezTo>
                    <a:cubicBezTo>
                      <a:pt x="629323" y="1737667"/>
                      <a:pt x="367601" y="1894603"/>
                      <a:pt x="151786" y="1837155"/>
                    </a:cubicBezTo>
                    <a:cubicBezTo>
                      <a:pt x="84091" y="1739333"/>
                      <a:pt x="-50565" y="1677834"/>
                      <a:pt x="0" y="1530953"/>
                    </a:cubicBezTo>
                    <a:cubicBezTo>
                      <a:pt x="-93844" y="1147144"/>
                      <a:pt x="83079" y="1006598"/>
                      <a:pt x="0" y="765480"/>
                    </a:cubicBezTo>
                    <a:cubicBezTo>
                      <a:pt x="13667" y="696444"/>
                      <a:pt x="-12196" y="657687"/>
                      <a:pt x="0" y="593251"/>
                    </a:cubicBezTo>
                    <a:cubicBezTo>
                      <a:pt x="11268" y="579243"/>
                      <a:pt x="40418" y="416366"/>
                      <a:pt x="0" y="306191"/>
                    </a:cubicBezTo>
                    <a:lnTo>
                      <a:pt x="0" y="306198"/>
                    </a:lnTo>
                    <a:close/>
                  </a:path>
                  <a:path w="10909881" h="1837155" stroke="0" extrusionOk="0">
                    <a:moveTo>
                      <a:pt x="0" y="306198"/>
                    </a:moveTo>
                    <a:cubicBezTo>
                      <a:pt x="25198" y="88750"/>
                      <a:pt x="57856" y="-20777"/>
                      <a:pt x="151786" y="0"/>
                    </a:cubicBezTo>
                    <a:cubicBezTo>
                      <a:pt x="444522" y="42987"/>
                      <a:pt x="744690" y="61860"/>
                      <a:pt x="968383" y="0"/>
                    </a:cubicBezTo>
                    <a:cubicBezTo>
                      <a:pt x="1260643" y="40952"/>
                      <a:pt x="1378223" y="32752"/>
                      <a:pt x="1818312" y="0"/>
                    </a:cubicBezTo>
                    <a:lnTo>
                      <a:pt x="1818312" y="0"/>
                    </a:lnTo>
                    <a:cubicBezTo>
                      <a:pt x="2139537" y="-40193"/>
                      <a:pt x="2378836" y="38518"/>
                      <a:pt x="2672919" y="0"/>
                    </a:cubicBezTo>
                    <a:cubicBezTo>
                      <a:pt x="3059787" y="-39966"/>
                      <a:pt x="3161206" y="88959"/>
                      <a:pt x="3609350" y="0"/>
                    </a:cubicBezTo>
                    <a:cubicBezTo>
                      <a:pt x="3954256" y="-175304"/>
                      <a:pt x="4270052" y="125019"/>
                      <a:pt x="4545782" y="0"/>
                    </a:cubicBezTo>
                    <a:cubicBezTo>
                      <a:pt x="4606760" y="-124589"/>
                      <a:pt x="4947880" y="-55763"/>
                      <a:pt x="5371131" y="0"/>
                    </a:cubicBezTo>
                    <a:cubicBezTo>
                      <a:pt x="5588905" y="-114162"/>
                      <a:pt x="5971651" y="-58458"/>
                      <a:pt x="6258604" y="0"/>
                    </a:cubicBezTo>
                    <a:cubicBezTo>
                      <a:pt x="6427936" y="-5604"/>
                      <a:pt x="6878935" y="68273"/>
                      <a:pt x="7021831" y="0"/>
                    </a:cubicBezTo>
                    <a:cubicBezTo>
                      <a:pt x="7149822" y="71075"/>
                      <a:pt x="7503754" y="-11272"/>
                      <a:pt x="7785058" y="0"/>
                    </a:cubicBezTo>
                    <a:cubicBezTo>
                      <a:pt x="8037697" y="123799"/>
                      <a:pt x="8152728" y="-15470"/>
                      <a:pt x="8486161" y="0"/>
                    </a:cubicBezTo>
                    <a:cubicBezTo>
                      <a:pt x="8756729" y="-17345"/>
                      <a:pt x="8888089" y="-54626"/>
                      <a:pt x="9187266" y="0"/>
                    </a:cubicBezTo>
                    <a:cubicBezTo>
                      <a:pt x="9419611" y="-26945"/>
                      <a:pt x="9539872" y="-86894"/>
                      <a:pt x="9950491" y="0"/>
                    </a:cubicBezTo>
                    <a:cubicBezTo>
                      <a:pt x="10345301" y="-28972"/>
                      <a:pt x="10411818" y="-106576"/>
                      <a:pt x="10758092" y="0"/>
                    </a:cubicBezTo>
                    <a:cubicBezTo>
                      <a:pt x="10860627" y="6119"/>
                      <a:pt x="10872287" y="99365"/>
                      <a:pt x="10909880" y="306198"/>
                    </a:cubicBezTo>
                    <a:lnTo>
                      <a:pt x="10909880" y="306191"/>
                    </a:lnTo>
                    <a:lnTo>
                      <a:pt x="10909880" y="306191"/>
                    </a:lnTo>
                    <a:cubicBezTo>
                      <a:pt x="10935951" y="504790"/>
                      <a:pt x="10938017" y="547212"/>
                      <a:pt x="10909880" y="765480"/>
                    </a:cubicBezTo>
                    <a:cubicBezTo>
                      <a:pt x="10955214" y="906016"/>
                      <a:pt x="10998346" y="1249858"/>
                      <a:pt x="10909880" y="1530953"/>
                    </a:cubicBezTo>
                    <a:cubicBezTo>
                      <a:pt x="10912421" y="1701895"/>
                      <a:pt x="10827849" y="1806289"/>
                      <a:pt x="10758092" y="1837155"/>
                    </a:cubicBezTo>
                    <a:cubicBezTo>
                      <a:pt x="10312764" y="1798356"/>
                      <a:pt x="10114158" y="1836737"/>
                      <a:pt x="9870619" y="1837155"/>
                    </a:cubicBezTo>
                    <a:cubicBezTo>
                      <a:pt x="9588484" y="1794292"/>
                      <a:pt x="9303090" y="1838840"/>
                      <a:pt x="9169516" y="1837155"/>
                    </a:cubicBezTo>
                    <a:cubicBezTo>
                      <a:pt x="9106613" y="1981765"/>
                      <a:pt x="8591462" y="1833996"/>
                      <a:pt x="8344167" y="1837155"/>
                    </a:cubicBezTo>
                    <a:cubicBezTo>
                      <a:pt x="8034580" y="1887059"/>
                      <a:pt x="7810488" y="1869906"/>
                      <a:pt x="7332447" y="1837155"/>
                    </a:cubicBezTo>
                    <a:cubicBezTo>
                      <a:pt x="6999356" y="1910178"/>
                      <a:pt x="6498649" y="2029622"/>
                      <a:pt x="6320727" y="1837155"/>
                    </a:cubicBezTo>
                    <a:cubicBezTo>
                      <a:pt x="6126014" y="1905153"/>
                      <a:pt x="5681327" y="2168284"/>
                      <a:pt x="5433255" y="1837155"/>
                    </a:cubicBezTo>
                    <a:cubicBezTo>
                      <a:pt x="5262891" y="1865542"/>
                      <a:pt x="4790747" y="1629195"/>
                      <a:pt x="4545782" y="1837155"/>
                    </a:cubicBezTo>
                    <a:cubicBezTo>
                      <a:pt x="4244203" y="1895664"/>
                      <a:pt x="3858799" y="1861067"/>
                      <a:pt x="3718449" y="1837155"/>
                    </a:cubicBezTo>
                    <a:cubicBezTo>
                      <a:pt x="3506158" y="1959043"/>
                      <a:pt x="2991732" y="1929090"/>
                      <a:pt x="2836568" y="1837155"/>
                    </a:cubicBezTo>
                    <a:cubicBezTo>
                      <a:pt x="2708035" y="1921484"/>
                      <a:pt x="2340838" y="1902679"/>
                      <a:pt x="1818312" y="1837155"/>
                    </a:cubicBezTo>
                    <a:lnTo>
                      <a:pt x="1818312" y="1837155"/>
                    </a:lnTo>
                    <a:cubicBezTo>
                      <a:pt x="1427434" y="1842861"/>
                      <a:pt x="1297656" y="1856707"/>
                      <a:pt x="1018379" y="1837155"/>
                    </a:cubicBezTo>
                    <a:cubicBezTo>
                      <a:pt x="803503" y="1925131"/>
                      <a:pt x="487436" y="1799323"/>
                      <a:pt x="151786" y="1837155"/>
                    </a:cubicBezTo>
                    <a:cubicBezTo>
                      <a:pt x="83110" y="1754235"/>
                      <a:pt x="-38613" y="1694458"/>
                      <a:pt x="0" y="1530953"/>
                    </a:cubicBezTo>
                    <a:cubicBezTo>
                      <a:pt x="42427" y="1171660"/>
                      <a:pt x="59800" y="1024335"/>
                      <a:pt x="0" y="765480"/>
                    </a:cubicBezTo>
                    <a:cubicBezTo>
                      <a:pt x="11064" y="660613"/>
                      <a:pt x="9314" y="628760"/>
                      <a:pt x="0" y="593251"/>
                    </a:cubicBezTo>
                    <a:cubicBezTo>
                      <a:pt x="20757" y="457062"/>
                      <a:pt x="-30205" y="416562"/>
                      <a:pt x="0" y="306191"/>
                    </a:cubicBezTo>
                    <a:lnTo>
                      <a:pt x="0" y="306198"/>
                    </a:lnTo>
                    <a:close/>
                  </a:path>
                  <a:path w="10909881" h="1837155" fill="none" stroke="0" extrusionOk="0">
                    <a:moveTo>
                      <a:pt x="0" y="306198"/>
                    </a:moveTo>
                    <a:cubicBezTo>
                      <a:pt x="-5559" y="103050"/>
                      <a:pt x="79762" y="-52228"/>
                      <a:pt x="151786" y="0"/>
                    </a:cubicBezTo>
                    <a:cubicBezTo>
                      <a:pt x="272683" y="-10256"/>
                      <a:pt x="766333" y="105706"/>
                      <a:pt x="1018379" y="0"/>
                    </a:cubicBezTo>
                    <a:cubicBezTo>
                      <a:pt x="1246399" y="-35189"/>
                      <a:pt x="1690438" y="91528"/>
                      <a:pt x="1818312" y="0"/>
                    </a:cubicBezTo>
                    <a:lnTo>
                      <a:pt x="1818312" y="0"/>
                    </a:lnTo>
                    <a:cubicBezTo>
                      <a:pt x="2133353" y="-117669"/>
                      <a:pt x="2415132" y="-72403"/>
                      <a:pt x="2645644" y="0"/>
                    </a:cubicBezTo>
                    <a:cubicBezTo>
                      <a:pt x="2890308" y="163441"/>
                      <a:pt x="3130323" y="69395"/>
                      <a:pt x="3500251" y="0"/>
                    </a:cubicBezTo>
                    <a:cubicBezTo>
                      <a:pt x="3787594" y="4582"/>
                      <a:pt x="4053650" y="-222962"/>
                      <a:pt x="4545782" y="0"/>
                    </a:cubicBezTo>
                    <a:cubicBezTo>
                      <a:pt x="4762820" y="-17570"/>
                      <a:pt x="5095644" y="-1541"/>
                      <a:pt x="5246884" y="0"/>
                    </a:cubicBezTo>
                    <a:cubicBezTo>
                      <a:pt x="5301050" y="-70944"/>
                      <a:pt x="5778300" y="-81821"/>
                      <a:pt x="6258604" y="0"/>
                    </a:cubicBezTo>
                    <a:cubicBezTo>
                      <a:pt x="6432799" y="-15914"/>
                      <a:pt x="6471978" y="-11449"/>
                      <a:pt x="6687786" y="0"/>
                    </a:cubicBezTo>
                    <a:cubicBezTo>
                      <a:pt x="6895524" y="3590"/>
                      <a:pt x="6888903" y="-22402"/>
                      <a:pt x="7083954" y="0"/>
                    </a:cubicBezTo>
                    <a:cubicBezTo>
                      <a:pt x="7345033" y="6042"/>
                      <a:pt x="7621873" y="-39177"/>
                      <a:pt x="7909305" y="0"/>
                    </a:cubicBezTo>
                    <a:cubicBezTo>
                      <a:pt x="8197778" y="-106964"/>
                      <a:pt x="8589511" y="75555"/>
                      <a:pt x="8921023" y="0"/>
                    </a:cubicBezTo>
                    <a:cubicBezTo>
                      <a:pt x="9251698" y="-27010"/>
                      <a:pt x="9366850" y="-20626"/>
                      <a:pt x="9622128" y="0"/>
                    </a:cubicBezTo>
                    <a:cubicBezTo>
                      <a:pt x="9843433" y="-25047"/>
                      <a:pt x="10135851" y="-109642"/>
                      <a:pt x="10758092" y="0"/>
                    </a:cubicBezTo>
                    <a:cubicBezTo>
                      <a:pt x="10849397" y="14164"/>
                      <a:pt x="10963599" y="176610"/>
                      <a:pt x="10909880" y="306198"/>
                    </a:cubicBezTo>
                    <a:lnTo>
                      <a:pt x="10909880" y="306191"/>
                    </a:lnTo>
                    <a:lnTo>
                      <a:pt x="10909880" y="306191"/>
                    </a:lnTo>
                    <a:cubicBezTo>
                      <a:pt x="10891413" y="466932"/>
                      <a:pt x="10902520" y="603709"/>
                      <a:pt x="10909880" y="765480"/>
                    </a:cubicBezTo>
                    <a:cubicBezTo>
                      <a:pt x="10884714" y="1100718"/>
                      <a:pt x="10882212" y="1280002"/>
                      <a:pt x="10909880" y="1530953"/>
                    </a:cubicBezTo>
                    <a:cubicBezTo>
                      <a:pt x="10894319" y="1720426"/>
                      <a:pt x="10832004" y="1813040"/>
                      <a:pt x="10758092" y="1837155"/>
                    </a:cubicBezTo>
                    <a:cubicBezTo>
                      <a:pt x="10376317" y="2019983"/>
                      <a:pt x="10023411" y="1872475"/>
                      <a:pt x="9746373" y="1837155"/>
                    </a:cubicBezTo>
                    <a:cubicBezTo>
                      <a:pt x="9452295" y="1910957"/>
                      <a:pt x="8978759" y="1796015"/>
                      <a:pt x="8734654" y="1837155"/>
                    </a:cubicBezTo>
                    <a:cubicBezTo>
                      <a:pt x="8395514" y="1869720"/>
                      <a:pt x="8120451" y="2046386"/>
                      <a:pt x="7847181" y="1837155"/>
                    </a:cubicBezTo>
                    <a:cubicBezTo>
                      <a:pt x="7588862" y="1719633"/>
                      <a:pt x="7078360" y="1782934"/>
                      <a:pt x="6897585" y="1837155"/>
                    </a:cubicBezTo>
                    <a:cubicBezTo>
                      <a:pt x="6723140" y="1667185"/>
                      <a:pt x="6099023" y="1897832"/>
                      <a:pt x="5885865" y="1837155"/>
                    </a:cubicBezTo>
                    <a:cubicBezTo>
                      <a:pt x="5454977" y="1800623"/>
                      <a:pt x="5212587" y="1837880"/>
                      <a:pt x="4545782" y="1837155"/>
                    </a:cubicBezTo>
                    <a:cubicBezTo>
                      <a:pt x="4228319" y="1979006"/>
                      <a:pt x="3925531" y="1851305"/>
                      <a:pt x="3582075" y="1837155"/>
                    </a:cubicBezTo>
                    <a:cubicBezTo>
                      <a:pt x="3111982" y="1737999"/>
                      <a:pt x="2955579" y="1910091"/>
                      <a:pt x="2618369" y="1837155"/>
                    </a:cubicBezTo>
                    <a:cubicBezTo>
                      <a:pt x="2269741" y="1767278"/>
                      <a:pt x="2193622" y="1839116"/>
                      <a:pt x="1818312" y="1837155"/>
                    </a:cubicBezTo>
                    <a:lnTo>
                      <a:pt x="1818312" y="1837155"/>
                    </a:lnTo>
                    <a:cubicBezTo>
                      <a:pt x="1566257" y="1897970"/>
                      <a:pt x="1450341" y="1820427"/>
                      <a:pt x="1035045" y="1837155"/>
                    </a:cubicBezTo>
                    <a:cubicBezTo>
                      <a:pt x="632854" y="1817193"/>
                      <a:pt x="387877" y="1997405"/>
                      <a:pt x="151786" y="1837155"/>
                    </a:cubicBezTo>
                    <a:cubicBezTo>
                      <a:pt x="70745" y="1882162"/>
                      <a:pt x="-5699" y="1669235"/>
                      <a:pt x="0" y="1530953"/>
                    </a:cubicBezTo>
                    <a:cubicBezTo>
                      <a:pt x="15393" y="1284888"/>
                      <a:pt x="28835" y="937592"/>
                      <a:pt x="0" y="765480"/>
                    </a:cubicBezTo>
                    <a:cubicBezTo>
                      <a:pt x="3274" y="719713"/>
                      <a:pt x="-6512" y="663027"/>
                      <a:pt x="0" y="593251"/>
                    </a:cubicBezTo>
                    <a:cubicBezTo>
                      <a:pt x="3479" y="587324"/>
                      <a:pt x="-10226" y="386311"/>
                      <a:pt x="0" y="306191"/>
                    </a:cubicBezTo>
                    <a:lnTo>
                      <a:pt x="0" y="306198"/>
                    </a:lnTo>
                    <a:close/>
                  </a:path>
                  <a:path w="10909881" h="1837155" fill="none" stroke="0" extrusionOk="0">
                    <a:moveTo>
                      <a:pt x="0" y="306198"/>
                    </a:moveTo>
                    <a:cubicBezTo>
                      <a:pt x="24749" y="128245"/>
                      <a:pt x="49575" y="-18669"/>
                      <a:pt x="151786" y="0"/>
                    </a:cubicBezTo>
                    <a:cubicBezTo>
                      <a:pt x="252855" y="-119748"/>
                      <a:pt x="782629" y="72237"/>
                      <a:pt x="1018379" y="0"/>
                    </a:cubicBezTo>
                    <a:cubicBezTo>
                      <a:pt x="1303399" y="-50345"/>
                      <a:pt x="1688668" y="94928"/>
                      <a:pt x="1818312" y="0"/>
                    </a:cubicBezTo>
                    <a:lnTo>
                      <a:pt x="1818312" y="0"/>
                    </a:lnTo>
                    <a:cubicBezTo>
                      <a:pt x="2091727" y="-92995"/>
                      <a:pt x="2443252" y="-49689"/>
                      <a:pt x="2645644" y="0"/>
                    </a:cubicBezTo>
                    <a:cubicBezTo>
                      <a:pt x="2919894" y="62590"/>
                      <a:pt x="3126835" y="16333"/>
                      <a:pt x="3500251" y="0"/>
                    </a:cubicBezTo>
                    <a:cubicBezTo>
                      <a:pt x="3882816" y="-154407"/>
                      <a:pt x="4227339" y="-202160"/>
                      <a:pt x="4545782" y="0"/>
                    </a:cubicBezTo>
                    <a:cubicBezTo>
                      <a:pt x="4816212" y="-63987"/>
                      <a:pt x="5097905" y="-64905"/>
                      <a:pt x="5246884" y="0"/>
                    </a:cubicBezTo>
                    <a:cubicBezTo>
                      <a:pt x="5411811" y="-98733"/>
                      <a:pt x="5940081" y="-63981"/>
                      <a:pt x="6258604" y="0"/>
                    </a:cubicBezTo>
                    <a:cubicBezTo>
                      <a:pt x="6609689" y="-19958"/>
                      <a:pt x="6855785" y="-68831"/>
                      <a:pt x="7083954" y="0"/>
                    </a:cubicBezTo>
                    <a:cubicBezTo>
                      <a:pt x="7245704" y="-40777"/>
                      <a:pt x="7616956" y="32832"/>
                      <a:pt x="7909305" y="0"/>
                    </a:cubicBezTo>
                    <a:cubicBezTo>
                      <a:pt x="8207881" y="-92320"/>
                      <a:pt x="8625372" y="-39506"/>
                      <a:pt x="8921023" y="0"/>
                    </a:cubicBezTo>
                    <a:cubicBezTo>
                      <a:pt x="9248810" y="-81789"/>
                      <a:pt x="9356371" y="-64368"/>
                      <a:pt x="9622128" y="0"/>
                    </a:cubicBezTo>
                    <a:cubicBezTo>
                      <a:pt x="9905953" y="59621"/>
                      <a:pt x="10218957" y="68223"/>
                      <a:pt x="10758092" y="0"/>
                    </a:cubicBezTo>
                    <a:cubicBezTo>
                      <a:pt x="10800354" y="37361"/>
                      <a:pt x="10920847" y="95158"/>
                      <a:pt x="10909880" y="306198"/>
                    </a:cubicBezTo>
                    <a:lnTo>
                      <a:pt x="10909880" y="306191"/>
                    </a:lnTo>
                    <a:lnTo>
                      <a:pt x="10909880" y="306191"/>
                    </a:lnTo>
                    <a:cubicBezTo>
                      <a:pt x="10855898" y="472132"/>
                      <a:pt x="10886246" y="656251"/>
                      <a:pt x="10909880" y="765480"/>
                    </a:cubicBezTo>
                    <a:cubicBezTo>
                      <a:pt x="10921088" y="1142091"/>
                      <a:pt x="10917863" y="1231273"/>
                      <a:pt x="10909880" y="1530953"/>
                    </a:cubicBezTo>
                    <a:cubicBezTo>
                      <a:pt x="10920775" y="1688351"/>
                      <a:pt x="10837915" y="1827183"/>
                      <a:pt x="10758092" y="1837155"/>
                    </a:cubicBezTo>
                    <a:cubicBezTo>
                      <a:pt x="10315570" y="1939044"/>
                      <a:pt x="10069220" y="1855629"/>
                      <a:pt x="9746373" y="1837155"/>
                    </a:cubicBezTo>
                    <a:cubicBezTo>
                      <a:pt x="9553610" y="1864808"/>
                      <a:pt x="9013791" y="1627241"/>
                      <a:pt x="8734654" y="1837155"/>
                    </a:cubicBezTo>
                    <a:cubicBezTo>
                      <a:pt x="8538563" y="1822744"/>
                      <a:pt x="8219916" y="2017486"/>
                      <a:pt x="7847181" y="1837155"/>
                    </a:cubicBezTo>
                    <a:cubicBezTo>
                      <a:pt x="7485527" y="1786886"/>
                      <a:pt x="7087390" y="1926107"/>
                      <a:pt x="6897585" y="1837155"/>
                    </a:cubicBezTo>
                    <a:cubicBezTo>
                      <a:pt x="6706591" y="1808443"/>
                      <a:pt x="6194211" y="1983923"/>
                      <a:pt x="5885865" y="1837155"/>
                    </a:cubicBezTo>
                    <a:cubicBezTo>
                      <a:pt x="5578696" y="1813753"/>
                      <a:pt x="4993330" y="1801086"/>
                      <a:pt x="4545782" y="1837155"/>
                    </a:cubicBezTo>
                    <a:cubicBezTo>
                      <a:pt x="4164889" y="1791541"/>
                      <a:pt x="4030506" y="1886752"/>
                      <a:pt x="3582075" y="1837155"/>
                    </a:cubicBezTo>
                    <a:cubicBezTo>
                      <a:pt x="3235105" y="1798087"/>
                      <a:pt x="3086876" y="2011569"/>
                      <a:pt x="2618369" y="1837155"/>
                    </a:cubicBezTo>
                    <a:cubicBezTo>
                      <a:pt x="2234811" y="1705848"/>
                      <a:pt x="2205636" y="1919246"/>
                      <a:pt x="1818312" y="1837155"/>
                    </a:cubicBezTo>
                    <a:lnTo>
                      <a:pt x="1818312" y="1837155"/>
                    </a:lnTo>
                    <a:cubicBezTo>
                      <a:pt x="1649770" y="1956212"/>
                      <a:pt x="1419573" y="1777773"/>
                      <a:pt x="1035045" y="1837155"/>
                    </a:cubicBezTo>
                    <a:cubicBezTo>
                      <a:pt x="679806" y="1818088"/>
                      <a:pt x="343192" y="1873141"/>
                      <a:pt x="151786" y="1837155"/>
                    </a:cubicBezTo>
                    <a:cubicBezTo>
                      <a:pt x="57761" y="1841353"/>
                      <a:pt x="392" y="1698511"/>
                      <a:pt x="0" y="1530953"/>
                    </a:cubicBezTo>
                    <a:cubicBezTo>
                      <a:pt x="-19320" y="1196940"/>
                      <a:pt x="23776" y="965918"/>
                      <a:pt x="0" y="765480"/>
                    </a:cubicBezTo>
                    <a:cubicBezTo>
                      <a:pt x="12924" y="712737"/>
                      <a:pt x="-6534" y="653891"/>
                      <a:pt x="0" y="593251"/>
                    </a:cubicBezTo>
                    <a:cubicBezTo>
                      <a:pt x="-11036" y="576392"/>
                      <a:pt x="17902" y="411545"/>
                      <a:pt x="0" y="306191"/>
                    </a:cubicBezTo>
                    <a:lnTo>
                      <a:pt x="0" y="306198"/>
                    </a:lnTo>
                    <a:close/>
                  </a:path>
                  <a:path w="10909881" h="1837155" fill="none" stroke="0" extrusionOk="0">
                    <a:moveTo>
                      <a:pt x="0" y="306198"/>
                    </a:moveTo>
                    <a:cubicBezTo>
                      <a:pt x="43803" y="132191"/>
                      <a:pt x="49039" y="-22675"/>
                      <a:pt x="151786" y="0"/>
                    </a:cubicBezTo>
                    <a:cubicBezTo>
                      <a:pt x="306411" y="-214117"/>
                      <a:pt x="729861" y="157781"/>
                      <a:pt x="1018379" y="0"/>
                    </a:cubicBezTo>
                    <a:cubicBezTo>
                      <a:pt x="1328225" y="-73844"/>
                      <a:pt x="1674744" y="27932"/>
                      <a:pt x="1818312" y="0"/>
                    </a:cubicBezTo>
                    <a:lnTo>
                      <a:pt x="1818312" y="0"/>
                    </a:lnTo>
                    <a:cubicBezTo>
                      <a:pt x="2112431" y="-41767"/>
                      <a:pt x="2429180" y="-171594"/>
                      <a:pt x="2645644" y="0"/>
                    </a:cubicBezTo>
                    <a:cubicBezTo>
                      <a:pt x="2949431" y="195624"/>
                      <a:pt x="3124053" y="-33196"/>
                      <a:pt x="3500251" y="0"/>
                    </a:cubicBezTo>
                    <a:cubicBezTo>
                      <a:pt x="3829772" y="-222696"/>
                      <a:pt x="4194858" y="-139167"/>
                      <a:pt x="4545782" y="0"/>
                    </a:cubicBezTo>
                    <a:cubicBezTo>
                      <a:pt x="4835620" y="-94370"/>
                      <a:pt x="5095999" y="-117762"/>
                      <a:pt x="5246884" y="0"/>
                    </a:cubicBezTo>
                    <a:cubicBezTo>
                      <a:pt x="5459640" y="-143016"/>
                      <a:pt x="5974736" y="-130631"/>
                      <a:pt x="6258604" y="0"/>
                    </a:cubicBezTo>
                    <a:cubicBezTo>
                      <a:pt x="6612807" y="-23406"/>
                      <a:pt x="6875043" y="-95980"/>
                      <a:pt x="7083954" y="0"/>
                    </a:cubicBezTo>
                    <a:cubicBezTo>
                      <a:pt x="7285554" y="36054"/>
                      <a:pt x="7626860" y="43098"/>
                      <a:pt x="7909305" y="0"/>
                    </a:cubicBezTo>
                    <a:cubicBezTo>
                      <a:pt x="8199076" y="-88320"/>
                      <a:pt x="8616280" y="82724"/>
                      <a:pt x="8921023" y="0"/>
                    </a:cubicBezTo>
                    <a:cubicBezTo>
                      <a:pt x="9227966" y="-64610"/>
                      <a:pt x="9373911" y="-72632"/>
                      <a:pt x="9622128" y="0"/>
                    </a:cubicBezTo>
                    <a:cubicBezTo>
                      <a:pt x="9953203" y="62674"/>
                      <a:pt x="10216778" y="116791"/>
                      <a:pt x="10758092" y="0"/>
                    </a:cubicBezTo>
                    <a:cubicBezTo>
                      <a:pt x="10811450" y="8821"/>
                      <a:pt x="10975164" y="89854"/>
                      <a:pt x="10909880" y="306198"/>
                    </a:cubicBezTo>
                    <a:lnTo>
                      <a:pt x="10909880" y="306191"/>
                    </a:lnTo>
                    <a:lnTo>
                      <a:pt x="10909880" y="306191"/>
                    </a:lnTo>
                    <a:cubicBezTo>
                      <a:pt x="10865328" y="491316"/>
                      <a:pt x="10901043" y="640107"/>
                      <a:pt x="10909880" y="765480"/>
                    </a:cubicBezTo>
                    <a:cubicBezTo>
                      <a:pt x="10916778" y="1137525"/>
                      <a:pt x="10897785" y="1241514"/>
                      <a:pt x="10909880" y="1530953"/>
                    </a:cubicBezTo>
                    <a:cubicBezTo>
                      <a:pt x="10921198" y="1688458"/>
                      <a:pt x="10861440" y="1840064"/>
                      <a:pt x="10758092" y="1837155"/>
                    </a:cubicBezTo>
                    <a:cubicBezTo>
                      <a:pt x="10438574" y="1895041"/>
                      <a:pt x="10084973" y="1864726"/>
                      <a:pt x="9746373" y="1837155"/>
                    </a:cubicBezTo>
                    <a:cubicBezTo>
                      <a:pt x="9544388" y="1805493"/>
                      <a:pt x="9021594" y="1636751"/>
                      <a:pt x="8734654" y="1837155"/>
                    </a:cubicBezTo>
                    <a:cubicBezTo>
                      <a:pt x="8621773" y="1840177"/>
                      <a:pt x="8184439" y="1932394"/>
                      <a:pt x="7847181" y="1837155"/>
                    </a:cubicBezTo>
                    <a:cubicBezTo>
                      <a:pt x="7505435" y="1735371"/>
                      <a:pt x="7149536" y="1969801"/>
                      <a:pt x="6897585" y="1837155"/>
                    </a:cubicBezTo>
                    <a:cubicBezTo>
                      <a:pt x="6705499" y="1959928"/>
                      <a:pt x="6168001" y="1829661"/>
                      <a:pt x="5885865" y="1837155"/>
                    </a:cubicBezTo>
                    <a:cubicBezTo>
                      <a:pt x="5513845" y="1621425"/>
                      <a:pt x="4933992" y="1782194"/>
                      <a:pt x="4545782" y="1837155"/>
                    </a:cubicBezTo>
                    <a:cubicBezTo>
                      <a:pt x="4195821" y="1825247"/>
                      <a:pt x="4040048" y="1869111"/>
                      <a:pt x="3582075" y="1837155"/>
                    </a:cubicBezTo>
                    <a:cubicBezTo>
                      <a:pt x="3254001" y="1793388"/>
                      <a:pt x="3094740" y="2017451"/>
                      <a:pt x="2618369" y="1837155"/>
                    </a:cubicBezTo>
                    <a:cubicBezTo>
                      <a:pt x="2227953" y="1732142"/>
                      <a:pt x="2208249" y="1900274"/>
                      <a:pt x="1818312" y="1837155"/>
                    </a:cubicBezTo>
                    <a:lnTo>
                      <a:pt x="1818312" y="1837155"/>
                    </a:lnTo>
                    <a:cubicBezTo>
                      <a:pt x="1649448" y="1976515"/>
                      <a:pt x="1417009" y="1822135"/>
                      <a:pt x="1035045" y="1837155"/>
                    </a:cubicBezTo>
                    <a:cubicBezTo>
                      <a:pt x="651232" y="1754560"/>
                      <a:pt x="353539" y="1880529"/>
                      <a:pt x="151786" y="1837155"/>
                    </a:cubicBezTo>
                    <a:cubicBezTo>
                      <a:pt x="68695" y="1799749"/>
                      <a:pt x="-53211" y="1692788"/>
                      <a:pt x="0" y="1530953"/>
                    </a:cubicBezTo>
                    <a:cubicBezTo>
                      <a:pt x="-47439" y="1168540"/>
                      <a:pt x="46795" y="980475"/>
                      <a:pt x="0" y="765480"/>
                    </a:cubicBezTo>
                    <a:cubicBezTo>
                      <a:pt x="11475" y="709082"/>
                      <a:pt x="-13842" y="660781"/>
                      <a:pt x="0" y="593251"/>
                    </a:cubicBezTo>
                    <a:cubicBezTo>
                      <a:pt x="14483" y="579551"/>
                      <a:pt x="4945" y="423305"/>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2189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quần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đảo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Nam?</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Trường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Sa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Hoàng Sa</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218461700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0 w 10909881"/>
                  <a:gd name="connsiteY15" fmla="*/ 306198 h 1837155"/>
                  <a:gd name="connsiteX16" fmla="*/ 10909880 w 10909881"/>
                  <a:gd name="connsiteY16" fmla="*/ 306191 h 1837155"/>
                  <a:gd name="connsiteX17" fmla="*/ 10909880 w 10909881"/>
                  <a:gd name="connsiteY17" fmla="*/ 306191 h 1837155"/>
                  <a:gd name="connsiteX18" fmla="*/ 10909880 w 10909881"/>
                  <a:gd name="connsiteY18" fmla="*/ 765480 h 1837155"/>
                  <a:gd name="connsiteX19" fmla="*/ 10909880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0 w 10909881"/>
                  <a:gd name="connsiteY16" fmla="*/ 306198 h 1837155"/>
                  <a:gd name="connsiteX17" fmla="*/ 10909880 w 10909881"/>
                  <a:gd name="connsiteY17" fmla="*/ 306191 h 1837155"/>
                  <a:gd name="connsiteX18" fmla="*/ 10909880 w 10909881"/>
                  <a:gd name="connsiteY18" fmla="*/ 306191 h 1837155"/>
                  <a:gd name="connsiteX19" fmla="*/ 10909880 w 10909881"/>
                  <a:gd name="connsiteY19" fmla="*/ 765480 h 1837155"/>
                  <a:gd name="connsiteX20" fmla="*/ 10909880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0 w 10909881"/>
                  <a:gd name="connsiteY16" fmla="*/ 306198 h 1837155"/>
                  <a:gd name="connsiteX17" fmla="*/ 10909880 w 10909881"/>
                  <a:gd name="connsiteY17" fmla="*/ 306191 h 1837155"/>
                  <a:gd name="connsiteX18" fmla="*/ 10909880 w 10909881"/>
                  <a:gd name="connsiteY18" fmla="*/ 306191 h 1837155"/>
                  <a:gd name="connsiteX19" fmla="*/ 10909880 w 10909881"/>
                  <a:gd name="connsiteY19" fmla="*/ 765480 h 1837155"/>
                  <a:gd name="connsiteX20" fmla="*/ 10909880 w 10909881"/>
                  <a:gd name="connsiteY20" fmla="*/ 1530953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5 w 10909881"/>
                  <a:gd name="connsiteY32" fmla="*/ 1837155 h 1837155"/>
                  <a:gd name="connsiteX33" fmla="*/ 151786 w 10909881"/>
                  <a:gd name="connsiteY33" fmla="*/ 1837155 h 1837155"/>
                  <a:gd name="connsiteX34" fmla="*/ 0 w 10909881"/>
                  <a:gd name="connsiteY34" fmla="*/ 1530953 h 1837155"/>
                  <a:gd name="connsiteX35" fmla="*/ 0 w 10909881"/>
                  <a:gd name="connsiteY35" fmla="*/ 765480 h 1837155"/>
                  <a:gd name="connsiteX36" fmla="*/ 0 w 10909881"/>
                  <a:gd name="connsiteY36" fmla="*/ 593251 h 1837155"/>
                  <a:gd name="connsiteX37" fmla="*/ 0 w 10909881"/>
                  <a:gd name="connsiteY37" fmla="*/ 306191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0 w 10909881"/>
                  <a:gd name="connsiteY15" fmla="*/ 306198 h 1837155"/>
                  <a:gd name="connsiteX16" fmla="*/ 10909880 w 10909881"/>
                  <a:gd name="connsiteY16" fmla="*/ 306191 h 1837155"/>
                  <a:gd name="connsiteX17" fmla="*/ 10909880 w 10909881"/>
                  <a:gd name="connsiteY17" fmla="*/ 306191 h 1837155"/>
                  <a:gd name="connsiteX18" fmla="*/ 10909880 w 10909881"/>
                  <a:gd name="connsiteY18" fmla="*/ 765480 h 1837155"/>
                  <a:gd name="connsiteX19" fmla="*/ 10909880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050" y="141926"/>
                      <a:pt x="35254" y="-10345"/>
                      <a:pt x="151786" y="0"/>
                    </a:cubicBezTo>
                    <a:cubicBezTo>
                      <a:pt x="311808" y="-228608"/>
                      <a:pt x="616073" y="219932"/>
                      <a:pt x="1018379" y="0"/>
                    </a:cubicBezTo>
                    <a:cubicBezTo>
                      <a:pt x="1347938" y="-119903"/>
                      <a:pt x="1697283" y="-5875"/>
                      <a:pt x="1818312" y="0"/>
                    </a:cubicBezTo>
                    <a:lnTo>
                      <a:pt x="1818312" y="0"/>
                    </a:lnTo>
                    <a:cubicBezTo>
                      <a:pt x="2047785" y="27060"/>
                      <a:pt x="2410528" y="-241578"/>
                      <a:pt x="2645644" y="0"/>
                    </a:cubicBezTo>
                    <a:cubicBezTo>
                      <a:pt x="2951007" y="211780"/>
                      <a:pt x="3071754" y="-64488"/>
                      <a:pt x="3500251" y="0"/>
                    </a:cubicBezTo>
                    <a:cubicBezTo>
                      <a:pt x="3834640" y="-237746"/>
                      <a:pt x="4239091" y="-172305"/>
                      <a:pt x="4545782" y="0"/>
                    </a:cubicBezTo>
                    <a:cubicBezTo>
                      <a:pt x="4801106" y="-87659"/>
                      <a:pt x="5060414" y="-111573"/>
                      <a:pt x="5246884" y="0"/>
                    </a:cubicBezTo>
                    <a:cubicBezTo>
                      <a:pt x="5481338" y="-159226"/>
                      <a:pt x="5980434" y="-74925"/>
                      <a:pt x="6258604" y="0"/>
                    </a:cubicBezTo>
                    <a:cubicBezTo>
                      <a:pt x="6670419" y="-27428"/>
                      <a:pt x="6891768" y="-121029"/>
                      <a:pt x="7083954" y="0"/>
                    </a:cubicBezTo>
                    <a:cubicBezTo>
                      <a:pt x="7300544" y="128990"/>
                      <a:pt x="7610064" y="69382"/>
                      <a:pt x="7909305" y="0"/>
                    </a:cubicBezTo>
                    <a:cubicBezTo>
                      <a:pt x="8170553" y="-163393"/>
                      <a:pt x="8683747" y="141754"/>
                      <a:pt x="8921023" y="0"/>
                    </a:cubicBezTo>
                    <a:cubicBezTo>
                      <a:pt x="9233613" y="-69300"/>
                      <a:pt x="9360819" y="-68976"/>
                      <a:pt x="9622128" y="0"/>
                    </a:cubicBezTo>
                    <a:cubicBezTo>
                      <a:pt x="9987257" y="76801"/>
                      <a:pt x="10254974" y="151167"/>
                      <a:pt x="10758092" y="0"/>
                    </a:cubicBezTo>
                    <a:cubicBezTo>
                      <a:pt x="10798107" y="-37439"/>
                      <a:pt x="10968753" y="85213"/>
                      <a:pt x="10909880" y="306198"/>
                    </a:cubicBezTo>
                    <a:lnTo>
                      <a:pt x="10909880" y="306191"/>
                    </a:lnTo>
                    <a:lnTo>
                      <a:pt x="10909880" y="306191"/>
                    </a:lnTo>
                    <a:cubicBezTo>
                      <a:pt x="10859917" y="494010"/>
                      <a:pt x="10886574" y="644589"/>
                      <a:pt x="10909880" y="765480"/>
                    </a:cubicBezTo>
                    <a:cubicBezTo>
                      <a:pt x="10892516" y="1151877"/>
                      <a:pt x="10900671" y="1219318"/>
                      <a:pt x="10909880" y="1530953"/>
                    </a:cubicBezTo>
                    <a:cubicBezTo>
                      <a:pt x="10927569" y="1697254"/>
                      <a:pt x="10882899" y="1850050"/>
                      <a:pt x="10758092" y="1837155"/>
                    </a:cubicBezTo>
                    <a:cubicBezTo>
                      <a:pt x="10447121" y="1962663"/>
                      <a:pt x="10112226" y="1876013"/>
                      <a:pt x="9746373" y="1837155"/>
                    </a:cubicBezTo>
                    <a:cubicBezTo>
                      <a:pt x="9565962" y="1801673"/>
                      <a:pt x="9058562" y="1580278"/>
                      <a:pt x="8734654" y="1837155"/>
                    </a:cubicBezTo>
                    <a:cubicBezTo>
                      <a:pt x="8678905" y="1850664"/>
                      <a:pt x="8238211" y="1875238"/>
                      <a:pt x="7847181" y="1837155"/>
                    </a:cubicBezTo>
                    <a:cubicBezTo>
                      <a:pt x="7432161" y="1704079"/>
                      <a:pt x="7105663" y="1964064"/>
                      <a:pt x="6897585" y="1837155"/>
                    </a:cubicBezTo>
                    <a:cubicBezTo>
                      <a:pt x="6690637" y="2016662"/>
                      <a:pt x="6158103" y="1783366"/>
                      <a:pt x="5885865" y="1837155"/>
                    </a:cubicBezTo>
                    <a:cubicBezTo>
                      <a:pt x="5554318" y="1517288"/>
                      <a:pt x="4938425" y="1780156"/>
                      <a:pt x="4545782" y="1837155"/>
                    </a:cubicBezTo>
                    <a:cubicBezTo>
                      <a:pt x="4199796" y="1842988"/>
                      <a:pt x="4057061" y="1869019"/>
                      <a:pt x="3582075" y="1837155"/>
                    </a:cubicBezTo>
                    <a:cubicBezTo>
                      <a:pt x="3216256" y="1793184"/>
                      <a:pt x="3078437" y="2006323"/>
                      <a:pt x="2618369" y="1837155"/>
                    </a:cubicBezTo>
                    <a:cubicBezTo>
                      <a:pt x="2207376" y="1767176"/>
                      <a:pt x="2212793" y="1932363"/>
                      <a:pt x="1818312" y="1837155"/>
                    </a:cubicBezTo>
                    <a:lnTo>
                      <a:pt x="1818312" y="1837155"/>
                    </a:lnTo>
                    <a:cubicBezTo>
                      <a:pt x="1653218" y="1998959"/>
                      <a:pt x="1488194" y="1887059"/>
                      <a:pt x="1035045" y="1837155"/>
                    </a:cubicBezTo>
                    <a:cubicBezTo>
                      <a:pt x="629323" y="1737667"/>
                      <a:pt x="367601" y="1894603"/>
                      <a:pt x="151786" y="1837155"/>
                    </a:cubicBezTo>
                    <a:cubicBezTo>
                      <a:pt x="84091" y="1739333"/>
                      <a:pt x="-50565" y="1677834"/>
                      <a:pt x="0" y="1530953"/>
                    </a:cubicBezTo>
                    <a:cubicBezTo>
                      <a:pt x="-93844" y="1147144"/>
                      <a:pt x="83079" y="1006598"/>
                      <a:pt x="0" y="765480"/>
                    </a:cubicBezTo>
                    <a:cubicBezTo>
                      <a:pt x="13667" y="696444"/>
                      <a:pt x="-12196" y="657687"/>
                      <a:pt x="0" y="593251"/>
                    </a:cubicBezTo>
                    <a:cubicBezTo>
                      <a:pt x="11268" y="579243"/>
                      <a:pt x="40418" y="416366"/>
                      <a:pt x="0" y="306191"/>
                    </a:cubicBezTo>
                    <a:lnTo>
                      <a:pt x="0" y="306198"/>
                    </a:lnTo>
                    <a:close/>
                  </a:path>
                  <a:path w="10909881" h="1837155" stroke="0" extrusionOk="0">
                    <a:moveTo>
                      <a:pt x="0" y="306198"/>
                    </a:moveTo>
                    <a:cubicBezTo>
                      <a:pt x="25198" y="88750"/>
                      <a:pt x="57856" y="-20777"/>
                      <a:pt x="151786" y="0"/>
                    </a:cubicBezTo>
                    <a:cubicBezTo>
                      <a:pt x="444522" y="42987"/>
                      <a:pt x="744690" y="61860"/>
                      <a:pt x="968383" y="0"/>
                    </a:cubicBezTo>
                    <a:cubicBezTo>
                      <a:pt x="1260643" y="40952"/>
                      <a:pt x="1378223" y="32752"/>
                      <a:pt x="1818312" y="0"/>
                    </a:cubicBezTo>
                    <a:lnTo>
                      <a:pt x="1818312" y="0"/>
                    </a:lnTo>
                    <a:cubicBezTo>
                      <a:pt x="2139537" y="-40193"/>
                      <a:pt x="2378836" y="38518"/>
                      <a:pt x="2672919" y="0"/>
                    </a:cubicBezTo>
                    <a:cubicBezTo>
                      <a:pt x="3059787" y="-39966"/>
                      <a:pt x="3161206" y="88959"/>
                      <a:pt x="3609350" y="0"/>
                    </a:cubicBezTo>
                    <a:cubicBezTo>
                      <a:pt x="3954256" y="-175304"/>
                      <a:pt x="4270052" y="125019"/>
                      <a:pt x="4545782" y="0"/>
                    </a:cubicBezTo>
                    <a:cubicBezTo>
                      <a:pt x="4606760" y="-124589"/>
                      <a:pt x="4947880" y="-55763"/>
                      <a:pt x="5371131" y="0"/>
                    </a:cubicBezTo>
                    <a:cubicBezTo>
                      <a:pt x="5588905" y="-114162"/>
                      <a:pt x="5971651" y="-58458"/>
                      <a:pt x="6258604" y="0"/>
                    </a:cubicBezTo>
                    <a:cubicBezTo>
                      <a:pt x="6427936" y="-5604"/>
                      <a:pt x="6878935" y="68273"/>
                      <a:pt x="7021831" y="0"/>
                    </a:cubicBezTo>
                    <a:cubicBezTo>
                      <a:pt x="7149822" y="71075"/>
                      <a:pt x="7503754" y="-11272"/>
                      <a:pt x="7785058" y="0"/>
                    </a:cubicBezTo>
                    <a:cubicBezTo>
                      <a:pt x="8037697" y="123799"/>
                      <a:pt x="8152728" y="-15470"/>
                      <a:pt x="8486161" y="0"/>
                    </a:cubicBezTo>
                    <a:cubicBezTo>
                      <a:pt x="8756729" y="-17345"/>
                      <a:pt x="8888089" y="-54626"/>
                      <a:pt x="9187266" y="0"/>
                    </a:cubicBezTo>
                    <a:cubicBezTo>
                      <a:pt x="9419611" y="-26945"/>
                      <a:pt x="9539872" y="-86894"/>
                      <a:pt x="9950491" y="0"/>
                    </a:cubicBezTo>
                    <a:cubicBezTo>
                      <a:pt x="10345301" y="-28972"/>
                      <a:pt x="10411818" y="-106576"/>
                      <a:pt x="10758092" y="0"/>
                    </a:cubicBezTo>
                    <a:cubicBezTo>
                      <a:pt x="10860627" y="6119"/>
                      <a:pt x="10872287" y="99365"/>
                      <a:pt x="10909880" y="306198"/>
                    </a:cubicBezTo>
                    <a:lnTo>
                      <a:pt x="10909880" y="306191"/>
                    </a:lnTo>
                    <a:lnTo>
                      <a:pt x="10909880" y="306191"/>
                    </a:lnTo>
                    <a:cubicBezTo>
                      <a:pt x="10935951" y="504790"/>
                      <a:pt x="10938017" y="547212"/>
                      <a:pt x="10909880" y="765480"/>
                    </a:cubicBezTo>
                    <a:cubicBezTo>
                      <a:pt x="10955214" y="906016"/>
                      <a:pt x="10998346" y="1249858"/>
                      <a:pt x="10909880" y="1530953"/>
                    </a:cubicBezTo>
                    <a:cubicBezTo>
                      <a:pt x="10912421" y="1701895"/>
                      <a:pt x="10827849" y="1806289"/>
                      <a:pt x="10758092" y="1837155"/>
                    </a:cubicBezTo>
                    <a:cubicBezTo>
                      <a:pt x="10312764" y="1798356"/>
                      <a:pt x="10114158" y="1836737"/>
                      <a:pt x="9870619" y="1837155"/>
                    </a:cubicBezTo>
                    <a:cubicBezTo>
                      <a:pt x="9588484" y="1794292"/>
                      <a:pt x="9303090" y="1838840"/>
                      <a:pt x="9169516" y="1837155"/>
                    </a:cubicBezTo>
                    <a:cubicBezTo>
                      <a:pt x="9106613" y="1981765"/>
                      <a:pt x="8591462" y="1833996"/>
                      <a:pt x="8344167" y="1837155"/>
                    </a:cubicBezTo>
                    <a:cubicBezTo>
                      <a:pt x="8034580" y="1887059"/>
                      <a:pt x="7810488" y="1869906"/>
                      <a:pt x="7332447" y="1837155"/>
                    </a:cubicBezTo>
                    <a:cubicBezTo>
                      <a:pt x="6999356" y="1910178"/>
                      <a:pt x="6498649" y="2029622"/>
                      <a:pt x="6320727" y="1837155"/>
                    </a:cubicBezTo>
                    <a:cubicBezTo>
                      <a:pt x="6126014" y="1905153"/>
                      <a:pt x="5681327" y="2168284"/>
                      <a:pt x="5433255" y="1837155"/>
                    </a:cubicBezTo>
                    <a:cubicBezTo>
                      <a:pt x="5262891" y="1865542"/>
                      <a:pt x="4790747" y="1629195"/>
                      <a:pt x="4545782" y="1837155"/>
                    </a:cubicBezTo>
                    <a:cubicBezTo>
                      <a:pt x="4244203" y="1895664"/>
                      <a:pt x="3858799" y="1861067"/>
                      <a:pt x="3718449" y="1837155"/>
                    </a:cubicBezTo>
                    <a:cubicBezTo>
                      <a:pt x="3506158" y="1959043"/>
                      <a:pt x="2991732" y="1929090"/>
                      <a:pt x="2836568" y="1837155"/>
                    </a:cubicBezTo>
                    <a:cubicBezTo>
                      <a:pt x="2708035" y="1921484"/>
                      <a:pt x="2340838" y="1902679"/>
                      <a:pt x="1818312" y="1837155"/>
                    </a:cubicBezTo>
                    <a:lnTo>
                      <a:pt x="1818312" y="1837155"/>
                    </a:lnTo>
                    <a:cubicBezTo>
                      <a:pt x="1427434" y="1842861"/>
                      <a:pt x="1297656" y="1856707"/>
                      <a:pt x="1018379" y="1837155"/>
                    </a:cubicBezTo>
                    <a:cubicBezTo>
                      <a:pt x="803503" y="1925131"/>
                      <a:pt x="487436" y="1799323"/>
                      <a:pt x="151786" y="1837155"/>
                    </a:cubicBezTo>
                    <a:cubicBezTo>
                      <a:pt x="83110" y="1754235"/>
                      <a:pt x="-38613" y="1694458"/>
                      <a:pt x="0" y="1530953"/>
                    </a:cubicBezTo>
                    <a:cubicBezTo>
                      <a:pt x="42427" y="1171660"/>
                      <a:pt x="59800" y="1024335"/>
                      <a:pt x="0" y="765480"/>
                    </a:cubicBezTo>
                    <a:cubicBezTo>
                      <a:pt x="11064" y="660613"/>
                      <a:pt x="9314" y="628760"/>
                      <a:pt x="0" y="593251"/>
                    </a:cubicBezTo>
                    <a:cubicBezTo>
                      <a:pt x="20757" y="457062"/>
                      <a:pt x="-30205" y="416562"/>
                      <a:pt x="0" y="306191"/>
                    </a:cubicBezTo>
                    <a:lnTo>
                      <a:pt x="0" y="306198"/>
                    </a:lnTo>
                    <a:close/>
                  </a:path>
                  <a:path w="10909881" h="1837155" fill="none" stroke="0" extrusionOk="0">
                    <a:moveTo>
                      <a:pt x="0" y="306198"/>
                    </a:moveTo>
                    <a:cubicBezTo>
                      <a:pt x="-5559" y="103050"/>
                      <a:pt x="79762" y="-52228"/>
                      <a:pt x="151786" y="0"/>
                    </a:cubicBezTo>
                    <a:cubicBezTo>
                      <a:pt x="272683" y="-10256"/>
                      <a:pt x="766333" y="105706"/>
                      <a:pt x="1018379" y="0"/>
                    </a:cubicBezTo>
                    <a:cubicBezTo>
                      <a:pt x="1246399" y="-35189"/>
                      <a:pt x="1690438" y="91528"/>
                      <a:pt x="1818312" y="0"/>
                    </a:cubicBezTo>
                    <a:lnTo>
                      <a:pt x="1818312" y="0"/>
                    </a:lnTo>
                    <a:cubicBezTo>
                      <a:pt x="2133353" y="-117669"/>
                      <a:pt x="2415132" y="-72403"/>
                      <a:pt x="2645644" y="0"/>
                    </a:cubicBezTo>
                    <a:cubicBezTo>
                      <a:pt x="2890308" y="163441"/>
                      <a:pt x="3130323" y="69395"/>
                      <a:pt x="3500251" y="0"/>
                    </a:cubicBezTo>
                    <a:cubicBezTo>
                      <a:pt x="3787594" y="4582"/>
                      <a:pt x="4053650" y="-222962"/>
                      <a:pt x="4545782" y="0"/>
                    </a:cubicBezTo>
                    <a:cubicBezTo>
                      <a:pt x="4762820" y="-17570"/>
                      <a:pt x="5095644" y="-1541"/>
                      <a:pt x="5246884" y="0"/>
                    </a:cubicBezTo>
                    <a:cubicBezTo>
                      <a:pt x="5301050" y="-70944"/>
                      <a:pt x="5778300" y="-81821"/>
                      <a:pt x="6258604" y="0"/>
                    </a:cubicBezTo>
                    <a:cubicBezTo>
                      <a:pt x="6432799" y="-15914"/>
                      <a:pt x="6471978" y="-11449"/>
                      <a:pt x="6687786" y="0"/>
                    </a:cubicBezTo>
                    <a:cubicBezTo>
                      <a:pt x="6895524" y="3590"/>
                      <a:pt x="6888903" y="-22402"/>
                      <a:pt x="7083954" y="0"/>
                    </a:cubicBezTo>
                    <a:cubicBezTo>
                      <a:pt x="7345033" y="6042"/>
                      <a:pt x="7621873" y="-39177"/>
                      <a:pt x="7909305" y="0"/>
                    </a:cubicBezTo>
                    <a:cubicBezTo>
                      <a:pt x="8197778" y="-106964"/>
                      <a:pt x="8589511" y="75555"/>
                      <a:pt x="8921023" y="0"/>
                    </a:cubicBezTo>
                    <a:cubicBezTo>
                      <a:pt x="9251698" y="-27010"/>
                      <a:pt x="9366850" y="-20626"/>
                      <a:pt x="9622128" y="0"/>
                    </a:cubicBezTo>
                    <a:cubicBezTo>
                      <a:pt x="9843433" y="-25047"/>
                      <a:pt x="10135851" y="-109642"/>
                      <a:pt x="10758092" y="0"/>
                    </a:cubicBezTo>
                    <a:cubicBezTo>
                      <a:pt x="10849397" y="14164"/>
                      <a:pt x="10963599" y="176610"/>
                      <a:pt x="10909880" y="306198"/>
                    </a:cubicBezTo>
                    <a:lnTo>
                      <a:pt x="10909880" y="306191"/>
                    </a:lnTo>
                    <a:lnTo>
                      <a:pt x="10909880" y="306191"/>
                    </a:lnTo>
                    <a:cubicBezTo>
                      <a:pt x="10891413" y="466932"/>
                      <a:pt x="10902520" y="603709"/>
                      <a:pt x="10909880" y="765480"/>
                    </a:cubicBezTo>
                    <a:cubicBezTo>
                      <a:pt x="10884714" y="1100718"/>
                      <a:pt x="10882212" y="1280002"/>
                      <a:pt x="10909880" y="1530953"/>
                    </a:cubicBezTo>
                    <a:cubicBezTo>
                      <a:pt x="10894319" y="1720426"/>
                      <a:pt x="10832004" y="1813040"/>
                      <a:pt x="10758092" y="1837155"/>
                    </a:cubicBezTo>
                    <a:cubicBezTo>
                      <a:pt x="10376317" y="2019983"/>
                      <a:pt x="10023411" y="1872475"/>
                      <a:pt x="9746373" y="1837155"/>
                    </a:cubicBezTo>
                    <a:cubicBezTo>
                      <a:pt x="9452295" y="1910957"/>
                      <a:pt x="8978759" y="1796015"/>
                      <a:pt x="8734654" y="1837155"/>
                    </a:cubicBezTo>
                    <a:cubicBezTo>
                      <a:pt x="8395514" y="1869720"/>
                      <a:pt x="8120451" y="2046386"/>
                      <a:pt x="7847181" y="1837155"/>
                    </a:cubicBezTo>
                    <a:cubicBezTo>
                      <a:pt x="7588862" y="1719633"/>
                      <a:pt x="7078360" y="1782934"/>
                      <a:pt x="6897585" y="1837155"/>
                    </a:cubicBezTo>
                    <a:cubicBezTo>
                      <a:pt x="6723140" y="1667185"/>
                      <a:pt x="6099023" y="1897832"/>
                      <a:pt x="5885865" y="1837155"/>
                    </a:cubicBezTo>
                    <a:cubicBezTo>
                      <a:pt x="5454977" y="1800623"/>
                      <a:pt x="5212587" y="1837880"/>
                      <a:pt x="4545782" y="1837155"/>
                    </a:cubicBezTo>
                    <a:cubicBezTo>
                      <a:pt x="4228319" y="1979006"/>
                      <a:pt x="3925531" y="1851305"/>
                      <a:pt x="3582075" y="1837155"/>
                    </a:cubicBezTo>
                    <a:cubicBezTo>
                      <a:pt x="3111982" y="1737999"/>
                      <a:pt x="2955579" y="1910091"/>
                      <a:pt x="2618369" y="1837155"/>
                    </a:cubicBezTo>
                    <a:cubicBezTo>
                      <a:pt x="2269741" y="1767278"/>
                      <a:pt x="2193622" y="1839116"/>
                      <a:pt x="1818312" y="1837155"/>
                    </a:cubicBezTo>
                    <a:lnTo>
                      <a:pt x="1818312" y="1837155"/>
                    </a:lnTo>
                    <a:cubicBezTo>
                      <a:pt x="1566257" y="1897970"/>
                      <a:pt x="1450341" y="1820427"/>
                      <a:pt x="1035045" y="1837155"/>
                    </a:cubicBezTo>
                    <a:cubicBezTo>
                      <a:pt x="632854" y="1817193"/>
                      <a:pt x="387877" y="1997405"/>
                      <a:pt x="151786" y="1837155"/>
                    </a:cubicBezTo>
                    <a:cubicBezTo>
                      <a:pt x="70745" y="1882162"/>
                      <a:pt x="-5699" y="1669235"/>
                      <a:pt x="0" y="1530953"/>
                    </a:cubicBezTo>
                    <a:cubicBezTo>
                      <a:pt x="15393" y="1284888"/>
                      <a:pt x="28835" y="937592"/>
                      <a:pt x="0" y="765480"/>
                    </a:cubicBezTo>
                    <a:cubicBezTo>
                      <a:pt x="3274" y="719713"/>
                      <a:pt x="-6512" y="663027"/>
                      <a:pt x="0" y="593251"/>
                    </a:cubicBezTo>
                    <a:cubicBezTo>
                      <a:pt x="3479" y="587324"/>
                      <a:pt x="-10226" y="386311"/>
                      <a:pt x="0" y="306191"/>
                    </a:cubicBezTo>
                    <a:lnTo>
                      <a:pt x="0" y="306198"/>
                    </a:lnTo>
                    <a:close/>
                  </a:path>
                  <a:path w="10909881" h="1837155" fill="none" stroke="0" extrusionOk="0">
                    <a:moveTo>
                      <a:pt x="0" y="306198"/>
                    </a:moveTo>
                    <a:cubicBezTo>
                      <a:pt x="24749" y="128245"/>
                      <a:pt x="49575" y="-18669"/>
                      <a:pt x="151786" y="0"/>
                    </a:cubicBezTo>
                    <a:cubicBezTo>
                      <a:pt x="252855" y="-119748"/>
                      <a:pt x="782629" y="72237"/>
                      <a:pt x="1018379" y="0"/>
                    </a:cubicBezTo>
                    <a:cubicBezTo>
                      <a:pt x="1303399" y="-50345"/>
                      <a:pt x="1688668" y="94928"/>
                      <a:pt x="1818312" y="0"/>
                    </a:cubicBezTo>
                    <a:lnTo>
                      <a:pt x="1818312" y="0"/>
                    </a:lnTo>
                    <a:cubicBezTo>
                      <a:pt x="2091727" y="-92995"/>
                      <a:pt x="2443252" y="-49689"/>
                      <a:pt x="2645644" y="0"/>
                    </a:cubicBezTo>
                    <a:cubicBezTo>
                      <a:pt x="2919894" y="62590"/>
                      <a:pt x="3126835" y="16333"/>
                      <a:pt x="3500251" y="0"/>
                    </a:cubicBezTo>
                    <a:cubicBezTo>
                      <a:pt x="3882816" y="-154407"/>
                      <a:pt x="4227339" y="-202160"/>
                      <a:pt x="4545782" y="0"/>
                    </a:cubicBezTo>
                    <a:cubicBezTo>
                      <a:pt x="4816212" y="-63987"/>
                      <a:pt x="5097905" y="-64905"/>
                      <a:pt x="5246884" y="0"/>
                    </a:cubicBezTo>
                    <a:cubicBezTo>
                      <a:pt x="5411811" y="-98733"/>
                      <a:pt x="5940081" y="-63981"/>
                      <a:pt x="6258604" y="0"/>
                    </a:cubicBezTo>
                    <a:cubicBezTo>
                      <a:pt x="6609689" y="-19958"/>
                      <a:pt x="6855785" y="-68831"/>
                      <a:pt x="7083954" y="0"/>
                    </a:cubicBezTo>
                    <a:cubicBezTo>
                      <a:pt x="7245704" y="-40777"/>
                      <a:pt x="7616956" y="32832"/>
                      <a:pt x="7909305" y="0"/>
                    </a:cubicBezTo>
                    <a:cubicBezTo>
                      <a:pt x="8207881" y="-92320"/>
                      <a:pt x="8625372" y="-39506"/>
                      <a:pt x="8921023" y="0"/>
                    </a:cubicBezTo>
                    <a:cubicBezTo>
                      <a:pt x="9248810" y="-81789"/>
                      <a:pt x="9356371" y="-64368"/>
                      <a:pt x="9622128" y="0"/>
                    </a:cubicBezTo>
                    <a:cubicBezTo>
                      <a:pt x="9905953" y="59621"/>
                      <a:pt x="10218957" y="68223"/>
                      <a:pt x="10758092" y="0"/>
                    </a:cubicBezTo>
                    <a:cubicBezTo>
                      <a:pt x="10800354" y="37361"/>
                      <a:pt x="10920847" y="95158"/>
                      <a:pt x="10909880" y="306198"/>
                    </a:cubicBezTo>
                    <a:lnTo>
                      <a:pt x="10909880" y="306191"/>
                    </a:lnTo>
                    <a:lnTo>
                      <a:pt x="10909880" y="306191"/>
                    </a:lnTo>
                    <a:cubicBezTo>
                      <a:pt x="10855898" y="472132"/>
                      <a:pt x="10886246" y="656251"/>
                      <a:pt x="10909880" y="765480"/>
                    </a:cubicBezTo>
                    <a:cubicBezTo>
                      <a:pt x="10921088" y="1142091"/>
                      <a:pt x="10917863" y="1231273"/>
                      <a:pt x="10909880" y="1530953"/>
                    </a:cubicBezTo>
                    <a:cubicBezTo>
                      <a:pt x="10920775" y="1688351"/>
                      <a:pt x="10837915" y="1827183"/>
                      <a:pt x="10758092" y="1837155"/>
                    </a:cubicBezTo>
                    <a:cubicBezTo>
                      <a:pt x="10315570" y="1939044"/>
                      <a:pt x="10069220" y="1855629"/>
                      <a:pt x="9746373" y="1837155"/>
                    </a:cubicBezTo>
                    <a:cubicBezTo>
                      <a:pt x="9553610" y="1864808"/>
                      <a:pt x="9013791" y="1627241"/>
                      <a:pt x="8734654" y="1837155"/>
                    </a:cubicBezTo>
                    <a:cubicBezTo>
                      <a:pt x="8538563" y="1822744"/>
                      <a:pt x="8219916" y="2017486"/>
                      <a:pt x="7847181" y="1837155"/>
                    </a:cubicBezTo>
                    <a:cubicBezTo>
                      <a:pt x="7485527" y="1786886"/>
                      <a:pt x="7087390" y="1926107"/>
                      <a:pt x="6897585" y="1837155"/>
                    </a:cubicBezTo>
                    <a:cubicBezTo>
                      <a:pt x="6706591" y="1808443"/>
                      <a:pt x="6194211" y="1983923"/>
                      <a:pt x="5885865" y="1837155"/>
                    </a:cubicBezTo>
                    <a:cubicBezTo>
                      <a:pt x="5578696" y="1813753"/>
                      <a:pt x="4993330" y="1801086"/>
                      <a:pt x="4545782" y="1837155"/>
                    </a:cubicBezTo>
                    <a:cubicBezTo>
                      <a:pt x="4164889" y="1791541"/>
                      <a:pt x="4030506" y="1886752"/>
                      <a:pt x="3582075" y="1837155"/>
                    </a:cubicBezTo>
                    <a:cubicBezTo>
                      <a:pt x="3235105" y="1798087"/>
                      <a:pt x="3086876" y="2011569"/>
                      <a:pt x="2618369" y="1837155"/>
                    </a:cubicBezTo>
                    <a:cubicBezTo>
                      <a:pt x="2234811" y="1705848"/>
                      <a:pt x="2205636" y="1919246"/>
                      <a:pt x="1818312" y="1837155"/>
                    </a:cubicBezTo>
                    <a:lnTo>
                      <a:pt x="1818312" y="1837155"/>
                    </a:lnTo>
                    <a:cubicBezTo>
                      <a:pt x="1649770" y="1956212"/>
                      <a:pt x="1419573" y="1777773"/>
                      <a:pt x="1035045" y="1837155"/>
                    </a:cubicBezTo>
                    <a:cubicBezTo>
                      <a:pt x="679806" y="1818088"/>
                      <a:pt x="343192" y="1873141"/>
                      <a:pt x="151786" y="1837155"/>
                    </a:cubicBezTo>
                    <a:cubicBezTo>
                      <a:pt x="57761" y="1841353"/>
                      <a:pt x="392" y="1698511"/>
                      <a:pt x="0" y="1530953"/>
                    </a:cubicBezTo>
                    <a:cubicBezTo>
                      <a:pt x="-19320" y="1196940"/>
                      <a:pt x="23776" y="965918"/>
                      <a:pt x="0" y="765480"/>
                    </a:cubicBezTo>
                    <a:cubicBezTo>
                      <a:pt x="12924" y="712737"/>
                      <a:pt x="-6534" y="653891"/>
                      <a:pt x="0" y="593251"/>
                    </a:cubicBezTo>
                    <a:cubicBezTo>
                      <a:pt x="-11036" y="576392"/>
                      <a:pt x="17902" y="411545"/>
                      <a:pt x="0" y="306191"/>
                    </a:cubicBezTo>
                    <a:lnTo>
                      <a:pt x="0" y="306198"/>
                    </a:lnTo>
                    <a:close/>
                  </a:path>
                  <a:path w="10909881" h="1837155" fill="none" stroke="0" extrusionOk="0">
                    <a:moveTo>
                      <a:pt x="0" y="306198"/>
                    </a:moveTo>
                    <a:cubicBezTo>
                      <a:pt x="43803" y="132191"/>
                      <a:pt x="49039" y="-22675"/>
                      <a:pt x="151786" y="0"/>
                    </a:cubicBezTo>
                    <a:cubicBezTo>
                      <a:pt x="306411" y="-214117"/>
                      <a:pt x="729861" y="157781"/>
                      <a:pt x="1018379" y="0"/>
                    </a:cubicBezTo>
                    <a:cubicBezTo>
                      <a:pt x="1328225" y="-73844"/>
                      <a:pt x="1674744" y="27932"/>
                      <a:pt x="1818312" y="0"/>
                    </a:cubicBezTo>
                    <a:lnTo>
                      <a:pt x="1818312" y="0"/>
                    </a:lnTo>
                    <a:cubicBezTo>
                      <a:pt x="2112431" y="-41767"/>
                      <a:pt x="2429180" y="-171594"/>
                      <a:pt x="2645644" y="0"/>
                    </a:cubicBezTo>
                    <a:cubicBezTo>
                      <a:pt x="2949431" y="195624"/>
                      <a:pt x="3124053" y="-33196"/>
                      <a:pt x="3500251" y="0"/>
                    </a:cubicBezTo>
                    <a:cubicBezTo>
                      <a:pt x="3829772" y="-222696"/>
                      <a:pt x="4194858" y="-139167"/>
                      <a:pt x="4545782" y="0"/>
                    </a:cubicBezTo>
                    <a:cubicBezTo>
                      <a:pt x="4835620" y="-94370"/>
                      <a:pt x="5095999" y="-117762"/>
                      <a:pt x="5246884" y="0"/>
                    </a:cubicBezTo>
                    <a:cubicBezTo>
                      <a:pt x="5459640" y="-143016"/>
                      <a:pt x="5974736" y="-130631"/>
                      <a:pt x="6258604" y="0"/>
                    </a:cubicBezTo>
                    <a:cubicBezTo>
                      <a:pt x="6612807" y="-23406"/>
                      <a:pt x="6875043" y="-95980"/>
                      <a:pt x="7083954" y="0"/>
                    </a:cubicBezTo>
                    <a:cubicBezTo>
                      <a:pt x="7285554" y="36054"/>
                      <a:pt x="7626860" y="43098"/>
                      <a:pt x="7909305" y="0"/>
                    </a:cubicBezTo>
                    <a:cubicBezTo>
                      <a:pt x="8199076" y="-88320"/>
                      <a:pt x="8616280" y="82724"/>
                      <a:pt x="8921023" y="0"/>
                    </a:cubicBezTo>
                    <a:cubicBezTo>
                      <a:pt x="9227966" y="-64610"/>
                      <a:pt x="9373911" y="-72632"/>
                      <a:pt x="9622128" y="0"/>
                    </a:cubicBezTo>
                    <a:cubicBezTo>
                      <a:pt x="9953203" y="62674"/>
                      <a:pt x="10216778" y="116791"/>
                      <a:pt x="10758092" y="0"/>
                    </a:cubicBezTo>
                    <a:cubicBezTo>
                      <a:pt x="10811450" y="8821"/>
                      <a:pt x="10975164" y="89854"/>
                      <a:pt x="10909880" y="306198"/>
                    </a:cubicBezTo>
                    <a:lnTo>
                      <a:pt x="10909880" y="306191"/>
                    </a:lnTo>
                    <a:lnTo>
                      <a:pt x="10909880" y="306191"/>
                    </a:lnTo>
                    <a:cubicBezTo>
                      <a:pt x="10865328" y="491316"/>
                      <a:pt x="10901043" y="640107"/>
                      <a:pt x="10909880" y="765480"/>
                    </a:cubicBezTo>
                    <a:cubicBezTo>
                      <a:pt x="10916778" y="1137525"/>
                      <a:pt x="10897785" y="1241514"/>
                      <a:pt x="10909880" y="1530953"/>
                    </a:cubicBezTo>
                    <a:cubicBezTo>
                      <a:pt x="10921198" y="1688458"/>
                      <a:pt x="10861440" y="1840064"/>
                      <a:pt x="10758092" y="1837155"/>
                    </a:cubicBezTo>
                    <a:cubicBezTo>
                      <a:pt x="10438574" y="1895041"/>
                      <a:pt x="10084973" y="1864726"/>
                      <a:pt x="9746373" y="1837155"/>
                    </a:cubicBezTo>
                    <a:cubicBezTo>
                      <a:pt x="9544388" y="1805493"/>
                      <a:pt x="9021594" y="1636751"/>
                      <a:pt x="8734654" y="1837155"/>
                    </a:cubicBezTo>
                    <a:cubicBezTo>
                      <a:pt x="8621773" y="1840177"/>
                      <a:pt x="8184439" y="1932394"/>
                      <a:pt x="7847181" y="1837155"/>
                    </a:cubicBezTo>
                    <a:cubicBezTo>
                      <a:pt x="7505435" y="1735371"/>
                      <a:pt x="7149536" y="1969801"/>
                      <a:pt x="6897585" y="1837155"/>
                    </a:cubicBezTo>
                    <a:cubicBezTo>
                      <a:pt x="6705499" y="1959928"/>
                      <a:pt x="6168001" y="1829661"/>
                      <a:pt x="5885865" y="1837155"/>
                    </a:cubicBezTo>
                    <a:cubicBezTo>
                      <a:pt x="5513845" y="1621425"/>
                      <a:pt x="4933992" y="1782194"/>
                      <a:pt x="4545782" y="1837155"/>
                    </a:cubicBezTo>
                    <a:cubicBezTo>
                      <a:pt x="4195821" y="1825247"/>
                      <a:pt x="4040048" y="1869111"/>
                      <a:pt x="3582075" y="1837155"/>
                    </a:cubicBezTo>
                    <a:cubicBezTo>
                      <a:pt x="3254001" y="1793388"/>
                      <a:pt x="3094740" y="2017451"/>
                      <a:pt x="2618369" y="1837155"/>
                    </a:cubicBezTo>
                    <a:cubicBezTo>
                      <a:pt x="2227953" y="1732142"/>
                      <a:pt x="2208249" y="1900274"/>
                      <a:pt x="1818312" y="1837155"/>
                    </a:cubicBezTo>
                    <a:lnTo>
                      <a:pt x="1818312" y="1837155"/>
                    </a:lnTo>
                    <a:cubicBezTo>
                      <a:pt x="1649448" y="1976515"/>
                      <a:pt x="1417009" y="1822135"/>
                      <a:pt x="1035045" y="1837155"/>
                    </a:cubicBezTo>
                    <a:cubicBezTo>
                      <a:pt x="651232" y="1754560"/>
                      <a:pt x="353539" y="1880529"/>
                      <a:pt x="151786" y="1837155"/>
                    </a:cubicBezTo>
                    <a:cubicBezTo>
                      <a:pt x="68695" y="1799749"/>
                      <a:pt x="-53211" y="1692788"/>
                      <a:pt x="0" y="1530953"/>
                    </a:cubicBezTo>
                    <a:cubicBezTo>
                      <a:pt x="-47439" y="1168540"/>
                      <a:pt x="46795" y="980475"/>
                      <a:pt x="0" y="765480"/>
                    </a:cubicBezTo>
                    <a:cubicBezTo>
                      <a:pt x="11475" y="709082"/>
                      <a:pt x="-13842" y="660781"/>
                      <a:pt x="0" y="593251"/>
                    </a:cubicBezTo>
                    <a:cubicBezTo>
                      <a:pt x="14483" y="579551"/>
                      <a:pt x="4945" y="423305"/>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1129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CC"/>
                    </a:solidFill>
                    <a:effectLst>
                      <a:outerShdw blurRad="38100" dist="38100" dir="2700000" algn="tl">
                        <a:srgbClr val="C0C0C0"/>
                      </a:outerShdw>
                    </a:effectLst>
                    <a:cs typeface="Times New Roman" pitchFamily="18" charset="0"/>
                  </a:rPr>
                  <a:t>Vùng</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nước</a:t>
                </a:r>
                <a:r>
                  <a:rPr lang="en-US" sz="3600" dirty="0">
                    <a:solidFill>
                      <a:srgbClr val="0000CC"/>
                    </a:solidFill>
                    <a:effectLst>
                      <a:outerShdw blurRad="38100" dist="38100" dir="2700000" algn="tl">
                        <a:srgbClr val="C0C0C0"/>
                      </a:outerShdw>
                    </a:effectLst>
                    <a:cs typeface="Times New Roman" pitchFamily="18" charset="0"/>
                  </a:rPr>
                  <a:t> ta </a:t>
                </a:r>
                <a:r>
                  <a:rPr lang="en-US" sz="3600" dirty="0" err="1">
                    <a:solidFill>
                      <a:srgbClr val="0000CC"/>
                    </a:solidFill>
                    <a:effectLst>
                      <a:outerShdw blurRad="38100" dist="38100" dir="2700000" algn="tl">
                        <a:srgbClr val="C0C0C0"/>
                      </a:outerShdw>
                    </a:effectLst>
                    <a:cs typeface="Times New Roman" pitchFamily="18" charset="0"/>
                  </a:rPr>
                  <a:t>là</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một</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bộ</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phận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của</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nào</a:t>
                </a:r>
                <a:r>
                  <a:rPr lang="en-US" sz="3600" dirty="0">
                    <a:solidFill>
                      <a:srgbClr val="0000CC"/>
                    </a:solidFill>
                    <a:effectLst>
                      <a:outerShdw blurRad="38100" dist="38100" dir="2700000" algn="tl">
                        <a:srgbClr val="C0C0C0"/>
                      </a:outerShdw>
                    </a:effectLst>
                    <a:cs typeface="Times New Roman" pitchFamily="18" charset="0"/>
                  </a:rPr>
                  <a:t>?</a:t>
                </a:r>
                <a:endParaRPr kumimoji="0" lang="vi-VN" sz="3600" b="0" i="0" u="none" strike="noStrike" kern="1200" cap="none" spc="0" normalizeH="0" baseline="0" noProof="0" dirty="0">
                  <a:ln>
                    <a:noFill/>
                  </a:ln>
                  <a:solidFill>
                    <a:prstClr val="black"/>
                  </a:solidFill>
                  <a:effectLst/>
                  <a:uLnTx/>
                  <a:uFillTx/>
                  <a:cs typeface="Times New Roman" panose="02020603050405020304" pitchFamily="18" charset="0"/>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effectLst>
                    <a:outerShdw blurRad="38100" dist="38100" dir="2700000" algn="tl">
                      <a:srgbClr val="C0C0C0"/>
                    </a:outerShdw>
                  </a:effectLst>
                  <a:cs typeface="Times New Roman" pitchFamily="18" charset="0"/>
                </a:rPr>
                <a:t>Vùng</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nước</a:t>
              </a:r>
              <a:r>
                <a:rPr lang="en-US" sz="4400" b="1" dirty="0">
                  <a:solidFill>
                    <a:schemeClr val="bg1"/>
                  </a:solidFill>
                  <a:effectLst>
                    <a:outerShdw blurRad="38100" dist="38100" dir="2700000" algn="tl">
                      <a:srgbClr val="C0C0C0"/>
                    </a:outerShdw>
                  </a:effectLst>
                  <a:cs typeface="Times New Roman" pitchFamily="18" charset="0"/>
                </a:rPr>
                <a:t> ta </a:t>
              </a:r>
              <a:r>
                <a:rPr lang="en-US" sz="4400" b="1" dirty="0" err="1">
                  <a:solidFill>
                    <a:schemeClr val="bg1"/>
                  </a:solidFill>
                  <a:effectLst>
                    <a:outerShdw blurRad="38100" dist="38100" dir="2700000" algn="tl">
                      <a:srgbClr val="C0C0C0"/>
                    </a:outerShdw>
                  </a:effectLst>
                  <a:cs typeface="Times New Roman" pitchFamily="18" charset="0"/>
                </a:rPr>
                <a:t>là</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một</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bộ</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phận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của</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Đông</a:t>
              </a:r>
              <a:r>
                <a:rPr lang="en-US" sz="4400" b="1" dirty="0">
                  <a:solidFill>
                    <a:schemeClr val="bg1"/>
                  </a:solidFill>
                  <a:effectLst>
                    <a:outerShdw blurRad="38100" dist="38100" dir="2700000" algn="tl">
                      <a:srgbClr val="C0C0C0"/>
                    </a:outerShdw>
                  </a:effectLst>
                  <a:cs typeface="Times New Roman" pitchFamily="18" charset="0"/>
                </a:rPr>
                <a:t>.</a:t>
              </a:r>
              <a:endParaRPr kumimoji="0" lang="vi-VN" sz="4400" b="0" i="0" u="none" strike="noStrike" kern="1200" cap="none" spc="0" normalizeH="0" baseline="0" noProof="0" dirty="0">
                <a:ln>
                  <a:noFill/>
                </a:ln>
                <a:solidFill>
                  <a:schemeClr val="bg1"/>
                </a:solidFill>
                <a:effectLst/>
                <a:uLnTx/>
                <a:uFillTx/>
                <a:cs typeface="Times New Roman" panose="02020603050405020304" pitchFamily="18" charset="0"/>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636349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Google Shape;4506;p68">
            <a:extLst>
              <a:ext uri="{FF2B5EF4-FFF2-40B4-BE49-F238E27FC236}">
                <a16:creationId xmlns:a16="http://schemas.microsoft.com/office/drawing/2014/main" id="{F9239DEA-E34C-9C00-D88E-8ACA2DF426B3}"/>
              </a:ext>
            </a:extLst>
          </p:cNvPr>
          <p:cNvCxnSpPr>
            <a:cxnSpLocks/>
          </p:cNvCxnSpPr>
          <p:nvPr/>
        </p:nvCxnSpPr>
        <p:spPr>
          <a:xfrm flipV="1">
            <a:off x="3831369" y="783634"/>
            <a:ext cx="367967" cy="206684"/>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3" name="Google Shape;4509;p68">
            <a:extLst>
              <a:ext uri="{FF2B5EF4-FFF2-40B4-BE49-F238E27FC236}">
                <a16:creationId xmlns:a16="http://schemas.microsoft.com/office/drawing/2014/main" id="{8A1ECEC7-4D48-508A-80BC-9183661A960D}"/>
              </a:ext>
            </a:extLst>
          </p:cNvPr>
          <p:cNvCxnSpPr>
            <a:cxnSpLocks/>
          </p:cNvCxnSpPr>
          <p:nvPr/>
        </p:nvCxnSpPr>
        <p:spPr>
          <a:xfrm>
            <a:off x="5318135" y="783634"/>
            <a:ext cx="373899" cy="198217"/>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4" name="Google Shape;4511;p68">
            <a:extLst>
              <a:ext uri="{FF2B5EF4-FFF2-40B4-BE49-F238E27FC236}">
                <a16:creationId xmlns:a16="http://schemas.microsoft.com/office/drawing/2014/main" id="{06FCADB2-375B-2885-5DEC-779B3CDE46FF}"/>
              </a:ext>
            </a:extLst>
          </p:cNvPr>
          <p:cNvCxnSpPr>
            <a:cxnSpLocks/>
          </p:cNvCxnSpPr>
          <p:nvPr/>
        </p:nvCxnSpPr>
        <p:spPr>
          <a:xfrm flipV="1">
            <a:off x="6810833" y="714875"/>
            <a:ext cx="373899" cy="266976"/>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5" name="Google Shape;4513;p68">
            <a:extLst>
              <a:ext uri="{FF2B5EF4-FFF2-40B4-BE49-F238E27FC236}">
                <a16:creationId xmlns:a16="http://schemas.microsoft.com/office/drawing/2014/main" id="{8B22A9E2-662E-86A1-5257-B2BDF7337350}"/>
              </a:ext>
            </a:extLst>
          </p:cNvPr>
          <p:cNvCxnSpPr>
            <a:cxnSpLocks/>
          </p:cNvCxnSpPr>
          <p:nvPr/>
        </p:nvCxnSpPr>
        <p:spPr>
          <a:xfrm>
            <a:off x="8303532" y="714875"/>
            <a:ext cx="362035" cy="266976"/>
          </a:xfrm>
          <a:prstGeom prst="curvedConnector3">
            <a:avLst>
              <a:gd name="adj1" fmla="val 50000"/>
            </a:avLst>
          </a:prstGeom>
          <a:noFill/>
          <a:ln w="19050" cap="rnd" cmpd="sng">
            <a:solidFill>
              <a:schemeClr val="lt1"/>
            </a:solidFill>
            <a:prstDash val="dash"/>
            <a:round/>
            <a:headEnd type="none" w="med" len="med"/>
            <a:tailEnd type="none" w="med" len="med"/>
          </a:ln>
        </p:spPr>
      </p:cxnSp>
      <p:sp>
        <p:nvSpPr>
          <p:cNvPr id="11" name="Google Shape;4518;p68">
            <a:extLst>
              <a:ext uri="{FF2B5EF4-FFF2-40B4-BE49-F238E27FC236}">
                <a16:creationId xmlns:a16="http://schemas.microsoft.com/office/drawing/2014/main" id="{DE34BD27-BC1F-6490-269D-9F209D10A119}"/>
              </a:ext>
            </a:extLst>
          </p:cNvPr>
          <p:cNvSpPr/>
          <p:nvPr/>
        </p:nvSpPr>
        <p:spPr>
          <a:xfrm>
            <a:off x="5970976" y="2697755"/>
            <a:ext cx="46720" cy="217544"/>
          </a:xfrm>
          <a:custGeom>
            <a:avLst/>
            <a:gdLst/>
            <a:ahLst/>
            <a:cxnLst/>
            <a:rect l="l" t="t" r="r" b="b"/>
            <a:pathLst>
              <a:path w="1286" h="5988" extrusionOk="0">
                <a:moveTo>
                  <a:pt x="603" y="0"/>
                </a:moveTo>
                <a:lnTo>
                  <a:pt x="603" y="0"/>
                </a:lnTo>
                <a:cubicBezTo>
                  <a:pt x="924" y="1625"/>
                  <a:pt x="715" y="3420"/>
                  <a:pt x="0" y="5126"/>
                </a:cubicBezTo>
                <a:lnTo>
                  <a:pt x="277" y="5126"/>
                </a:lnTo>
                <a:cubicBezTo>
                  <a:pt x="356" y="5126"/>
                  <a:pt x="422" y="5192"/>
                  <a:pt x="422" y="5272"/>
                </a:cubicBezTo>
                <a:lnTo>
                  <a:pt x="422" y="5843"/>
                </a:lnTo>
                <a:cubicBezTo>
                  <a:pt x="422" y="5922"/>
                  <a:pt x="488" y="5988"/>
                  <a:pt x="570" y="5988"/>
                </a:cubicBezTo>
                <a:lnTo>
                  <a:pt x="1286" y="5988"/>
                </a:lnTo>
                <a:lnTo>
                  <a:pt x="1286" y="935"/>
                </a:lnTo>
                <a:cubicBezTo>
                  <a:pt x="1286" y="498"/>
                  <a:pt x="999" y="126"/>
                  <a:pt x="603" y="0"/>
                </a:cubicBezTo>
                <a:close/>
              </a:path>
            </a:pathLst>
          </a:custGeom>
          <a:solidFill>
            <a:srgbClr val="493429">
              <a:alpha val="2737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Hình chữ nhật: Góc Tròn 11">
            <a:extLst>
              <a:ext uri="{FF2B5EF4-FFF2-40B4-BE49-F238E27FC236}">
                <a16:creationId xmlns:a16="http://schemas.microsoft.com/office/drawing/2014/main" id="{B79EC16C-68E4-A3A6-6CFA-1A1363B684FF}"/>
              </a:ext>
            </a:extLst>
          </p:cNvPr>
          <p:cNvSpPr/>
          <p:nvPr/>
        </p:nvSpPr>
        <p:spPr>
          <a:xfrm>
            <a:off x="458269" y="1918859"/>
            <a:ext cx="8775140" cy="4783667"/>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Calibri"/>
              <a:ea typeface="+mn-ea"/>
              <a:cs typeface="+mn-cs"/>
              <a:sym typeface="Arial"/>
            </a:endParaRPr>
          </a:p>
        </p:txBody>
      </p:sp>
      <p:grpSp>
        <p:nvGrpSpPr>
          <p:cNvPr id="13" name="Nhóm 12">
            <a:extLst>
              <a:ext uri="{FF2B5EF4-FFF2-40B4-BE49-F238E27FC236}">
                <a16:creationId xmlns:a16="http://schemas.microsoft.com/office/drawing/2014/main" id="{61E0C511-A0D4-5771-E791-1B7E460D109F}"/>
              </a:ext>
            </a:extLst>
          </p:cNvPr>
          <p:cNvGrpSpPr/>
          <p:nvPr/>
        </p:nvGrpSpPr>
        <p:grpSpPr>
          <a:xfrm>
            <a:off x="1070369" y="2261738"/>
            <a:ext cx="7376731" cy="1168400"/>
            <a:chOff x="1805726" y="1854902"/>
            <a:chExt cx="5532548" cy="876300"/>
          </a:xfrm>
        </p:grpSpPr>
        <p:pic>
          <p:nvPicPr>
            <p:cNvPr id="14" name="Hình ảnh 13" descr="Ảnh có chứa Dụng cụ viết, văn phòng phẩm, Tác phẩm nghệ thuật của trẻ con, bút chì&#10;&#10;Mô tả được tạo tự động">
              <a:extLst>
                <a:ext uri="{FF2B5EF4-FFF2-40B4-BE49-F238E27FC236}">
                  <a16:creationId xmlns:a16="http://schemas.microsoft.com/office/drawing/2014/main" id="{AA944968-01F3-CD0E-2B06-3A1216E5680D}"/>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5" name="Hộp Văn bản 14">
              <a:extLst>
                <a:ext uri="{FF2B5EF4-FFF2-40B4-BE49-F238E27FC236}">
                  <a16:creationId xmlns:a16="http://schemas.microsoft.com/office/drawing/2014/main" id="{37541026-F3E8-7343-0EAD-D80913228F9A}"/>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16" name="Nhóm 15">
            <a:extLst>
              <a:ext uri="{FF2B5EF4-FFF2-40B4-BE49-F238E27FC236}">
                <a16:creationId xmlns:a16="http://schemas.microsoft.com/office/drawing/2014/main" id="{6AE46181-51F4-9AED-A52B-430627CB0542}"/>
              </a:ext>
            </a:extLst>
          </p:cNvPr>
          <p:cNvGrpSpPr/>
          <p:nvPr/>
        </p:nvGrpSpPr>
        <p:grpSpPr>
          <a:xfrm>
            <a:off x="1070369" y="3268604"/>
            <a:ext cx="7376731" cy="1168400"/>
            <a:chOff x="1805726" y="1854902"/>
            <a:chExt cx="5532548" cy="876300"/>
          </a:xfrm>
        </p:grpSpPr>
        <p:pic>
          <p:nvPicPr>
            <p:cNvPr id="17" name="Hình ảnh 16" descr="Ảnh có chứa Dụng cụ viết, văn phòng phẩm, Tác phẩm nghệ thuật của trẻ con, bút chì&#10;&#10;Mô tả được tạo tự động">
              <a:extLst>
                <a:ext uri="{FF2B5EF4-FFF2-40B4-BE49-F238E27FC236}">
                  <a16:creationId xmlns:a16="http://schemas.microsoft.com/office/drawing/2014/main" id="{C9CD7364-B329-0B73-CBF2-E9F980A72E1E}"/>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8" name="Hộp Văn bản 17">
              <a:extLst>
                <a:ext uri="{FF2B5EF4-FFF2-40B4-BE49-F238E27FC236}">
                  <a16:creationId xmlns:a16="http://schemas.microsoft.com/office/drawing/2014/main" id="{9900B55B-1DBF-B495-567B-5D777C983E14}"/>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19" name="Nhóm 18">
            <a:extLst>
              <a:ext uri="{FF2B5EF4-FFF2-40B4-BE49-F238E27FC236}">
                <a16:creationId xmlns:a16="http://schemas.microsoft.com/office/drawing/2014/main" id="{BCFC2FDB-A2E9-E3B7-1434-F0C5678A2AFA}"/>
              </a:ext>
            </a:extLst>
          </p:cNvPr>
          <p:cNvGrpSpPr/>
          <p:nvPr/>
        </p:nvGrpSpPr>
        <p:grpSpPr>
          <a:xfrm>
            <a:off x="959933" y="4318790"/>
            <a:ext cx="7376731" cy="1168400"/>
            <a:chOff x="1805726" y="1854902"/>
            <a:chExt cx="5532548" cy="876300"/>
          </a:xfrm>
        </p:grpSpPr>
        <p:pic>
          <p:nvPicPr>
            <p:cNvPr id="20" name="Hình ảnh 19" descr="Ảnh có chứa Dụng cụ viết, văn phòng phẩm, Tác phẩm nghệ thuật của trẻ con, bút chì&#10;&#10;Mô tả được tạo tự động">
              <a:extLst>
                <a:ext uri="{FF2B5EF4-FFF2-40B4-BE49-F238E27FC236}">
                  <a16:creationId xmlns:a16="http://schemas.microsoft.com/office/drawing/2014/main" id="{E678C5C3-B781-75AA-DBB3-0064FD02A17F}"/>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21" name="Hộp Văn bản 20">
              <a:extLst>
                <a:ext uri="{FF2B5EF4-FFF2-40B4-BE49-F238E27FC236}">
                  <a16:creationId xmlns:a16="http://schemas.microsoft.com/office/drawing/2014/main" id="{C67BAA49-E203-9A0B-DE3D-4FD2CF8BA5B1}"/>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22" name="Nhóm 21">
            <a:extLst>
              <a:ext uri="{FF2B5EF4-FFF2-40B4-BE49-F238E27FC236}">
                <a16:creationId xmlns:a16="http://schemas.microsoft.com/office/drawing/2014/main" id="{87479273-651F-53C3-AC84-3054E0111006}"/>
              </a:ext>
            </a:extLst>
          </p:cNvPr>
          <p:cNvGrpSpPr/>
          <p:nvPr/>
        </p:nvGrpSpPr>
        <p:grpSpPr>
          <a:xfrm>
            <a:off x="1070369" y="5316706"/>
            <a:ext cx="7376731" cy="1168400"/>
            <a:chOff x="1805726" y="1854902"/>
            <a:chExt cx="5532548" cy="876300"/>
          </a:xfrm>
        </p:grpSpPr>
        <p:pic>
          <p:nvPicPr>
            <p:cNvPr id="23" name="Hình ảnh 22" descr="Ảnh có chứa Dụng cụ viết, văn phòng phẩm, Tác phẩm nghệ thuật của trẻ con, bút chì&#10;&#10;Mô tả được tạo tự động">
              <a:extLst>
                <a:ext uri="{FF2B5EF4-FFF2-40B4-BE49-F238E27FC236}">
                  <a16:creationId xmlns:a16="http://schemas.microsoft.com/office/drawing/2014/main" id="{FEB9C026-2E33-5ED9-C21E-1DF261BCA858}"/>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24" name="Hộp Văn bản 23">
              <a:extLst>
                <a:ext uri="{FF2B5EF4-FFF2-40B4-BE49-F238E27FC236}">
                  <a16:creationId xmlns:a16="http://schemas.microsoft.com/office/drawing/2014/main" id="{3DF029BE-A16E-CA32-A98E-8F409F0D7E40}"/>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pic>
        <p:nvPicPr>
          <p:cNvPr id="25" name="Picture 24">
            <a:extLst>
              <a:ext uri="{FF2B5EF4-FFF2-40B4-BE49-F238E27FC236}">
                <a16:creationId xmlns:a16="http://schemas.microsoft.com/office/drawing/2014/main" id="{81508E6B-3606-E767-EACD-D51FF1C19F1B}"/>
              </a:ext>
            </a:extLst>
          </p:cNvPr>
          <p:cNvPicPr>
            <a:picLocks noChangeAspect="1"/>
          </p:cNvPicPr>
          <p:nvPr/>
        </p:nvPicPr>
        <p:blipFill>
          <a:blip r:embed="rId4"/>
          <a:stretch>
            <a:fillRect/>
          </a:stretch>
        </p:blipFill>
        <p:spPr>
          <a:xfrm>
            <a:off x="2184710" y="0"/>
            <a:ext cx="7498730" cy="2310584"/>
          </a:xfrm>
          <a:prstGeom prst="rect">
            <a:avLst/>
          </a:prstGeom>
        </p:spPr>
      </p:pic>
    </p:spTree>
    <p:extLst>
      <p:ext uri="{BB962C8B-B14F-4D97-AF65-F5344CB8AC3E}">
        <p14:creationId xmlns:p14="http://schemas.microsoft.com/office/powerpoint/2010/main" val="1173865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F6D91-9ACA-EA7D-CD3A-65F6782CC2EC}"/>
              </a:ext>
            </a:extLst>
          </p:cNvPr>
          <p:cNvPicPr>
            <a:picLocks noChangeAspect="1"/>
          </p:cNvPicPr>
          <p:nvPr/>
        </p:nvPicPr>
        <p:blipFill>
          <a:blip r:embed="rId3"/>
          <a:stretch>
            <a:fillRect/>
          </a:stretch>
        </p:blipFill>
        <p:spPr>
          <a:xfrm>
            <a:off x="2898371" y="2544950"/>
            <a:ext cx="6395258" cy="2987299"/>
          </a:xfrm>
          <a:prstGeom prst="rect">
            <a:avLst/>
          </a:prstGeom>
        </p:spPr>
      </p:pic>
    </p:spTree>
    <p:extLst>
      <p:ext uri="{BB962C8B-B14F-4D97-AF65-F5344CB8AC3E}">
        <p14:creationId xmlns:p14="http://schemas.microsoft.com/office/powerpoint/2010/main" val="57506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ẩm nang du lịch Cát Bà tự túc từ A-Z tiết kiệm và thú vị | Vietjet Air">
            <a:extLst>
              <a:ext uri="{FF2B5EF4-FFF2-40B4-BE49-F238E27FC236}">
                <a16:creationId xmlns:a16="http://schemas.microsoft.com/office/drawing/2014/main" id="{209E09C7-EAF6-8AFE-21EF-BF65E0332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693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1A123A-F0AC-23F8-D4DA-74520D1C4D9E}"/>
              </a:ext>
            </a:extLst>
          </p:cNvPr>
          <p:cNvPicPr>
            <a:picLocks noChangeAspect="1"/>
          </p:cNvPicPr>
          <p:nvPr/>
        </p:nvPicPr>
        <p:blipFill>
          <a:blip r:embed="rId3"/>
          <a:stretch>
            <a:fillRect/>
          </a:stretch>
        </p:blipFill>
        <p:spPr>
          <a:xfrm>
            <a:off x="4072181" y="5361355"/>
            <a:ext cx="7571888" cy="1774090"/>
          </a:xfrm>
          <a:prstGeom prst="rect">
            <a:avLst/>
          </a:prstGeom>
        </p:spPr>
      </p:pic>
    </p:spTree>
    <p:extLst>
      <p:ext uri="{BB962C8B-B14F-4D97-AF65-F5344CB8AC3E}">
        <p14:creationId xmlns:p14="http://schemas.microsoft.com/office/powerpoint/2010/main" val="228796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nghiệm du lịch Lý Sơn 2024 từ A-Z: di chuyển, ăn chơi, lưu trú... mới  nhất">
            <a:extLst>
              <a:ext uri="{FF2B5EF4-FFF2-40B4-BE49-F238E27FC236}">
                <a16:creationId xmlns:a16="http://schemas.microsoft.com/office/drawing/2014/main" id="{08E2C99B-76BC-EB88-DBFF-48A885A93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0FC0D3-4D88-D9D6-BDA5-596E43B26488}"/>
              </a:ext>
            </a:extLst>
          </p:cNvPr>
          <p:cNvPicPr>
            <a:picLocks noChangeAspect="1"/>
          </p:cNvPicPr>
          <p:nvPr/>
        </p:nvPicPr>
        <p:blipFill>
          <a:blip r:embed="rId3"/>
          <a:stretch>
            <a:fillRect/>
          </a:stretch>
        </p:blipFill>
        <p:spPr>
          <a:xfrm>
            <a:off x="3063311" y="5254613"/>
            <a:ext cx="7151228" cy="1603387"/>
          </a:xfrm>
          <a:prstGeom prst="rect">
            <a:avLst/>
          </a:prstGeom>
        </p:spPr>
      </p:pic>
    </p:spTree>
    <p:extLst>
      <p:ext uri="{BB962C8B-B14F-4D97-AF65-F5344CB8AC3E}">
        <p14:creationId xmlns:p14="http://schemas.microsoft.com/office/powerpoint/2010/main" val="37874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Đảo Hoàng Sa - Quần đảo Hoàng Sa - Việt Nam">
            <a:extLst>
              <a:ext uri="{FF2B5EF4-FFF2-40B4-BE49-F238E27FC236}">
                <a16:creationId xmlns:a16="http://schemas.microsoft.com/office/drawing/2014/main" id="{C8EF1812-25C9-7EBB-F12C-D952FF405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75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Đảo Trường Sa | Asia Maritime Transparency Initiative">
            <a:extLst>
              <a:ext uri="{FF2B5EF4-FFF2-40B4-BE49-F238E27FC236}">
                <a16:creationId xmlns:a16="http://schemas.microsoft.com/office/drawing/2014/main" id="{DF96369D-332B-9AF9-4A3C-5DD548C45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3C3108-7551-A307-C0D9-65F8167E808C}"/>
              </a:ext>
            </a:extLst>
          </p:cNvPr>
          <p:cNvPicPr>
            <a:picLocks noChangeAspect="1"/>
          </p:cNvPicPr>
          <p:nvPr/>
        </p:nvPicPr>
        <p:blipFill>
          <a:blip r:embed="rId3"/>
          <a:stretch>
            <a:fillRect/>
          </a:stretch>
        </p:blipFill>
        <p:spPr>
          <a:xfrm>
            <a:off x="6064615" y="5035630"/>
            <a:ext cx="6041660" cy="1072989"/>
          </a:xfrm>
          <a:prstGeom prst="rect">
            <a:avLst/>
          </a:prstGeom>
        </p:spPr>
      </p:pic>
      <p:pic>
        <p:nvPicPr>
          <p:cNvPr id="7" name="Picture 6">
            <a:extLst>
              <a:ext uri="{FF2B5EF4-FFF2-40B4-BE49-F238E27FC236}">
                <a16:creationId xmlns:a16="http://schemas.microsoft.com/office/drawing/2014/main" id="{A56670D7-CB58-9D20-B9EC-39422D0529A4}"/>
              </a:ext>
            </a:extLst>
          </p:cNvPr>
          <p:cNvPicPr>
            <a:picLocks noChangeAspect="1"/>
          </p:cNvPicPr>
          <p:nvPr/>
        </p:nvPicPr>
        <p:blipFill>
          <a:blip r:embed="rId4"/>
          <a:stretch>
            <a:fillRect/>
          </a:stretch>
        </p:blipFill>
        <p:spPr>
          <a:xfrm>
            <a:off x="5505450" y="6000750"/>
            <a:ext cx="6686550" cy="857250"/>
          </a:xfrm>
          <a:prstGeom prst="rect">
            <a:avLst/>
          </a:prstGeom>
        </p:spPr>
      </p:pic>
    </p:spTree>
    <p:extLst>
      <p:ext uri="{BB962C8B-B14F-4D97-AF65-F5344CB8AC3E}">
        <p14:creationId xmlns:p14="http://schemas.microsoft.com/office/powerpoint/2010/main" val="308905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E942D8F-096F-FF8A-94C5-E3C08D45D6A9}"/>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màu đen, bóng tối, đen và trắng, bóng rọi&#10;&#10;Mô tả được tạo tự động">
            <a:extLst>
              <a:ext uri="{FF2B5EF4-FFF2-40B4-BE49-F238E27FC236}">
                <a16:creationId xmlns:a16="http://schemas.microsoft.com/office/drawing/2014/main" id="{69B40CEC-2BEF-B85A-9EEA-A0D68DD590F7}"/>
              </a:ext>
            </a:extLst>
          </p:cNvPr>
          <p:cNvPicPr>
            <a:picLocks noChangeAspect="1"/>
          </p:cNvPicPr>
          <p:nvPr/>
        </p:nvPicPr>
        <p:blipFill rotWithShape="1">
          <a:blip r:embed="rId3">
            <a:extLst>
              <a:ext uri="{28A0092B-C50C-407E-A947-70E740481C1C}">
                <a14:useLocalDpi xmlns:a14="http://schemas.microsoft.com/office/drawing/2010/main" val="0"/>
              </a:ext>
            </a:extLst>
          </a:blip>
          <a:srcRect l="61197" r="-1"/>
          <a:stretch/>
        </p:blipFill>
        <p:spPr>
          <a:xfrm>
            <a:off x="10155688" y="4305459"/>
            <a:ext cx="2036312" cy="2951833"/>
          </a:xfrm>
          <a:prstGeom prst="rect">
            <a:avLst/>
          </a:prstGeom>
        </p:spPr>
      </p:pic>
      <p:sp>
        <p:nvSpPr>
          <p:cNvPr id="7" name="TextBox 12">
            <a:extLst>
              <a:ext uri="{FF2B5EF4-FFF2-40B4-BE49-F238E27FC236}">
                <a16:creationId xmlns:a16="http://schemas.microsoft.com/office/drawing/2014/main" id="{C39FB337-39D2-1B99-67A4-8386F38BF23F}"/>
              </a:ext>
            </a:extLst>
          </p:cNvPr>
          <p:cNvSpPr txBox="1"/>
          <p:nvPr/>
        </p:nvSpPr>
        <p:spPr>
          <a:xfrm>
            <a:off x="2876315" y="719732"/>
            <a:ext cx="66679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ea typeface="+mn-ea"/>
                <a:cs typeface="+mn-cs"/>
              </a:rPr>
              <a:t>Thứ</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ngày</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tháng</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năm</a:t>
            </a:r>
            <a:r>
              <a:rPr kumimoji="0" lang="en-US" sz="3600" b="1" i="0" u="none" strike="noStrike" kern="1200" cap="none" spc="0" normalizeH="0" baseline="0" noProof="0" dirty="0">
                <a:ln>
                  <a:noFill/>
                </a:ln>
                <a:effectLst/>
                <a:uLnTx/>
                <a:uFillTx/>
                <a:ea typeface="+mn-ea"/>
                <a:cs typeface="+mn-cs"/>
              </a:rPr>
              <a:t> …</a:t>
            </a:r>
          </a:p>
        </p:txBody>
      </p:sp>
      <p:pic>
        <p:nvPicPr>
          <p:cNvPr id="3" name="Picture 6" descr="Silly Sea Animals | Baamboozle">
            <a:extLst>
              <a:ext uri="{FF2B5EF4-FFF2-40B4-BE49-F238E27FC236}">
                <a16:creationId xmlns:a16="http://schemas.microsoft.com/office/drawing/2014/main" id="{D48BD23D-E5D6-BAAE-5ACB-929263DDD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98" y="4376374"/>
            <a:ext cx="2414951" cy="2414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6062DE2C-3E56-B50D-59A3-6A7B091A14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009095" cy="2005292"/>
          </a:xfrm>
          <a:prstGeom prst="rect">
            <a:avLst/>
          </a:prstGeom>
        </p:spPr>
      </p:pic>
      <p:pic>
        <p:nvPicPr>
          <p:cNvPr id="12" name="Picture 11" descr="A group of colorful letters&#10;&#10;Description automatically generated">
            <a:extLst>
              <a:ext uri="{FF2B5EF4-FFF2-40B4-BE49-F238E27FC236}">
                <a16:creationId xmlns:a16="http://schemas.microsoft.com/office/drawing/2014/main" id="{9552C2D3-7F25-7833-91A3-B363B9597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4925" y="2881312"/>
            <a:ext cx="9753600" cy="2181225"/>
          </a:xfrm>
          <a:prstGeom prst="rect">
            <a:avLst/>
          </a:prstGeom>
        </p:spPr>
      </p:pic>
      <p:pic>
        <p:nvPicPr>
          <p:cNvPr id="16" name="Picture 15">
            <a:extLst>
              <a:ext uri="{FF2B5EF4-FFF2-40B4-BE49-F238E27FC236}">
                <a16:creationId xmlns:a16="http://schemas.microsoft.com/office/drawing/2014/main" id="{E8E9459B-8425-2992-B4D7-2864184FA3CA}"/>
              </a:ext>
            </a:extLst>
          </p:cNvPr>
          <p:cNvPicPr>
            <a:picLocks noChangeAspect="1"/>
          </p:cNvPicPr>
          <p:nvPr/>
        </p:nvPicPr>
        <p:blipFill>
          <a:blip r:embed="rId7"/>
          <a:stretch>
            <a:fillRect/>
          </a:stretch>
        </p:blipFill>
        <p:spPr>
          <a:xfrm>
            <a:off x="1072397" y="2090865"/>
            <a:ext cx="2712955" cy="1457070"/>
          </a:xfrm>
          <a:prstGeom prst="rect">
            <a:avLst/>
          </a:prstGeom>
        </p:spPr>
      </p:pic>
      <p:pic>
        <p:nvPicPr>
          <p:cNvPr id="17" name="Picture 16">
            <a:extLst>
              <a:ext uri="{FF2B5EF4-FFF2-40B4-BE49-F238E27FC236}">
                <a16:creationId xmlns:a16="http://schemas.microsoft.com/office/drawing/2014/main" id="{A0BC58A6-3368-CA96-6755-989A46835960}"/>
              </a:ext>
            </a:extLst>
          </p:cNvPr>
          <p:cNvPicPr>
            <a:picLocks noChangeAspect="1"/>
          </p:cNvPicPr>
          <p:nvPr/>
        </p:nvPicPr>
        <p:blipFill>
          <a:blip r:embed="rId8"/>
          <a:stretch>
            <a:fillRect/>
          </a:stretch>
        </p:blipFill>
        <p:spPr>
          <a:xfrm>
            <a:off x="4067148" y="1390649"/>
            <a:ext cx="3963832" cy="635973"/>
          </a:xfrm>
          <a:prstGeom prst="rect">
            <a:avLst/>
          </a:prstGeom>
        </p:spPr>
      </p:pic>
    </p:spTree>
    <p:extLst>
      <p:ext uri="{BB962C8B-B14F-4D97-AF65-F5344CB8AC3E}">
        <p14:creationId xmlns:p14="http://schemas.microsoft.com/office/powerpoint/2010/main" val="413716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3"/>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0CEB0AE0-345F-B28D-C9D0-246EC4649AB6}"/>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44889" r="48375" b="13333"/>
          <a:stretch/>
        </p:blipFill>
        <p:spPr>
          <a:xfrm>
            <a:off x="0" y="-55605"/>
            <a:ext cx="12245908" cy="6913606"/>
          </a:xfrm>
          <a:prstGeom prst="rect">
            <a:avLst/>
          </a:prstGeom>
        </p:spPr>
      </p:pic>
      <p:grpSp>
        <p:nvGrpSpPr>
          <p:cNvPr id="4" name="Group 2">
            <a:extLst>
              <a:ext uri="{FF2B5EF4-FFF2-40B4-BE49-F238E27FC236}">
                <a16:creationId xmlns:a16="http://schemas.microsoft.com/office/drawing/2014/main" id="{30A1316E-2382-4DF4-F0CF-1DA224D3398C}"/>
              </a:ext>
            </a:extLst>
          </p:cNvPr>
          <p:cNvGrpSpPr/>
          <p:nvPr/>
        </p:nvGrpSpPr>
        <p:grpSpPr>
          <a:xfrm>
            <a:off x="547069" y="968103"/>
            <a:ext cx="11307899" cy="5391584"/>
            <a:chOff x="542920" y="302869"/>
            <a:chExt cx="11307899" cy="4347226"/>
          </a:xfrm>
          <a:solidFill>
            <a:schemeClr val="bg1"/>
          </a:solidFill>
        </p:grpSpPr>
        <p:sp>
          <p:nvSpPr>
            <p:cNvPr id="5" name="Rectangle: Rounded Corners 11">
              <a:extLst>
                <a:ext uri="{FF2B5EF4-FFF2-40B4-BE49-F238E27FC236}">
                  <a16:creationId xmlns:a16="http://schemas.microsoft.com/office/drawing/2014/main" id="{F4D1B240-F3B9-1178-AA22-A8A2967D6A75}"/>
                </a:ext>
              </a:extLst>
            </p:cNvPr>
            <p:cNvSpPr/>
            <p:nvPr/>
          </p:nvSpPr>
          <p:spPr>
            <a:xfrm>
              <a:off x="542920" y="302869"/>
              <a:ext cx="11307899" cy="4347226"/>
            </a:xfrm>
            <a:custGeom>
              <a:avLst/>
              <a:gdLst>
                <a:gd name="connsiteX0" fmla="*/ 0 w 11307899"/>
                <a:gd name="connsiteY0" fmla="*/ 433505 h 4347226"/>
                <a:gd name="connsiteX1" fmla="*/ 433505 w 11307899"/>
                <a:gd name="connsiteY1" fmla="*/ 0 h 4347226"/>
                <a:gd name="connsiteX2" fmla="*/ 10874394 w 11307899"/>
                <a:gd name="connsiteY2" fmla="*/ 0 h 4347226"/>
                <a:gd name="connsiteX3" fmla="*/ 11307899 w 11307899"/>
                <a:gd name="connsiteY3" fmla="*/ 433505 h 4347226"/>
                <a:gd name="connsiteX4" fmla="*/ 11307899 w 11307899"/>
                <a:gd name="connsiteY4" fmla="*/ 3913721 h 4347226"/>
                <a:gd name="connsiteX5" fmla="*/ 10874394 w 11307899"/>
                <a:gd name="connsiteY5" fmla="*/ 4347226 h 4347226"/>
                <a:gd name="connsiteX6" fmla="*/ 433505 w 11307899"/>
                <a:gd name="connsiteY6" fmla="*/ 4347226 h 4347226"/>
                <a:gd name="connsiteX7" fmla="*/ 0 w 11307899"/>
                <a:gd name="connsiteY7" fmla="*/ 3913721 h 4347226"/>
                <a:gd name="connsiteX8" fmla="*/ 0 w 11307899"/>
                <a:gd name="connsiteY8" fmla="*/ 433505 h 434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4347226" fill="none" extrusionOk="0">
                  <a:moveTo>
                    <a:pt x="0" y="433505"/>
                  </a:moveTo>
                  <a:cubicBezTo>
                    <a:pt x="277" y="201584"/>
                    <a:pt x="208694" y="24516"/>
                    <a:pt x="433505" y="0"/>
                  </a:cubicBezTo>
                  <a:cubicBezTo>
                    <a:pt x="2638123" y="72427"/>
                    <a:pt x="9167309" y="61419"/>
                    <a:pt x="10874394" y="0"/>
                  </a:cubicBezTo>
                  <a:cubicBezTo>
                    <a:pt x="11108328" y="-37750"/>
                    <a:pt x="11262370" y="180316"/>
                    <a:pt x="11307899" y="433505"/>
                  </a:cubicBezTo>
                  <a:cubicBezTo>
                    <a:pt x="11408775" y="841044"/>
                    <a:pt x="11200586" y="2708422"/>
                    <a:pt x="11307899" y="3913721"/>
                  </a:cubicBezTo>
                  <a:cubicBezTo>
                    <a:pt x="11313513" y="4124648"/>
                    <a:pt x="11099923" y="4331656"/>
                    <a:pt x="10874394" y="4347226"/>
                  </a:cubicBezTo>
                  <a:cubicBezTo>
                    <a:pt x="8993005" y="4377053"/>
                    <a:pt x="5583524" y="4267920"/>
                    <a:pt x="433505" y="4347226"/>
                  </a:cubicBezTo>
                  <a:cubicBezTo>
                    <a:pt x="228170" y="4343373"/>
                    <a:pt x="-30814" y="4159232"/>
                    <a:pt x="0" y="3913721"/>
                  </a:cubicBezTo>
                  <a:cubicBezTo>
                    <a:pt x="50037" y="3479992"/>
                    <a:pt x="770" y="1247721"/>
                    <a:pt x="0" y="433505"/>
                  </a:cubicBezTo>
                  <a:close/>
                </a:path>
                <a:path w="11307899" h="4347226" stroke="0" extrusionOk="0">
                  <a:moveTo>
                    <a:pt x="0" y="433505"/>
                  </a:moveTo>
                  <a:cubicBezTo>
                    <a:pt x="22675" y="200268"/>
                    <a:pt x="203783" y="20202"/>
                    <a:pt x="433505" y="0"/>
                  </a:cubicBezTo>
                  <a:cubicBezTo>
                    <a:pt x="3798456" y="123000"/>
                    <a:pt x="7701084" y="-96860"/>
                    <a:pt x="10874394" y="0"/>
                  </a:cubicBezTo>
                  <a:cubicBezTo>
                    <a:pt x="11097341" y="-12553"/>
                    <a:pt x="11313160" y="183481"/>
                    <a:pt x="11307899" y="433505"/>
                  </a:cubicBezTo>
                  <a:cubicBezTo>
                    <a:pt x="11311072" y="1643043"/>
                    <a:pt x="11402166" y="3212059"/>
                    <a:pt x="11307899" y="3913721"/>
                  </a:cubicBezTo>
                  <a:cubicBezTo>
                    <a:pt x="11292790" y="4158613"/>
                    <a:pt x="11091967" y="4343651"/>
                    <a:pt x="10874394" y="4347226"/>
                  </a:cubicBezTo>
                  <a:cubicBezTo>
                    <a:pt x="5737229" y="4186519"/>
                    <a:pt x="3159136" y="4386893"/>
                    <a:pt x="433505" y="4347226"/>
                  </a:cubicBezTo>
                  <a:cubicBezTo>
                    <a:pt x="189448" y="4346289"/>
                    <a:pt x="-40944" y="4134590"/>
                    <a:pt x="0" y="3913721"/>
                  </a:cubicBezTo>
                  <a:cubicBezTo>
                    <a:pt x="32216" y="3107638"/>
                    <a:pt x="57206" y="826040"/>
                    <a:pt x="0" y="433505"/>
                  </a:cubicBezTo>
                  <a:close/>
                </a:path>
              </a:pathLst>
            </a:custGeom>
            <a:grpFill/>
            <a:ln w="38100">
              <a:solidFill>
                <a:srgbClr val="0070C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22">
              <a:extLst>
                <a:ext uri="{FF2B5EF4-FFF2-40B4-BE49-F238E27FC236}">
                  <a16:creationId xmlns:a16="http://schemas.microsoft.com/office/drawing/2014/main" id="{2E6A0541-7FC9-D14B-80F2-117F8B465ECB}"/>
                </a:ext>
              </a:extLst>
            </p:cNvPr>
            <p:cNvSpPr txBox="1"/>
            <p:nvPr/>
          </p:nvSpPr>
          <p:spPr>
            <a:xfrm>
              <a:off x="2572152" y="649655"/>
              <a:ext cx="6984616" cy="495264"/>
            </a:xfrm>
            <a:prstGeom prst="rect">
              <a:avLst/>
            </a:prstGeom>
            <a:grpFill/>
          </p:spPr>
          <p:txBody>
            <a:bodyPr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endParaRPr kumimoji="0" lang="en-US" sz="4800" b="1" i="0" u="none" strike="noStrike" kern="1200" cap="none" spc="130" normalizeH="0" baseline="0" noProof="0" dirty="0">
                <a:ln>
                  <a:noFill/>
                </a:ln>
                <a:solidFill>
                  <a:srgbClr val="FF0000"/>
                </a:solidFill>
                <a:effectLst/>
                <a:uLnTx/>
                <a:uFillTx/>
                <a:latin typeface="UTM Duepuntozero" panose="02040603050506020204" pitchFamily="18" charset="0"/>
                <a:ea typeface="+mn-ea"/>
                <a:cs typeface="+mn-cs"/>
              </a:endParaRPr>
            </a:p>
          </p:txBody>
        </p:sp>
      </p:grpSp>
      <p:grpSp>
        <p:nvGrpSpPr>
          <p:cNvPr id="35" name="Nhóm 34">
            <a:extLst>
              <a:ext uri="{FF2B5EF4-FFF2-40B4-BE49-F238E27FC236}">
                <a16:creationId xmlns:a16="http://schemas.microsoft.com/office/drawing/2014/main" id="{7A0A385F-447E-6008-7867-F88D0EA547A6}"/>
              </a:ext>
            </a:extLst>
          </p:cNvPr>
          <p:cNvGrpSpPr/>
          <p:nvPr/>
        </p:nvGrpSpPr>
        <p:grpSpPr>
          <a:xfrm>
            <a:off x="736541" y="1482374"/>
            <a:ext cx="10512484" cy="3956935"/>
            <a:chOff x="1338493" y="1034358"/>
            <a:chExt cx="10512484" cy="3956935"/>
          </a:xfrm>
        </p:grpSpPr>
        <p:sp>
          <p:nvSpPr>
            <p:cNvPr id="9" name="TextBox 19">
              <a:extLst>
                <a:ext uri="{FF2B5EF4-FFF2-40B4-BE49-F238E27FC236}">
                  <a16:creationId xmlns:a16="http://schemas.microsoft.com/office/drawing/2014/main" id="{EF63A5C1-90ED-5281-C97C-7A9D361F012C}"/>
                </a:ext>
              </a:extLst>
            </p:cNvPr>
            <p:cNvSpPr txBox="1"/>
            <p:nvPr/>
          </p:nvSpPr>
          <p:spPr>
            <a:xfrm>
              <a:off x="2496391" y="1451863"/>
              <a:ext cx="935458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Xác định được vị trí địa lí của vùng biển, một số đảo, quần đảo lớn của Việt Nam trên bản đồ hoặc lược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Trình bày được công cuộc bảo vệ chủ quyền, các quyền và lợi ích hợp pháp của Việt Nam ở Biển Đông trong lịch sử, có sử dụng một số tư liệu, tranh ảnh, câu chuyện liên quan (đội Hoàng Sa, lễ Khao lề thế lính Hoàng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Sưu tầm, đọc và kể lại được một số câu chuyện, bài thơ về biển, đảo Việt Nam.</a:t>
              </a:r>
            </a:p>
          </p:txBody>
        </p:sp>
        <p:pic>
          <p:nvPicPr>
            <p:cNvPr id="34" name="Hình ảnh 33" descr="Ảnh có chứa vài&#10;&#10;Mô tả được tạo tự động">
              <a:extLst>
                <a:ext uri="{FF2B5EF4-FFF2-40B4-BE49-F238E27FC236}">
                  <a16:creationId xmlns:a16="http://schemas.microsoft.com/office/drawing/2014/main" id="{68C9B8A9-6BB9-D6D3-E07A-F4CE534F00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38493" y="1034358"/>
              <a:ext cx="1082668" cy="1108103"/>
            </a:xfrm>
            <a:prstGeom prst="rect">
              <a:avLst/>
            </a:prstGeom>
          </p:spPr>
        </p:pic>
        <p:pic>
          <p:nvPicPr>
            <p:cNvPr id="10" name="Hình ảnh 33" descr="Ảnh có chứa vài&#10;&#10;Mô tả được tạo tự động">
              <a:extLst>
                <a:ext uri="{FF2B5EF4-FFF2-40B4-BE49-F238E27FC236}">
                  <a16:creationId xmlns:a16="http://schemas.microsoft.com/office/drawing/2014/main" id="{DBE6AF8F-D8FF-F113-0B66-C0526135E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60461" y="2045258"/>
              <a:ext cx="1082668" cy="1108103"/>
            </a:xfrm>
            <a:prstGeom prst="rect">
              <a:avLst/>
            </a:prstGeom>
          </p:spPr>
        </p:pic>
        <p:pic>
          <p:nvPicPr>
            <p:cNvPr id="2" name="Hình ảnh 33" descr="Ảnh có chứa vài&#10;&#10;Mô tả được tạo tự động">
              <a:extLst>
                <a:ext uri="{FF2B5EF4-FFF2-40B4-BE49-F238E27FC236}">
                  <a16:creationId xmlns:a16="http://schemas.microsoft.com/office/drawing/2014/main" id="{1500AA11-05E1-278A-0D7D-FE1F31C34F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89036" y="3816908"/>
              <a:ext cx="1082668" cy="1108103"/>
            </a:xfrm>
            <a:prstGeom prst="rect">
              <a:avLst/>
            </a:prstGeom>
          </p:spPr>
        </p:pic>
      </p:grpSp>
      <p:pic>
        <p:nvPicPr>
          <p:cNvPr id="56" name="Hình ảnh 55" descr="Ảnh có chứa vài&#10;&#10;Mô tả được tạo tự động">
            <a:extLst>
              <a:ext uri="{FF2B5EF4-FFF2-40B4-BE49-F238E27FC236}">
                <a16:creationId xmlns:a16="http://schemas.microsoft.com/office/drawing/2014/main" id="{DF9CA434-EDC6-958B-F7B3-066524187347}"/>
              </a:ext>
            </a:extLst>
          </p:cNvPr>
          <p:cNvPicPr>
            <a:picLocks noChangeAspect="1"/>
          </p:cNvPicPr>
          <p:nvPr/>
        </p:nvPicPr>
        <p:blipFill rotWithShape="1">
          <a:blip r:embed="rId4">
            <a:extLst>
              <a:ext uri="{28A0092B-C50C-407E-A947-70E740481C1C}">
                <a14:useLocalDpi xmlns:a14="http://schemas.microsoft.com/office/drawing/2010/main" val="0"/>
              </a:ext>
            </a:extLst>
          </a:blip>
          <a:srcRect l="27812" r="52031" b="72664"/>
          <a:stretch/>
        </p:blipFill>
        <p:spPr>
          <a:xfrm>
            <a:off x="9734550" y="225129"/>
            <a:ext cx="2457450" cy="1874691"/>
          </a:xfrm>
          <a:prstGeom prst="rect">
            <a:avLst/>
          </a:prstGeom>
        </p:spPr>
      </p:pic>
      <p:pic>
        <p:nvPicPr>
          <p:cNvPr id="11" name="Picture 10">
            <a:extLst>
              <a:ext uri="{FF2B5EF4-FFF2-40B4-BE49-F238E27FC236}">
                <a16:creationId xmlns:a16="http://schemas.microsoft.com/office/drawing/2014/main" id="{E8A5475E-54CB-5E7D-E3BB-80E9BBCCBD63}"/>
              </a:ext>
            </a:extLst>
          </p:cNvPr>
          <p:cNvPicPr>
            <a:picLocks noChangeAspect="1"/>
          </p:cNvPicPr>
          <p:nvPr/>
        </p:nvPicPr>
        <p:blipFill>
          <a:blip r:embed="rId5"/>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1379808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80">
                                          <p:stCondLst>
                                            <p:cond delay="0"/>
                                          </p:stCondLst>
                                        </p:cTn>
                                        <p:tgtEl>
                                          <p:spTgt spid="56"/>
                                        </p:tgtEl>
                                      </p:cBhvr>
                                    </p:animEffect>
                                    <p:anim calcmode="lin" valueType="num">
                                      <p:cBhvr>
                                        <p:cTn id="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3" dur="26">
                                          <p:stCondLst>
                                            <p:cond delay="650"/>
                                          </p:stCondLst>
                                        </p:cTn>
                                        <p:tgtEl>
                                          <p:spTgt spid="56"/>
                                        </p:tgtEl>
                                      </p:cBhvr>
                                      <p:to x="100000" y="60000"/>
                                    </p:animScale>
                                    <p:animScale>
                                      <p:cBhvr>
                                        <p:cTn id="14" dur="166" decel="50000">
                                          <p:stCondLst>
                                            <p:cond delay="676"/>
                                          </p:stCondLst>
                                        </p:cTn>
                                        <p:tgtEl>
                                          <p:spTgt spid="56"/>
                                        </p:tgtEl>
                                      </p:cBhvr>
                                      <p:to x="100000" y="100000"/>
                                    </p:animScale>
                                    <p:animScale>
                                      <p:cBhvr>
                                        <p:cTn id="15" dur="26">
                                          <p:stCondLst>
                                            <p:cond delay="1312"/>
                                          </p:stCondLst>
                                        </p:cTn>
                                        <p:tgtEl>
                                          <p:spTgt spid="56"/>
                                        </p:tgtEl>
                                      </p:cBhvr>
                                      <p:to x="100000" y="80000"/>
                                    </p:animScale>
                                    <p:animScale>
                                      <p:cBhvr>
                                        <p:cTn id="16" dur="166" decel="50000">
                                          <p:stCondLst>
                                            <p:cond delay="1338"/>
                                          </p:stCondLst>
                                        </p:cTn>
                                        <p:tgtEl>
                                          <p:spTgt spid="56"/>
                                        </p:tgtEl>
                                      </p:cBhvr>
                                      <p:to x="100000" y="100000"/>
                                    </p:animScale>
                                    <p:animScale>
                                      <p:cBhvr>
                                        <p:cTn id="17" dur="26">
                                          <p:stCondLst>
                                            <p:cond delay="1642"/>
                                          </p:stCondLst>
                                        </p:cTn>
                                        <p:tgtEl>
                                          <p:spTgt spid="56"/>
                                        </p:tgtEl>
                                      </p:cBhvr>
                                      <p:to x="100000" y="90000"/>
                                    </p:animScale>
                                    <p:animScale>
                                      <p:cBhvr>
                                        <p:cTn id="18" dur="166" decel="50000">
                                          <p:stCondLst>
                                            <p:cond delay="1668"/>
                                          </p:stCondLst>
                                        </p:cTn>
                                        <p:tgtEl>
                                          <p:spTgt spid="56"/>
                                        </p:tgtEl>
                                      </p:cBhvr>
                                      <p:to x="100000" y="100000"/>
                                    </p:animScale>
                                    <p:animScale>
                                      <p:cBhvr>
                                        <p:cTn id="19" dur="26">
                                          <p:stCondLst>
                                            <p:cond delay="1808"/>
                                          </p:stCondLst>
                                        </p:cTn>
                                        <p:tgtEl>
                                          <p:spTgt spid="56"/>
                                        </p:tgtEl>
                                      </p:cBhvr>
                                      <p:to x="100000" y="95000"/>
                                    </p:animScale>
                                    <p:animScale>
                                      <p:cBhvr>
                                        <p:cTn id="20" dur="166" decel="50000">
                                          <p:stCondLst>
                                            <p:cond delay="1834"/>
                                          </p:stCondLst>
                                        </p:cTn>
                                        <p:tgtEl>
                                          <p:spTgt spid="5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1020</Words>
  <Application>Microsoft Office PowerPoint</Application>
  <PresentationFormat>Widescreen</PresentationFormat>
  <Paragraphs>65</Paragraphs>
  <Slides>37</Slides>
  <Notes>2</Notes>
  <HiddenSlides>0</HiddenSlides>
  <MMClips>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37</vt:i4>
      </vt:variant>
    </vt:vector>
  </HeadingPairs>
  <TitlesOfParts>
    <vt:vector size="48" baseType="lpstr">
      <vt:lpstr>等线</vt:lpstr>
      <vt:lpstr>Arial</vt:lpstr>
      <vt:lpstr>Calibri</vt:lpstr>
      <vt:lpstr>Calibri Light</vt:lpstr>
      <vt:lpstr>Cambria</vt:lpstr>
      <vt:lpstr>Times New Roman</vt:lpstr>
      <vt:lpstr>UTM Duepuntozero</vt:lpstr>
      <vt:lpstr>Custom Design</vt:lpstr>
      <vt:lpstr>3_Office Theme</vt:lpstr>
      <vt:lpstr>1_Custom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40</cp:revision>
  <dcterms:created xsi:type="dcterms:W3CDTF">2024-06-30T02:49:47Z</dcterms:created>
  <dcterms:modified xsi:type="dcterms:W3CDTF">2024-12-18T10:17:11Z</dcterms:modified>
</cp:coreProperties>
</file>