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007577115" r:id="rId3"/>
    <p:sldId id="2007577113" r:id="rId4"/>
    <p:sldId id="271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007577095" r:id="rId17"/>
    <p:sldId id="2007577096" r:id="rId18"/>
    <p:sldId id="2007577099" r:id="rId19"/>
    <p:sldId id="2007577105" r:id="rId20"/>
    <p:sldId id="2007577102" r:id="rId21"/>
    <p:sldId id="2007577110" r:id="rId22"/>
    <p:sldId id="2007577104" r:id="rId23"/>
    <p:sldId id="200757711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13D6F-1DB0-4EEE-866F-5ED5C925D78C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E06C8-5859-4D0A-AA7C-C41245430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2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1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62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92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302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2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14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10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60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248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7239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4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8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3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2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1C5A-CB58-4DD1-90B1-7052941874B4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35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slide" Target="slide8.xml"/><Relationship Id="rId26" Type="http://schemas.microsoft.com/office/2007/relationships/hdphoto" Target="../media/hdphoto1.wdp"/><Relationship Id="rId3" Type="http://schemas.microsoft.com/office/2007/relationships/hdphoto" Target="../media/hdphoto2.wdp"/><Relationship Id="rId21" Type="http://schemas.openxmlformats.org/officeDocument/2006/relationships/slide" Target="slide11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slide" Target="slide7.xml"/><Relationship Id="rId25" Type="http://schemas.openxmlformats.org/officeDocument/2006/relationships/image" Target="../media/image36.png"/><Relationship Id="rId2" Type="http://schemas.openxmlformats.org/officeDocument/2006/relationships/image" Target="../media/image37.png"/><Relationship Id="rId16" Type="http://schemas.openxmlformats.org/officeDocument/2006/relationships/slide" Target="slide6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44.png"/><Relationship Id="rId24" Type="http://schemas.openxmlformats.org/officeDocument/2006/relationships/slide" Target="slide14.xml"/><Relationship Id="rId5" Type="http://schemas.openxmlformats.org/officeDocument/2006/relationships/image" Target="../media/image39.png"/><Relationship Id="rId15" Type="http://schemas.openxmlformats.org/officeDocument/2006/relationships/slide" Target="slide5.xml"/><Relationship Id="rId23" Type="http://schemas.openxmlformats.org/officeDocument/2006/relationships/slide" Target="slide13.xml"/><Relationship Id="rId10" Type="http://schemas.openxmlformats.org/officeDocument/2006/relationships/image" Target="../media/image43.png"/><Relationship Id="rId19" Type="http://schemas.openxmlformats.org/officeDocument/2006/relationships/slide" Target="slide9.xml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732767" y="2237037"/>
            <a:ext cx="8763000" cy="2971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4377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  <a:p>
            <a:pPr algn="ctr" defTabSz="914377"/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9163" y="1256762"/>
            <a:ext cx="97440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>
              <a:spcBef>
                <a:spcPct val="50000"/>
              </a:spcBef>
              <a:buNone/>
              <a:defRPr/>
            </a:pPr>
            <a:r>
              <a:rPr lang="en-US" altLang="vi-VN" sz="7200" b="1" dirty="0" err="1">
                <a:solidFill>
                  <a:srgbClr val="FF0000"/>
                </a:solidFill>
                <a:latin typeface="Calibri"/>
              </a:rPr>
              <a:t>Nhiệt</a:t>
            </a:r>
            <a:r>
              <a:rPr lang="en-US" altLang="vi-VN" sz="7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vi-VN" sz="7200" b="1" dirty="0" err="1">
                <a:solidFill>
                  <a:srgbClr val="FF0000"/>
                </a:solidFill>
                <a:latin typeface="Calibri"/>
              </a:rPr>
              <a:t>liệt</a:t>
            </a:r>
            <a:r>
              <a:rPr lang="en-US" altLang="vi-VN" sz="7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vi-VN" sz="7200" b="1" dirty="0" err="1">
                <a:solidFill>
                  <a:srgbClr val="FF0000"/>
                </a:solidFill>
                <a:latin typeface="Calibri"/>
              </a:rPr>
              <a:t>chào</a:t>
            </a:r>
            <a:r>
              <a:rPr lang="en-US" altLang="vi-VN" sz="7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vi-VN" sz="7200" b="1" dirty="0" err="1">
                <a:solidFill>
                  <a:srgbClr val="FF0000"/>
                </a:solidFill>
                <a:latin typeface="Calibri"/>
              </a:rPr>
              <a:t>mừng</a:t>
            </a:r>
            <a:endParaRPr lang="en-US" altLang="vi-VN" sz="1800" dirty="0">
              <a:solidFill>
                <a:srgbClr val="CC00CC"/>
              </a:solidFill>
              <a:latin typeface="Calibri"/>
            </a:endParaRPr>
          </a:p>
        </p:txBody>
      </p:sp>
      <p:sp>
        <p:nvSpPr>
          <p:cNvPr id="5" name="32-Point Star 2"/>
          <p:cNvSpPr>
            <a:spLocks noChangeArrowheads="1"/>
          </p:cNvSpPr>
          <p:nvPr/>
        </p:nvSpPr>
        <p:spPr bwMode="auto">
          <a:xfrm>
            <a:off x="10358439" y="1976364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defTabSz="914377"/>
            <a:endParaRPr lang="vi-VN" altLang="vi-VN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32-Point Star 2"/>
          <p:cNvSpPr>
            <a:spLocks noChangeArrowheads="1"/>
          </p:cNvSpPr>
          <p:nvPr/>
        </p:nvSpPr>
        <p:spPr bwMode="auto">
          <a:xfrm>
            <a:off x="9448800" y="457200"/>
            <a:ext cx="609600" cy="4572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defTabSz="914377"/>
            <a:endParaRPr lang="vi-VN" altLang="vi-VN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32-Point Star 2"/>
          <p:cNvSpPr>
            <a:spLocks noChangeArrowheads="1"/>
          </p:cNvSpPr>
          <p:nvPr/>
        </p:nvSpPr>
        <p:spPr bwMode="auto">
          <a:xfrm>
            <a:off x="5912111" y="380672"/>
            <a:ext cx="838200" cy="6858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defTabSz="914377"/>
            <a:endParaRPr lang="vi-VN" altLang="vi-VN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32-Point Star 2"/>
          <p:cNvSpPr>
            <a:spLocks noChangeArrowheads="1"/>
          </p:cNvSpPr>
          <p:nvPr/>
        </p:nvSpPr>
        <p:spPr bwMode="auto">
          <a:xfrm>
            <a:off x="4114800" y="877618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defTabSz="914377"/>
            <a:endParaRPr lang="vi-VN" altLang="vi-VN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32-Point Star 2"/>
          <p:cNvSpPr>
            <a:spLocks noChangeArrowheads="1"/>
          </p:cNvSpPr>
          <p:nvPr/>
        </p:nvSpPr>
        <p:spPr bwMode="auto">
          <a:xfrm>
            <a:off x="1062747" y="1752600"/>
            <a:ext cx="609600" cy="6096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/>
          <a:lstStyle/>
          <a:p>
            <a:pPr defTabSz="914377"/>
            <a:endParaRPr lang="vi-VN" altLang="vi-VN" b="1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6276" y="0"/>
            <a:ext cx="44005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575" y="14288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93C60D-3725-4218-B8A6-8F8DAC7B95BE}"/>
              </a:ext>
            </a:extLst>
          </p:cNvPr>
          <p:cNvSpPr txBox="1"/>
          <p:nvPr/>
        </p:nvSpPr>
        <p:spPr>
          <a:xfrm>
            <a:off x="1942352" y="4132023"/>
            <a:ext cx="92052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LỚP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– TRANG 53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684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9017E-6 L -0.53507 -0.00208 " pathEditMode="relative" rAng="0" ptsTypes="AA">
                                      <p:cBhvr>
                                        <p:cTn id="8" dur="5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9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7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49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5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61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 animBg="1"/>
      <p:bldP spid="6" grpId="0" animBg="1"/>
      <p:bldP spid="7" grpId="0" animBg="1"/>
      <p:bldP spid="9" grpId="0" animBg="1"/>
      <p:bldP spid="10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7408" y="1648511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– 8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20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0799" y="1574083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+ 4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7254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5542" y="1722939"/>
            <a:ext cx="2090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+ 9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079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7408" y="1648511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– 6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0804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8388" y="1648511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– 7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68255"/>
            <a:ext cx="1005367" cy="87677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5080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14: LUYỆN TẬP 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91841F-ED78-4C78-B9FB-5E3BA9FAB6C9}"/>
              </a:ext>
            </a:extLst>
          </p:cNvPr>
          <p:cNvSpPr/>
          <p:nvPr/>
        </p:nvSpPr>
        <p:spPr>
          <a:xfrm>
            <a:off x="4049074" y="64639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1F041-C029-4BB5-9BEF-2E7CD34DCF58}"/>
              </a:ext>
            </a:extLst>
          </p:cNvPr>
          <p:cNvSpPr txBox="1"/>
          <p:nvPr/>
        </p:nvSpPr>
        <p:spPr>
          <a:xfrm>
            <a:off x="4572294" y="533745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66F4A-A08C-40F8-95B3-F4BD7E31DD7F}"/>
              </a:ext>
            </a:extLst>
          </p:cNvPr>
          <p:cNvGrpSpPr/>
          <p:nvPr/>
        </p:nvGrpSpPr>
        <p:grpSpPr>
          <a:xfrm>
            <a:off x="1524294" y="1169611"/>
            <a:ext cx="8707157" cy="2554359"/>
            <a:chOff x="1215949" y="1297202"/>
            <a:chExt cx="8707157" cy="25543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AB00F5-B0C1-4FB2-9388-1F2E3C91D644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086092-9E89-423A-9974-6F76A39BD809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8459482-1E0A-4D07-8461-A3080C66931F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B1E6EE38-6673-46C0-993B-9424ABB4E6B3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35162A8-A838-4ACF-AE07-7DDEAF496442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+ 6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4432975-3657-4A0A-BDC5-97C13CA39ACA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A1F8AB3E-0617-481A-9B34-E31959F9D38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E538238-B9DE-469A-94F5-2C199D24ED4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5 + 7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CCA3A19-F718-4F7C-B390-0D078A8B6D1C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D2582029-6EEC-47D7-919D-7F8132316F0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EEBD0BA-97B7-49B4-81A0-706562E630F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9 + 4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24B7091-D044-4F6E-A6CF-F31E52FCB96E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9DAF15C8-3F78-4FE3-A47F-F84E88EB577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CE39180-82F1-44D4-8AF6-032D6D86D44D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+ 7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CC9435F-6EE7-4F5A-9217-C1D2A274F7D8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253C9482-8DD4-4C8D-8CDB-3968570ABCB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CD5CB14-AA8C-42BA-B784-07EAD4AE91A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4 + 8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9ED230E-8F59-497E-8A00-F8E93A912E1A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EA605AC7-DFB5-4025-9AD8-B8AFCD27B95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AFDCACD-B105-41AE-B58A-39A790065122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7 + 8</a:t>
                  </a:r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CD4EB3-04CA-41B6-A683-C2535E0513AA}"/>
              </a:ext>
            </a:extLst>
          </p:cNvPr>
          <p:cNvGrpSpPr/>
          <p:nvPr/>
        </p:nvGrpSpPr>
        <p:grpSpPr>
          <a:xfrm>
            <a:off x="1524292" y="1946208"/>
            <a:ext cx="2105891" cy="685800"/>
            <a:chOff x="1508520" y="4738254"/>
            <a:chExt cx="2105891" cy="6858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6D10F44-2614-4C27-877F-C81BD2CC7F7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8A02F0-81F0-4DCD-A589-8C867734478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8 + 6 = 14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35EE6D-553A-4B7F-A37E-664D0A8AC440}"/>
              </a:ext>
            </a:extLst>
          </p:cNvPr>
          <p:cNvGrpSpPr/>
          <p:nvPr/>
        </p:nvGrpSpPr>
        <p:grpSpPr>
          <a:xfrm>
            <a:off x="4572294" y="1933098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969F9E5-BB46-4D08-BFA9-26805CC23CC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752B8F-5D90-4B61-BA9B-E6B4C5F6D29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 + 4 = 13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D77784-A942-4231-B7FF-5DACFFDDECD2}"/>
              </a:ext>
            </a:extLst>
          </p:cNvPr>
          <p:cNvGrpSpPr/>
          <p:nvPr/>
        </p:nvGrpSpPr>
        <p:grpSpPr>
          <a:xfrm>
            <a:off x="7551019" y="1946208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2318900-5201-489E-929F-E287F0D7BF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B42042-4954-4B3E-8923-C8089EF8195E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7 + 8 = 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8B2D7F-652D-4ECA-A247-334C65553CF0}"/>
              </a:ext>
            </a:extLst>
          </p:cNvPr>
          <p:cNvGrpSpPr/>
          <p:nvPr/>
        </p:nvGrpSpPr>
        <p:grpSpPr>
          <a:xfrm>
            <a:off x="2577238" y="3018871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5CA9E28-8B1F-469C-8279-077A0379A8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6331C3-EDD5-4EF3-8B25-F821BF92B1F0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5 + 7 = 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88FD13-05BC-4536-A074-6FE6F7369B12}"/>
              </a:ext>
            </a:extLst>
          </p:cNvPr>
          <p:cNvGrpSpPr/>
          <p:nvPr/>
        </p:nvGrpSpPr>
        <p:grpSpPr>
          <a:xfrm>
            <a:off x="5351397" y="3018871"/>
            <a:ext cx="2105891" cy="685800"/>
            <a:chOff x="1508520" y="4738254"/>
            <a:chExt cx="2105891" cy="68580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5522D27-02B3-4FC9-8B06-314F37A037B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D4EC43-E498-4229-ADC8-126E2B1C1971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4 + 8 = 12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4C4997-BC99-4049-889B-F6D3CD36B5DF}"/>
              </a:ext>
            </a:extLst>
          </p:cNvPr>
          <p:cNvGrpSpPr/>
          <p:nvPr/>
        </p:nvGrpSpPr>
        <p:grpSpPr>
          <a:xfrm>
            <a:off x="8125560" y="3038170"/>
            <a:ext cx="2105891" cy="685800"/>
            <a:chOff x="1508520" y="4738254"/>
            <a:chExt cx="2105891" cy="6858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7E92998-17F1-483F-8215-9C78B2166E6D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30F828-47BF-4C8A-B2E9-194C3CA02CB4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8 + 7 = 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5E36E80-225A-403F-8B81-513A6B8C7181}"/>
              </a:ext>
            </a:extLst>
          </p:cNvPr>
          <p:cNvGrpSpPr/>
          <p:nvPr/>
        </p:nvGrpSpPr>
        <p:grpSpPr>
          <a:xfrm>
            <a:off x="1898708" y="3648456"/>
            <a:ext cx="8707157" cy="2554359"/>
            <a:chOff x="1215949" y="1297202"/>
            <a:chExt cx="8707157" cy="255435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CAF166-CC1F-481E-A9B5-29B0572424C5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b)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120B50C-66EE-4408-96D5-48309291CAF4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99FE41-8BBE-483B-B080-3119622DE0CC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2A99E5B5-7910-4E48-9005-A0C59C87B5C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689803A-5A4A-48DD-A417-45F151B894CD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11 – 8 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9123986-960F-4469-8D2C-6C25A8985665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D096110E-E1F7-4A15-A3BE-7F69496DBB7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7ACE005-22AC-4BB3-8418-A2E74452968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14 – 6 </a:t>
                  </a: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2B93D64-E8BA-4E6E-AD15-CFE8DB538B92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12CF2D43-7E4D-423D-B22B-CFA0EE090A23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66FBBA4-FDB8-4D24-ACD5-D3C98B14DE1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13 – 7 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5927C00-24D0-4974-9B5E-4C0C2088A0C8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B8E1C1F6-3A9A-44D1-988C-88E62CE53CEA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7EB9A11-7AF0-49EA-B10B-9147AE5DDFED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16 – 8 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3F3B846-86F4-4A06-9DD1-B78FCE22AFD7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DFF6B7D2-F96F-46BB-9735-8B3F99F1EE5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6ED5930-6A65-4DAB-9952-04C37D232737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12 – 5 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03EF4A6-1069-4F42-A55A-E7893AC48027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047769EF-53C9-4FD5-A90A-EC997ECD2C25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6F7081C-D988-4AB4-9B50-0AAD33E186DF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17 – 9 </a:t>
                  </a:r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9A4F80D-8ADE-42F5-94A1-0BC0FAF59717}"/>
              </a:ext>
            </a:extLst>
          </p:cNvPr>
          <p:cNvGrpSpPr/>
          <p:nvPr/>
        </p:nvGrpSpPr>
        <p:grpSpPr>
          <a:xfrm>
            <a:off x="1883128" y="4410136"/>
            <a:ext cx="2105891" cy="685800"/>
            <a:chOff x="1508520" y="4738254"/>
            <a:chExt cx="2105891" cy="685800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0A12108A-BFB0-47E0-B616-BA5966E726C3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180CF6-3260-474B-BFB5-FE024EA7DB29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11 – 8 = 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5E39835-41F1-4854-8F1F-1E20F1EFA38E}"/>
              </a:ext>
            </a:extLst>
          </p:cNvPr>
          <p:cNvGrpSpPr/>
          <p:nvPr/>
        </p:nvGrpSpPr>
        <p:grpSpPr>
          <a:xfrm>
            <a:off x="4940536" y="4433368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189960F-21EC-459A-B202-879771030E7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C87FE8-4FAB-455B-AC0B-FE011B6BF19D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 – 7 = 6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A038604-D02F-4483-9444-1972C8122512}"/>
              </a:ext>
            </a:extLst>
          </p:cNvPr>
          <p:cNvGrpSpPr/>
          <p:nvPr/>
        </p:nvGrpSpPr>
        <p:grpSpPr>
          <a:xfrm>
            <a:off x="7925431" y="4416652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AA6B1841-9200-4698-B019-F56B1E55788D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DA46518-C6AA-4DB0-B02F-F2DFF0F914A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17 – 9 = 8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ADB43FF-FC00-4F93-BC35-229F5DAEFA6F}"/>
              </a:ext>
            </a:extLst>
          </p:cNvPr>
          <p:cNvGrpSpPr/>
          <p:nvPr/>
        </p:nvGrpSpPr>
        <p:grpSpPr>
          <a:xfrm>
            <a:off x="2951652" y="553152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BC0D86CC-E07D-42E9-8891-02B627C1B624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6234E1D-0B8C-4329-A22B-B25559E3E84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 – 6 = 8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62FE07-DB58-4B84-AA81-4F137E05C398}"/>
              </a:ext>
            </a:extLst>
          </p:cNvPr>
          <p:cNvGrpSpPr/>
          <p:nvPr/>
        </p:nvGrpSpPr>
        <p:grpSpPr>
          <a:xfrm>
            <a:off x="5730272" y="5531529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D32C6628-2153-41FC-BEE2-FC27EF157EA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7DBBBBA-0D17-4EF7-818D-471AF1A6C94D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12 – 5 = 7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48B7D25-92C1-4A8E-97DE-AF58DD040149}"/>
              </a:ext>
            </a:extLst>
          </p:cNvPr>
          <p:cNvGrpSpPr/>
          <p:nvPr/>
        </p:nvGrpSpPr>
        <p:grpSpPr>
          <a:xfrm>
            <a:off x="8504432" y="5531529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87B0EC2F-5482-4682-886B-F1F5721DB193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190347-0D69-4E78-B572-3886585EA69F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 – 8 = 8</a:t>
              </a:r>
            </a:p>
          </p:txBody>
        </p:sp>
      </p:grpSp>
      <p:pic>
        <p:nvPicPr>
          <p:cNvPr id="82" name="Picture 81" descr="C:\Users\TUAN\Downloads\Luyện tập 1.png">
            <a:extLst>
              <a:ext uri="{FF2B5EF4-FFF2-40B4-BE49-F238E27FC236}">
                <a16:creationId xmlns:a16="http://schemas.microsoft.com/office/drawing/2014/main" id="{B4E93787-C14D-4C01-B13A-F46541DCA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142" y="4500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41CB1-6AF9-4ED7-AD6B-B47623A2BBA2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27EE56-E5A0-4154-8FE4-3276728113F7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3FE9C-A4D2-4A6E-B29A-189841140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1011531" y="4679610"/>
            <a:ext cx="2063600" cy="1798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C0B5F1-B34C-49BA-8601-FFB303A09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540433-2910-4683-B7ED-04B13C7E0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1AE827A-2658-4A0D-A092-C47F5C0198DF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8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FF5BB3BE-00A0-4E5E-B168-91484BAC81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E3DDA4-5844-4F60-A290-4D80456D025F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8 + 5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B05111-C549-479E-B71B-3A12A857044D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11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14C64FAA-B4F4-4274-BFBC-81D2B267A1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A519806-18C3-44AE-8BC1-5CFCBCE2A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6 + 9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FFA533-B630-4B16-9472-715D8C122A69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7277E7-70BD-45BD-BCC7-AA6200F07FEC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16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E5360CF8-040B-430F-8C82-D9F68A1DF7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FE1A7EB-8885-4CE6-9216-D64A5D17D3B1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17 – 8 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02B9D9-4634-421A-9A75-64F165CD5246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930CFF-AE31-41D7-9E04-59C361F53B2E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19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8D1BBFD1-971A-4ACF-9B9A-215F7C0E2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19F876A-A2CB-48CB-BFE5-69C37E8562AD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6 + 7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24804B-08DC-4D64-88F2-302C404C757B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22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016AE2DB-8DA8-4EC9-A39A-7D275F4FB9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856CEE9-F659-4912-ABCE-BAAFE5AEF9A5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14 – 5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0BBFBB-E1DD-4586-A9BF-48B8EC942398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25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0244B416-C975-49F5-B2C9-B994E3D825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B17541A-46D3-47AB-B0DE-AFD61F274C7B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7 + 8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77" y="-135615"/>
            <a:ext cx="8235554" cy="2852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80632" y="518722"/>
            <a:ext cx="5280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 VỀ TỔ</a:t>
            </a:r>
          </a:p>
        </p:txBody>
      </p:sp>
      <p:pic>
        <p:nvPicPr>
          <p:cNvPr id="54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33" y="2738435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48784" y="518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E56C5-6039-49B4-9F25-3950690A982E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7AE88A-2912-423F-BCE7-6CAFA202D26A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C5CDD3-B42D-4416-93C6-18D6C9273630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03D5E9-50B9-4657-B873-CF63D44E48C8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B619B3-BA65-401C-8104-338E093C590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: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37051-243C-430D-A4E5-8C272DE247FD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A9C99D-69F6-4AF5-AF28-09DF5A9433E2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389B762-63DC-473B-B751-AA6BD7897E93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85C31AA-5719-467B-BD89-49B12FE3C021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9EFB66-56F1-44E4-944A-A3AC05930293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           =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9C5B8B7-691F-4CAE-9D05-4D38B439674E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DD23ED-BA8A-4D26-9D6B-BD72B707A5A8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B9BCF02-4C6F-4874-B51E-76487F69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AABCA4-CC0B-4DB5-8B63-1C7DE9F5AC2A}"/>
              </a:ext>
            </a:extLst>
          </p:cNvPr>
          <p:cNvSpPr txBox="1"/>
          <p:nvPr/>
        </p:nvSpPr>
        <p:spPr>
          <a:xfrm>
            <a:off x="4264478" y="4104786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 + 8 = 17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0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B86B66-FDB3-41E9-830E-080AF4833C0F}"/>
              </a:ext>
            </a:extLst>
          </p:cNvPr>
          <p:cNvSpPr txBox="1"/>
          <p:nvPr/>
        </p:nvSpPr>
        <p:spPr>
          <a:xfrm>
            <a:off x="1672737" y="913769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7F61F5-3F0A-437B-AAF3-8103BDCBB506}"/>
              </a:ext>
            </a:extLst>
          </p:cNvPr>
          <p:cNvSpPr/>
          <p:nvPr/>
        </p:nvSpPr>
        <p:spPr>
          <a:xfrm>
            <a:off x="1033403" y="8876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020600-BE50-4916-84D2-BAAFBEA0260B}"/>
              </a:ext>
            </a:extLst>
          </p:cNvPr>
          <p:cNvGrpSpPr/>
          <p:nvPr/>
        </p:nvGrpSpPr>
        <p:grpSpPr>
          <a:xfrm>
            <a:off x="1811041" y="2018015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BF941-2235-4E09-88E4-28EEA3351766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B79783F-737F-43C2-AA54-C7A12A4364C8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7EE2783-3A8D-4434-9024-13ADCA2FD89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824DD10-199E-4678-8C89-5D2D3C0BD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4C40DC-5AFC-4FBA-816B-341AB5D6BF31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8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B80486-4CC0-4699-800C-B574EC7F3F37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+ 9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E96A08-E291-40B8-89D3-971557EF81C3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+ 5 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81FDD9-70DA-4FFF-A493-D8612E960C57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009274-FA7B-40ED-9DEB-E98DE3BE64BA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53C472-423D-4E45-A401-185BE2FA31CC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18BADBE-C951-4D36-9C35-FC3276D45B1C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0E7CA76-EA31-4D8D-A275-5F3C30126B79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498A1D-375D-4BB0-9E6B-52BBED328621}"/>
              </a:ext>
            </a:extLst>
          </p:cNvPr>
          <p:cNvGrpSpPr/>
          <p:nvPr/>
        </p:nvGrpSpPr>
        <p:grpSpPr>
          <a:xfrm>
            <a:off x="4296391" y="2035393"/>
            <a:ext cx="775841" cy="853164"/>
            <a:chOff x="6328603" y="5717593"/>
            <a:chExt cx="659817" cy="7255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123D97-9CFC-4604-9A3E-222C29E2CFE5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FDFF11-8F45-44B7-BAC1-C1D1BD0F4BC1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</a:t>
              </a:r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3F3F731-8C53-42E0-8146-EDA32F1B3503}"/>
              </a:ext>
            </a:extLst>
          </p:cNvPr>
          <p:cNvSpPr/>
          <p:nvPr/>
        </p:nvSpPr>
        <p:spPr>
          <a:xfrm>
            <a:off x="6430932" y="2623600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9A8FA1-822B-48C9-A9AF-10069A5DE5FA}"/>
              </a:ext>
            </a:extLst>
          </p:cNvPr>
          <p:cNvGrpSpPr/>
          <p:nvPr/>
        </p:nvGrpSpPr>
        <p:grpSpPr>
          <a:xfrm>
            <a:off x="8741830" y="2020438"/>
            <a:ext cx="1254389" cy="1096933"/>
            <a:chOff x="7797020" y="3607255"/>
            <a:chExt cx="1066800" cy="932891"/>
          </a:xfrm>
        </p:grpSpPr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7043081F-469B-4614-AFC2-B0C8C5AD6901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0AF2D5-924A-4D25-9A86-CD34E0DDCE1A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</a:p>
          </p:txBody>
        </p:sp>
      </p:grpSp>
      <p:pic>
        <p:nvPicPr>
          <p:cNvPr id="24" name="Picture 4" descr="Children Jumping Cartoon HD Stock Images | Shutterstock">
            <a:extLst>
              <a:ext uri="{FF2B5EF4-FFF2-40B4-BE49-F238E27FC236}">
                <a16:creationId xmlns:a16="http://schemas.microsoft.com/office/drawing/2014/main" id="{15866E10-E3E9-44CE-9DBE-4CDDBE9B2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096000" y="4227822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752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65567"/>
            <a:ext cx="11220450" cy="65352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6762" y="1305340"/>
            <a:ext cx="74866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mang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ăn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trời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mưa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90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3082" y="3882571"/>
            <a:ext cx="652605" cy="15791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527" flipH="1">
            <a:off x="3746515" y="4356142"/>
            <a:ext cx="860825" cy="8962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9527" y="5000839"/>
            <a:ext cx="732469" cy="15412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71" y="3902882"/>
            <a:ext cx="729775" cy="1619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982" flipH="1">
            <a:off x="2153688" y="3514355"/>
            <a:ext cx="857843" cy="17373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290" y="4579828"/>
            <a:ext cx="817309" cy="17373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907" y="4251795"/>
            <a:ext cx="662490" cy="13939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69" y="3617444"/>
            <a:ext cx="782728" cy="1737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50" y="4875163"/>
            <a:ext cx="1022086" cy="8962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26" y="4695409"/>
            <a:ext cx="690485" cy="1532619"/>
          </a:xfrm>
          <a:prstGeom prst="rect">
            <a:avLst/>
          </a:prstGeom>
        </p:spPr>
      </p:pic>
      <p:sp>
        <p:nvSpPr>
          <p:cNvPr id="41" name="Oval 40">
            <a:hlinkClick r:id="rId15" action="ppaction://hlinksldjump"/>
          </p:cNvPr>
          <p:cNvSpPr/>
          <p:nvPr/>
        </p:nvSpPr>
        <p:spPr>
          <a:xfrm>
            <a:off x="374049" y="3816365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3" name="Oval 42">
            <a:hlinkClick r:id="rId16" action="ppaction://hlinksldjump"/>
          </p:cNvPr>
          <p:cNvSpPr/>
          <p:nvPr/>
        </p:nvSpPr>
        <p:spPr>
          <a:xfrm>
            <a:off x="1309241" y="480428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4" name="Oval 43">
            <a:hlinkClick r:id="rId17" action="ppaction://hlinksldjump"/>
          </p:cNvPr>
          <p:cNvSpPr/>
          <p:nvPr/>
        </p:nvSpPr>
        <p:spPr>
          <a:xfrm>
            <a:off x="2202261" y="361954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5" name="Oval 44">
            <a:hlinkClick r:id="rId18" action="ppaction://hlinksldjump"/>
          </p:cNvPr>
          <p:cNvSpPr/>
          <p:nvPr/>
        </p:nvSpPr>
        <p:spPr>
          <a:xfrm>
            <a:off x="2879849" y="500151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6" name="Oval 45">
            <a:hlinkClick r:id="rId19" action="ppaction://hlinksldjump"/>
          </p:cNvPr>
          <p:cNvSpPr/>
          <p:nvPr/>
        </p:nvSpPr>
        <p:spPr>
          <a:xfrm>
            <a:off x="3920897" y="361954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7" name="Oval 46">
            <a:hlinkClick r:id="rId20" action="ppaction://hlinksldjump"/>
          </p:cNvPr>
          <p:cNvSpPr/>
          <p:nvPr/>
        </p:nvSpPr>
        <p:spPr>
          <a:xfrm>
            <a:off x="5045148" y="3968459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8" name="Oval 47">
            <a:hlinkClick r:id="rId21" action="ppaction://hlinksldjump"/>
          </p:cNvPr>
          <p:cNvSpPr/>
          <p:nvPr/>
        </p:nvSpPr>
        <p:spPr>
          <a:xfrm>
            <a:off x="6309223" y="388111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9" name="Oval 48">
            <a:hlinkClick r:id="rId22" action="ppaction://hlinksldjump"/>
          </p:cNvPr>
          <p:cNvSpPr/>
          <p:nvPr/>
        </p:nvSpPr>
        <p:spPr>
          <a:xfrm>
            <a:off x="7316820" y="403199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0" name="Oval 49">
            <a:hlinkClick r:id="rId23" action="ppaction://hlinksldjump"/>
          </p:cNvPr>
          <p:cNvSpPr/>
          <p:nvPr/>
        </p:nvSpPr>
        <p:spPr>
          <a:xfrm>
            <a:off x="8111222" y="4455615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1" name="Oval 50">
            <a:hlinkClick r:id="rId24" action="ppaction://hlinksldjump"/>
          </p:cNvPr>
          <p:cNvSpPr/>
          <p:nvPr/>
        </p:nvSpPr>
        <p:spPr>
          <a:xfrm>
            <a:off x="8773713" y="3411505"/>
            <a:ext cx="854859" cy="71956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44271 0.05301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36458 -0.0199 " pathEditMode="relative" rAng="0" ptsTypes="AA">
                                      <p:cBhvr>
                                        <p:cTn id="14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2901 0.12361 " pathEditMode="relative" rAng="0" ptsTypes="AA">
                                      <p:cBhvr>
                                        <p:cTn id="16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23255 -0.0669 " pathEditMode="relative" rAng="0" ptsTypes="AA">
                                      <p:cBhvr>
                                        <p:cTn id="17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1526 0.12269 " pathEditMode="relative" rAng="0" ptsTypes="AA">
                                      <p:cBhvr>
                                        <p:cTn id="18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06536 0.09954 " pathEditMode="relative" rAng="0" ptsTypes="AA">
                                      <p:cBhvr>
                                        <p:cTn id="19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04193 0.09583 " pathEditMode="relative" rAng="0" ptsTypes="AA">
                                      <p:cBhvr>
                                        <p:cTn id="20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13828 0.05023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20065 -0.0132 " pathEditMode="relative" rAng="0" ptsTypes="AA">
                                      <p:cBhvr>
                                        <p:cTn id="23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000"/>
                            </p:stCondLst>
                            <p:childTnLst>
                              <p:par>
                                <p:cTn id="23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27018 0.12037 " pathEditMode="relative" rAng="0" ptsTypes="AA">
                                      <p:cBhvr>
                                        <p:cTn id="2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5408" y="1800910"/>
            <a:ext cx="2265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+ 9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4354" y="515371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12" name="Oval 11"/>
          <p:cNvSpPr/>
          <p:nvPr/>
        </p:nvSpPr>
        <p:spPr>
          <a:xfrm>
            <a:off x="70631" y="6803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12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9579" y="1800910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– 7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42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46760" y="1477745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– 6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0" name="Oval 9"/>
          <p:cNvSpPr/>
          <p:nvPr/>
        </p:nvSpPr>
        <p:spPr>
          <a:xfrm>
            <a:off x="70631" y="12160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418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6112" y="1800910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– 8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47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0799" y="1648511"/>
            <a:ext cx="2090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+ 7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536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375</Words>
  <Application>Microsoft Office PowerPoint</Application>
  <PresentationFormat>Widescreen</PresentationFormat>
  <Paragraphs>116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11</cp:revision>
  <dcterms:created xsi:type="dcterms:W3CDTF">2021-08-07T04:08:14Z</dcterms:created>
  <dcterms:modified xsi:type="dcterms:W3CDTF">2023-10-23T07:55:51Z</dcterms:modified>
</cp:coreProperties>
</file>