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1" r:id="rId2"/>
    <p:sldId id="314" r:id="rId3"/>
    <p:sldId id="265" r:id="rId4"/>
    <p:sldId id="319" r:id="rId5"/>
    <p:sldId id="289" r:id="rId6"/>
    <p:sldId id="312" r:id="rId7"/>
    <p:sldId id="313" r:id="rId8"/>
    <p:sldId id="290" r:id="rId9"/>
    <p:sldId id="291" r:id="rId10"/>
    <p:sldId id="315" r:id="rId11"/>
    <p:sldId id="272" r:id="rId12"/>
    <p:sldId id="317" r:id="rId13"/>
    <p:sldId id="273" r:id="rId14"/>
    <p:sldId id="31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961EE-50FA-43BD-BDB9-E09E8C0BC47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16BD7-9A04-4F50-A797-7611C20728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8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4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8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vi/resource/829129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line-stopwatch.com/random-name-pickers/magic-hat-name-picker/?r=mbCvorbuib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2082018" y="152400"/>
            <a:ext cx="8159262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latin typeface="Times New Roman" panose="02020603050405020304" pitchFamily="18" charset="0"/>
              </a:rPr>
              <a:t>UỶ BAN NHÂN DÂN </a:t>
            </a:r>
            <a:r>
              <a:rPr lang="en-US" sz="1050" b="1" i="0" u="none" strike="noStrike" baseline="0" dirty="0">
                <a:latin typeface="Times New Roman" panose="02020603050405020304" pitchFamily="18" charset="0"/>
              </a:rPr>
              <a:t>HUYỆN ĐỨC TRỌNG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Trường</a:t>
            </a:r>
            <a:r>
              <a:rPr lang="en-US" sz="105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 </a:t>
            </a:r>
            <a:r>
              <a:rPr lang="en-US" sz="105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Tiểu</a:t>
            </a:r>
            <a:r>
              <a:rPr lang="en-US" sz="105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 </a:t>
            </a:r>
            <a:r>
              <a:rPr lang="en-US" sz="105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học</a:t>
            </a:r>
            <a:r>
              <a:rPr lang="en-US" sz="105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 </a:t>
            </a:r>
            <a:r>
              <a:rPr lang="en-US" sz="105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Tân</a:t>
            </a:r>
            <a:r>
              <a:rPr lang="en-US" sz="105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 </a:t>
            </a:r>
            <a:r>
              <a:rPr lang="en-US" sz="105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Hội</a:t>
            </a:r>
            <a:endParaRPr lang="en-US" sz="105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2052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42026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" y="-15285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6872" y="-36739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4" descr="RBWDBL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3241" y="3437338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6" descr="RBWDBL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8937"/>
            <a:ext cx="11988896" cy="10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4" descr="RBWDBL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06951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6" descr="RBWDBL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85"/>
            <a:ext cx="12060043" cy="10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>
            <a:off x="2505868" y="5549983"/>
            <a:ext cx="7180263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Ng</a:t>
            </a:r>
            <a:r>
              <a:rPr lang="vi-VN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ư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ời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dạy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Mỹ</a:t>
            </a: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Hòa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333333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C893B98D-606C-4A2B-ABF5-1D91C37C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3365" y="5061572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2">
            <a:extLst>
              <a:ext uri="{FF2B5EF4-FFF2-40B4-BE49-F238E27FC236}">
                <a16:creationId xmlns:a16="http://schemas.microsoft.com/office/drawing/2014/main" id="{8077859D-6E6F-4915-A83B-FEC9CC99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61625" y="5219265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A66745-4DF1-4C94-B88B-42141E91E1A0}"/>
              </a:ext>
            </a:extLst>
          </p:cNvPr>
          <p:cNvSpPr/>
          <p:nvPr/>
        </p:nvSpPr>
        <p:spPr>
          <a:xfrm>
            <a:off x="617305" y="2700985"/>
            <a:ext cx="109573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KÍNH CHÀO QUÝ THẦY CÔ VỀ DỰ GIỜ THĂM LỚP</a:t>
            </a:r>
            <a:endParaRPr lang="en-US" sz="4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778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ừa-rồi-chúng-ta-đượ-_1_1">
            <a:hlinkClick r:id="" action="ppaction://media"/>
            <a:extLst>
              <a:ext uri="{FF2B5EF4-FFF2-40B4-BE49-F238E27FC236}">
                <a16:creationId xmlns:a16="http://schemas.microsoft.com/office/drawing/2014/main" id="{69D8AB90-EDA9-4BEF-ACA8-C456D91CD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125" y="0"/>
            <a:ext cx="872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31784" y="162103"/>
            <a:ext cx="1091021" cy="926412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Oval 25">
            <a:hlinkClick r:id="rId3"/>
          </p:cNvPr>
          <p:cNvSpPr/>
          <p:nvPr/>
        </p:nvSpPr>
        <p:spPr>
          <a:xfrm>
            <a:off x="1625600" y="1397000"/>
            <a:ext cx="8664154" cy="26902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8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098C54A6-F2AE-42FA-BBBF-6FBB5A27B5D9}"/>
              </a:ext>
            </a:extLst>
          </p:cNvPr>
          <p:cNvGrpSpPr/>
          <p:nvPr/>
        </p:nvGrpSpPr>
        <p:grpSpPr>
          <a:xfrm>
            <a:off x="10907965" y="5835789"/>
            <a:ext cx="1091021" cy="926412"/>
            <a:chOff x="4035985" y="2025828"/>
            <a:chExt cx="4113453" cy="3654758"/>
          </a:xfrm>
        </p:grpSpPr>
        <p:sp>
          <p:nvSpPr>
            <p:cNvPr id="15" name="Freeform: Shape 100">
              <a:extLst>
                <a:ext uri="{FF2B5EF4-FFF2-40B4-BE49-F238E27FC236}">
                  <a16:creationId xmlns:a16="http://schemas.microsoft.com/office/drawing/2014/main" id="{9317D3F9-6AA4-4CCA-BEF1-C1EA1C423159}"/>
                </a:ext>
              </a:extLst>
            </p:cNvPr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01">
              <a:extLst>
                <a:ext uri="{FF2B5EF4-FFF2-40B4-BE49-F238E27FC236}">
                  <a16:creationId xmlns:a16="http://schemas.microsoft.com/office/drawing/2014/main" id="{E7F649B9-83FC-4B40-8572-AC5360F32C92}"/>
                </a:ext>
              </a:extLst>
            </p:cNvPr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02">
              <a:extLst>
                <a:ext uri="{FF2B5EF4-FFF2-40B4-BE49-F238E27FC236}">
                  <a16:creationId xmlns:a16="http://schemas.microsoft.com/office/drawing/2014/main" id="{14DD9328-1B92-4F6F-9F4B-65A03B55884F}"/>
                </a:ext>
              </a:extLst>
            </p:cNvPr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03">
              <a:extLst>
                <a:ext uri="{FF2B5EF4-FFF2-40B4-BE49-F238E27FC236}">
                  <a16:creationId xmlns:a16="http://schemas.microsoft.com/office/drawing/2014/main" id="{BDAC008D-D5E3-4215-A806-0FA32C30939A}"/>
                </a:ext>
              </a:extLst>
            </p:cNvPr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04">
              <a:extLst>
                <a:ext uri="{FF2B5EF4-FFF2-40B4-BE49-F238E27FC236}">
                  <a16:creationId xmlns:a16="http://schemas.microsoft.com/office/drawing/2014/main" id="{D910FCDC-898A-428F-8E1C-F8253B25F7DF}"/>
                </a:ext>
              </a:extLst>
            </p:cNvPr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05">
              <a:extLst>
                <a:ext uri="{FF2B5EF4-FFF2-40B4-BE49-F238E27FC236}">
                  <a16:creationId xmlns:a16="http://schemas.microsoft.com/office/drawing/2014/main" id="{878C4E30-E876-4425-A4F5-4AE5D48D0F1E}"/>
                </a:ext>
              </a:extLst>
            </p:cNvPr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BBE59699-7877-233F-9E0F-78ED058EA369}"/>
              </a:ext>
            </a:extLst>
          </p:cNvPr>
          <p:cNvGrpSpPr/>
          <p:nvPr/>
        </p:nvGrpSpPr>
        <p:grpSpPr>
          <a:xfrm>
            <a:off x="0" y="5882534"/>
            <a:ext cx="1091021" cy="926412"/>
            <a:chOff x="4035985" y="2025828"/>
            <a:chExt cx="4113453" cy="3654758"/>
          </a:xfrm>
        </p:grpSpPr>
        <p:sp>
          <p:nvSpPr>
            <p:cNvPr id="4" name="Freeform: Shape 100">
              <a:extLst>
                <a:ext uri="{FF2B5EF4-FFF2-40B4-BE49-F238E27FC236}">
                  <a16:creationId xmlns:a16="http://schemas.microsoft.com/office/drawing/2014/main" id="{73B2D94F-C22E-6D5B-B2B3-462A372CD8B0}"/>
                </a:ext>
              </a:extLst>
            </p:cNvPr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101">
              <a:extLst>
                <a:ext uri="{FF2B5EF4-FFF2-40B4-BE49-F238E27FC236}">
                  <a16:creationId xmlns:a16="http://schemas.microsoft.com/office/drawing/2014/main" id="{6A02920F-534F-1093-5C1E-15E977C717BD}"/>
                </a:ext>
              </a:extLst>
            </p:cNvPr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02">
              <a:extLst>
                <a:ext uri="{FF2B5EF4-FFF2-40B4-BE49-F238E27FC236}">
                  <a16:creationId xmlns:a16="http://schemas.microsoft.com/office/drawing/2014/main" id="{CF4EAFC4-FADB-10A3-6125-8BE158F6C816}"/>
                </a:ext>
              </a:extLst>
            </p:cNvPr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03">
              <a:extLst>
                <a:ext uri="{FF2B5EF4-FFF2-40B4-BE49-F238E27FC236}">
                  <a16:creationId xmlns:a16="http://schemas.microsoft.com/office/drawing/2014/main" id="{743AB00D-7883-83B1-FC6D-13499014095B}"/>
                </a:ext>
              </a:extLst>
            </p:cNvPr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04">
              <a:extLst>
                <a:ext uri="{FF2B5EF4-FFF2-40B4-BE49-F238E27FC236}">
                  <a16:creationId xmlns:a16="http://schemas.microsoft.com/office/drawing/2014/main" id="{3FA087A7-257F-A63E-7D0A-886A46FDC105}"/>
                </a:ext>
              </a:extLst>
            </p:cNvPr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05">
              <a:extLst>
                <a:ext uri="{FF2B5EF4-FFF2-40B4-BE49-F238E27FC236}">
                  <a16:creationId xmlns:a16="http://schemas.microsoft.com/office/drawing/2014/main" id="{7D2D7EF3-978D-A1AB-F570-0F84B2A139CF}"/>
                </a:ext>
              </a:extLst>
            </p:cNvPr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473C99D0-D937-A123-41CC-0C0327E1AFBA}"/>
              </a:ext>
            </a:extLst>
          </p:cNvPr>
          <p:cNvGrpSpPr/>
          <p:nvPr/>
        </p:nvGrpSpPr>
        <p:grpSpPr>
          <a:xfrm>
            <a:off x="10889573" y="60165"/>
            <a:ext cx="1091021" cy="926412"/>
            <a:chOff x="4035985" y="2025828"/>
            <a:chExt cx="4113453" cy="3654758"/>
          </a:xfrm>
        </p:grpSpPr>
        <p:sp>
          <p:nvSpPr>
            <p:cNvPr id="24" name="Freeform: Shape 100">
              <a:extLst>
                <a:ext uri="{FF2B5EF4-FFF2-40B4-BE49-F238E27FC236}">
                  <a16:creationId xmlns:a16="http://schemas.microsoft.com/office/drawing/2014/main" id="{B4E30438-894B-B888-34AB-01B38073D0A8}"/>
                </a:ext>
              </a:extLst>
            </p:cNvPr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01">
              <a:extLst>
                <a:ext uri="{FF2B5EF4-FFF2-40B4-BE49-F238E27FC236}">
                  <a16:creationId xmlns:a16="http://schemas.microsoft.com/office/drawing/2014/main" id="{87B54665-1809-4BCA-828F-0CC954ECFA98}"/>
                </a:ext>
              </a:extLst>
            </p:cNvPr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02">
              <a:extLst>
                <a:ext uri="{FF2B5EF4-FFF2-40B4-BE49-F238E27FC236}">
                  <a16:creationId xmlns:a16="http://schemas.microsoft.com/office/drawing/2014/main" id="{04CA4332-A06F-FE24-C7CE-4840A87E178A}"/>
                </a:ext>
              </a:extLst>
            </p:cNvPr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103">
              <a:extLst>
                <a:ext uri="{FF2B5EF4-FFF2-40B4-BE49-F238E27FC236}">
                  <a16:creationId xmlns:a16="http://schemas.microsoft.com/office/drawing/2014/main" id="{B7DAAFAA-5807-D780-A20F-2DDA68326B18}"/>
                </a:ext>
              </a:extLst>
            </p:cNvPr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104">
              <a:extLst>
                <a:ext uri="{FF2B5EF4-FFF2-40B4-BE49-F238E27FC236}">
                  <a16:creationId xmlns:a16="http://schemas.microsoft.com/office/drawing/2014/main" id="{C1FD7EAD-3FDE-6541-859D-76C8822342D3}"/>
                </a:ext>
              </a:extLst>
            </p:cNvPr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05">
              <a:extLst>
                <a:ext uri="{FF2B5EF4-FFF2-40B4-BE49-F238E27FC236}">
                  <a16:creationId xmlns:a16="http://schemas.microsoft.com/office/drawing/2014/main" id="{FF608837-D3C1-45AC-1AF5-7204B9EA0A79}"/>
                </a:ext>
              </a:extLst>
            </p:cNvPr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03FED-0041-D918-E0ED-85F20A0F4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>
            <a:extLst>
              <a:ext uri="{FF2B5EF4-FFF2-40B4-BE49-F238E27FC236}">
                <a16:creationId xmlns:a16="http://schemas.microsoft.com/office/drawing/2014/main" id="{A9979119-1869-5379-194B-E0A3C650E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75" name="Text Box 27">
            <a:extLst>
              <a:ext uri="{FF2B5EF4-FFF2-40B4-BE49-F238E27FC236}">
                <a16:creationId xmlns:a16="http://schemas.microsoft.com/office/drawing/2014/main" id="{DBB268D0-4C8A-C307-29C3-A525B1045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459" y="573844"/>
            <a:ext cx="3486151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6" name="Picture 11" descr="hoa ve">
            <a:extLst>
              <a:ext uri="{FF2B5EF4-FFF2-40B4-BE49-F238E27FC236}">
                <a16:creationId xmlns:a16="http://schemas.microsoft.com/office/drawing/2014/main" id="{910F6E2A-D9B2-991A-B6FF-E223ED69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1040006" y="5472113"/>
            <a:ext cx="98742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 descr="hoa ve">
            <a:extLst>
              <a:ext uri="{FF2B5EF4-FFF2-40B4-BE49-F238E27FC236}">
                <a16:creationId xmlns:a16="http://schemas.microsoft.com/office/drawing/2014/main" id="{1F67581F-9505-664B-2391-733F8227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5867400"/>
            <a:ext cx="13165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09B41-9238-B9C8-C133-B3E0E761D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6" y="1145122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4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7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4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20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90"/>
            <a:ext cx="4060371" cy="7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2" y="1788155"/>
            <a:ext cx="4376737" cy="7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4"/>
            <a:ext cx="5153024" cy="13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609585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A3462-FC0F-D96C-1B45-77268685D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83F4EA-0E01-619E-695E-191E0538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148282" y="1984376"/>
            <a:ext cx="144527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6">
            <a:extLst>
              <a:ext uri="{FF2B5EF4-FFF2-40B4-BE49-F238E27FC236}">
                <a16:creationId xmlns:a16="http://schemas.microsoft.com/office/drawing/2014/main" id="{6B8BBAFB-42E9-C723-000F-C656AF6F4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490" y="1839913"/>
            <a:ext cx="2249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Bảng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cộng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1793D40-46FF-00EF-FC14-5C1224A7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31050" r="35350" b="63753"/>
          <a:stretch>
            <a:fillRect/>
          </a:stretch>
        </p:blipFill>
        <p:spPr bwMode="auto">
          <a:xfrm>
            <a:off x="3065462" y="2443163"/>
            <a:ext cx="36941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B194229-4FC5-DA4C-484F-1EDD924A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t="31050" r="14468" b="63753"/>
          <a:stretch>
            <a:fillRect/>
          </a:stretch>
        </p:blipFill>
        <p:spPr bwMode="auto">
          <a:xfrm>
            <a:off x="7608889" y="2443163"/>
            <a:ext cx="19002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990CAC-9DB1-BA6A-6C26-84557AE14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31050" r="70219" b="63753"/>
          <a:stretch>
            <a:fillRect/>
          </a:stretch>
        </p:blipFill>
        <p:spPr bwMode="auto">
          <a:xfrm>
            <a:off x="2162176" y="2443163"/>
            <a:ext cx="771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48943D6-DBB0-9E88-DE8C-C4BEAB5E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36795" r="13483" b="57733"/>
          <a:stretch>
            <a:fillRect/>
          </a:stretch>
        </p:blipFill>
        <p:spPr bwMode="auto">
          <a:xfrm>
            <a:off x="7554914" y="3138489"/>
            <a:ext cx="20351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74ACC7A-D498-CA21-C4C1-022D96DC4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36795" r="35217" b="57733"/>
          <a:stretch>
            <a:fillRect/>
          </a:stretch>
        </p:blipFill>
        <p:spPr bwMode="auto">
          <a:xfrm>
            <a:off x="3649663" y="3138489"/>
            <a:ext cx="31099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F2A67B3-586B-434B-E61F-E8CCF4FE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36795" r="64375" b="57733"/>
          <a:stretch>
            <a:fillRect/>
          </a:stretch>
        </p:blipFill>
        <p:spPr bwMode="auto">
          <a:xfrm>
            <a:off x="2165350" y="3140076"/>
            <a:ext cx="13922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C212B3A-92D0-380F-2A50-79D317BA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42677" r="58597" b="51578"/>
          <a:stretch>
            <a:fillRect/>
          </a:stretch>
        </p:blipFill>
        <p:spPr bwMode="auto">
          <a:xfrm>
            <a:off x="2155826" y="3838575"/>
            <a:ext cx="2003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B7C475A-7342-78F7-931C-C84A1073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9" t="42677" r="34879" b="51578"/>
          <a:stretch>
            <a:fillRect/>
          </a:stretch>
        </p:blipFill>
        <p:spPr bwMode="auto">
          <a:xfrm>
            <a:off x="4265614" y="3838575"/>
            <a:ext cx="25669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4E4A87D-925F-E4B3-17B4-D479F22F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2" t="42677" r="13483" b="51578"/>
          <a:stretch>
            <a:fillRect/>
          </a:stretch>
        </p:blipFill>
        <p:spPr bwMode="auto">
          <a:xfrm>
            <a:off x="7519988" y="3838575"/>
            <a:ext cx="2070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3B6FB71-2067-6A45-9ECA-3E318956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48695" r="52686" b="45970"/>
          <a:stretch>
            <a:fillRect/>
          </a:stretch>
        </p:blipFill>
        <p:spPr bwMode="auto">
          <a:xfrm>
            <a:off x="2168525" y="4565650"/>
            <a:ext cx="26304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FDB5909-F966-343A-2695-18BECEF7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2" t="48695" r="13483" b="47066"/>
          <a:stretch>
            <a:fillRect/>
          </a:stretch>
        </p:blipFill>
        <p:spPr bwMode="auto">
          <a:xfrm>
            <a:off x="7621588" y="4616450"/>
            <a:ext cx="197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987F029-C8D6-DD65-CA93-503122D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9" t="48695" r="35088" b="45970"/>
          <a:stretch>
            <a:fillRect/>
          </a:stretch>
        </p:blipFill>
        <p:spPr bwMode="auto">
          <a:xfrm>
            <a:off x="4930776" y="4565650"/>
            <a:ext cx="18573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2DDF25A-7641-9494-BB76-BBE074C2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54849" r="47334" b="39813"/>
          <a:stretch>
            <a:fillRect/>
          </a:stretch>
        </p:blipFill>
        <p:spPr bwMode="auto">
          <a:xfrm>
            <a:off x="2187576" y="5291139"/>
            <a:ext cx="31972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25E41D6A-E3F3-DADD-8AA3-86735946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1" t="54849" r="34859" b="39813"/>
          <a:stretch>
            <a:fillRect/>
          </a:stretch>
        </p:blipFill>
        <p:spPr bwMode="auto">
          <a:xfrm>
            <a:off x="5486400" y="5280025"/>
            <a:ext cx="13144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88323-F9D4-A788-CF3F-10D7CBF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8" t="54849" r="13483" b="39813"/>
          <a:stretch>
            <a:fillRect/>
          </a:stretch>
        </p:blipFill>
        <p:spPr bwMode="auto">
          <a:xfrm>
            <a:off x="7662864" y="5313364"/>
            <a:ext cx="19526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31ED89D-29D7-7575-6DC1-2DF3E19A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60735" r="13483" b="34473"/>
          <a:stretch>
            <a:fillRect/>
          </a:stretch>
        </p:blipFill>
        <p:spPr bwMode="auto">
          <a:xfrm>
            <a:off x="7627939" y="6010275"/>
            <a:ext cx="20351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80909F5-BCEC-2696-FDF0-1EAC3A02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5" t="60735" r="34923" b="34473"/>
          <a:stretch>
            <a:fillRect/>
          </a:stretch>
        </p:blipFill>
        <p:spPr bwMode="auto">
          <a:xfrm>
            <a:off x="6096001" y="6010275"/>
            <a:ext cx="6889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0754C73-8390-87A2-ECF4-935003BE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60735" r="41589" b="34473"/>
          <a:stretch>
            <a:fillRect/>
          </a:stretch>
        </p:blipFill>
        <p:spPr bwMode="auto">
          <a:xfrm>
            <a:off x="2163764" y="6010275"/>
            <a:ext cx="38068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E32F1F73-7277-39B8-C5F3-6EBB766DB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F1B5D5BA-58C9-21D2-EE68-A7B0A9E84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7" y="651943"/>
            <a:ext cx="3486151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982698-FDFF-E33D-0CA1-98447A03E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3" y="1260614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0229E6-1572-1DFE-4D32-C8ADEBAD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148282" y="1984376"/>
            <a:ext cx="144527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6">
            <a:extLst>
              <a:ext uri="{FF2B5EF4-FFF2-40B4-BE49-F238E27FC236}">
                <a16:creationId xmlns:a16="http://schemas.microsoft.com/office/drawing/2014/main" id="{E8E42D9C-F019-03C3-8B68-7308D875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490" y="1839913"/>
            <a:ext cx="2249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Bảng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cộng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2C17493-81DB-82BB-F4A4-0040775D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31050" r="35350" b="63753"/>
          <a:stretch>
            <a:fillRect/>
          </a:stretch>
        </p:blipFill>
        <p:spPr bwMode="auto">
          <a:xfrm>
            <a:off x="3065462" y="2443163"/>
            <a:ext cx="36941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9F8C22-E8AC-CFC5-1773-388A1190E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t="31050" r="14468" b="63753"/>
          <a:stretch>
            <a:fillRect/>
          </a:stretch>
        </p:blipFill>
        <p:spPr bwMode="auto">
          <a:xfrm>
            <a:off x="7608889" y="2443163"/>
            <a:ext cx="19002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031C271-7422-3E0B-721A-8FD5B2C3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31050" r="70219" b="63753"/>
          <a:stretch>
            <a:fillRect/>
          </a:stretch>
        </p:blipFill>
        <p:spPr bwMode="auto">
          <a:xfrm>
            <a:off x="2162176" y="2443163"/>
            <a:ext cx="771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BEE33FE-52CA-3349-EF12-89A726CFA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36795" r="13483" b="57733"/>
          <a:stretch>
            <a:fillRect/>
          </a:stretch>
        </p:blipFill>
        <p:spPr bwMode="auto">
          <a:xfrm>
            <a:off x="7554914" y="3138489"/>
            <a:ext cx="20351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089E937-25AF-8854-A578-AEC4AAF0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36795" r="35217" b="57733"/>
          <a:stretch>
            <a:fillRect/>
          </a:stretch>
        </p:blipFill>
        <p:spPr bwMode="auto">
          <a:xfrm>
            <a:off x="3649663" y="3138489"/>
            <a:ext cx="31099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08B62A2-C1B7-BD19-ECE9-58673679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36795" r="64375" b="57733"/>
          <a:stretch>
            <a:fillRect/>
          </a:stretch>
        </p:blipFill>
        <p:spPr bwMode="auto">
          <a:xfrm>
            <a:off x="2165350" y="3140076"/>
            <a:ext cx="13922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A9ACD8F-E4EB-DC43-309F-EB2334CB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42677" r="58597" b="51578"/>
          <a:stretch>
            <a:fillRect/>
          </a:stretch>
        </p:blipFill>
        <p:spPr bwMode="auto">
          <a:xfrm>
            <a:off x="2155826" y="3838575"/>
            <a:ext cx="2003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8CAAFC8-28C2-E176-4272-ACE5CBF5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9" t="42677" r="34879" b="51578"/>
          <a:stretch>
            <a:fillRect/>
          </a:stretch>
        </p:blipFill>
        <p:spPr bwMode="auto">
          <a:xfrm>
            <a:off x="4265614" y="3838575"/>
            <a:ext cx="25669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75639F-93BE-342D-7885-1DE16FC7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2" t="42677" r="13483" b="51578"/>
          <a:stretch>
            <a:fillRect/>
          </a:stretch>
        </p:blipFill>
        <p:spPr bwMode="auto">
          <a:xfrm>
            <a:off x="7519988" y="3838575"/>
            <a:ext cx="2070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53E5904-5B61-BD70-D8B5-57EC36AD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48695" r="52686" b="45970"/>
          <a:stretch>
            <a:fillRect/>
          </a:stretch>
        </p:blipFill>
        <p:spPr bwMode="auto">
          <a:xfrm>
            <a:off x="2168525" y="4565650"/>
            <a:ext cx="26304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3B42D1A-2FD4-9972-5660-4E80CD84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2" t="48695" r="13483" b="47066"/>
          <a:stretch>
            <a:fillRect/>
          </a:stretch>
        </p:blipFill>
        <p:spPr bwMode="auto">
          <a:xfrm>
            <a:off x="7621588" y="4616450"/>
            <a:ext cx="197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1E699CF-6AAC-28BB-4805-21F54574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9" t="48695" r="35088" b="45970"/>
          <a:stretch>
            <a:fillRect/>
          </a:stretch>
        </p:blipFill>
        <p:spPr bwMode="auto">
          <a:xfrm>
            <a:off x="4930776" y="4565650"/>
            <a:ext cx="18573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09424B9-CECE-60CB-6255-1A4B6424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54849" r="47334" b="39813"/>
          <a:stretch>
            <a:fillRect/>
          </a:stretch>
        </p:blipFill>
        <p:spPr bwMode="auto">
          <a:xfrm>
            <a:off x="2187576" y="5291139"/>
            <a:ext cx="31972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2892DD9-4945-D862-1DA6-F72C0D042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1" t="54849" r="34859" b="39813"/>
          <a:stretch>
            <a:fillRect/>
          </a:stretch>
        </p:blipFill>
        <p:spPr bwMode="auto">
          <a:xfrm>
            <a:off x="5486400" y="5280025"/>
            <a:ext cx="13144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325730A-1665-5491-3541-A31201FD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8" t="54849" r="13483" b="39813"/>
          <a:stretch>
            <a:fillRect/>
          </a:stretch>
        </p:blipFill>
        <p:spPr bwMode="auto">
          <a:xfrm>
            <a:off x="7662864" y="5313364"/>
            <a:ext cx="19526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CBA524E-A35A-ED72-F233-656824F8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60735" r="13483" b="34473"/>
          <a:stretch>
            <a:fillRect/>
          </a:stretch>
        </p:blipFill>
        <p:spPr bwMode="auto">
          <a:xfrm>
            <a:off x="7627939" y="6010275"/>
            <a:ext cx="20351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4E2BF58-15B1-71DF-13DC-AB9795D68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5" t="60735" r="34923" b="34473"/>
          <a:stretch>
            <a:fillRect/>
          </a:stretch>
        </p:blipFill>
        <p:spPr bwMode="auto">
          <a:xfrm>
            <a:off x="6096001" y="6010275"/>
            <a:ext cx="6889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0F410B1-4805-C0A1-90B8-5A3FC7371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60735" r="41589" b="34473"/>
          <a:stretch>
            <a:fillRect/>
          </a:stretch>
        </p:blipFill>
        <p:spPr bwMode="auto">
          <a:xfrm>
            <a:off x="2163764" y="6010275"/>
            <a:ext cx="38068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87539191-F505-4287-A8FD-22A78053C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E372A0B3-35DA-4F03-83B4-F3F7B6207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7" y="651943"/>
            <a:ext cx="3486151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2CD7DD-5B63-7167-0F84-54FBAD2C2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3" y="1260614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77C0-EE31-4874-8A77-11D2D038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BF5F438-CA69-4A00-A2E6-9DB41AE717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581" y="228180"/>
            <a:ext cx="11422636" cy="6150586"/>
          </a:xfrm>
        </p:spPr>
      </p:pic>
    </p:spTree>
    <p:extLst>
      <p:ext uri="{BB962C8B-B14F-4D97-AF65-F5344CB8AC3E}">
        <p14:creationId xmlns:p14="http://schemas.microsoft.com/office/powerpoint/2010/main" val="20402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75" name="Text Box 27"/>
          <p:cNvSpPr txBox="1">
            <a:spLocks noChangeArrowheads="1"/>
          </p:cNvSpPr>
          <p:nvPr/>
        </p:nvSpPr>
        <p:spPr bwMode="auto">
          <a:xfrm>
            <a:off x="4171459" y="573844"/>
            <a:ext cx="3486151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6" name="Picture 11" descr="hoa 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1040006" y="5472113"/>
            <a:ext cx="98742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 descr="hoa 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5867400"/>
            <a:ext cx="13165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93AC89-8239-FFC1-0439-B30747C2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6" y="1145122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vi 10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7E278-D54A-0721-1E80-6E052F21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10ED64D-DD8C-D563-2BD6-7B3B920D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148282" y="1984376"/>
            <a:ext cx="144527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D7EBD84-E48D-1F6F-359F-3EF0CC1C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31050" r="35350" b="63753"/>
          <a:stretch>
            <a:fillRect/>
          </a:stretch>
        </p:blipFill>
        <p:spPr bwMode="auto">
          <a:xfrm>
            <a:off x="3065462" y="2443163"/>
            <a:ext cx="36941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48B2CD0-A2DA-A29B-19F7-8B4E8F97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6" t="31050" r="14468" b="63753"/>
          <a:stretch>
            <a:fillRect/>
          </a:stretch>
        </p:blipFill>
        <p:spPr bwMode="auto">
          <a:xfrm>
            <a:off x="7608889" y="2443163"/>
            <a:ext cx="19002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1CAE064-B74F-020B-CE25-2C964E71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31050" r="70219" b="63753"/>
          <a:stretch>
            <a:fillRect/>
          </a:stretch>
        </p:blipFill>
        <p:spPr bwMode="auto">
          <a:xfrm>
            <a:off x="2162176" y="2443163"/>
            <a:ext cx="771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29A6E4A-86D6-295B-B014-B09EE4E5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36795" r="13483" b="57733"/>
          <a:stretch>
            <a:fillRect/>
          </a:stretch>
        </p:blipFill>
        <p:spPr bwMode="auto">
          <a:xfrm>
            <a:off x="7554914" y="3138489"/>
            <a:ext cx="20351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9492E65-943B-5AA0-5BBE-E0B00E25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36795" r="35217" b="57733"/>
          <a:stretch>
            <a:fillRect/>
          </a:stretch>
        </p:blipFill>
        <p:spPr bwMode="auto">
          <a:xfrm>
            <a:off x="3649663" y="3138489"/>
            <a:ext cx="31099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FF152AD-1FAA-423A-3AA8-C04F5E6E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36795" r="64375" b="57733"/>
          <a:stretch>
            <a:fillRect/>
          </a:stretch>
        </p:blipFill>
        <p:spPr bwMode="auto">
          <a:xfrm>
            <a:off x="2165350" y="3140076"/>
            <a:ext cx="13922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7240D45-E19A-CF2E-0F68-E9B3D3EA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42677" r="58597" b="51578"/>
          <a:stretch>
            <a:fillRect/>
          </a:stretch>
        </p:blipFill>
        <p:spPr bwMode="auto">
          <a:xfrm>
            <a:off x="2155826" y="3838575"/>
            <a:ext cx="2003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343AFBC-08A1-5B87-A432-5E99972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9" t="42677" r="34879" b="51578"/>
          <a:stretch>
            <a:fillRect/>
          </a:stretch>
        </p:blipFill>
        <p:spPr bwMode="auto">
          <a:xfrm>
            <a:off x="4265614" y="3838575"/>
            <a:ext cx="25669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EAC0010-FA57-B15A-864D-96B16845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2" t="42677" r="13483" b="51578"/>
          <a:stretch>
            <a:fillRect/>
          </a:stretch>
        </p:blipFill>
        <p:spPr bwMode="auto">
          <a:xfrm>
            <a:off x="7519988" y="3838575"/>
            <a:ext cx="2070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CEF6B70-E408-7445-DC03-BDC05777B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48695" r="52686" b="45970"/>
          <a:stretch>
            <a:fillRect/>
          </a:stretch>
        </p:blipFill>
        <p:spPr bwMode="auto">
          <a:xfrm>
            <a:off x="2168525" y="4565650"/>
            <a:ext cx="26304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22145B6-EE43-1C82-FBBA-25804DC4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2" t="48695" r="13483" b="47066"/>
          <a:stretch>
            <a:fillRect/>
          </a:stretch>
        </p:blipFill>
        <p:spPr bwMode="auto">
          <a:xfrm>
            <a:off x="7621588" y="4616450"/>
            <a:ext cx="197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B21B305-6644-189B-777E-548A164E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9" t="48695" r="35088" b="45970"/>
          <a:stretch>
            <a:fillRect/>
          </a:stretch>
        </p:blipFill>
        <p:spPr bwMode="auto">
          <a:xfrm>
            <a:off x="4930776" y="4565650"/>
            <a:ext cx="18573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21FECDF-E7FB-149A-5DCE-2F5B4D2D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54849" r="47334" b="39813"/>
          <a:stretch>
            <a:fillRect/>
          </a:stretch>
        </p:blipFill>
        <p:spPr bwMode="auto">
          <a:xfrm>
            <a:off x="2187576" y="5291139"/>
            <a:ext cx="31972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7C1A58D-2C55-59C8-55EB-8A08B369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1" t="54849" r="34859" b="39813"/>
          <a:stretch>
            <a:fillRect/>
          </a:stretch>
        </p:blipFill>
        <p:spPr bwMode="auto">
          <a:xfrm>
            <a:off x="5486400" y="5280025"/>
            <a:ext cx="13144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FC3FB03-DD70-A5B4-BB37-B7334A25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8" t="54849" r="13483" b="39813"/>
          <a:stretch>
            <a:fillRect/>
          </a:stretch>
        </p:blipFill>
        <p:spPr bwMode="auto">
          <a:xfrm>
            <a:off x="7662864" y="5313364"/>
            <a:ext cx="19526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872DEB3-97D9-0D9E-E2B5-C7FF9D38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0" t="60735" r="13483" b="34473"/>
          <a:stretch>
            <a:fillRect/>
          </a:stretch>
        </p:blipFill>
        <p:spPr bwMode="auto">
          <a:xfrm>
            <a:off x="7627939" y="6010275"/>
            <a:ext cx="20351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5A5E7B5-894D-D483-620E-CDCA736AE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5" t="60735" r="34923" b="34473"/>
          <a:stretch>
            <a:fillRect/>
          </a:stretch>
        </p:blipFill>
        <p:spPr bwMode="auto">
          <a:xfrm>
            <a:off x="6096001" y="6010275"/>
            <a:ext cx="6889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24DB0EA-1B06-C6EB-7C29-53B989A29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60735" r="41589" b="34473"/>
          <a:stretch>
            <a:fillRect/>
          </a:stretch>
        </p:blipFill>
        <p:spPr bwMode="auto">
          <a:xfrm>
            <a:off x="2163764" y="6010275"/>
            <a:ext cx="38068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99CD9D0D-0962-9896-07C7-C1DE4BA05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76BED58C-1E09-3031-70E9-60694DE5D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7" y="651943"/>
            <a:ext cx="3486151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326C6-4428-739F-A4E6-67BB30772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3" y="1260614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vi 10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EC3AA-3F4B-97FD-AB85-9A7CE79D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847" y="1864457"/>
            <a:ext cx="3258964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4F7B2F45-DB14-E1D3-8ACB-8A436879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75969" r="3311" b="5450"/>
          <a:stretch>
            <a:fillRect/>
          </a:stretch>
        </p:blipFill>
        <p:spPr bwMode="auto">
          <a:xfrm>
            <a:off x="1395449" y="2712703"/>
            <a:ext cx="895508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AD5FE116-4F7B-8324-A77E-1BCF1A35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0" y="1838271"/>
            <a:ext cx="1466335" cy="89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61240C67-D9D8-4EF7-8291-988DE0A3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755B588-592B-4382-A134-ECBB2E88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48" y="580565"/>
            <a:ext cx="2601735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E2A68562-7D90-44F0-9D68-10526784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6" y="1145122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/>
            <a:extLst>
              <a:ext uri="{FF2B5EF4-FFF2-40B4-BE49-F238E27FC236}">
                <a16:creationId xmlns:a16="http://schemas.microsoft.com/office/drawing/2014/main" id="{43E25EF6-4554-4838-BD98-02B81C63E91F}"/>
              </a:ext>
            </a:extLst>
          </p:cNvPr>
          <p:cNvSpPr/>
          <p:nvPr/>
        </p:nvSpPr>
        <p:spPr>
          <a:xfrm>
            <a:off x="1433689" y="1715911"/>
            <a:ext cx="8579556" cy="2438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VNI-Avo" pitchFamily="2" charset="0"/>
              </a:rPr>
              <a:t>GOÏI TEÂN NGAÃU NHIEÂN</a:t>
            </a:r>
          </a:p>
        </p:txBody>
      </p:sp>
    </p:spTree>
    <p:extLst>
      <p:ext uri="{BB962C8B-B14F-4D97-AF65-F5344CB8AC3E}">
        <p14:creationId xmlns:p14="http://schemas.microsoft.com/office/powerpoint/2010/main" val="31665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4F7B2F45-DB14-E1D3-8ACB-8A436879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75969" r="3311" b="5450"/>
          <a:stretch>
            <a:fillRect/>
          </a:stretch>
        </p:blipFill>
        <p:spPr bwMode="auto">
          <a:xfrm>
            <a:off x="1395449" y="2712703"/>
            <a:ext cx="895508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AD5FE116-4F7B-8324-A77E-1BCF1A35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0" y="1762323"/>
            <a:ext cx="1565189" cy="81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5" name="TextBox 14">
            <a:extLst>
              <a:ext uri="{FF2B5EF4-FFF2-40B4-BE49-F238E27FC236}">
                <a16:creationId xmlns:a16="http://schemas.microsoft.com/office/drawing/2014/main" id="{2277FE27-27AF-81E8-923D-B1F1A736796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07200" y="4633580"/>
            <a:ext cx="631825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02B59E25-6691-A9A8-544D-529754E2EF3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28569" y="4649554"/>
            <a:ext cx="631825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7" name="TextBox 16">
            <a:extLst>
              <a:ext uri="{FF2B5EF4-FFF2-40B4-BE49-F238E27FC236}">
                <a16:creationId xmlns:a16="http://schemas.microsoft.com/office/drawing/2014/main" id="{7F6E5E03-B63E-CE9D-49EE-57EAD5C93C7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681472" y="4626030"/>
            <a:ext cx="631825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E6F5C403-0FB4-15A2-DAA1-71936E50841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517848" y="4633579"/>
            <a:ext cx="631825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9" name="TextBox 18">
            <a:extLst>
              <a:ext uri="{FF2B5EF4-FFF2-40B4-BE49-F238E27FC236}">
                <a16:creationId xmlns:a16="http://schemas.microsoft.com/office/drawing/2014/main" id="{3F5C34BF-7308-43CE-0B54-74E43AC6A5E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318788" y="4649553"/>
            <a:ext cx="631825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0" name="TextBox 19">
            <a:extLst>
              <a:ext uri="{FF2B5EF4-FFF2-40B4-BE49-F238E27FC236}">
                <a16:creationId xmlns:a16="http://schemas.microsoft.com/office/drawing/2014/main" id="{C52854A1-958E-6379-C7DD-6D63F4A7934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74584" y="4649553"/>
            <a:ext cx="559906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1" name="TextBox 20">
            <a:extLst>
              <a:ext uri="{FF2B5EF4-FFF2-40B4-BE49-F238E27FC236}">
                <a16:creationId xmlns:a16="http://schemas.microsoft.com/office/drawing/2014/main" id="{619F8B42-BB4A-8601-A620-4576336840B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258809" y="4626030"/>
            <a:ext cx="695466" cy="5232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id="{3BC3C10F-4231-7A44-2C0E-B2E21F77835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75868" y="4646433"/>
            <a:ext cx="631825" cy="523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61240C67-D9D8-4EF7-8291-988DE0A3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755B588-592B-4382-A134-ECBB2E88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49" y="580565"/>
            <a:ext cx="2772562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E2A68562-7D90-44F0-9D68-10526784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3" y="1176961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3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9B569F92-A258-E467-9720-EF95368D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115347" y="1524341"/>
            <a:ext cx="1210965" cy="7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2.PHƯƠNG NGÂN\A.NH 2020-2021\HÌNH ẢNH SGK\TOAN T1\81.jpg">
            <a:extLst>
              <a:ext uri="{FF2B5EF4-FFF2-40B4-BE49-F238E27FC236}">
                <a16:creationId xmlns:a16="http://schemas.microsoft.com/office/drawing/2014/main" id="{2B5D1FF4-BF9E-0EDD-9484-6FFA1A80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2975" r="4053" b="61374"/>
          <a:stretch>
            <a:fillRect/>
          </a:stretch>
        </p:blipFill>
        <p:spPr bwMode="auto">
          <a:xfrm>
            <a:off x="1724523" y="1925428"/>
            <a:ext cx="9136062" cy="46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D3E8E159-0D51-021D-37C1-073072B71B9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25117" y="3880267"/>
            <a:ext cx="206286" cy="3385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CD394A5C-81F0-BC64-0AE7-A58037E548F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25117" y="4271103"/>
            <a:ext cx="206286" cy="3385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73D05B7F-CF89-EBAF-34E0-5F8F735E2CC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33205" y="4693712"/>
            <a:ext cx="206286" cy="3385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6B2DAE46-FD86-0002-9698-31DD77CFFC5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33205" y="5108581"/>
            <a:ext cx="206286" cy="3385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C4120DC3-CE65-C4B8-714B-F96BFCD221B9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852816" y="3144323"/>
            <a:ext cx="139193" cy="3385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C0DCD034-C1F0-F67D-B98F-897037FBF74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886362" y="3513652"/>
            <a:ext cx="139193" cy="33855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TextBox 11">
            <a:extLst>
              <a:ext uri="{FF2B5EF4-FFF2-40B4-BE49-F238E27FC236}">
                <a16:creationId xmlns:a16="http://schemas.microsoft.com/office/drawing/2014/main" id="{03D054BB-2B1D-9628-0373-A28DA981CAF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25117" y="4736112"/>
            <a:ext cx="367437" cy="3077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0F8CD852-1099-DE8E-D30B-181625EE426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81304" y="5570291"/>
            <a:ext cx="367437" cy="3077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7" name="TextBox 16">
            <a:extLst>
              <a:ext uri="{FF2B5EF4-FFF2-40B4-BE49-F238E27FC236}">
                <a16:creationId xmlns:a16="http://schemas.microsoft.com/office/drawing/2014/main" id="{7B2DA0A0-3533-137F-D6F9-6D750F3044E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86844" y="3978395"/>
            <a:ext cx="410330" cy="3077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9AD43F83-F163-0AA9-BCA6-E44598FF5A6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644633" y="3159711"/>
            <a:ext cx="368581" cy="3077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6B183078-6223-4D2B-85DF-73915FEB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A173FE3F-A477-497B-A49C-874C91E81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49" y="580565"/>
            <a:ext cx="2560546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E58FEC3B-FE3D-4795-8A9D-9469A9721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66" y="1095690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5174CF70-3ECF-D72D-16BD-9E9112CFF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153693" y="1796375"/>
            <a:ext cx="1666870" cy="88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2.PHƯƠNG NGÂN\A.NH 2020-2021\HÌNH ẢNH SGK\TOAN T1\81.jpg">
            <a:extLst>
              <a:ext uri="{FF2B5EF4-FFF2-40B4-BE49-F238E27FC236}">
                <a16:creationId xmlns:a16="http://schemas.microsoft.com/office/drawing/2014/main" id="{3471994C-0D71-2B82-2E8B-3792B2AB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42496" r="11128" b="8311"/>
          <a:stretch>
            <a:fillRect/>
          </a:stretch>
        </p:blipFill>
        <p:spPr bwMode="auto">
          <a:xfrm>
            <a:off x="2570018" y="1796376"/>
            <a:ext cx="8396831" cy="45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4FE77BCC-CA9A-1375-6944-083DBA034777}"/>
              </a:ext>
            </a:extLst>
          </p:cNvPr>
          <p:cNvSpPr/>
          <p:nvPr/>
        </p:nvSpPr>
        <p:spPr>
          <a:xfrm>
            <a:off x="7413625" y="3023574"/>
            <a:ext cx="992188" cy="2422525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E202EB4-F8CA-E548-915F-787FB6333CD7}"/>
              </a:ext>
            </a:extLst>
          </p:cNvPr>
          <p:cNvSpPr/>
          <p:nvPr/>
        </p:nvSpPr>
        <p:spPr>
          <a:xfrm flipV="1">
            <a:off x="4507576" y="4752342"/>
            <a:ext cx="2574925" cy="341313"/>
          </a:xfrm>
          <a:prstGeom prst="arc">
            <a:avLst>
              <a:gd name="adj1" fmla="val 11699705"/>
              <a:gd name="adj2" fmla="val 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0298FB4-0CAB-4D21-496A-47562A17D910}"/>
              </a:ext>
            </a:extLst>
          </p:cNvPr>
          <p:cNvSpPr/>
          <p:nvPr/>
        </p:nvSpPr>
        <p:spPr>
          <a:xfrm rot="13838579">
            <a:off x="5505797" y="4906279"/>
            <a:ext cx="2022475" cy="660400"/>
          </a:xfrm>
          <a:prstGeom prst="arc">
            <a:avLst>
              <a:gd name="adj1" fmla="val 11248280"/>
              <a:gd name="adj2" fmla="val 12569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31A6FEC1-963C-FBAD-A809-5B3779E9D402}"/>
              </a:ext>
            </a:extLst>
          </p:cNvPr>
          <p:cNvSpPr/>
          <p:nvPr/>
        </p:nvSpPr>
        <p:spPr>
          <a:xfrm>
            <a:off x="5795039" y="3573189"/>
            <a:ext cx="3824287" cy="309562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80D837F-318B-EA0A-F88E-3CE5E35EA543}"/>
              </a:ext>
            </a:extLst>
          </p:cNvPr>
          <p:cNvSpPr/>
          <p:nvPr/>
        </p:nvSpPr>
        <p:spPr>
          <a:xfrm rot="12075880">
            <a:off x="8296984" y="4693177"/>
            <a:ext cx="2287587" cy="447675"/>
          </a:xfrm>
          <a:prstGeom prst="arc">
            <a:avLst>
              <a:gd name="adj1" fmla="val 13689230"/>
              <a:gd name="adj2" fmla="val 2145142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6C98954-5C92-5660-5BD7-241D78965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074" y="1183229"/>
            <a:ext cx="11442853" cy="6155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12: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coäng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baûng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tröø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phaïm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vi 10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Tieát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ni-avo" pitchFamily="2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341E3D4-B6C9-43F0-880F-B185DA314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5" y="57149"/>
            <a:ext cx="108712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 Ba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dirty="0">
                <a:latin typeface="Vni-avo" pitchFamily="2" charset="0"/>
                <a:cs typeface="Times New Roman" panose="02020603050405020304" pitchFamily="18" charset="0"/>
              </a:rPr>
              <a:t> 2024.</a:t>
            </a:r>
            <a:endParaRPr lang="en-US" sz="3600" dirty="0">
              <a:solidFill>
                <a:srgbClr val="0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 Box 27">
            <a:extLst>
              <a:ext uri="{FF2B5EF4-FFF2-40B4-BE49-F238E27FC236}">
                <a16:creationId xmlns:a16="http://schemas.microsoft.com/office/drawing/2014/main" id="{C8DCBC93-4877-4901-AA51-4EDB23A5C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48" y="580565"/>
            <a:ext cx="2323383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cs typeface="Times New Roman" pitchFamily="18" charset="0"/>
              </a:rPr>
              <a:t>Toaùn</a:t>
            </a:r>
            <a:r>
              <a:rPr lang="en-US" sz="3600" dirty="0">
                <a:solidFill>
                  <a:srgbClr val="000000"/>
                </a:solidFill>
                <a:cs typeface="Times New Roman" pitchFamily="18" charset="0"/>
              </a:rPr>
              <a:t>__</a:t>
            </a:r>
            <a:r>
              <a:rPr lang="en-US" sz="3600" dirty="0">
                <a:solidFill>
                  <a:srgbClr val="000000"/>
                </a:solidFill>
                <a:latin typeface=".VnTime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335</Words>
  <Application>Microsoft Office PowerPoint</Application>
  <PresentationFormat>Widescreen</PresentationFormat>
  <Paragraphs>61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Verdana</vt:lpstr>
      <vt:lpstr>Vni-avo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139</cp:revision>
  <dcterms:created xsi:type="dcterms:W3CDTF">2020-07-25T04:58:02Z</dcterms:created>
  <dcterms:modified xsi:type="dcterms:W3CDTF">2024-12-03T01:02:08Z</dcterms:modified>
</cp:coreProperties>
</file>