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9"/>
  </p:notesMasterIdLst>
  <p:sldIdLst>
    <p:sldId id="344" r:id="rId2"/>
    <p:sldId id="11088495" r:id="rId3"/>
    <p:sldId id="259" r:id="rId4"/>
    <p:sldId id="260" r:id="rId5"/>
    <p:sldId id="34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47" r:id="rId17"/>
    <p:sldId id="277" r:id="rId18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82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63C4D-FE53-4790-AA60-3EA1F6D11B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3651A-0606-4D11-BE8D-28335CD01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5F75D1-0FBA-4697-BDA0-302D62AA2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7.GIF"/><Relationship Id="rId3" Type="http://schemas.openxmlformats.org/officeDocument/2006/relationships/image" Target="../media/image16.png"/><Relationship Id="rId21" Type="http://schemas.openxmlformats.org/officeDocument/2006/relationships/image" Target="../media/image30.GIF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slide" Target="slide8.xml"/><Relationship Id="rId19" Type="http://schemas.openxmlformats.org/officeDocument/2006/relationships/image" Target="../media/image28.GIF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slide" Target="slide10.xml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OINSE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504" y="5082649"/>
            <a:ext cx="2079967" cy="20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9"/>
          <p:cNvSpPr>
            <a:spLocks noChangeArrowheads="1" noChangeShapeType="1" noTextEdit="1"/>
          </p:cNvSpPr>
          <p:nvPr/>
        </p:nvSpPr>
        <p:spPr bwMode="auto">
          <a:xfrm>
            <a:off x="1981200" y="-762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320332"/>
                <a:gd name="adj2" fmla="val 59546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Nhiệt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liệt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chào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mừng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các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thầy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cô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giáo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2052" name="Picture 12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7704" y="-1974"/>
            <a:ext cx="3511331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1981201" y="4693920"/>
            <a:ext cx="8209304" cy="15133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MÔN TIẾNG VIỆT – </a:t>
            </a:r>
            <a:r>
              <a:rPr lang="en-US" sz="3600" b="1" kern="10">
                <a:ln w="952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  <a:endParaRPr lang="en-US" sz="3600" b="1" kern="10" dirty="0">
              <a:ln w="9525">
                <a:solidFill>
                  <a:srgbClr val="80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9525">
                <a:solidFill>
                  <a:srgbClr val="80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223" y="4321717"/>
            <a:ext cx="2590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blumen-pflanzen08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9113" y="1225408"/>
            <a:ext cx="4086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27" y="-76200"/>
            <a:ext cx="3056424" cy="30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8716" y="5007678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28" y="609315"/>
            <a:ext cx="6578221" cy="4398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5507" y="4298611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49" y="1329403"/>
            <a:ext cx="9982042" cy="2454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2067" y="2616204"/>
            <a:ext cx="21110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54358"/>
            <a:ext cx="5908431" cy="2461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4851" y="6267862"/>
            <a:ext cx="269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" y="3200979"/>
            <a:ext cx="4130820" cy="3110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61166" y="6267861"/>
            <a:ext cx="278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06" y="3049985"/>
            <a:ext cx="4812678" cy="32178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64218" y="2208743"/>
            <a:ext cx="279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88" y="354397"/>
            <a:ext cx="5833192" cy="159787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0" y="1319699"/>
            <a:ext cx="608092" cy="608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89" rIns="91177" bIns="45589" rtlCol="0" anchor="ctr"/>
          <a:lstStyle/>
          <a:p>
            <a:pPr algn="ctr" defTabSz="911860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912" y="1188720"/>
            <a:ext cx="11110119" cy="1076941"/>
          </a:xfrm>
          <a:prstGeom prst="rect">
            <a:avLst/>
          </a:prstGeom>
          <a:noFill/>
        </p:spPr>
        <p:txBody>
          <a:bodyPr wrap="square" lIns="91165" tIns="45583" rIns="91165" bIns="4558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911860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Bạn Hà"/>
          <p:cNvSpPr/>
          <p:nvPr/>
        </p:nvSpPr>
        <p:spPr>
          <a:xfrm>
            <a:off x="1496502" y="3219493"/>
            <a:ext cx="3810502" cy="532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1515505" y="4027348"/>
            <a:ext cx="3810502" cy="532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rường em"/>
          <p:cNvSpPr/>
          <p:nvPr/>
        </p:nvSpPr>
        <p:spPr>
          <a:xfrm>
            <a:off x="1515506" y="4863474"/>
            <a:ext cx="3784082" cy="532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646706" y="3219493"/>
            <a:ext cx="4661541" cy="53207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46706" y="4863474"/>
            <a:ext cx="4935694" cy="53207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646706" y="4025270"/>
            <a:ext cx="4661540" cy="584775"/>
            <a:chOff x="3684085" y="3026870"/>
            <a:chExt cx="6830090" cy="586226"/>
          </a:xfrm>
          <a:solidFill>
            <a:srgbClr val="9DF347"/>
          </a:solidFill>
        </p:grpSpPr>
        <p:sp>
          <p:nvSpPr>
            <p:cNvPr id="30" name="Rounded Rectangle 29"/>
            <p:cNvSpPr/>
            <p:nvPr/>
          </p:nvSpPr>
          <p:spPr>
            <a:xfrm>
              <a:off x="3684085" y="3028950"/>
              <a:ext cx="6777888" cy="533399"/>
            </a:xfrm>
            <a:prstGeom prst="roundRect">
              <a:avLst/>
            </a:prstGeom>
            <a:grpFill/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1860">
                <a:defRPr/>
              </a:pP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6287" y="3026870"/>
              <a:ext cx="6777888" cy="5862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1860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nắp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33" name="Straight Connector 32"/>
          <p:cNvCxnSpPr>
            <a:stCxn id="20" idx="3"/>
            <a:endCxn id="31" idx="1"/>
          </p:cNvCxnSpPr>
          <p:nvPr/>
        </p:nvCxnSpPr>
        <p:spPr>
          <a:xfrm>
            <a:off x="5307004" y="3485533"/>
            <a:ext cx="1375330" cy="832125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1" idx="3"/>
            <a:endCxn id="24" idx="1"/>
          </p:cNvCxnSpPr>
          <p:nvPr/>
        </p:nvCxnSpPr>
        <p:spPr>
          <a:xfrm flipV="1">
            <a:off x="5326007" y="3485533"/>
            <a:ext cx="1320698" cy="807855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3" idx="3"/>
            <a:endCxn id="25" idx="1"/>
          </p:cNvCxnSpPr>
          <p:nvPr/>
        </p:nvCxnSpPr>
        <p:spPr>
          <a:xfrm>
            <a:off x="5299588" y="5129514"/>
            <a:ext cx="1347118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39534" y="248318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86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34278" y="250815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86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71478" y="1731003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0411" y="2204106"/>
            <a:ext cx="15390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9478" y="1731003"/>
            <a:ext cx="4114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396278" y="1696413"/>
            <a:ext cx="167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0" y="1654979"/>
            <a:ext cx="608092" cy="608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89" rIns="91177" bIns="45589" rtlCol="0" anchor="ctr"/>
          <a:lstStyle/>
          <a:p>
            <a:pPr algn="ctr" defTabSz="911860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912" y="1524000"/>
            <a:ext cx="11110119" cy="1076941"/>
          </a:xfrm>
          <a:prstGeom prst="rect">
            <a:avLst/>
          </a:prstGeom>
          <a:noFill/>
        </p:spPr>
        <p:txBody>
          <a:bodyPr wrap="square" lIns="91165" tIns="45583" rIns="91165" bIns="4558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911860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Bạn Hà"/>
          <p:cNvSpPr/>
          <p:nvPr/>
        </p:nvSpPr>
        <p:spPr>
          <a:xfrm>
            <a:off x="1496502" y="3554773"/>
            <a:ext cx="3810502" cy="532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1515505" y="4362628"/>
            <a:ext cx="3810502" cy="532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rường em"/>
          <p:cNvSpPr/>
          <p:nvPr/>
        </p:nvSpPr>
        <p:spPr>
          <a:xfrm>
            <a:off x="1515506" y="5198754"/>
            <a:ext cx="3784082" cy="532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23250" y="4343808"/>
            <a:ext cx="4661541" cy="53207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290378" y="5179934"/>
            <a:ext cx="5118541" cy="53207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186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323250" y="3493813"/>
            <a:ext cx="4728043" cy="603813"/>
            <a:chOff x="1748997" y="2154132"/>
            <a:chExt cx="6927530" cy="605312"/>
          </a:xfrm>
          <a:solidFill>
            <a:srgbClr val="9DF347"/>
          </a:solidFill>
        </p:grpSpPr>
        <p:sp>
          <p:nvSpPr>
            <p:cNvPr id="30" name="Rounded Rectangle 29"/>
            <p:cNvSpPr/>
            <p:nvPr/>
          </p:nvSpPr>
          <p:spPr>
            <a:xfrm>
              <a:off x="1748997" y="2226045"/>
              <a:ext cx="6777888" cy="533399"/>
            </a:xfrm>
            <a:prstGeom prst="roundRect">
              <a:avLst/>
            </a:prstGeom>
            <a:grpFill/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1860">
                <a:defRPr/>
              </a:pP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98639" y="2154132"/>
              <a:ext cx="6777888" cy="5862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1860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nắp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39534" y="281846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86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60414" y="286625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86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71478" y="2066283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0411" y="2539386"/>
            <a:ext cx="15390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9478" y="2066283"/>
            <a:ext cx="4114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396278" y="2031693"/>
            <a:ext cx="167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11981" y="4014965"/>
            <a:ext cx="15390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72220" y="4014965"/>
            <a:ext cx="15390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511980" y="4767326"/>
            <a:ext cx="769541" cy="63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864737" y="4767326"/>
            <a:ext cx="769541" cy="63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470925" y="5695316"/>
            <a:ext cx="1148740" cy="11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1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76953" y="250242"/>
            <a:ext cx="608092" cy="608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89" rIns="91177" bIns="45589" rtlCol="0" anchor="ctr"/>
          <a:lstStyle/>
          <a:p>
            <a:pPr algn="ctr" defTabSz="911860">
              <a:defRPr/>
            </a:pP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18984" y="73013"/>
            <a:ext cx="10632687" cy="784554"/>
          </a:xfrm>
          <a:prstGeom prst="rect">
            <a:avLst/>
          </a:prstGeom>
          <a:noFill/>
        </p:spPr>
        <p:txBody>
          <a:bodyPr wrap="square" lIns="91165" tIns="45583" rIns="91165" bIns="4558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911860">
              <a:lnSpc>
                <a:spcPct val="150000"/>
              </a:lnSpc>
              <a:defRPr/>
            </a:pP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47726" r="56817" b="16493"/>
          <a:stretch>
            <a:fillRect/>
          </a:stretch>
        </p:blipFill>
        <p:spPr bwMode="auto">
          <a:xfrm>
            <a:off x="599017" y="4059043"/>
            <a:ext cx="3221567" cy="24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2" t="26357" r="15808" b="31416"/>
          <a:stretch>
            <a:fillRect/>
          </a:stretch>
        </p:blipFill>
        <p:spPr bwMode="auto">
          <a:xfrm>
            <a:off x="7435006" y="1058716"/>
            <a:ext cx="3108244" cy="28198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5599" y="1014698"/>
            <a:ext cx="33545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9300" y="3767375"/>
            <a:ext cx="380340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 defTabSz="91186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(Theo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63621" y="2763742"/>
            <a:ext cx="471928" cy="583558"/>
            <a:chOff x="9242474" y="1910261"/>
            <a:chExt cx="473098" cy="585006"/>
          </a:xfrm>
        </p:grpSpPr>
        <p:sp>
          <p:nvSpPr>
            <p:cNvPr id="31" name="Rounded Rectangle 30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60">
                <a:defRPr/>
              </a:pPr>
              <a:endParaRPr lang="en-US" sz="319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02258" y="1910261"/>
              <a:ext cx="413314" cy="585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860">
                <a:defRPr/>
              </a:pPr>
              <a:r>
                <a:rPr lang="en-US" sz="319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782532" y="4312680"/>
            <a:ext cx="463362" cy="583558"/>
            <a:chOff x="8850672" y="2618346"/>
            <a:chExt cx="464512" cy="585006"/>
          </a:xfrm>
        </p:grpSpPr>
        <p:sp>
          <p:nvSpPr>
            <p:cNvPr id="37" name="Rounded Rectangle 36"/>
            <p:cNvSpPr/>
            <p:nvPr/>
          </p:nvSpPr>
          <p:spPr>
            <a:xfrm>
              <a:off x="8857984" y="2654716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60">
                <a:defRPr/>
              </a:pPr>
              <a:endParaRPr lang="en-US" sz="319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50672" y="2618346"/>
              <a:ext cx="413314" cy="585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860">
                <a:defRPr/>
              </a:pPr>
              <a:r>
                <a:rPr lang="en-US" sz="319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733062" y="5360398"/>
            <a:ext cx="456069" cy="767774"/>
            <a:chOff x="9242474" y="1795961"/>
            <a:chExt cx="457200" cy="769679"/>
          </a:xfrm>
        </p:grpSpPr>
        <p:sp>
          <p:nvSpPr>
            <p:cNvPr id="43" name="Rounded Rectangle 42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60">
                <a:defRPr/>
              </a:pPr>
              <a:endParaRPr lang="en-US" sz="319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302258" y="1795961"/>
              <a:ext cx="342608" cy="76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860">
                <a:defRPr/>
              </a:pPr>
              <a:r>
                <a:rPr lang="en-US" sz="439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7733062" y="5561548"/>
            <a:ext cx="537751" cy="486325"/>
          </a:xfrm>
          <a:prstGeom prst="roundRect">
            <a:avLst/>
          </a:prstGeom>
          <a:solidFill>
            <a:srgbClr val="FF9999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860">
              <a:defRPr/>
            </a:pPr>
            <a:endParaRPr lang="en-US" sz="3000">
              <a:ln>
                <a:solidFill>
                  <a:srgbClr val="FF9999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5"/>
          <p:cNvSpPr/>
          <p:nvPr/>
        </p:nvSpPr>
        <p:spPr>
          <a:xfrm>
            <a:off x="7789827" y="4348961"/>
            <a:ext cx="537751" cy="486325"/>
          </a:xfrm>
          <a:prstGeom prst="roundRect">
            <a:avLst/>
          </a:prstGeom>
          <a:solidFill>
            <a:srgbClr val="FF9999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860">
              <a:defRPr/>
            </a:pPr>
            <a:endParaRPr lang="en-US" sz="3000">
              <a:ln>
                <a:solidFill>
                  <a:srgbClr val="FF9999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5"/>
          <p:cNvSpPr/>
          <p:nvPr/>
        </p:nvSpPr>
        <p:spPr>
          <a:xfrm>
            <a:off x="5322780" y="2874824"/>
            <a:ext cx="537751" cy="486325"/>
          </a:xfrm>
          <a:prstGeom prst="roundRect">
            <a:avLst/>
          </a:prstGeom>
          <a:solidFill>
            <a:srgbClr val="FF9999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860">
              <a:defRPr/>
            </a:pPr>
            <a:endParaRPr lang="en-US" sz="3190">
              <a:ln>
                <a:solidFill>
                  <a:srgbClr val="FF9999"/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09800" y="737109"/>
            <a:ext cx="15676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68440" y="735213"/>
            <a:ext cx="1878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990995" y="735213"/>
            <a:ext cx="2660995" cy="120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9993907">
            <a:off x="8579223" y="355661"/>
            <a:ext cx="4527176" cy="16452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9123" y="1919627"/>
            <a:ext cx="91269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CỐ- TỔNG KẾT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391751" y="3761029"/>
            <a:ext cx="2301749" cy="2992274"/>
          </a:xfrm>
          <a:prstGeom prst="rect">
            <a:avLst/>
          </a:prstGeom>
        </p:spPr>
      </p:pic>
      <p:grpSp>
        <p:nvGrpSpPr>
          <p:cNvPr id="18" name="组合 10"/>
          <p:cNvGrpSpPr/>
          <p:nvPr/>
        </p:nvGrpSpPr>
        <p:grpSpPr>
          <a:xfrm>
            <a:off x="19674" y="4857996"/>
            <a:ext cx="12172325" cy="2008136"/>
            <a:chOff x="0" y="3163016"/>
            <a:chExt cx="9144000" cy="2008136"/>
          </a:xfrm>
        </p:grpSpPr>
        <p:pic>
          <p:nvPicPr>
            <p:cNvPr id="19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1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6" name="图片 1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347200" y="4544497"/>
            <a:ext cx="2581872" cy="245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những mẫu thiết kế khung viề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23899" y="3200400"/>
            <a:ext cx="1363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9BBB59">
                    <a:lumMod val="50000"/>
                  </a:srgbClr>
                </a:solidFill>
                <a:latin typeface="Bahnschrift Light Condensed" panose="020B0502040204020203" pitchFamily="34" charset="0"/>
              </a:rPr>
              <a:t>TIẾT HỌC ĐẾN ĐÂY LÀ KẾT THÚC.</a:t>
            </a:r>
          </a:p>
          <a:p>
            <a:pPr algn="ctr"/>
            <a:r>
              <a:rPr lang="en-US" sz="4400">
                <a:solidFill>
                  <a:srgbClr val="9BBB59">
                    <a:lumMod val="50000"/>
                  </a:srgbClr>
                </a:solidFill>
                <a:latin typeface="Bahnschrift Light Condensed" panose="020B0502040204020203" pitchFamily="34" charset="0"/>
              </a:rPr>
              <a:t>XIN CHÂN THÀNH CẢM ƠN CÁC THẦY CÔ GIÁO VÀ CÁC EM</a:t>
            </a:r>
            <a:endParaRPr lang="en-US" sz="4400" dirty="0">
              <a:solidFill>
                <a:srgbClr val="9BBB59">
                  <a:lumMod val="50000"/>
                </a:srgbClr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4" name="Picture 3" descr="A close up of a flowe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48" y="4258554"/>
            <a:ext cx="3307904" cy="31136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bài hát lớp 3- Bài 8- 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21" end="2548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0175" y="411480"/>
            <a:ext cx="12803154" cy="1402879"/>
            <a:chOff x="3019755" y="183021"/>
            <a:chExt cx="10914696" cy="1066800"/>
          </a:xfrm>
        </p:grpSpPr>
        <p:sp>
          <p:nvSpPr>
            <p:cNvPr id="2" name="Speech Bubble: Rectangle with Corners Rounded 1"/>
            <p:cNvSpPr/>
            <p:nvPr/>
          </p:nvSpPr>
          <p:spPr>
            <a:xfrm>
              <a:off x="3019755" y="183021"/>
              <a:ext cx="9509918" cy="1066800"/>
            </a:xfrm>
            <a:prstGeom prst="wedgeRoundRectCallout">
              <a:avLst>
                <a:gd name="adj1" fmla="val -48106"/>
                <a:gd name="adj2" fmla="val 87435"/>
                <a:gd name="adj3" fmla="val 16667"/>
              </a:avLst>
            </a:prstGeom>
            <a:solidFill>
              <a:srgbClr val="FFF2EB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16279" y="414802"/>
              <a:ext cx="10818172" cy="35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Em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3" b="92649" l="10000" r="90610">
                        <a14:foregroundMark x1="36220" y1="28097" x2="45976" y2="36354"/>
                        <a14:foregroundMark x1="56585" y1="30111" x2="62927" y2="37865"/>
                        <a14:foregroundMark x1="30122" y1="32729" x2="36220" y2="36858"/>
                        <a14:foregroundMark x1="33902" y1="9164" x2="44268" y2="8963"/>
                        <a14:foregroundMark x1="44268" y1="8963" x2="45976" y2="8963"/>
                        <a14:foregroundMark x1="34756" y1="90634" x2="32439" y2="91440"/>
                        <a14:foregroundMark x1="52683" y1="91843" x2="54512" y2="92649"/>
                        <a14:foregroundMark x1="77927" y1="47029" x2="76829" y2="50655"/>
                        <a14:foregroundMark x1="80610" y1="41893" x2="90610" y2="19839"/>
                        <a14:foregroundMark x1="90000" y1="19637" x2="73902" y2="56495"/>
                        <a14:foregroundMark x1="35732" y1="29809" x2="42683" y2="36556"/>
                        <a14:foregroundMark x1="28902" y1="92649" x2="30122" y2="92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7918" y="2690789"/>
            <a:ext cx="3441201" cy="416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00600"/>
            <a:ext cx="1905000" cy="1850726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74" y="96856"/>
            <a:ext cx="1312127" cy="127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00" y="1014869"/>
            <a:ext cx="8679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9993907">
            <a:off x="8579223" y="355661"/>
            <a:ext cx="4527176" cy="16452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2689" y="1139482"/>
            <a:ext cx="52662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391751" y="3761029"/>
            <a:ext cx="2301749" cy="2992274"/>
          </a:xfrm>
          <a:prstGeom prst="rect">
            <a:avLst/>
          </a:prstGeom>
        </p:spPr>
      </p:pic>
      <p:grpSp>
        <p:nvGrpSpPr>
          <p:cNvPr id="18" name="组合 10"/>
          <p:cNvGrpSpPr/>
          <p:nvPr/>
        </p:nvGrpSpPr>
        <p:grpSpPr>
          <a:xfrm>
            <a:off x="19674" y="4857996"/>
            <a:ext cx="12172325" cy="2008136"/>
            <a:chOff x="0" y="3163016"/>
            <a:chExt cx="9144000" cy="2008136"/>
          </a:xfrm>
        </p:grpSpPr>
        <p:pic>
          <p:nvPicPr>
            <p:cNvPr id="19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1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6" name="图片 1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347200" y="4544497"/>
            <a:ext cx="2581872" cy="245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11737" y="372728"/>
            <a:ext cx="608092" cy="6080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89" rIns="91177" bIns="45589" rtlCol="0" anchor="ctr"/>
          <a:lstStyle/>
          <a:p>
            <a:pPr algn="ctr" defTabSz="911860">
              <a:defRPr/>
            </a:pPr>
            <a:r>
              <a:rPr lang="en-US" sz="2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840" y="282136"/>
            <a:ext cx="10460378" cy="681320"/>
          </a:xfrm>
          <a:prstGeom prst="rect">
            <a:avLst/>
          </a:prstGeom>
          <a:noFill/>
        </p:spPr>
        <p:txBody>
          <a:bodyPr wrap="square" lIns="91165" tIns="45583" rIns="91165" bIns="4558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911860">
              <a:lnSpc>
                <a:spcPct val="150000"/>
              </a:lnSpc>
              <a:defRPr/>
            </a:pP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3" y="2337285"/>
            <a:ext cx="11072963" cy="436418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183618" y="944244"/>
            <a:ext cx="2590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98418" y="939678"/>
            <a:ext cx="2819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01602" y="1150620"/>
            <a:ext cx="7273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1860">
              <a:lnSpc>
                <a:spcPct val="150000"/>
              </a:lnSpc>
              <a:defRPr/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893975" y="1103424"/>
            <a:ext cx="7105340" cy="46842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82" y="1091928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7415" y="4936725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7" y="763376"/>
            <a:ext cx="10016038" cy="4173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7548" y="4995081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72" b="100000" l="17191" r="6519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25638" r="35485" b="3782"/>
          <a:stretch>
            <a:fillRect/>
          </a:stretch>
        </p:blipFill>
        <p:spPr>
          <a:xfrm>
            <a:off x="2920618" y="819277"/>
            <a:ext cx="6578222" cy="4002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313</Words>
  <Application>Microsoft Office PowerPoint</Application>
  <PresentationFormat>Custom</PresentationFormat>
  <Paragraphs>62</Paragraphs>
  <Slides>17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ismail - [2010]</cp:lastModifiedBy>
  <cp:revision>28</cp:revision>
  <dcterms:created xsi:type="dcterms:W3CDTF">2024-12-17T07:55:50Z</dcterms:created>
  <dcterms:modified xsi:type="dcterms:W3CDTF">2024-12-18T07:24:16Z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DDDA460D9DF4439D8A542EA1F17E71E5_12</vt:lpwstr>
  </property>
  <property fmtid="{D5CDD505-2E9C-101B-9397-08002B2CF9AE}" pid="3" name="KSOProductBuildVer">
    <vt:lpwstr>2057-12.2.0.19307</vt:lpwstr>
  </property>
</Properties>
</file>