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4"/>
  </p:notesMasterIdLst>
  <p:sldIdLst>
    <p:sldId id="315" r:id="rId2"/>
    <p:sldId id="324" r:id="rId3"/>
    <p:sldId id="256" r:id="rId4"/>
    <p:sldId id="257" r:id="rId5"/>
    <p:sldId id="328" r:id="rId6"/>
    <p:sldId id="329" r:id="rId7"/>
    <p:sldId id="330" r:id="rId8"/>
    <p:sldId id="331" r:id="rId9"/>
    <p:sldId id="327" r:id="rId10"/>
    <p:sldId id="258" r:id="rId11"/>
    <p:sldId id="264" r:id="rId12"/>
    <p:sldId id="325" r:id="rId13"/>
  </p:sldIdLst>
  <p:sldSz cx="12161838" cy="6858000"/>
  <p:notesSz cx="6858000" cy="9144000"/>
  <p:embeddedFontLst>
    <p:embeddedFont>
      <p:font typeface="Arial-Rounded" panose="020B0500000000000000" charset="0"/>
      <p:regular r:id="rId15"/>
    </p:embeddedFont>
    <p:embeddedFont>
      <p:font typeface="Fredoka One" panose="020B0604020202020204" charset="0"/>
      <p:regular r:id="rId16"/>
    </p:embeddedFont>
    <p:embeddedFont>
      <p:font typeface="Arial Rounded MT Bold" panose="020F0704030504030204" pitchFamily="34" charset="0"/>
      <p:regular r:id="rId17"/>
    </p:embeddedFont>
    <p:embeddedFont>
      <p:font typeface="Caveat Brush" panose="020B0604020202020204" charset="0"/>
      <p:regular r:id="rId18"/>
    </p:embeddedFont>
    <p:embeddedFont>
      <p:font typeface="Nunito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576">
          <p15:clr>
            <a:srgbClr val="9AA0A6"/>
          </p15:clr>
        </p15:guide>
        <p15:guide id="3" orient="horz" pos="2843">
          <p15:clr>
            <a:srgbClr val="9AA0A6"/>
          </p15:clr>
        </p15:guide>
        <p15:guide id="4" pos="5306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1794">
          <p15:clr>
            <a:srgbClr val="9AA0A6"/>
          </p15:clr>
        </p15:guide>
        <p15:guide id="7" orient="horz" pos="768">
          <p15:clr>
            <a:srgbClr val="A4A3A4"/>
          </p15:clr>
        </p15:guide>
        <p15:guide id="8" orient="horz" pos="3791">
          <p15:clr>
            <a:srgbClr val="A4A3A4"/>
          </p15:clr>
        </p15:guide>
        <p15:guide id="9" orient="horz" pos="2392">
          <p15:clr>
            <a:srgbClr val="A4A3A4"/>
          </p15:clr>
        </p15:guide>
        <p15:guide id="10" pos="604">
          <p15:clr>
            <a:srgbClr val="A4A3A4"/>
          </p15:clr>
        </p15:guide>
        <p15:guide id="11" pos="7057">
          <p15:clr>
            <a:srgbClr val="A4A3A4"/>
          </p15:clr>
        </p15:guide>
        <p15:guide id="1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0066"/>
    <a:srgbClr val="F09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EE8047C-CD58-48A2-AB3F-55819AF1ADA1}">
  <a:tblStyle styleId="{4EE8047C-CD58-48A2-AB3F-55819AF1AD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53" autoAdjust="0"/>
  </p:normalViewPr>
  <p:slideViewPr>
    <p:cSldViewPr snapToGrid="0">
      <p:cViewPr varScale="1">
        <p:scale>
          <a:sx n="63" d="100"/>
          <a:sy n="63" d="100"/>
        </p:scale>
        <p:origin x="1002" y="72"/>
      </p:cViewPr>
      <p:guideLst>
        <p:guide pos="454"/>
        <p:guide orient="horz" pos="576"/>
        <p:guide orient="horz" pos="2843"/>
        <p:guide pos="5306"/>
        <p:guide pos="2880"/>
        <p:guide orient="horz" pos="1794"/>
        <p:guide orient="horz" pos="768"/>
        <p:guide orient="horz" pos="3791"/>
        <p:guide orient="horz" pos="2392"/>
        <p:guide pos="604"/>
        <p:guide pos="7057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7420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làm</a:t>
            </a:r>
            <a:r>
              <a:rPr lang="en-US" baseline="0" smtClean="0"/>
              <a:t> việc nhóm đôi, 1 bạn hỏi và tự mời bạn khác trả lời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4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Từ</a:t>
            </a:r>
            <a:r>
              <a:rPr lang="en-US" baseline="0" smtClean="0"/>
              <a:t> đó dẫn vào bài ngày hnay 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16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70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420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791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775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Từ</a:t>
            </a:r>
            <a:r>
              <a:rPr lang="en-US" baseline="0" smtClean="0"/>
              <a:t> đó GV chốt ý nghĩa của câu chuyện. Gv linh động thay đổi nội dung nếu thấy chưa phù hợp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5584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619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7625" y="1236033"/>
            <a:ext cx="7601149" cy="3751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7625" y="4987567"/>
            <a:ext cx="6023461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5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5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0" name="Google Shape;8290;p46"/>
          <p:cNvGrpSpPr/>
          <p:nvPr/>
        </p:nvGrpSpPr>
        <p:grpSpPr>
          <a:xfrm>
            <a:off x="-2275" y="-11449"/>
            <a:ext cx="12162051" cy="6882076"/>
            <a:chOff x="-2000" y="-12625"/>
            <a:chExt cx="10692000" cy="7589400"/>
          </a:xfrm>
        </p:grpSpPr>
        <p:sp>
          <p:nvSpPr>
            <p:cNvPr id="8291" name="Google Shape;8291;p46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92" name="Google Shape;8292;p46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8293" name="Google Shape;8293;p46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8294" name="Google Shape;8294;p46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295" name="Google Shape;8295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96" name="Google Shape;829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297" name="Google Shape;829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298" name="Google Shape;829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299" name="Google Shape;8299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0" name="Google Shape;830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1" name="Google Shape;830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2" name="Google Shape;830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303" name="Google Shape;8303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4" name="Google Shape;830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5" name="Google Shape;830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6" name="Google Shape;830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307" name="Google Shape;8307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8" name="Google Shape;830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9" name="Google Shape;830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10" name="Google Shape;831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311" name="Google Shape;8311;p46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8312" name="Google Shape;8312;p46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313" name="Google Shape;8313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14" name="Google Shape;8314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15" name="Google Shape;831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16" name="Google Shape;831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17" name="Google Shape;831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18" name="Google Shape;8318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19" name="Google Shape;831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0" name="Google Shape;832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1" name="Google Shape;832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22" name="Google Shape;8322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23" name="Google Shape;832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4" name="Google Shape;832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5" name="Google Shape;832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26" name="Google Shape;8326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27" name="Google Shape;832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8" name="Google Shape;832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9" name="Google Shape;832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8330" name="Google Shape;8330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31" name="Google Shape;8331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32" name="Google Shape;833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33" name="Google Shape;833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34" name="Google Shape;833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35" name="Google Shape;8335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36" name="Google Shape;833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37" name="Google Shape;833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38" name="Google Shape;833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39" name="Google Shape;8339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40" name="Google Shape;834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41" name="Google Shape;834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42" name="Google Shape;834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43" name="Google Shape;8343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44" name="Google Shape;834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45" name="Google Shape;834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46" name="Google Shape;834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8347" name="Google Shape;8347;p46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348" name="Google Shape;8348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49" name="Google Shape;8349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0" name="Google Shape;835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1" name="Google Shape;835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2" name="Google Shape;835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53" name="Google Shape;8353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4" name="Google Shape;835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5" name="Google Shape;835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6" name="Google Shape;835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57" name="Google Shape;8357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8" name="Google Shape;835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9" name="Google Shape;835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0" name="Google Shape;836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61" name="Google Shape;8361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62" name="Google Shape;836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3" name="Google Shape;836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4" name="Google Shape;836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8365" name="Google Shape;8365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66" name="Google Shape;8366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67" name="Google Shape;836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8" name="Google Shape;836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9" name="Google Shape;836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70" name="Google Shape;8370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1" name="Google Shape;837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72" name="Google Shape;837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73" name="Google Shape;837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74" name="Google Shape;8374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5" name="Google Shape;837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76" name="Google Shape;837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77" name="Google Shape;837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78" name="Google Shape;8378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9" name="Google Shape;837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80" name="Google Shape;838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81" name="Google Shape;838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8382" name="Google Shape;8382;p46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383" name="Google Shape;8383;p46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84" name="Google Shape;8384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85" name="Google Shape;8385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86" name="Google Shape;8386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387" name="Google Shape;8387;p46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88" name="Google Shape;8388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89" name="Google Shape;8389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0" name="Google Shape;8390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391" name="Google Shape;8391;p46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92" name="Google Shape;8392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3" name="Google Shape;8393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4" name="Google Shape;8394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395" name="Google Shape;8395;p46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96" name="Google Shape;8396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7" name="Google Shape;8397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8" name="Google Shape;8398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</p:grpSp>
          <p:grpSp>
            <p:nvGrpSpPr>
              <p:cNvPr id="8399" name="Google Shape;8399;p46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8400" name="Google Shape;8400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401" name="Google Shape;840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2" name="Google Shape;840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3" name="Google Shape;840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404" name="Google Shape;8404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405" name="Google Shape;840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6" name="Google Shape;840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7" name="Google Shape;840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408" name="Google Shape;8408;p46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8409" name="Google Shape;8409;p46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8410" name="Google Shape;8410;p46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411" name="Google Shape;8411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12" name="Google Shape;841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13" name="Google Shape;841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14" name="Google Shape;841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415" name="Google Shape;8415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16" name="Google Shape;841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17" name="Google Shape;841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18" name="Google Shape;841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419" name="Google Shape;8419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20" name="Google Shape;842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21" name="Google Shape;842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22" name="Google Shape;842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423" name="Google Shape;8423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24" name="Google Shape;842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25" name="Google Shape;842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26" name="Google Shape;842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427" name="Google Shape;8427;p46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8428" name="Google Shape;8428;p46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429" name="Google Shape;8429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30" name="Google Shape;8430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1" name="Google Shape;843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32" name="Google Shape;843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33" name="Google Shape;843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34" name="Google Shape;8434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5" name="Google Shape;843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36" name="Google Shape;843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37" name="Google Shape;843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38" name="Google Shape;8438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9" name="Google Shape;843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0" name="Google Shape;844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1" name="Google Shape;844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42" name="Google Shape;8442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43" name="Google Shape;844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4" name="Google Shape;844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5" name="Google Shape;844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8446" name="Google Shape;8446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47" name="Google Shape;8447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48" name="Google Shape;844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9" name="Google Shape;844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0" name="Google Shape;845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51" name="Google Shape;8451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52" name="Google Shape;845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3" name="Google Shape;845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4" name="Google Shape;845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55" name="Google Shape;8455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56" name="Google Shape;845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7" name="Google Shape;845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8" name="Google Shape;845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59" name="Google Shape;8459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60" name="Google Shape;846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61" name="Google Shape;846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62" name="Google Shape;846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8463" name="Google Shape;8463;p46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464" name="Google Shape;8464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65" name="Google Shape;8465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66" name="Google Shape;846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67" name="Google Shape;846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68" name="Google Shape;846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69" name="Google Shape;8469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0" name="Google Shape;847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1" name="Google Shape;847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2" name="Google Shape;847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73" name="Google Shape;8473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4" name="Google Shape;847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5" name="Google Shape;847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6" name="Google Shape;847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77" name="Google Shape;8477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8" name="Google Shape;847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9" name="Google Shape;847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0" name="Google Shape;848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8481" name="Google Shape;8481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82" name="Google Shape;8482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83" name="Google Shape;848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4" name="Google Shape;848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5" name="Google Shape;848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86" name="Google Shape;8486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87" name="Google Shape;848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8" name="Google Shape;848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9" name="Google Shape;848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90" name="Google Shape;8490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91" name="Google Shape;849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92" name="Google Shape;849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93" name="Google Shape;849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94" name="Google Shape;8494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95" name="Google Shape;849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96" name="Google Shape;849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97" name="Google Shape;849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8498" name="Google Shape;8498;p46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499" name="Google Shape;8499;p46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0" name="Google Shape;8500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1" name="Google Shape;8501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2" name="Google Shape;8502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503" name="Google Shape;8503;p46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4" name="Google Shape;8504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5" name="Google Shape;8505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6" name="Google Shape;8506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507" name="Google Shape;8507;p46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8" name="Google Shape;8508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9" name="Google Shape;8509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10" name="Google Shape;8510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511" name="Google Shape;8511;p46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12" name="Google Shape;8512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13" name="Google Shape;8513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14" name="Google Shape;8514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</p:grpSp>
          <p:grpSp>
            <p:nvGrpSpPr>
              <p:cNvPr id="8515" name="Google Shape;8515;p46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8516" name="Google Shape;8516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17" name="Google Shape;851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18" name="Google Shape;851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19" name="Google Shape;851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520" name="Google Shape;8520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21" name="Google Shape;852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22" name="Google Shape;852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23" name="Google Shape;852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524" name="Google Shape;8524;p46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8525" name="Google Shape;8525;p46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526" name="Google Shape;8526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27" name="Google Shape;8527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28" name="Google Shape;852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29" name="Google Shape;852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0" name="Google Shape;853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31" name="Google Shape;8531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32" name="Google Shape;853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3" name="Google Shape;853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4" name="Google Shape;853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35" name="Google Shape;8535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36" name="Google Shape;853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7" name="Google Shape;853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8" name="Google Shape;853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39" name="Google Shape;8539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0" name="Google Shape;854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41" name="Google Shape;854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42" name="Google Shape;854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543" name="Google Shape;8543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44" name="Google Shape;8544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5" name="Google Shape;854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46" name="Google Shape;854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47" name="Google Shape;854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48" name="Google Shape;8548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9" name="Google Shape;8549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0" name="Google Shape;8550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1" name="Google Shape;8551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52" name="Google Shape;8552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53" name="Google Shape;855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4" name="Google Shape;855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5" name="Google Shape;855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56" name="Google Shape;8556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57" name="Google Shape;855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8" name="Google Shape;855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9" name="Google Shape;855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8560" name="Google Shape;8560;p46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561" name="Google Shape;8561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62" name="Google Shape;8562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63" name="Google Shape;856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64" name="Google Shape;856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65" name="Google Shape;856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66" name="Google Shape;8566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67" name="Google Shape;856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68" name="Google Shape;856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69" name="Google Shape;856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70" name="Google Shape;8570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71" name="Google Shape;857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72" name="Google Shape;857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73" name="Google Shape;857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74" name="Google Shape;8574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75" name="Google Shape;857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76" name="Google Shape;857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77" name="Google Shape;857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578" name="Google Shape;8578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79" name="Google Shape;8579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0" name="Google Shape;858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1" name="Google Shape;858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2" name="Google Shape;858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83" name="Google Shape;8583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4" name="Google Shape;858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5" name="Google Shape;858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6" name="Google Shape;858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87" name="Google Shape;8587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8" name="Google Shape;858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9" name="Google Shape;858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90" name="Google Shape;859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91" name="Google Shape;8591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92" name="Google Shape;859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93" name="Google Shape;859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94" name="Google Shape;859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8595" name="Google Shape;8595;p46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8596" name="Google Shape;8596;p46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97" name="Google Shape;859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98" name="Google Shape;859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99" name="Google Shape;859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00" name="Google Shape;8600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1" name="Google Shape;860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2" name="Google Shape;860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3" name="Google Shape;860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04" name="Google Shape;8604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5" name="Google Shape;860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6" name="Google Shape;860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7" name="Google Shape;860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08" name="Google Shape;8608;p46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9" name="Google Shape;8609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10" name="Google Shape;8610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11" name="Google Shape;8611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612" name="Google Shape;8612;p46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8613" name="Google Shape;8613;p46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614" name="Google Shape;8614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15" name="Google Shape;8615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16" name="Google Shape;861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17" name="Google Shape;861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18" name="Google Shape;861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19" name="Google Shape;8619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0" name="Google Shape;862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1" name="Google Shape;862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2" name="Google Shape;862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23" name="Google Shape;8623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4" name="Google Shape;862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5" name="Google Shape;862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6" name="Google Shape;862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27" name="Google Shape;8627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8" name="Google Shape;862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9" name="Google Shape;862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0" name="Google Shape;863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631" name="Google Shape;8631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32" name="Google Shape;8632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33" name="Google Shape;863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4" name="Google Shape;863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5" name="Google Shape;863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36" name="Google Shape;8636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37" name="Google Shape;863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8" name="Google Shape;863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9" name="Google Shape;863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40" name="Google Shape;8640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41" name="Google Shape;864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42" name="Google Shape;864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43" name="Google Shape;864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44" name="Google Shape;8644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45" name="Google Shape;864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46" name="Google Shape;864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47" name="Google Shape;864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8648" name="Google Shape;8648;p46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649" name="Google Shape;8649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50" name="Google Shape;8650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1" name="Google Shape;865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52" name="Google Shape;865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53" name="Google Shape;865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54" name="Google Shape;8654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5" name="Google Shape;865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56" name="Google Shape;865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57" name="Google Shape;865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58" name="Google Shape;8658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9" name="Google Shape;8659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0" name="Google Shape;8660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1" name="Google Shape;8661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62" name="Google Shape;8662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63" name="Google Shape;866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4" name="Google Shape;866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5" name="Google Shape;866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666" name="Google Shape;8666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67" name="Google Shape;8667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68" name="Google Shape;866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9" name="Google Shape;866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0" name="Google Shape;867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71" name="Google Shape;8671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72" name="Google Shape;867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3" name="Google Shape;867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4" name="Google Shape;867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75" name="Google Shape;8675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76" name="Google Shape;867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7" name="Google Shape;867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8" name="Google Shape;867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79" name="Google Shape;8679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80" name="Google Shape;868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81" name="Google Shape;868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82" name="Google Shape;868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8683" name="Google Shape;8683;p46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8684" name="Google Shape;8684;p46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85" name="Google Shape;868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86" name="Google Shape;868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87" name="Google Shape;868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88" name="Google Shape;8688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89" name="Google Shape;8689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0" name="Google Shape;8690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1" name="Google Shape;8691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92" name="Google Shape;8692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93" name="Google Shape;8693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4" name="Google Shape;8694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5" name="Google Shape;8695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96" name="Google Shape;8696;p46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97" name="Google Shape;869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8" name="Google Shape;869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9" name="Google Shape;869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53079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89831" y="2147233"/>
            <a:ext cx="6353044" cy="255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07213" y="1072567"/>
            <a:ext cx="2118346" cy="1122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66202" y="4785833"/>
            <a:ext cx="3400367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443" y="-1734032"/>
            <a:ext cx="9105715" cy="15504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57625" y="1621003"/>
            <a:ext cx="10246588" cy="455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3114" y="1597333"/>
            <a:ext cx="8245152" cy="261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55651" y="4098300"/>
            <a:ext cx="6481126" cy="1068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82954" y="1742800"/>
            <a:ext cx="5995930" cy="337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57625" y="3047200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3114" y="1597333"/>
            <a:ext cx="8245152" cy="261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55651" y="4098300"/>
            <a:ext cx="6481126" cy="1068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1310" y="4762633"/>
            <a:ext cx="5799218" cy="70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2147" y="2949667"/>
            <a:ext cx="6957545" cy="1696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6" r:id="rId6"/>
    <p:sldLayoutId id="2147483658" r:id="rId7"/>
    <p:sldLayoutId id="2147483661" r:id="rId8"/>
    <p:sldLayoutId id="2147483663" r:id="rId9"/>
    <p:sldLayoutId id="2147483671" r:id="rId10"/>
    <p:sldLayoutId id="2147483673" r:id="rId11"/>
    <p:sldLayoutId id="2147483679" r:id="rId12"/>
    <p:sldLayoutId id="214748368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9781" y="1538503"/>
            <a:ext cx="6353044" cy="355279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txBody>
          <a:bodyPr/>
          <a:lstStyle/>
          <a:p>
            <a:r>
              <a:rPr lang="en-US" sz="5400" smtClean="0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  <a:r>
              <a:rPr lang="en-US" sz="8000" smtClean="0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8000" smtClean="0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8000" i="1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hát</a:t>
            </a:r>
            <a:br>
              <a:rPr lang="en-US" sz="8000" i="1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8000" i="1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ơi có biết</a:t>
            </a:r>
            <a:endParaRPr lang="en-US" sz="8000" i="1">
              <a:solidFill>
                <a:srgbClr val="FF5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8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9479" y="4195167"/>
            <a:ext cx="1691071" cy="16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63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373727" y="3452366"/>
            <a:ext cx="2905595" cy="155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69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2690403"/>
            <a:ext cx="1969014" cy="45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21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0640" y="3452366"/>
            <a:ext cx="3020866" cy="340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5" y="1182493"/>
            <a:ext cx="11108419" cy="16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3" y="0"/>
            <a:ext cx="5513385" cy="268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3771285" y="970424"/>
            <a:ext cx="4855159" cy="74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7200" smtClean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học</a:t>
            </a:r>
            <a:endParaRPr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3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59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6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1152803" y="2849884"/>
            <a:ext cx="10034068" cy="2555053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just"/>
            <a:r>
              <a:rPr lang="en-US" sz="5400" smtClean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 hiếu thảo và yêu thương bố mẹ.</a:t>
            </a:r>
            <a:endParaRPr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4" y="823212"/>
            <a:ext cx="5513385" cy="392611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4374990" y="2413669"/>
            <a:ext cx="3647753" cy="74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7200" smtClean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  <a:endParaRPr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3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59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6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7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ẹ Ơi Có Biết - Bé Phan Hiếu Kiên - Nhạc Vu Lan Báo Hiế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8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3345" y="541552"/>
            <a:ext cx="8351688" cy="5459197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3350" y="800146"/>
            <a:ext cx="8431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4000" dirty="0" smtClean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smtClean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 </a:t>
            </a:r>
            <a:r>
              <a:rPr lang="en-US" sz="4000" dirty="0" err="1" smtClean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000" dirty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smtClean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17</a:t>
            </a:r>
            <a:r>
              <a:rPr lang="en-US" sz="4000" dirty="0" smtClean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tháng</a:t>
            </a:r>
            <a:r>
              <a:rPr lang="en-US" sz="4000" dirty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smtClean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12</a:t>
            </a:r>
            <a:r>
              <a:rPr lang="en-US" sz="4000" dirty="0" smtClean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4000" dirty="0" smtClean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smtClean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2024 </a:t>
            </a:r>
            <a:endParaRPr lang="en-US" sz="4000" dirty="0">
              <a:solidFill>
                <a:srgbClr val="F0942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86" y="5119522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S/118</a:t>
            </a:r>
          </a:p>
        </p:txBody>
      </p:sp>
      <p:sp>
        <p:nvSpPr>
          <p:cNvPr id="145" name="Google Shape;145;p39"/>
          <p:cNvSpPr txBox="1">
            <a:spLocks noGrp="1"/>
          </p:cNvSpPr>
          <p:nvPr>
            <p:ph type="ctrTitle"/>
          </p:nvPr>
        </p:nvSpPr>
        <p:spPr>
          <a:xfrm>
            <a:off x="292244" y="919771"/>
            <a:ext cx="8181353" cy="2393582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27: MẸ</a:t>
            </a:r>
            <a:endParaRPr lang="vi-VN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5547" y="406393"/>
            <a:ext cx="3008850" cy="645160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13345" y="3271150"/>
            <a:ext cx="843168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và nghe: </a:t>
            </a:r>
          </a:p>
          <a:p>
            <a:pPr algn="ctr"/>
            <a:r>
              <a:rPr lang="en-US" sz="6600" b="1" smtClean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tích cây vú sữa</a:t>
            </a:r>
            <a:endParaRPr lang="en-US" sz="4800" b="1">
              <a:solidFill>
                <a:srgbClr val="F0942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/>
          <p:cNvSpPr txBox="1">
            <a:spLocks/>
          </p:cNvSpPr>
          <p:nvPr/>
        </p:nvSpPr>
        <p:spPr>
          <a:xfrm>
            <a:off x="133350" y="0"/>
            <a:ext cx="1282065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4000" smtClean="0">
                <a:solidFill>
                  <a:schemeClr val="bg2">
                    <a:lumMod val="50000"/>
                  </a:schemeClr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4000" smtClean="0">
                <a:solidFill>
                  <a:schemeClr val="bg2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Dựa vào câu hỏi gợi ý, đoán nội dung của từng tranh.</a:t>
            </a:r>
            <a:endParaRPr lang="en-US" sz="4000">
              <a:solidFill>
                <a:schemeClr val="bg2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Google Shape;1333;p36"/>
          <p:cNvSpPr txBox="1">
            <a:spLocks/>
          </p:cNvSpPr>
          <p:nvPr/>
        </p:nvSpPr>
        <p:spPr>
          <a:xfrm>
            <a:off x="3885079" y="620200"/>
            <a:ext cx="440676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4000" smtClean="0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 anh em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51" y="1563925"/>
            <a:ext cx="3278875" cy="243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882" y="1609466"/>
            <a:ext cx="3259358" cy="239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684" y="4013781"/>
            <a:ext cx="3129244" cy="273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938" y="4003564"/>
            <a:ext cx="3116232" cy="270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664" y="938209"/>
            <a:ext cx="7028560" cy="522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31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42" y="1154934"/>
            <a:ext cx="6986724" cy="51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5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84" y="550039"/>
            <a:ext cx="6707813" cy="585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32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12" y="600686"/>
            <a:ext cx="6072656" cy="527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1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/>
          <p:cNvSpPr txBox="1">
            <a:spLocks/>
          </p:cNvSpPr>
          <p:nvPr/>
        </p:nvSpPr>
        <p:spPr>
          <a:xfrm>
            <a:off x="152400" y="247650"/>
            <a:ext cx="1187211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4000" smtClean="0">
                <a:solidFill>
                  <a:schemeClr val="bg2">
                    <a:lumMod val="50000"/>
                  </a:schemeClr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4000" smtClean="0">
                <a:solidFill>
                  <a:schemeClr val="bg2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Chọn kể 1 – 2 đoạn của câu chuyện theo tranh.</a:t>
            </a:r>
            <a:endParaRPr lang="en-US" sz="4000">
              <a:solidFill>
                <a:schemeClr val="bg2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" b="88000" l="5159" r="100000">
                        <a14:foregroundMark x1="22619" y1="4267" x2="41865" y2="5067"/>
                        <a14:foregroundMark x1="33730" y1="8000" x2="23214" y2="25067"/>
                        <a14:foregroundMark x1="21032" y1="34400" x2="18849" y2="4186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8"/>
          <a:stretch/>
        </p:blipFill>
        <p:spPr bwMode="auto">
          <a:xfrm>
            <a:off x="1514722" y="1260718"/>
            <a:ext cx="4364183" cy="313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043" l="0" r="98403">
                        <a14:foregroundMark x1="5389" y1="12772" x2="6786" y2="45924"/>
                        <a14:foregroundMark x1="10579" y1="2717" x2="23353" y2="2717"/>
                        <a14:foregroundMark x1="5190" y1="6522" x2="5389" y2="12772"/>
                        <a14:foregroundMark x1="5988" y1="5707" x2="7984" y2="271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905" y="1205802"/>
            <a:ext cx="4338205" cy="318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29" b="75714" l="1040" r="100000">
                        <a14:foregroundMark x1="8732" y1="20238" x2="8732" y2="46667"/>
                        <a14:foregroundMark x1="5613" y1="16190" x2="5613" y2="47143"/>
                        <a14:foregroundMark x1="4158" y1="15714" x2="4782" y2="46905"/>
                        <a14:foregroundMark x1="14345" y1="10238" x2="25780" y2="10238"/>
                        <a14:foregroundMark x1="11435" y1="6429" x2="11435" y2="6429"/>
                        <a14:foregroundMark x1="35135" y1="38095" x2="54054" y2="43571"/>
                        <a14:foregroundMark x1="65489" y1="42619" x2="68607" y2="50238"/>
                        <a14:foregroundMark x1="72765" y1="33810" x2="59875" y2="50238"/>
                        <a14:foregroundMark x1="88565" y1="15952" x2="95634" y2="42857"/>
                        <a14:foregroundMark x1="95010" y1="14048" x2="95010" y2="45952"/>
                        <a14:foregroundMark x1="95010" y1="12381" x2="95218" y2="46905"/>
                        <a14:foregroundMark x1="95842" y1="13095" x2="96674" y2="39286"/>
                        <a14:foregroundMark x1="74220" y1="34762" x2="76299" y2="44048"/>
                        <a14:foregroundMark x1="14553" y1="36905" x2="15385" y2="46905"/>
                        <a14:foregroundMark x1="24532" y1="25714" x2="48233" y2="17619"/>
                        <a14:foregroundMark x1="31393" y1="24048" x2="32017" y2="31190"/>
                        <a14:foregroundMark x1="69439" y1="10714" x2="77339" y2="33333"/>
                        <a14:foregroundMark x1="71102" y1="31190" x2="76299" y2="32619"/>
                        <a14:foregroundMark x1="4158" y1="11429" x2="3742" y2="18333"/>
                        <a14:foregroundMark x1="94387" y1="7857" x2="96466" y2="12381"/>
                        <a14:foregroundMark x1="28898" y1="5952" x2="35343" y2="547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01" y="3906935"/>
            <a:ext cx="4165024" cy="363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387" y="3906935"/>
            <a:ext cx="4151723" cy="278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57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116</Words>
  <Application>Microsoft Office PowerPoint</Application>
  <PresentationFormat>Custom</PresentationFormat>
  <Paragraphs>15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Arial-Rounded</vt:lpstr>
      <vt:lpstr>Fredoka One</vt:lpstr>
      <vt:lpstr>Arial Rounded MT Bold</vt:lpstr>
      <vt:lpstr>Arial</vt:lpstr>
      <vt:lpstr>Lato</vt:lpstr>
      <vt:lpstr>Caveat Brush</vt:lpstr>
      <vt:lpstr>Nunito</vt:lpstr>
      <vt:lpstr>Roboto Condensed Light</vt:lpstr>
      <vt:lpstr>Question of the Day for Preschool by Slidesgo</vt:lpstr>
      <vt:lpstr>KHỞI ĐỘNG Nghe hát Mẹ ơi có biết</vt:lpstr>
      <vt:lpstr>PowerPoint Presentation</vt:lpstr>
      <vt:lpstr>Bài 27: MẸ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</vt:lpstr>
      <vt:lpstr>Dặn dò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 of the Day for Preschool</dc:title>
  <dc:creator>PC</dc:creator>
  <cp:lastModifiedBy>ADMIN</cp:lastModifiedBy>
  <cp:revision>59</cp:revision>
  <dcterms:modified xsi:type="dcterms:W3CDTF">2024-12-11T02:39:10Z</dcterms:modified>
</cp:coreProperties>
</file>