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7"/>
  </p:notesMasterIdLst>
  <p:sldIdLst>
    <p:sldId id="291" r:id="rId2"/>
    <p:sldId id="292" r:id="rId3"/>
    <p:sldId id="290" r:id="rId4"/>
    <p:sldId id="287" r:id="rId5"/>
    <p:sldId id="288" r:id="rId6"/>
  </p:sldIdLst>
  <p:sldSz cx="16276638" cy="9144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2554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510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766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902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3627715" algn="l" defTabSz="145108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4353259" algn="l" defTabSz="145108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5078801" algn="l" defTabSz="145108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5804346" algn="l" defTabSz="145108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00080"/>
    <a:srgbClr val="CC00FF"/>
    <a:srgbClr val="FF0000"/>
    <a:srgbClr val="3333FF"/>
    <a:srgbClr val="FF6699"/>
    <a:srgbClr val="99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89" autoAdjust="0"/>
  </p:normalViewPr>
  <p:slideViewPr>
    <p:cSldViewPr>
      <p:cViewPr varScale="1">
        <p:scale>
          <a:sx n="82" d="100"/>
          <a:sy n="82" d="100"/>
        </p:scale>
        <p:origin x="630" y="6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84078-C073-4474-8B8A-8ACDDB29D3B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41E18-5CA8-4D3F-A809-798A92CA1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832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1662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7492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324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9152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4984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0814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06646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3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2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9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0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44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1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85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4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4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68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37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0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27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43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12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980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54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7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3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24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689" indent="0">
              <a:buNone/>
              <a:defRPr sz="3200" b="1"/>
            </a:lvl2pPr>
            <a:lvl3pPr marL="1451374" indent="0">
              <a:buNone/>
              <a:defRPr sz="2900" b="1"/>
            </a:lvl3pPr>
            <a:lvl4pPr marL="2177060" indent="0">
              <a:buNone/>
              <a:defRPr sz="2500" b="1"/>
            </a:lvl4pPr>
            <a:lvl5pPr marL="2902749" indent="0">
              <a:buNone/>
              <a:defRPr sz="2500" b="1"/>
            </a:lvl5pPr>
            <a:lvl6pPr marL="3628433" indent="0">
              <a:buNone/>
              <a:defRPr sz="2500" b="1"/>
            </a:lvl6pPr>
            <a:lvl7pPr marL="4354121" indent="0">
              <a:buNone/>
              <a:defRPr sz="2500" b="1"/>
            </a:lvl7pPr>
            <a:lvl8pPr marL="5079807" indent="0">
              <a:buNone/>
              <a:defRPr sz="2500" b="1"/>
            </a:lvl8pPr>
            <a:lvl9pPr marL="5805496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689" indent="0">
              <a:buNone/>
              <a:defRPr sz="3200" b="1"/>
            </a:lvl2pPr>
            <a:lvl3pPr marL="1451374" indent="0">
              <a:buNone/>
              <a:defRPr sz="2900" b="1"/>
            </a:lvl3pPr>
            <a:lvl4pPr marL="2177060" indent="0">
              <a:buNone/>
              <a:defRPr sz="2500" b="1"/>
            </a:lvl4pPr>
            <a:lvl5pPr marL="2902749" indent="0">
              <a:buNone/>
              <a:defRPr sz="2500" b="1"/>
            </a:lvl5pPr>
            <a:lvl6pPr marL="3628433" indent="0">
              <a:buNone/>
              <a:defRPr sz="2500" b="1"/>
            </a:lvl6pPr>
            <a:lvl7pPr marL="4354121" indent="0">
              <a:buNone/>
              <a:defRPr sz="2500" b="1"/>
            </a:lvl7pPr>
            <a:lvl8pPr marL="5079807" indent="0">
              <a:buNone/>
              <a:defRPr sz="2500" b="1"/>
            </a:lvl8pPr>
            <a:lvl9pPr marL="5805496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9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5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2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3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73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689" indent="0">
              <a:buNone/>
              <a:defRPr sz="1900"/>
            </a:lvl2pPr>
            <a:lvl3pPr marL="1451374" indent="0">
              <a:buNone/>
              <a:defRPr sz="1600"/>
            </a:lvl3pPr>
            <a:lvl4pPr marL="2177060" indent="0">
              <a:buNone/>
              <a:defRPr sz="1400"/>
            </a:lvl4pPr>
            <a:lvl5pPr marL="2902749" indent="0">
              <a:buNone/>
              <a:defRPr sz="1400"/>
            </a:lvl5pPr>
            <a:lvl6pPr marL="3628433" indent="0">
              <a:buNone/>
              <a:defRPr sz="1400"/>
            </a:lvl6pPr>
            <a:lvl7pPr marL="4354121" indent="0">
              <a:buNone/>
              <a:defRPr sz="1400"/>
            </a:lvl7pPr>
            <a:lvl8pPr marL="5079807" indent="0">
              <a:buNone/>
              <a:defRPr sz="1400"/>
            </a:lvl8pPr>
            <a:lvl9pPr marL="580549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8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689" indent="0">
              <a:buNone/>
              <a:defRPr sz="4400"/>
            </a:lvl2pPr>
            <a:lvl3pPr marL="1451374" indent="0">
              <a:buNone/>
              <a:defRPr sz="3800"/>
            </a:lvl3pPr>
            <a:lvl4pPr marL="2177060" indent="0">
              <a:buNone/>
              <a:defRPr sz="3200"/>
            </a:lvl4pPr>
            <a:lvl5pPr marL="2902749" indent="0">
              <a:buNone/>
              <a:defRPr sz="3200"/>
            </a:lvl5pPr>
            <a:lvl6pPr marL="3628433" indent="0">
              <a:buNone/>
              <a:defRPr sz="3200"/>
            </a:lvl6pPr>
            <a:lvl7pPr marL="4354121" indent="0">
              <a:buNone/>
              <a:defRPr sz="3200"/>
            </a:lvl7pPr>
            <a:lvl8pPr marL="5079807" indent="0">
              <a:buNone/>
              <a:defRPr sz="3200"/>
            </a:lvl8pPr>
            <a:lvl9pPr marL="5805496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689" indent="0">
              <a:buNone/>
              <a:defRPr sz="1900"/>
            </a:lvl2pPr>
            <a:lvl3pPr marL="1451374" indent="0">
              <a:buNone/>
              <a:defRPr sz="1600"/>
            </a:lvl3pPr>
            <a:lvl4pPr marL="2177060" indent="0">
              <a:buNone/>
              <a:defRPr sz="1400"/>
            </a:lvl4pPr>
            <a:lvl5pPr marL="2902749" indent="0">
              <a:buNone/>
              <a:defRPr sz="1400"/>
            </a:lvl5pPr>
            <a:lvl6pPr marL="3628433" indent="0">
              <a:buNone/>
              <a:defRPr sz="1400"/>
            </a:lvl6pPr>
            <a:lvl7pPr marL="4354121" indent="0">
              <a:buNone/>
              <a:defRPr sz="1400"/>
            </a:lvl7pPr>
            <a:lvl8pPr marL="5079807" indent="0">
              <a:buNone/>
              <a:defRPr sz="1400"/>
            </a:lvl8pPr>
            <a:lvl9pPr marL="580549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3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138" tIns="72569" rIns="145138" bIns="7256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6"/>
            <a:ext cx="14648974" cy="6034617"/>
          </a:xfrm>
          <a:prstGeom prst="rect">
            <a:avLst/>
          </a:prstGeom>
        </p:spPr>
        <p:txBody>
          <a:bodyPr vert="horz" lIns="145138" tIns="72569" rIns="145138" bIns="7256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40"/>
            <a:ext cx="3797882" cy="486833"/>
          </a:xfrm>
          <a:prstGeom prst="rect">
            <a:avLst/>
          </a:prstGeom>
        </p:spPr>
        <p:txBody>
          <a:bodyPr vert="horz" lIns="145138" tIns="72569" rIns="145138" bIns="72569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74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1374" fontAlgn="auto">
                <a:spcBef>
                  <a:spcPts val="0"/>
                </a:spcBef>
                <a:spcAft>
                  <a:spcPts val="0"/>
                </a:spcAft>
              </a:pPr>
              <a:t>24/11/2024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40"/>
            <a:ext cx="5154269" cy="486833"/>
          </a:xfrm>
          <a:prstGeom prst="rect">
            <a:avLst/>
          </a:prstGeom>
        </p:spPr>
        <p:txBody>
          <a:bodyPr vert="horz" lIns="145138" tIns="72569" rIns="145138" bIns="72569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7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40"/>
            <a:ext cx="3797882" cy="486833"/>
          </a:xfrm>
          <a:prstGeom prst="rect">
            <a:avLst/>
          </a:prstGeom>
        </p:spPr>
        <p:txBody>
          <a:bodyPr vert="horz" lIns="145138" tIns="72569" rIns="145138" bIns="72569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74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137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18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45137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265" indent="-544265" algn="l" defTabSz="145137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242" indent="-453555" algn="l" defTabSz="145137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218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39903" indent="-362845" algn="l" defTabSz="145137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91" indent="-362845" algn="l" defTabSz="145137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278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6967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2652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339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689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374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060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2749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433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121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9807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5496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sv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microsoft.com/office/2007/relationships/media" Target="../media/media1.mp4"/><Relationship Id="rId16" Type="http://schemas.openxmlformats.org/officeDocument/2006/relationships/image" Target="../media/image13.png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5642099" y="-585646"/>
            <a:ext cx="4673600" cy="92992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657684" y="3935159"/>
            <a:ext cx="3427924" cy="47119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19" y="7378770"/>
            <a:ext cx="5012267" cy="17652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94558" y="3381719"/>
            <a:ext cx="3378708" cy="3657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96272" y="-302823"/>
            <a:ext cx="6270049" cy="52354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290445" y="3648421"/>
            <a:ext cx="9905037" cy="3407467"/>
            <a:chOff x="0" y="400050"/>
            <a:chExt cx="14857557" cy="5111200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644"/>
                </a:lnSpc>
              </a:pPr>
              <a:endParaRPr sz="1067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212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06"/>
                </a:lnSpc>
              </a:pPr>
              <a:endParaRPr sz="1067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031725" y="2555650"/>
            <a:ext cx="1406065" cy="140606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631405" y="4333317"/>
            <a:ext cx="7096415" cy="1296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22">
                <a:solidFill>
                  <a:srgbClr val="FF3399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07408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4185757" y="-1816836"/>
            <a:ext cx="7898965" cy="126659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50716" y="4035485"/>
            <a:ext cx="2615603" cy="41941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09465" y="2960093"/>
            <a:ext cx="3035736" cy="61839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7933" y="8012725"/>
            <a:ext cx="3456679" cy="11312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480443" y="7609901"/>
            <a:ext cx="902827" cy="1622728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776187" y="101601"/>
            <a:ext cx="1406065" cy="140606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pic>
        <p:nvPicPr>
          <p:cNvPr id="12" name="One Little Finger - featuring Noodle &amp; Pals - Super Simple Songs">
            <a:hlinkClick r:id="" action="ppaction://media"/>
            <a:extLst>
              <a:ext uri="{FF2B5EF4-FFF2-40B4-BE49-F238E27FC236}">
                <a16:creationId xmlns:a16="http://schemas.microsoft.com/office/drawing/2014/main" id="{A864E4D1-13C1-A586-DAE0-121BA7BD72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5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42320" y="914401"/>
            <a:ext cx="11921068" cy="674593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023740" y="5189613"/>
            <a:ext cx="4096457" cy="40964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232731">
            <a:off x="1296780" y="5678478"/>
            <a:ext cx="2271064" cy="28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0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07281" y="111473"/>
            <a:ext cx="5978688" cy="1053844"/>
            <a:chOff x="4539228" y="172432"/>
            <a:chExt cx="5877806" cy="1053843"/>
          </a:xfrm>
        </p:grpSpPr>
        <p:sp>
          <p:nvSpPr>
            <p:cNvPr id="13" name="TextBox 12"/>
            <p:cNvSpPr txBox="1"/>
            <p:nvPr/>
          </p:nvSpPr>
          <p:spPr>
            <a:xfrm>
              <a:off x="4539228" y="172432"/>
              <a:ext cx="5877806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4510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Ba ngày 26 tháng11 năm 2024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22641" y="641501"/>
              <a:ext cx="1340443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4510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u="sng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642519" y="1041403"/>
            <a:ext cx="9258836" cy="57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1087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 BÀI TOÁN BẰNG HAI BƯỚC TÍNH </a:t>
            </a:r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vi-VN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8193" y="2743200"/>
            <a:ext cx="15055890" cy="1808664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just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1: Một buổi sáng cửa hàng bán được 10 máy tính, buổi chiều cửa hàng bán được ít hơn buổi sáng 4 máy tính. Hỏi cả hai buổi cửa hàng bán được bao nhiêu máy tính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t="28029" r="84104" b="63480"/>
          <a:stretch/>
        </p:blipFill>
        <p:spPr bwMode="auto">
          <a:xfrm>
            <a:off x="1585119" y="1617238"/>
            <a:ext cx="2938272" cy="11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9520" y="4592598"/>
            <a:ext cx="3352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36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119" y="5209529"/>
            <a:ext cx="80529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 chiều cửa hàng bán được số máy tính là: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0040" y="5964198"/>
            <a:ext cx="2973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10 - 4 = 6 (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191573" y="4744998"/>
            <a:ext cx="0" cy="375080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978" y="4638913"/>
            <a:ext cx="3352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u="sng" kern="120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Tóm tắt</a:t>
            </a:r>
            <a:endParaRPr lang="en-US" altLang="en-US" sz="3600" b="1" kern="12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4524" y="8421469"/>
            <a:ext cx="44165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số: </a:t>
            </a: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16 cái thuyền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119" y="6726198"/>
            <a:ext cx="80529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 ngày cửa hàng bán được số máy tính là: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121" y="7579061"/>
            <a:ext cx="3313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 + 6 = 16 (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37" y="5633123"/>
            <a:ext cx="244068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400" b="1" kern="120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Buổi sáng:</a:t>
            </a:r>
            <a:endParaRPr lang="en-US" altLang="en-US" sz="3400" b="1" kern="12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49" y="7109210"/>
            <a:ext cx="233926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400" b="1" kern="120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Buổi chiều:</a:t>
            </a:r>
            <a:endParaRPr lang="en-US" altLang="en-US" sz="3400" b="1" kern="12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928519" y="5973105"/>
            <a:ext cx="1230912" cy="1563811"/>
            <a:chOff x="5699919" y="5723691"/>
            <a:chExt cx="1230912" cy="171411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536879A-B264-8F9D-4FAB-83F9B7D7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919" y="6304300"/>
              <a:ext cx="849912" cy="573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800" kern="120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 cái</a:t>
              </a:r>
              <a:endParaRPr lang="en-US" altLang="en-US" sz="28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Right Brace 33"/>
            <p:cNvSpPr/>
            <p:nvPr/>
          </p:nvSpPr>
          <p:spPr>
            <a:xfrm>
              <a:off x="5699919" y="5723691"/>
              <a:ext cx="448924" cy="171411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691109" y="5371513"/>
            <a:ext cx="3121918" cy="717603"/>
            <a:chOff x="2425601" y="4512715"/>
            <a:chExt cx="3121918" cy="717603"/>
          </a:xfrm>
        </p:grpSpPr>
        <p:grpSp>
          <p:nvGrpSpPr>
            <p:cNvPr id="36" name="Group 35"/>
            <p:cNvGrpSpPr/>
            <p:nvPr/>
          </p:nvGrpSpPr>
          <p:grpSpPr>
            <a:xfrm>
              <a:off x="2425601" y="4997062"/>
              <a:ext cx="3121918" cy="233256"/>
              <a:chOff x="2691070" y="6212800"/>
              <a:chExt cx="3121918" cy="23325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2691070" y="6214034"/>
                <a:ext cx="3121918" cy="232022"/>
                <a:chOff x="2578001" y="5522045"/>
                <a:chExt cx="2131318" cy="232022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2578001" y="5638055"/>
                  <a:ext cx="2131318" cy="1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578001" y="5522045"/>
                  <a:ext cx="0" cy="23202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4709319" y="5522045"/>
                  <a:ext cx="0" cy="23202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Straight Connector 38"/>
              <p:cNvCxnSpPr/>
              <p:nvPr/>
            </p:nvCxnSpPr>
            <p:spPr>
              <a:xfrm>
                <a:off x="4820265" y="6212800"/>
                <a:ext cx="0" cy="23202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6879A-B264-8F9D-4FAB-83F9B7D7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1416" y="4512715"/>
              <a:ext cx="10502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800" kern="120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10 cái</a:t>
              </a:r>
              <a:endParaRPr lang="en-US" altLang="en-US" sz="28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4840128" y="6070826"/>
            <a:ext cx="0" cy="124275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2691268" y="7334582"/>
            <a:ext cx="3121759" cy="237012"/>
            <a:chOff x="2425760" y="6475784"/>
            <a:chExt cx="3121759" cy="237012"/>
          </a:xfrm>
        </p:grpSpPr>
        <p:grpSp>
          <p:nvGrpSpPr>
            <p:cNvPr id="45" name="Group 44"/>
            <p:cNvGrpSpPr/>
            <p:nvPr/>
          </p:nvGrpSpPr>
          <p:grpSpPr>
            <a:xfrm>
              <a:off x="2425760" y="6475784"/>
              <a:ext cx="2131318" cy="232022"/>
              <a:chOff x="2578001" y="5522045"/>
              <a:chExt cx="2131318" cy="232022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V="1">
                <a:off x="2578001" y="5650169"/>
                <a:ext cx="2131318" cy="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578001" y="5522045"/>
                <a:ext cx="0" cy="23202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4709319" y="5522045"/>
                <a:ext cx="0" cy="23202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/>
            <p:cNvCxnSpPr/>
            <p:nvPr/>
          </p:nvCxnSpPr>
          <p:spPr>
            <a:xfrm>
              <a:off x="4557078" y="6593659"/>
              <a:ext cx="990441" cy="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547519" y="6480774"/>
              <a:ext cx="0" cy="23202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8536879A-B264-8F9D-4FAB-83F9B7D7E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53" y="6726198"/>
            <a:ext cx="870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cái</a:t>
            </a:r>
            <a:endParaRPr lang="en-US" altLang="en-US" sz="2800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07281" y="111473"/>
            <a:ext cx="5978688" cy="1053844"/>
            <a:chOff x="4539228" y="172432"/>
            <a:chExt cx="5877804" cy="1053843"/>
          </a:xfrm>
        </p:grpSpPr>
        <p:sp>
          <p:nvSpPr>
            <p:cNvPr id="13" name="TextBox 12"/>
            <p:cNvSpPr txBox="1"/>
            <p:nvPr/>
          </p:nvSpPr>
          <p:spPr>
            <a:xfrm>
              <a:off x="4539228" y="172432"/>
              <a:ext cx="5877804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4510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Ba ngày 26 tháng11 năm 2024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22641" y="641501"/>
              <a:ext cx="1340443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4510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u="sng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642519" y="1041403"/>
            <a:ext cx="9258836" cy="57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1087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 BÀI TOÁN BẰNG HAI BƯỚC TÍNH </a:t>
            </a:r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vi-VN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8193" y="2743200"/>
            <a:ext cx="15055890" cy="1254666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just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Đường </a:t>
            </a: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 khúc ABC có AB = 9 cm, đoạn BC dài gấp 2 lần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oạn AB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 đường gấp khúc ABC dài bao nhiêu xăng – ti – mét?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t="28029" r="84104" b="63480"/>
          <a:stretch/>
        </p:blipFill>
        <p:spPr bwMode="auto">
          <a:xfrm>
            <a:off x="1585119" y="1617238"/>
            <a:ext cx="2938272" cy="11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309519" y="4287798"/>
            <a:ext cx="0" cy="447520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978" y="4181713"/>
            <a:ext cx="3352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u="sng" kern="120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Tóm tắt</a:t>
            </a:r>
            <a:endParaRPr lang="en-US" altLang="en-US" sz="3600" b="1" kern="12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37" y="5175923"/>
            <a:ext cx="28216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Đoạn AB</a:t>
            </a:r>
            <a:r>
              <a:rPr lang="en-US" altLang="en-US" sz="3200" b="1" kern="120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b="1" kern="12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20" y="6386729"/>
            <a:ext cx="2514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/>
            <a:r>
              <a:rPr lang="en-US" altLang="en-US" sz="32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Đoạn BC:</a:t>
            </a:r>
            <a:endParaRPr lang="en-US" altLang="en-US" sz="3200" b="1" kern="12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453800" y="4975868"/>
            <a:ext cx="1065660" cy="639232"/>
            <a:chOff x="2347119" y="5303728"/>
            <a:chExt cx="2131318" cy="639232"/>
          </a:xfrm>
        </p:grpSpPr>
        <p:grpSp>
          <p:nvGrpSpPr>
            <p:cNvPr id="19" name="Group 18"/>
            <p:cNvGrpSpPr/>
            <p:nvPr/>
          </p:nvGrpSpPr>
          <p:grpSpPr>
            <a:xfrm>
              <a:off x="2347119" y="5710938"/>
              <a:ext cx="2131318" cy="232022"/>
              <a:chOff x="2578001" y="5522045"/>
              <a:chExt cx="2131318" cy="232022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V="1">
                <a:off x="2578001" y="5650169"/>
                <a:ext cx="2131318" cy="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578001" y="5522045"/>
                <a:ext cx="0" cy="23202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709319" y="5522045"/>
                <a:ext cx="0" cy="23202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36879A-B264-8F9D-4FAB-83F9B7D7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1193" y="5303728"/>
              <a:ext cx="17831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80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9 cm</a:t>
              </a:r>
              <a:endParaRPr lang="en-US" altLang="en-US" sz="2800" i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29987" y="5323152"/>
            <a:ext cx="1327132" cy="1563811"/>
            <a:chOff x="5699919" y="5723691"/>
            <a:chExt cx="1327132" cy="171411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36879A-B264-8F9D-4FAB-83F9B7D7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299" y="6304300"/>
              <a:ext cx="870752" cy="573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800" kern="120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 cm</a:t>
              </a:r>
              <a:endParaRPr lang="en-US" altLang="en-US" sz="28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ight Brace 25"/>
            <p:cNvSpPr/>
            <p:nvPr/>
          </p:nvSpPr>
          <p:spPr>
            <a:xfrm>
              <a:off x="5699919" y="5723691"/>
              <a:ext cx="448924" cy="171411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3523874" y="5653182"/>
            <a:ext cx="0" cy="107940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423319" y="6614398"/>
            <a:ext cx="2197595" cy="232937"/>
            <a:chOff x="3105046" y="6212800"/>
            <a:chExt cx="2197595" cy="232937"/>
          </a:xfrm>
        </p:grpSpPr>
        <p:grpSp>
          <p:nvGrpSpPr>
            <p:cNvPr id="29" name="Group 28"/>
            <p:cNvGrpSpPr/>
            <p:nvPr/>
          </p:nvGrpSpPr>
          <p:grpSpPr>
            <a:xfrm>
              <a:off x="3105046" y="6212800"/>
              <a:ext cx="2197595" cy="232022"/>
              <a:chOff x="2691070" y="6212800"/>
              <a:chExt cx="2129195" cy="233256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691070" y="6214034"/>
                <a:ext cx="2129195" cy="232022"/>
                <a:chOff x="2578001" y="5522045"/>
                <a:chExt cx="1453591" cy="232022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578001" y="5638058"/>
                  <a:ext cx="1453591" cy="1571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578001" y="5522045"/>
                  <a:ext cx="0" cy="23202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/>
              <p:nvPr/>
            </p:nvCxnSpPr>
            <p:spPr>
              <a:xfrm>
                <a:off x="4820265" y="6212800"/>
                <a:ext cx="0" cy="23202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/>
            <p:cNvCxnSpPr/>
            <p:nvPr/>
          </p:nvCxnSpPr>
          <p:spPr>
            <a:xfrm>
              <a:off x="4205601" y="6213715"/>
              <a:ext cx="0" cy="23202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>
            <a:off x="2434642" y="5613626"/>
            <a:ext cx="0" cy="107940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8556" y="4181713"/>
            <a:ext cx="3352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36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1519" y="4800600"/>
            <a:ext cx="815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 BC của đường gấp khúc dài là</a:t>
            </a: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9624" y="5659398"/>
            <a:ext cx="30764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x 2 = 18 (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524" y="8116669"/>
            <a:ext cx="46346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số: </a:t>
            </a: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27 xăng-ti-mét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0519" y="6421398"/>
            <a:ext cx="90435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 dài đường gấp khúc </a:t>
            </a: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là: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7296" y="7274261"/>
            <a:ext cx="33393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+ 18 = 27 (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0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57699" r="62121" b="21080"/>
          <a:stretch/>
        </p:blipFill>
        <p:spPr bwMode="auto">
          <a:xfrm>
            <a:off x="920790" y="2681086"/>
            <a:ext cx="7294253" cy="255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007281" y="111473"/>
            <a:ext cx="5978688" cy="1053844"/>
            <a:chOff x="4539228" y="172432"/>
            <a:chExt cx="5877804" cy="1053843"/>
          </a:xfrm>
        </p:grpSpPr>
        <p:sp>
          <p:nvSpPr>
            <p:cNvPr id="13" name="TextBox 12"/>
            <p:cNvSpPr txBox="1"/>
            <p:nvPr/>
          </p:nvSpPr>
          <p:spPr>
            <a:xfrm>
              <a:off x="4539228" y="172432"/>
              <a:ext cx="5877804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4510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Ba ngày 26 tháng11 năm 2024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22641" y="641501"/>
              <a:ext cx="1340443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4510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u="sng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642519" y="1041403"/>
            <a:ext cx="9258836" cy="57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1087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 BÀI TOÁN BẰNG HAI BƯỚC TÍNH </a:t>
            </a:r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vi-VN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96768" y="3052309"/>
            <a:ext cx="6726547" cy="1808664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just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Bao ngô nặng 30 kg, bao gạo nặng hơn bao ngô 10 kg. Hỏi cả hai bao nặng bao nhiêu  kg?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t="28029" r="84104" b="63480"/>
          <a:stretch/>
        </p:blipFill>
        <p:spPr bwMode="auto">
          <a:xfrm>
            <a:off x="1585119" y="1524000"/>
            <a:ext cx="2938272" cy="11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298" y="5105400"/>
            <a:ext cx="3352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36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261" y="5699080"/>
            <a:ext cx="815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 gạo cân nặng là</a:t>
            </a: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801" y="6308680"/>
            <a:ext cx="34676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+ 10 = 40 (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en-US" altLang="en-US" sz="3600" b="1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2059" y="8345269"/>
            <a:ext cx="4275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số: </a:t>
            </a: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70 ki-lô-gam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261" y="6878811"/>
            <a:ext cx="90435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 hai bao cân nặng </a:t>
            </a: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là: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023" y="7583269"/>
            <a:ext cx="34676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+ 40 = 70 (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en-US" altLang="en-US" sz="3600" b="1" kern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84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/>
      <p:bldP spid="11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322</Words>
  <Application>Microsoft Office PowerPoint</Application>
  <PresentationFormat>Custom</PresentationFormat>
  <Paragraphs>42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Sigmar One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</dc:creator>
  <cp:lastModifiedBy>PC</cp:lastModifiedBy>
  <cp:revision>127</cp:revision>
  <dcterms:created xsi:type="dcterms:W3CDTF">2006-10-26T15:18:53Z</dcterms:created>
  <dcterms:modified xsi:type="dcterms:W3CDTF">2024-11-24T13:36:43Z</dcterms:modified>
</cp:coreProperties>
</file>