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</p:sldMasterIdLst>
  <p:notesMasterIdLst>
    <p:notesMasterId r:id="rId33"/>
  </p:notesMasterIdLst>
  <p:sldIdLst>
    <p:sldId id="314" r:id="rId11"/>
    <p:sldId id="283" r:id="rId12"/>
    <p:sldId id="281" r:id="rId13"/>
    <p:sldId id="269" r:id="rId14"/>
    <p:sldId id="270" r:id="rId15"/>
    <p:sldId id="271" r:id="rId16"/>
    <p:sldId id="272" r:id="rId17"/>
    <p:sldId id="273" r:id="rId18"/>
    <p:sldId id="301" r:id="rId19"/>
    <p:sldId id="284" r:id="rId20"/>
    <p:sldId id="292" r:id="rId21"/>
    <p:sldId id="293" r:id="rId22"/>
    <p:sldId id="310" r:id="rId23"/>
    <p:sldId id="298" r:id="rId24"/>
    <p:sldId id="311" r:id="rId25"/>
    <p:sldId id="312" r:id="rId26"/>
    <p:sldId id="313" r:id="rId27"/>
    <p:sldId id="299" r:id="rId28"/>
    <p:sldId id="300" r:id="rId29"/>
    <p:sldId id="306" r:id="rId30"/>
    <p:sldId id="308" r:id="rId31"/>
    <p:sldId id="30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12/17/2024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8F01BB-5693-54F4-92CE-5F97F5C03E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677" y="221841"/>
            <a:ext cx="1164507" cy="1164507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6.png"/><Relationship Id="rId18" Type="http://schemas.openxmlformats.org/officeDocument/2006/relationships/image" Target="../media/image63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62.png"/><Relationship Id="rId2" Type="http://schemas.openxmlformats.org/officeDocument/2006/relationships/image" Target="../media/image2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8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61.png"/><Relationship Id="rId19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7.png"/><Relationship Id="rId18" Type="http://schemas.openxmlformats.org/officeDocument/2006/relationships/image" Target="../media/image58.png"/><Relationship Id="rId3" Type="http://schemas.openxmlformats.org/officeDocument/2006/relationships/image" Target="../media/image24.png"/><Relationship Id="rId21" Type="http://schemas.openxmlformats.org/officeDocument/2006/relationships/image" Target="../media/image60.png"/><Relationship Id="rId7" Type="http://schemas.openxmlformats.org/officeDocument/2006/relationships/image" Target="../media/image28.png"/><Relationship Id="rId12" Type="http://schemas.openxmlformats.org/officeDocument/2006/relationships/image" Target="../media/image66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1.svg"/><Relationship Id="rId11" Type="http://schemas.openxmlformats.org/officeDocument/2006/relationships/image" Target="../media/image65.png"/><Relationship Id="rId5" Type="http://schemas.openxmlformats.org/officeDocument/2006/relationships/image" Target="../media/image26.png"/><Relationship Id="rId15" Type="http://schemas.openxmlformats.org/officeDocument/2006/relationships/image" Target="../media/image59.svg"/><Relationship Id="rId10" Type="http://schemas.openxmlformats.org/officeDocument/2006/relationships/image" Target="../media/image29.svg"/><Relationship Id="rId19" Type="http://schemas.openxmlformats.org/officeDocument/2006/relationships/image" Target="../media/image63.svg"/><Relationship Id="rId4" Type="http://schemas.openxmlformats.org/officeDocument/2006/relationships/image" Target="../media/image27.svg"/><Relationship Id="rId9" Type="http://schemas.openxmlformats.org/officeDocument/2006/relationships/image" Target="../media/image25.png"/><Relationship Id="rId14" Type="http://schemas.openxmlformats.org/officeDocument/2006/relationships/image" Target="../media/image55.png"/><Relationship Id="rId22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1.png"/><Relationship Id="rId18" Type="http://schemas.openxmlformats.org/officeDocument/2006/relationships/image" Target="../media/image71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60.png"/><Relationship Id="rId17" Type="http://schemas.openxmlformats.org/officeDocument/2006/relationships/image" Target="../media/image71.svg"/><Relationship Id="rId2" Type="http://schemas.openxmlformats.org/officeDocument/2006/relationships/image" Target="../media/image25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6.png"/><Relationship Id="rId11" Type="http://schemas.openxmlformats.org/officeDocument/2006/relationships/image" Target="../media/image63.svg"/><Relationship Id="rId5" Type="http://schemas.openxmlformats.org/officeDocument/2006/relationships/image" Target="../media/image27.svg"/><Relationship Id="rId15" Type="http://schemas.openxmlformats.org/officeDocument/2006/relationships/image" Target="../media/image66.png"/><Relationship Id="rId10" Type="http://schemas.openxmlformats.org/officeDocument/2006/relationships/image" Target="../media/image69.png"/><Relationship Id="rId19" Type="http://schemas.openxmlformats.org/officeDocument/2006/relationships/image" Target="../media/image73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6.png"/><Relationship Id="rId18" Type="http://schemas.openxmlformats.org/officeDocument/2006/relationships/image" Target="../media/image73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72.png"/><Relationship Id="rId2" Type="http://schemas.openxmlformats.org/officeDocument/2006/relationships/image" Target="../media/image2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8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60.png"/><Relationship Id="rId18" Type="http://schemas.openxmlformats.org/officeDocument/2006/relationships/image" Target="../media/image79.png"/><Relationship Id="rId3" Type="http://schemas.openxmlformats.org/officeDocument/2006/relationships/image" Target="../media/image29.svg"/><Relationship Id="rId21" Type="http://schemas.microsoft.com/office/2007/relationships/hdphoto" Target="../media/hdphoto3.wdp"/><Relationship Id="rId7" Type="http://schemas.openxmlformats.org/officeDocument/2006/relationships/image" Target="../media/image76.png"/><Relationship Id="rId12" Type="http://schemas.openxmlformats.org/officeDocument/2006/relationships/image" Target="../media/image63.svg"/><Relationship Id="rId17" Type="http://schemas.openxmlformats.org/officeDocument/2006/relationships/image" Target="../media/image78.png"/><Relationship Id="rId2" Type="http://schemas.openxmlformats.org/officeDocument/2006/relationships/image" Target="../media/image25.png"/><Relationship Id="rId16" Type="http://schemas.openxmlformats.org/officeDocument/2006/relationships/image" Target="../media/image24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svg"/><Relationship Id="rId11" Type="http://schemas.openxmlformats.org/officeDocument/2006/relationships/image" Target="../media/image69.pn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23" Type="http://schemas.openxmlformats.org/officeDocument/2006/relationships/image" Target="../media/image82.png"/><Relationship Id="rId10" Type="http://schemas.openxmlformats.org/officeDocument/2006/relationships/image" Target="../media/image31.png"/><Relationship Id="rId19" Type="http://schemas.microsoft.com/office/2007/relationships/hdphoto" Target="../media/hdphoto2.wdp"/><Relationship Id="rId4" Type="http://schemas.openxmlformats.org/officeDocument/2006/relationships/image" Target="../media/image74.png"/><Relationship Id="rId9" Type="http://schemas.openxmlformats.org/officeDocument/2006/relationships/image" Target="../media/image28.png"/><Relationship Id="rId14" Type="http://schemas.openxmlformats.org/officeDocument/2006/relationships/image" Target="../media/image61.png"/><Relationship Id="rId22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6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72.png"/><Relationship Id="rId2" Type="http://schemas.openxmlformats.org/officeDocument/2006/relationships/image" Target="../media/image2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6.png"/><Relationship Id="rId18" Type="http://schemas.openxmlformats.org/officeDocument/2006/relationships/image" Target="../media/image84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83.png"/><Relationship Id="rId2" Type="http://schemas.openxmlformats.org/officeDocument/2006/relationships/image" Target="../media/image25.png"/><Relationship Id="rId16" Type="http://schemas.openxmlformats.org/officeDocument/2006/relationships/image" Target="../media/image29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61.png"/><Relationship Id="rId19" Type="http://schemas.openxmlformats.org/officeDocument/2006/relationships/image" Target="../media/image85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6.png"/><Relationship Id="rId18" Type="http://schemas.openxmlformats.org/officeDocument/2006/relationships/image" Target="../media/image84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83.png"/><Relationship Id="rId2" Type="http://schemas.openxmlformats.org/officeDocument/2006/relationships/image" Target="../media/image2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60.png"/><Relationship Id="rId18" Type="http://schemas.openxmlformats.org/officeDocument/2006/relationships/image" Target="../media/image88.png"/><Relationship Id="rId3" Type="http://schemas.openxmlformats.org/officeDocument/2006/relationships/image" Target="../media/image25.png"/><Relationship Id="rId7" Type="http://schemas.openxmlformats.org/officeDocument/2006/relationships/image" Target="../media/image87.png"/><Relationship Id="rId12" Type="http://schemas.openxmlformats.org/officeDocument/2006/relationships/image" Target="../media/image63.sv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svg"/><Relationship Id="rId11" Type="http://schemas.openxmlformats.org/officeDocument/2006/relationships/image" Target="../media/image69.pn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10" Type="http://schemas.openxmlformats.org/officeDocument/2006/relationships/image" Target="../media/image31.png"/><Relationship Id="rId19" Type="http://schemas.microsoft.com/office/2007/relationships/hdphoto" Target="../media/hdphoto4.wdp"/><Relationship Id="rId4" Type="http://schemas.openxmlformats.org/officeDocument/2006/relationships/image" Target="../media/image29.svg"/><Relationship Id="rId9" Type="http://schemas.openxmlformats.org/officeDocument/2006/relationships/image" Target="../media/image28.pn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7.svg"/><Relationship Id="rId3" Type="http://schemas.openxmlformats.org/officeDocument/2006/relationships/image" Target="../media/image25.svg"/><Relationship Id="rId21" Type="http://schemas.openxmlformats.org/officeDocument/2006/relationships/image" Target="../media/image69.png"/><Relationship Id="rId7" Type="http://schemas.openxmlformats.org/officeDocument/2006/relationships/image" Target="../media/image29.svg"/><Relationship Id="rId12" Type="http://schemas.openxmlformats.org/officeDocument/2006/relationships/image" Target="../media/image28.png"/><Relationship Id="rId17" Type="http://schemas.openxmlformats.org/officeDocument/2006/relationships/image" Target="../media/image54.png"/><Relationship Id="rId25" Type="http://schemas.openxmlformats.org/officeDocument/2006/relationships/image" Target="../media/image89.png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5.png"/><Relationship Id="rId11" Type="http://schemas.openxmlformats.org/officeDocument/2006/relationships/image" Target="../media/image33.svg"/><Relationship Id="rId24" Type="http://schemas.openxmlformats.org/officeDocument/2006/relationships/image" Target="../media/image61.png"/><Relationship Id="rId5" Type="http://schemas.openxmlformats.org/officeDocument/2006/relationships/image" Target="../media/image27.svg"/><Relationship Id="rId15" Type="http://schemas.openxmlformats.org/officeDocument/2006/relationships/image" Target="../media/image31.png"/><Relationship Id="rId23" Type="http://schemas.openxmlformats.org/officeDocument/2006/relationships/image" Target="../media/image60.png"/><Relationship Id="rId10" Type="http://schemas.openxmlformats.org/officeDocument/2006/relationships/image" Target="../media/image27.png"/><Relationship Id="rId19" Type="http://schemas.openxmlformats.org/officeDocument/2006/relationships/image" Target="../media/image55.png"/><Relationship Id="rId4" Type="http://schemas.openxmlformats.org/officeDocument/2006/relationships/image" Target="../media/image24.png"/><Relationship Id="rId9" Type="http://schemas.openxmlformats.org/officeDocument/2006/relationships/image" Target="../media/image31.svg"/><Relationship Id="rId14" Type="http://schemas.openxmlformats.org/officeDocument/2006/relationships/image" Target="../media/image30.png"/><Relationship Id="rId22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7.svg"/><Relationship Id="rId3" Type="http://schemas.openxmlformats.org/officeDocument/2006/relationships/image" Target="../media/image25.svg"/><Relationship Id="rId21" Type="http://schemas.openxmlformats.org/officeDocument/2006/relationships/image" Target="../media/image69.png"/><Relationship Id="rId7" Type="http://schemas.openxmlformats.org/officeDocument/2006/relationships/image" Target="../media/image29.svg"/><Relationship Id="rId12" Type="http://schemas.openxmlformats.org/officeDocument/2006/relationships/image" Target="../media/image28.png"/><Relationship Id="rId17" Type="http://schemas.openxmlformats.org/officeDocument/2006/relationships/image" Target="../media/image54.png"/><Relationship Id="rId25" Type="http://schemas.openxmlformats.org/officeDocument/2006/relationships/image" Target="../media/image91.png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5.png"/><Relationship Id="rId11" Type="http://schemas.openxmlformats.org/officeDocument/2006/relationships/image" Target="../media/image33.svg"/><Relationship Id="rId24" Type="http://schemas.openxmlformats.org/officeDocument/2006/relationships/image" Target="../media/image61.png"/><Relationship Id="rId5" Type="http://schemas.openxmlformats.org/officeDocument/2006/relationships/image" Target="../media/image27.svg"/><Relationship Id="rId15" Type="http://schemas.openxmlformats.org/officeDocument/2006/relationships/image" Target="../media/image31.png"/><Relationship Id="rId23" Type="http://schemas.openxmlformats.org/officeDocument/2006/relationships/image" Target="../media/image60.png"/><Relationship Id="rId10" Type="http://schemas.openxmlformats.org/officeDocument/2006/relationships/image" Target="../media/image27.png"/><Relationship Id="rId19" Type="http://schemas.openxmlformats.org/officeDocument/2006/relationships/image" Target="../media/image55.png"/><Relationship Id="rId4" Type="http://schemas.openxmlformats.org/officeDocument/2006/relationships/image" Target="../media/image24.png"/><Relationship Id="rId9" Type="http://schemas.openxmlformats.org/officeDocument/2006/relationships/image" Target="../media/image31.svg"/><Relationship Id="rId14" Type="http://schemas.openxmlformats.org/officeDocument/2006/relationships/image" Target="../media/image30.png"/><Relationship Id="rId22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5.svg"/><Relationship Id="rId3" Type="http://schemas.openxmlformats.org/officeDocument/2006/relationships/image" Target="../media/image25.svg"/><Relationship Id="rId21" Type="http://schemas.openxmlformats.org/officeDocument/2006/relationships/image" Target="../media/image35.png"/><Relationship Id="rId7" Type="http://schemas.openxmlformats.org/officeDocument/2006/relationships/image" Target="../media/image29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5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1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0.png"/><Relationship Id="rId3" Type="http://schemas.microsoft.com/office/2007/relationships/media" Target="../media/media3.mp4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9.emf"/><Relationship Id="rId10" Type="http://schemas.openxmlformats.org/officeDocument/2006/relationships/image" Target="../media/image45.png"/><Relationship Id="rId4" Type="http://schemas.openxmlformats.org/officeDocument/2006/relationships/video" Target="../media/media3.mp4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0.png"/><Relationship Id="rId3" Type="http://schemas.openxmlformats.org/officeDocument/2006/relationships/video" Target="NULL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1.png"/><Relationship Id="rId10" Type="http://schemas.openxmlformats.org/officeDocument/2006/relationships/image" Target="../media/image45.png"/><Relationship Id="rId4" Type="http://schemas.microsoft.com/office/2007/relationships/media" Target="../media/media4.mp4"/><Relationship Id="rId9" Type="http://schemas.openxmlformats.org/officeDocument/2006/relationships/image" Target="../media/image44.pn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0.png"/><Relationship Id="rId3" Type="http://schemas.microsoft.com/office/2007/relationships/media" Target="../media/media5.mp4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3.png"/><Relationship Id="rId10" Type="http://schemas.openxmlformats.org/officeDocument/2006/relationships/image" Target="../media/image45.png"/><Relationship Id="rId4" Type="http://schemas.openxmlformats.org/officeDocument/2006/relationships/video" Target="../media/media5.mp4"/><Relationship Id="rId9" Type="http://schemas.openxmlformats.org/officeDocument/2006/relationships/image" Target="../media/image44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7.svg"/><Relationship Id="rId3" Type="http://schemas.openxmlformats.org/officeDocument/2006/relationships/image" Target="../media/image25.svg"/><Relationship Id="rId21" Type="http://schemas.openxmlformats.org/officeDocument/2006/relationships/image" Target="../media/image56.png"/><Relationship Id="rId7" Type="http://schemas.openxmlformats.org/officeDocument/2006/relationships/image" Target="../media/image29.svg"/><Relationship Id="rId12" Type="http://schemas.openxmlformats.org/officeDocument/2006/relationships/image" Target="../media/image28.png"/><Relationship Id="rId17" Type="http://schemas.openxmlformats.org/officeDocument/2006/relationships/image" Target="../media/image54.png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55.png"/><Relationship Id="rId4" Type="http://schemas.openxmlformats.org/officeDocument/2006/relationships/image" Target="../media/image24.png"/><Relationship Id="rId9" Type="http://schemas.openxmlformats.org/officeDocument/2006/relationships/image" Target="../media/image31.sv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0" y="72576"/>
            <a:ext cx="11698222" cy="5956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594"/>
            <a:ext cx="12192000" cy="4926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936" y="1787939"/>
            <a:ext cx="11168742" cy="1652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46">
              <a:lnSpc>
                <a:spcPct val="130000"/>
              </a:lnSpc>
              <a:defRPr/>
            </a:pPr>
            <a:r>
              <a:rPr lang="en-US" sz="4600" b="1" dirty="0">
                <a:ln w="12700">
                  <a:solidFill>
                    <a:srgbClr val="FF950E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NHIỆT LIỆT CHÀO MỪNG</a:t>
            </a:r>
          </a:p>
          <a:p>
            <a:pPr algn="ctr" defTabSz="914446">
              <a:lnSpc>
                <a:spcPct val="130000"/>
              </a:lnSpc>
              <a:defRPr/>
            </a:pPr>
            <a:r>
              <a:rPr lang="en-US" sz="3200" b="1" dirty="0">
                <a:ln/>
                <a:solidFill>
                  <a:srgbClr val="FF0000"/>
                </a:solidFill>
                <a:latin typeface="Arial"/>
              </a:rPr>
              <a:t>CÁC THẦY CÔ </a:t>
            </a:r>
            <a:r>
              <a:rPr lang="en-US" sz="3200" b="1" dirty="0">
                <a:ln/>
                <a:solidFill>
                  <a:srgbClr val="FF0000"/>
                </a:solidFill>
                <a:latin typeface="Arial"/>
              </a:rPr>
              <a:t>GIÁO</a:t>
            </a:r>
            <a:endParaRPr lang="en-US" sz="3200" b="1" dirty="0">
              <a:ln/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3141" y="3637179"/>
            <a:ext cx="766571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200" b="1" dirty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latin typeface="Arial"/>
              </a:rPr>
              <a:t>DỰ GIỜ THĂM LỚP 4</a:t>
            </a:r>
            <a:r>
              <a:rPr lang="vi-VN" sz="3200" b="1" dirty="0" smtClean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latin typeface="Arial"/>
              </a:rPr>
              <a:t>A</a:t>
            </a:r>
            <a:r>
              <a:rPr lang="en-US" sz="3200" b="1" dirty="0" smtClean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latin typeface="Arial"/>
              </a:rPr>
              <a:t>5</a:t>
            </a:r>
            <a:endParaRPr lang="en-US" sz="3200" b="1" dirty="0">
              <a:ln>
                <a:solidFill>
                  <a:srgbClr val="FFB842"/>
                </a:solidFill>
              </a:ln>
              <a:solidFill>
                <a:srgbClr val="9ACF27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7315" y="4418434"/>
            <a:ext cx="51217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400" b="1" dirty="0">
                <a:solidFill>
                  <a:srgbClr val="002060"/>
                </a:solidFill>
                <a:latin typeface="Arial"/>
              </a:rPr>
              <a:t>Giáo viên:</a:t>
            </a:r>
            <a:r>
              <a:rPr lang="vi-VN" sz="24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/>
              </a:rPr>
              <a:t>La Thị Mỹ Dung</a:t>
            </a:r>
            <a:endParaRPr lang="en-US" sz="2400" b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16241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559</Words>
  <Application>Microsoft Office PowerPoint</Application>
  <PresentationFormat>Widescreen</PresentationFormat>
  <Paragraphs>73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等线</vt:lpstr>
      <vt:lpstr>#9Slide02 Noi dung dai</vt:lpstr>
      <vt:lpstr>#9Slide02 Tieu de dai</vt:lpstr>
      <vt:lpstr>Arial</vt:lpstr>
      <vt:lpstr>Arial-Rounded</vt:lpstr>
      <vt:lpstr>Calibri</vt:lpstr>
      <vt:lpstr>Calibri Light</vt:lpstr>
      <vt:lpstr>Cambria</vt:lpstr>
      <vt:lpstr>Garamond</vt:lpstr>
      <vt:lpstr>Open Sans</vt:lpstr>
      <vt:lpstr>Tahoma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MS HONG</cp:lastModifiedBy>
  <cp:revision>31</cp:revision>
  <dcterms:created xsi:type="dcterms:W3CDTF">2023-09-25T04:35:27Z</dcterms:created>
  <dcterms:modified xsi:type="dcterms:W3CDTF">2024-12-17T07:19:03Z</dcterms:modified>
</cp:coreProperties>
</file>