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9"/>
  </p:notesMasterIdLst>
  <p:sldIdLst>
    <p:sldId id="267" r:id="rId3"/>
    <p:sldId id="337" r:id="rId4"/>
    <p:sldId id="258" r:id="rId5"/>
    <p:sldId id="339" r:id="rId6"/>
    <p:sldId id="261" r:id="rId7"/>
    <p:sldId id="264" r:id="rId8"/>
    <p:sldId id="257" r:id="rId9"/>
    <p:sldId id="340" r:id="rId10"/>
    <p:sldId id="342" r:id="rId11"/>
    <p:sldId id="343" r:id="rId12"/>
    <p:sldId id="344" r:id="rId13"/>
    <p:sldId id="345" r:id="rId14"/>
    <p:sldId id="346" r:id="rId15"/>
    <p:sldId id="347" r:id="rId16"/>
    <p:sldId id="348" r:id="rId17"/>
    <p:sldId id="3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8D3BE-3764-492B-9546-3F88F1CCAF8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ACCAC-0F17-4147-B816-7A964519C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93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8088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6715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359B7-C32A-4AE7-A941-F6A54E9993C0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81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359B7-C32A-4AE7-A941-F6A54E9993C0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80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359B7-C32A-4AE7-A941-F6A54E9993C0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49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3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3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31732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405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14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510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49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6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80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14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359B7-C32A-4AE7-A941-F6A54E9993C0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70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33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52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315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32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18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359B7-C32A-4AE7-A941-F6A54E9993C0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00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359B7-C32A-4AE7-A941-F6A54E9993C0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5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359B7-C32A-4AE7-A941-F6A54E9993C0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54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359B7-C32A-4AE7-A941-F6A54E9993C0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36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359B7-C32A-4AE7-A941-F6A54E9993C0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359B7-C32A-4AE7-A941-F6A54E9993C0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8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359B7-C32A-4AE7-A941-F6A54E9993C0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9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13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42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4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5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5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5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62201" y="962024"/>
            <a:ext cx="7515224" cy="5229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A776F26-9BFD-1F61-ADC9-7B8A7D159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25" y="1188479"/>
            <a:ext cx="7200000" cy="5547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6C7FFF-2425-516E-03CD-73CE14049E2F}"/>
              </a:ext>
            </a:extLst>
          </p:cNvPr>
          <p:cNvSpPr/>
          <p:nvPr/>
        </p:nvSpPr>
        <p:spPr>
          <a:xfrm>
            <a:off x="409574" y="214185"/>
            <a:ext cx="11010900" cy="6257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AA4D231A-A3B7-0092-4F88-282EDD084C2D}"/>
              </a:ext>
            </a:extLst>
          </p:cNvPr>
          <p:cNvSpPr/>
          <p:nvPr/>
        </p:nvSpPr>
        <p:spPr>
          <a:xfrm>
            <a:off x="954627" y="424895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55E9A-8C3C-9907-6174-99C4F120E640}"/>
              </a:ext>
            </a:extLst>
          </p:cNvPr>
          <p:cNvSpPr txBox="1"/>
          <p:nvPr/>
        </p:nvSpPr>
        <p:spPr>
          <a:xfrm>
            <a:off x="1506091" y="538440"/>
            <a:ext cx="11266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21C625-60AE-141E-1726-77FB8C859B26}"/>
              </a:ext>
            </a:extLst>
          </p:cNvPr>
          <p:cNvSpPr txBox="1"/>
          <p:nvPr/>
        </p:nvSpPr>
        <p:spPr>
          <a:xfrm>
            <a:off x="3857624" y="1675091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13,7 = 13,7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D9DF41-9CF6-75D4-8EAD-9F987995548F}"/>
              </a:ext>
            </a:extLst>
          </p:cNvPr>
          <p:cNvSpPr txBox="1"/>
          <p:nvPr/>
        </p:nvSpPr>
        <p:spPr>
          <a:xfrm>
            <a:off x="3752850" y="25908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8,6100 = 8,6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6E84B-C030-CD1E-27AE-5093FB3663AE}"/>
              </a:ext>
            </a:extLst>
          </p:cNvPr>
          <p:cNvSpPr txBox="1"/>
          <p:nvPr/>
        </p:nvSpPr>
        <p:spPr>
          <a:xfrm>
            <a:off x="3752850" y="35433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21,4050 = 21,40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3BE068-302A-6ACB-D961-D1315831E46D}"/>
              </a:ext>
            </a:extLst>
          </p:cNvPr>
          <p:cNvSpPr/>
          <p:nvPr/>
        </p:nvSpPr>
        <p:spPr>
          <a:xfrm>
            <a:off x="5571855" y="1694797"/>
            <a:ext cx="542925" cy="50482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7AAA61-23CD-6E96-C0BA-1C1A959A2EF5}"/>
              </a:ext>
            </a:extLst>
          </p:cNvPr>
          <p:cNvSpPr/>
          <p:nvPr/>
        </p:nvSpPr>
        <p:spPr>
          <a:xfrm>
            <a:off x="5667371" y="2624208"/>
            <a:ext cx="542925" cy="50482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A84813-72D2-3BCA-B523-413419DC6AA7}"/>
              </a:ext>
            </a:extLst>
          </p:cNvPr>
          <p:cNvSpPr/>
          <p:nvPr/>
        </p:nvSpPr>
        <p:spPr>
          <a:xfrm>
            <a:off x="6219814" y="3581397"/>
            <a:ext cx="542925" cy="50482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C362AE-7A7B-D61C-5321-1E65F2798210}"/>
              </a:ext>
            </a:extLst>
          </p:cNvPr>
          <p:cNvSpPr/>
          <p:nvPr/>
        </p:nvSpPr>
        <p:spPr>
          <a:xfrm>
            <a:off x="5571855" y="1709553"/>
            <a:ext cx="542925" cy="50482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3641E7-E644-BEFA-A82C-2C98BB498011}"/>
              </a:ext>
            </a:extLst>
          </p:cNvPr>
          <p:cNvSpPr/>
          <p:nvPr/>
        </p:nvSpPr>
        <p:spPr>
          <a:xfrm>
            <a:off x="5672131" y="2614357"/>
            <a:ext cx="542925" cy="50482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DBF6A1-B11C-9728-3969-3F5151104422}"/>
              </a:ext>
            </a:extLst>
          </p:cNvPr>
          <p:cNvSpPr/>
          <p:nvPr/>
        </p:nvSpPr>
        <p:spPr>
          <a:xfrm>
            <a:off x="6219821" y="3561695"/>
            <a:ext cx="542925" cy="50482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1754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/>
      <p:bldP spid="3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6C7FFF-2425-516E-03CD-73CE14049E2F}"/>
              </a:ext>
            </a:extLst>
          </p:cNvPr>
          <p:cNvSpPr/>
          <p:nvPr/>
        </p:nvSpPr>
        <p:spPr>
          <a:xfrm>
            <a:off x="561975" y="295275"/>
            <a:ext cx="11010900" cy="6257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AA4D231A-A3B7-0092-4F88-282EDD084C2D}"/>
              </a:ext>
            </a:extLst>
          </p:cNvPr>
          <p:cNvSpPr/>
          <p:nvPr/>
        </p:nvSpPr>
        <p:spPr>
          <a:xfrm>
            <a:off x="954627" y="639215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55E9A-8C3C-9907-6174-99C4F120E640}"/>
              </a:ext>
            </a:extLst>
          </p:cNvPr>
          <p:cNvSpPr txBox="1"/>
          <p:nvPr/>
        </p:nvSpPr>
        <p:spPr>
          <a:xfrm>
            <a:off x="1600770" y="526227"/>
            <a:ext cx="9219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E222D5-EF9F-85E7-467F-0B75E94D0F51}"/>
              </a:ext>
            </a:extLst>
          </p:cNvPr>
          <p:cNvGrpSpPr/>
          <p:nvPr/>
        </p:nvGrpSpPr>
        <p:grpSpPr>
          <a:xfrm>
            <a:off x="2343150" y="2152650"/>
            <a:ext cx="7810500" cy="1019175"/>
            <a:chOff x="2343150" y="2152650"/>
            <a:chExt cx="7810500" cy="101917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C88A26A-6582-D184-144A-8CC034E4F43D}"/>
                </a:ext>
              </a:extLst>
            </p:cNvPr>
            <p:cNvSpPr/>
            <p:nvPr/>
          </p:nvSpPr>
          <p:spPr>
            <a:xfrm>
              <a:off x="2343150" y="2152650"/>
              <a:ext cx="7753350" cy="10191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6FB87A9-2F72-4F5A-D737-4EE6FF3A3245}"/>
                </a:ext>
              </a:extLst>
            </p:cNvPr>
            <p:cNvSpPr txBox="1"/>
            <p:nvPr/>
          </p:nvSpPr>
          <p:spPr>
            <a:xfrm>
              <a:off x="2695575" y="2324100"/>
              <a:ext cx="74580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8,9               5,82                  0,17               31,6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04CE9F-0ECB-16FB-21E4-DD1DF378CDB9}"/>
              </a:ext>
            </a:extLst>
          </p:cNvPr>
          <p:cNvCxnSpPr/>
          <p:nvPr/>
        </p:nvCxnSpPr>
        <p:spPr>
          <a:xfrm>
            <a:off x="3038475" y="2876550"/>
            <a:ext cx="0" cy="100965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F16C51-E901-0D88-F91A-A63BD07A4C79}"/>
              </a:ext>
            </a:extLst>
          </p:cNvPr>
          <p:cNvSpPr/>
          <p:nvPr/>
        </p:nvSpPr>
        <p:spPr>
          <a:xfrm>
            <a:off x="2362200" y="3905250"/>
            <a:ext cx="1371600" cy="6858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8,900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082E0E-B02B-3F06-EA62-04EC82C3C121}"/>
              </a:ext>
            </a:extLst>
          </p:cNvPr>
          <p:cNvCxnSpPr/>
          <p:nvPr/>
        </p:nvCxnSpPr>
        <p:spPr>
          <a:xfrm>
            <a:off x="4929187" y="2886075"/>
            <a:ext cx="0" cy="100965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6BB742A-F905-E8B2-2523-0A6A0C1563E0}"/>
              </a:ext>
            </a:extLst>
          </p:cNvPr>
          <p:cNvSpPr/>
          <p:nvPr/>
        </p:nvSpPr>
        <p:spPr>
          <a:xfrm>
            <a:off x="4238625" y="3914775"/>
            <a:ext cx="1371600" cy="6858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5,820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F725F3-4263-4CFD-9752-37A9AE965639}"/>
              </a:ext>
            </a:extLst>
          </p:cNvPr>
          <p:cNvCxnSpPr/>
          <p:nvPr/>
        </p:nvCxnSpPr>
        <p:spPr>
          <a:xfrm>
            <a:off x="7048495" y="2886075"/>
            <a:ext cx="0" cy="100965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A72F38D-437A-6892-FA1F-B7A96D4E0229}"/>
              </a:ext>
            </a:extLst>
          </p:cNvPr>
          <p:cNvSpPr/>
          <p:nvPr/>
        </p:nvSpPr>
        <p:spPr>
          <a:xfrm>
            <a:off x="6300780" y="3914775"/>
            <a:ext cx="1371600" cy="6858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0,170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9F65684-488A-5589-3771-8A918FE800B2}"/>
              </a:ext>
            </a:extLst>
          </p:cNvPr>
          <p:cNvCxnSpPr/>
          <p:nvPr/>
        </p:nvCxnSpPr>
        <p:spPr>
          <a:xfrm>
            <a:off x="9039218" y="2895600"/>
            <a:ext cx="0" cy="100965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2B8EA5D-21AE-DF67-C076-6A0AD40F88CE}"/>
              </a:ext>
            </a:extLst>
          </p:cNvPr>
          <p:cNvSpPr/>
          <p:nvPr/>
        </p:nvSpPr>
        <p:spPr>
          <a:xfrm>
            <a:off x="8220062" y="3924300"/>
            <a:ext cx="1590675" cy="6858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31,600</a:t>
            </a:r>
          </a:p>
        </p:txBody>
      </p:sp>
    </p:spTree>
    <p:extLst>
      <p:ext uri="{BB962C8B-B14F-4D97-AF65-F5344CB8AC3E}">
        <p14:creationId xmlns:p14="http://schemas.microsoft.com/office/powerpoint/2010/main" val="106961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  <p:bldP spid="13" grpId="0" animBg="1"/>
      <p:bldP spid="15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-28576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6C7FFF-2425-516E-03CD-73CE14049E2F}"/>
              </a:ext>
            </a:extLst>
          </p:cNvPr>
          <p:cNvSpPr/>
          <p:nvPr/>
        </p:nvSpPr>
        <p:spPr>
          <a:xfrm>
            <a:off x="533399" y="295275"/>
            <a:ext cx="11010900" cy="6257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AA4D231A-A3B7-0092-4F88-282EDD084C2D}"/>
              </a:ext>
            </a:extLst>
          </p:cNvPr>
          <p:cNvSpPr/>
          <p:nvPr/>
        </p:nvSpPr>
        <p:spPr>
          <a:xfrm>
            <a:off x="868899" y="310591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55E9A-8C3C-9907-6174-99C4F120E640}"/>
              </a:ext>
            </a:extLst>
          </p:cNvPr>
          <p:cNvSpPr txBox="1"/>
          <p:nvPr/>
        </p:nvSpPr>
        <p:spPr>
          <a:xfrm>
            <a:off x="1477515" y="390125"/>
            <a:ext cx="9219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Bỏ các chữ số 0 ở tận cùng bên phải phần thập phân của mỗi số sau để phần thập phân của các số đó viết dưới dạng gọn hơn (nếu có thể)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E222D5-EF9F-85E7-467F-0B75E94D0F51}"/>
              </a:ext>
            </a:extLst>
          </p:cNvPr>
          <p:cNvGrpSpPr/>
          <p:nvPr/>
        </p:nvGrpSpPr>
        <p:grpSpPr>
          <a:xfrm>
            <a:off x="1752599" y="2152650"/>
            <a:ext cx="9124950" cy="1019175"/>
            <a:chOff x="2343150" y="2152650"/>
            <a:chExt cx="7810500" cy="101917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C88A26A-6582-D184-144A-8CC034E4F43D}"/>
                </a:ext>
              </a:extLst>
            </p:cNvPr>
            <p:cNvSpPr/>
            <p:nvPr/>
          </p:nvSpPr>
          <p:spPr>
            <a:xfrm>
              <a:off x="2343150" y="2152650"/>
              <a:ext cx="7753350" cy="10191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6FB87A9-2F72-4F5A-D737-4EE6FF3A3245}"/>
                </a:ext>
              </a:extLst>
            </p:cNvPr>
            <p:cNvSpPr txBox="1"/>
            <p:nvPr/>
          </p:nvSpPr>
          <p:spPr>
            <a:xfrm>
              <a:off x="2695575" y="2324100"/>
              <a:ext cx="74580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7,70               13,0500            25,3000              10,5070    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AA1D8D-CE22-359B-C63C-FEFC640E8F53}"/>
              </a:ext>
            </a:extLst>
          </p:cNvPr>
          <p:cNvCxnSpPr/>
          <p:nvPr/>
        </p:nvCxnSpPr>
        <p:spPr>
          <a:xfrm>
            <a:off x="2638424" y="2847975"/>
            <a:ext cx="0" cy="100965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087611-E2C1-B572-C278-A7315F3ABDDE}"/>
              </a:ext>
            </a:extLst>
          </p:cNvPr>
          <p:cNvSpPr/>
          <p:nvPr/>
        </p:nvSpPr>
        <p:spPr>
          <a:xfrm>
            <a:off x="1962149" y="3876675"/>
            <a:ext cx="1371600" cy="6858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7,7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D333FE-02B4-99F2-A94C-BBD8FE0F956D}"/>
              </a:ext>
            </a:extLst>
          </p:cNvPr>
          <p:cNvCxnSpPr/>
          <p:nvPr/>
        </p:nvCxnSpPr>
        <p:spPr>
          <a:xfrm>
            <a:off x="4743449" y="2886075"/>
            <a:ext cx="0" cy="100965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0CE62FB-4399-071D-DE97-F67B176100BA}"/>
              </a:ext>
            </a:extLst>
          </p:cNvPr>
          <p:cNvSpPr/>
          <p:nvPr/>
        </p:nvSpPr>
        <p:spPr>
          <a:xfrm>
            <a:off x="4067174" y="3914775"/>
            <a:ext cx="1371600" cy="6858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13,05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775E40-4E94-5743-BAEB-E3DB8987697E}"/>
              </a:ext>
            </a:extLst>
          </p:cNvPr>
          <p:cNvCxnSpPr/>
          <p:nvPr/>
        </p:nvCxnSpPr>
        <p:spPr>
          <a:xfrm>
            <a:off x="7048499" y="2867025"/>
            <a:ext cx="0" cy="100965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F6CEFC9-117B-11C8-C62B-B6B4133FF4E5}"/>
              </a:ext>
            </a:extLst>
          </p:cNvPr>
          <p:cNvSpPr/>
          <p:nvPr/>
        </p:nvSpPr>
        <p:spPr>
          <a:xfrm>
            <a:off x="6372224" y="3895725"/>
            <a:ext cx="1371600" cy="6858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25,3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E90A994-FC14-F7E3-568A-FF2F345F882F}"/>
              </a:ext>
            </a:extLst>
          </p:cNvPr>
          <p:cNvCxnSpPr/>
          <p:nvPr/>
        </p:nvCxnSpPr>
        <p:spPr>
          <a:xfrm>
            <a:off x="9410699" y="2886075"/>
            <a:ext cx="0" cy="100965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C77D0E-FF0A-D284-44E5-F7037B78E87E}"/>
              </a:ext>
            </a:extLst>
          </p:cNvPr>
          <p:cNvSpPr/>
          <p:nvPr/>
        </p:nvSpPr>
        <p:spPr>
          <a:xfrm>
            <a:off x="8620124" y="3914775"/>
            <a:ext cx="1638300" cy="6858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10,507</a:t>
            </a:r>
          </a:p>
        </p:txBody>
      </p:sp>
    </p:spTree>
    <p:extLst>
      <p:ext uri="{BB962C8B-B14F-4D97-AF65-F5344CB8AC3E}">
        <p14:creationId xmlns:p14="http://schemas.microsoft.com/office/powerpoint/2010/main" val="63519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6" grpId="0" animBg="1"/>
      <p:bldP spid="18" grpId="0" animBg="1"/>
      <p:bldP spid="21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6C7FFF-2425-516E-03CD-73CE14049E2F}"/>
              </a:ext>
            </a:extLst>
          </p:cNvPr>
          <p:cNvSpPr/>
          <p:nvPr/>
        </p:nvSpPr>
        <p:spPr>
          <a:xfrm>
            <a:off x="333374" y="295275"/>
            <a:ext cx="11649075" cy="6257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AA4D231A-A3B7-0092-4F88-282EDD084C2D}"/>
              </a:ext>
            </a:extLst>
          </p:cNvPr>
          <p:cNvSpPr/>
          <p:nvPr/>
        </p:nvSpPr>
        <p:spPr>
          <a:xfrm>
            <a:off x="954627" y="382031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55E9A-8C3C-9907-6174-99C4F120E640}"/>
              </a:ext>
            </a:extLst>
          </p:cNvPr>
          <p:cNvSpPr txBox="1"/>
          <p:nvPr/>
        </p:nvSpPr>
        <p:spPr>
          <a:xfrm>
            <a:off x="1506091" y="390125"/>
            <a:ext cx="11266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4AC8E-9368-7D91-B305-843DC554A5E9}"/>
              </a:ext>
            </a:extLst>
          </p:cNvPr>
          <p:cNvSpPr txBox="1"/>
          <p:nvPr/>
        </p:nvSpPr>
        <p:spPr>
          <a:xfrm>
            <a:off x="1038225" y="1047750"/>
            <a:ext cx="10315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Ba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Mị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Páo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31,9 kg; 32,5 kg; 34,7 kg.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Páo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ki-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-gam?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DA396D-BACC-DCB6-AD40-93FC08F5E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75" y="2609850"/>
            <a:ext cx="3724275" cy="2933700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2C8B7D8-1C05-F8E2-71F9-CE2ABF26A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25326"/>
              </p:ext>
            </p:extLst>
          </p:nvPr>
        </p:nvGraphicFramePr>
        <p:xfrm>
          <a:off x="4184650" y="2791356"/>
          <a:ext cx="7407275" cy="1596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6941">
                  <a:extLst>
                    <a:ext uri="{9D8B030D-6E8A-4147-A177-3AD203B41FA5}">
                      <a16:colId xmlns:a16="http://schemas.microsoft.com/office/drawing/2014/main" val="2698279069"/>
                    </a:ext>
                  </a:extLst>
                </a:gridCol>
                <a:gridCol w="1906941">
                  <a:extLst>
                    <a:ext uri="{9D8B030D-6E8A-4147-A177-3AD203B41FA5}">
                      <a16:colId xmlns:a16="http://schemas.microsoft.com/office/drawing/2014/main" val="4004245961"/>
                    </a:ext>
                  </a:extLst>
                </a:gridCol>
                <a:gridCol w="1906941">
                  <a:extLst>
                    <a:ext uri="{9D8B030D-6E8A-4147-A177-3AD203B41FA5}">
                      <a16:colId xmlns:a16="http://schemas.microsoft.com/office/drawing/2014/main" val="4096787488"/>
                    </a:ext>
                  </a:extLst>
                </a:gridCol>
                <a:gridCol w="1686452">
                  <a:extLst>
                    <a:ext uri="{9D8B030D-6E8A-4147-A177-3AD203B41FA5}">
                      <a16:colId xmlns:a16="http://schemas.microsoft.com/office/drawing/2014/main" val="4212196771"/>
                    </a:ext>
                  </a:extLst>
                </a:gridCol>
              </a:tblGrid>
              <a:tr h="65193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Páo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854413"/>
                  </a:ext>
                </a:extLst>
              </a:tr>
              <a:tr h="54525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29579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36AE3F1-7484-444D-603A-6D56589A5621}"/>
              </a:ext>
            </a:extLst>
          </p:cNvPr>
          <p:cNvSpPr txBox="1"/>
          <p:nvPr/>
        </p:nvSpPr>
        <p:spPr>
          <a:xfrm>
            <a:off x="8362950" y="3667129"/>
            <a:ext cx="1352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34,7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26D7CE-5C9E-83C1-53BA-04FB8F7E1FEC}"/>
              </a:ext>
            </a:extLst>
          </p:cNvPr>
          <p:cNvSpPr txBox="1"/>
          <p:nvPr/>
        </p:nvSpPr>
        <p:spPr>
          <a:xfrm>
            <a:off x="10287003" y="3662366"/>
            <a:ext cx="1352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31,9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739C9C-3391-83E2-1BB1-435888668E90}"/>
              </a:ext>
            </a:extLst>
          </p:cNvPr>
          <p:cNvSpPr txBox="1"/>
          <p:nvPr/>
        </p:nvSpPr>
        <p:spPr>
          <a:xfrm>
            <a:off x="6562725" y="3657604"/>
            <a:ext cx="1352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32,5</a:t>
            </a:r>
          </a:p>
        </p:txBody>
      </p:sp>
    </p:spTree>
    <p:extLst>
      <p:ext uri="{BB962C8B-B14F-4D97-AF65-F5344CB8AC3E}">
        <p14:creationId xmlns:p14="http://schemas.microsoft.com/office/powerpoint/2010/main" val="320902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/>
      <p:bldP spid="13" grpId="0"/>
      <p:bldP spid="15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6C7FFF-2425-516E-03CD-73CE14049E2F}"/>
              </a:ext>
            </a:extLst>
          </p:cNvPr>
          <p:cNvSpPr/>
          <p:nvPr/>
        </p:nvSpPr>
        <p:spPr>
          <a:xfrm>
            <a:off x="295275" y="300037"/>
            <a:ext cx="11620500" cy="6257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AA4D231A-A3B7-0092-4F88-282EDD084C2D}"/>
              </a:ext>
            </a:extLst>
          </p:cNvPr>
          <p:cNvSpPr/>
          <p:nvPr/>
        </p:nvSpPr>
        <p:spPr>
          <a:xfrm>
            <a:off x="954627" y="424895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55E9A-8C3C-9907-6174-99C4F120E640}"/>
              </a:ext>
            </a:extLst>
          </p:cNvPr>
          <p:cNvSpPr txBox="1"/>
          <p:nvPr/>
        </p:nvSpPr>
        <p:spPr>
          <a:xfrm>
            <a:off x="1515616" y="485375"/>
            <a:ext cx="9219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A5DD20-84E5-D60B-F4AC-F5ED69671201}"/>
              </a:ext>
            </a:extLst>
          </p:cNvPr>
          <p:cNvSpPr txBox="1"/>
          <p:nvPr/>
        </p:nvSpPr>
        <p:spPr>
          <a:xfrm>
            <a:off x="561975" y="1114425"/>
            <a:ext cx="1135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mèo câu được con cá có ghi số thập phân lớn hơn 1,036 và bé hơn 2.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86A608A-8039-A773-B9AF-48AEF14A7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4" y="1552105"/>
            <a:ext cx="8029575" cy="29965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B57E7E-434C-502E-D411-1EAA1556149D}"/>
              </a:ext>
            </a:extLst>
          </p:cNvPr>
          <p:cNvSpPr txBox="1"/>
          <p:nvPr/>
        </p:nvSpPr>
        <p:spPr>
          <a:xfrm>
            <a:off x="885825" y="4752975"/>
            <a:ext cx="10382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cá mà chú mèo câu được ghi số nào?</a:t>
            </a:r>
          </a:p>
          <a:p>
            <a:pPr algn="ctr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1, 036              B. 0,95                            C. 1,36                   D. 2,01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53C2DA-9E7F-A432-B5AD-C7E6590C00F2}"/>
              </a:ext>
            </a:extLst>
          </p:cNvPr>
          <p:cNvSpPr txBox="1"/>
          <p:nvPr/>
        </p:nvSpPr>
        <p:spPr>
          <a:xfrm>
            <a:off x="1296115" y="5657852"/>
            <a:ext cx="8543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1,036 &lt;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́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&lt; 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163D944-46C4-AD76-0B56-295B8CAB9E4F}"/>
              </a:ext>
            </a:extLst>
          </p:cNvPr>
          <p:cNvSpPr/>
          <p:nvPr/>
        </p:nvSpPr>
        <p:spPr>
          <a:xfrm>
            <a:off x="7162798" y="5200652"/>
            <a:ext cx="447675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33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8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62201" y="962024"/>
            <a:ext cx="7515224" cy="5229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5551EC20-35AA-D845-FD3D-8962AFE63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73" y="866524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8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3" name="Cloud Callout 22"/>
          <p:cNvSpPr/>
          <p:nvPr/>
        </p:nvSpPr>
        <p:spPr>
          <a:xfrm>
            <a:off x="7036904" y="3485322"/>
            <a:ext cx="1835426" cy="1179443"/>
          </a:xfrm>
          <a:prstGeom prst="cloudCallout">
            <a:avLst>
              <a:gd name="adj1" fmla="val -102564"/>
              <a:gd name="adj2" fmla="val 3665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ADA156-2A53-F6F3-63BD-D4BABD784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518" y="865856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12192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28575" y="0"/>
            <a:ext cx="1219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khởi động ngày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chúng ta hãy giúp những chú chim này trả lời tốt các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chúng có thế tránh đi mùa đông lạnh giá nhé!</a:t>
            </a:r>
          </a:p>
        </p:txBody>
      </p:sp>
      <p:pic>
        <p:nvPicPr>
          <p:cNvPr id="7" name="Picture 6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68" y="4648200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388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343400" y="600981"/>
            <a:ext cx="8266471" cy="3686085"/>
            <a:chOff x="-615991" y="642075"/>
            <a:chExt cx="8266471" cy="36860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15991" y="642075"/>
              <a:ext cx="4832432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785938" y="1730065"/>
              <a:ext cx="5864542" cy="2443025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Cho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1,33 ; 1,03 ; 13,3.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Thứ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tự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sắp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xếp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</p:grpSp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pic>
        <p:nvPicPr>
          <p:cNvPr id="7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5334000" y="4537587"/>
            <a:ext cx="4895850" cy="1371600"/>
          </a:xfrm>
          <a:prstGeom prst="wedgeEllipseCallout">
            <a:avLst>
              <a:gd name="adj1" fmla="val -47609"/>
              <a:gd name="adj2" fmla="val -11666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+mj-lt"/>
              </a:rPr>
              <a:t>1,03;  1,33;  13,3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23 -0.00092 L 0.54063 0.00926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9 L 1.64753 0.0213 " pathEditMode="relative" rAng="0" ptsTypes="AA">
                                      <p:cBhvr>
                                        <p:cTn id="2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7888486" y="534811"/>
            <a:ext cx="8370267" cy="3686085"/>
            <a:chOff x="-182990" y="575905"/>
            <a:chExt cx="6157985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82990" y="57590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49031" y="1706880"/>
              <a:ext cx="4125964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So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sánh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: 0,54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0,456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6096000" y="5029200"/>
            <a:ext cx="4114800" cy="1371600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0,54 &gt; 0,456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73086 0.01018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8 L 1.64753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6233277" y="450673"/>
            <a:ext cx="8648700" cy="3686085"/>
            <a:chOff x="-262148" y="491767"/>
            <a:chExt cx="6031018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62148" y="491767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543918" y="1641117"/>
              <a:ext cx="4224952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nhất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: 2,89 ; 3,2 ;2,98 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5029200" y="5174982"/>
            <a:ext cx="5487046" cy="1659205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3,2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0134600" y="600981"/>
            <a:ext cx="9790471" cy="3686085"/>
            <a:chOff x="-724206" y="642075"/>
            <a:chExt cx="5631486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24206" y="642075"/>
              <a:ext cx="4940647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949442" y="1706880"/>
              <a:ext cx="2957838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Chúc mừng các em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13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046988" y="1613213"/>
            <a:ext cx="4402824" cy="44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73086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9 L 1.64753 0.0213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C5B003-C2B0-A352-0DA7-3F44F2B74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517" y="1566576"/>
            <a:ext cx="3834716" cy="2200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22CCC5-E1D6-39D4-C13A-DA166C31D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534" y="2302643"/>
            <a:ext cx="7846232" cy="2786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8628AC-D790-EFCC-A5C2-273CC03EA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11" y="747059"/>
            <a:ext cx="3023878" cy="1877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62201" y="962024"/>
            <a:ext cx="7515224" cy="5229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A41A105-E8BF-3FCF-B4E1-53B57B3E1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42" y="122577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6C7FFF-2425-516E-03CD-73CE14049E2F}"/>
              </a:ext>
            </a:extLst>
          </p:cNvPr>
          <p:cNvSpPr/>
          <p:nvPr/>
        </p:nvSpPr>
        <p:spPr>
          <a:xfrm>
            <a:off x="441277" y="-191069"/>
            <a:ext cx="11750723" cy="64417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AA4D231A-A3B7-0092-4F88-282EDD084C2D}"/>
              </a:ext>
            </a:extLst>
          </p:cNvPr>
          <p:cNvSpPr/>
          <p:nvPr/>
        </p:nvSpPr>
        <p:spPr>
          <a:xfrm>
            <a:off x="954627" y="424895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55E9A-8C3C-9907-6174-99C4F120E640}"/>
              </a:ext>
            </a:extLst>
          </p:cNvPr>
          <p:cNvSpPr txBox="1"/>
          <p:nvPr/>
        </p:nvSpPr>
        <p:spPr>
          <a:xfrm>
            <a:off x="1506091" y="390125"/>
            <a:ext cx="11266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EAE099F-2F0C-B666-FCBA-15D9CF15E814}"/>
                  </a:ext>
                </a:extLst>
              </p:cNvPr>
              <p:cNvSpPr txBox="1"/>
              <p:nvPr/>
            </p:nvSpPr>
            <p:spPr>
              <a:xfrm>
                <a:off x="1730707" y="1245126"/>
                <a:ext cx="6896100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endPara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EAE099F-2F0C-B666-FCBA-15D9CF15E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707" y="1245126"/>
                <a:ext cx="6896100" cy="712631"/>
              </a:xfrm>
              <a:prstGeom prst="rect">
                <a:avLst/>
              </a:prstGeom>
              <a:blipFill>
                <a:blip r:embed="rId3"/>
                <a:stretch>
                  <a:fillRect l="-1857" b="-9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8DB9635-8D7B-9FAA-1821-29C8D309B858}"/>
                  </a:ext>
                </a:extLst>
              </p:cNvPr>
              <p:cNvSpPr txBox="1"/>
              <p:nvPr/>
            </p:nvSpPr>
            <p:spPr>
              <a:xfrm>
                <a:off x="1404670" y="2253603"/>
                <a:ext cx="689610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𝟕𝟎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8DB9635-8D7B-9FAA-1821-29C8D309B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670" y="2253603"/>
                <a:ext cx="6896100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6165B57-9C11-1BF8-D3ED-2944D82594F0}"/>
              </a:ext>
            </a:extLst>
          </p:cNvPr>
          <p:cNvSpPr txBox="1"/>
          <p:nvPr/>
        </p:nvSpPr>
        <p:spPr>
          <a:xfrm>
            <a:off x="1430563" y="3358481"/>
            <a:ext cx="196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A1FC2B-B4E8-ABA1-42C7-22BD7CDABB04}"/>
              </a:ext>
            </a:extLst>
          </p:cNvPr>
          <p:cNvSpPr/>
          <p:nvPr/>
        </p:nvSpPr>
        <p:spPr>
          <a:xfrm>
            <a:off x="2661093" y="3384484"/>
            <a:ext cx="4822706" cy="695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0,7 =  0,70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0,70 =  0,7</a:t>
            </a:r>
          </a:p>
        </p:txBody>
      </p:sp>
      <p:pic>
        <p:nvPicPr>
          <p:cNvPr id="21" name="Picture 20" descr="A cartoon robot pointing at something&#10;&#10;Description automatically generated">
            <a:extLst>
              <a:ext uri="{FF2B5EF4-FFF2-40B4-BE49-F238E27FC236}">
                <a16:creationId xmlns:a16="http://schemas.microsoft.com/office/drawing/2014/main" id="{FEA11F14-F6FC-A46A-CDE5-AF08415FB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218" y="1364617"/>
            <a:ext cx="5264257" cy="4997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22E22B-7F81-C078-BB9C-078FE9BE1A20}"/>
                  </a:ext>
                </a:extLst>
              </p:cNvPr>
              <p:cNvSpPr txBox="1"/>
              <p:nvPr/>
            </p:nvSpPr>
            <p:spPr>
              <a:xfrm>
                <a:off x="2661093" y="1352969"/>
                <a:ext cx="20062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22E22B-7F81-C078-BB9C-078FE9BE1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093" y="1352969"/>
                <a:ext cx="2006221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E8F5BE-77C7-A899-0766-81D3C9A3505C}"/>
                  </a:ext>
                </a:extLst>
              </p:cNvPr>
              <p:cNvSpPr txBox="1"/>
              <p:nvPr/>
            </p:nvSpPr>
            <p:spPr>
              <a:xfrm>
                <a:off x="3842742" y="1136198"/>
                <a:ext cx="1927072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;   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𝟕𝟎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E8F5BE-77C7-A899-0766-81D3C9A35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742" y="1136198"/>
                <a:ext cx="1927072" cy="9017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3852C6-64AF-E0C4-4A8B-21871F5FA1DD}"/>
                  </a:ext>
                </a:extLst>
              </p:cNvPr>
              <p:cNvSpPr txBox="1"/>
              <p:nvPr/>
            </p:nvSpPr>
            <p:spPr>
              <a:xfrm>
                <a:off x="4836778" y="1364617"/>
                <a:ext cx="20062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3852C6-64AF-E0C4-4A8B-21871F5FA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778" y="1364617"/>
                <a:ext cx="2006221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74B2F68-7549-FDFE-093B-AFCE5790D977}"/>
              </a:ext>
            </a:extLst>
          </p:cNvPr>
          <p:cNvSpPr txBox="1"/>
          <p:nvPr/>
        </p:nvSpPr>
        <p:spPr>
          <a:xfrm>
            <a:off x="1972892" y="4686929"/>
            <a:ext cx="665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0,8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6AF191-9F64-FA72-AEC1-8C76D19EC68A}"/>
              </a:ext>
            </a:extLst>
          </p:cNvPr>
          <p:cNvSpPr txBox="1"/>
          <p:nvPr/>
        </p:nvSpPr>
        <p:spPr>
          <a:xfrm>
            <a:off x="2531132" y="4697361"/>
            <a:ext cx="665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0,80 = 0,800 = 0,8000 = ….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E07A43-F28E-6B3C-4985-5C635A736541}"/>
              </a:ext>
            </a:extLst>
          </p:cNvPr>
          <p:cNvSpPr txBox="1"/>
          <p:nvPr/>
        </p:nvSpPr>
        <p:spPr>
          <a:xfrm>
            <a:off x="1999620" y="5351721"/>
            <a:ext cx="1930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0,9000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159DCF-ED3B-34C6-6AE7-52E7EF8D9A08}"/>
              </a:ext>
            </a:extLst>
          </p:cNvPr>
          <p:cNvSpPr txBox="1"/>
          <p:nvPr/>
        </p:nvSpPr>
        <p:spPr>
          <a:xfrm>
            <a:off x="3085429" y="5358363"/>
            <a:ext cx="4708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0,900 = 0,90 = 0,9 = ….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B8E3A50-76CC-60FC-10BB-1A901A2B739A}"/>
              </a:ext>
            </a:extLst>
          </p:cNvPr>
          <p:cNvCxnSpPr/>
          <p:nvPr/>
        </p:nvCxnSpPr>
        <p:spPr>
          <a:xfrm>
            <a:off x="3052803" y="3908997"/>
            <a:ext cx="422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04B81F-636D-FDB8-8333-C7AA9C9C8D14}"/>
              </a:ext>
            </a:extLst>
          </p:cNvPr>
          <p:cNvCxnSpPr>
            <a:cxnSpLocks/>
          </p:cNvCxnSpPr>
          <p:nvPr/>
        </p:nvCxnSpPr>
        <p:spPr>
          <a:xfrm>
            <a:off x="5578867" y="3918517"/>
            <a:ext cx="5270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05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 animBg="1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407</Words>
  <Application>Microsoft Office PowerPoint</Application>
  <PresentationFormat>Widescreen</PresentationFormat>
  <Paragraphs>67</Paragraphs>
  <Slides>16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Arial-Rounded</vt:lpstr>
      <vt:lpstr>Calibri</vt:lpstr>
      <vt:lpstr>Cambria Math</vt:lpstr>
      <vt:lpstr>Gochi Hand</vt:lpstr>
      <vt:lpstr>Times New Roman</vt:lpstr>
      <vt:lpstr>UTM Cookies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56</cp:revision>
  <dcterms:created xsi:type="dcterms:W3CDTF">2024-07-08T12:56:27Z</dcterms:created>
  <dcterms:modified xsi:type="dcterms:W3CDTF">2024-10-06T07:56:04Z</dcterms:modified>
</cp:coreProperties>
</file>