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1" d="100"/>
          <a:sy n="71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=""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=""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=""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=""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=""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=""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=""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=""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=""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=""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=""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=""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=""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=""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=""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=""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=""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=""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=""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=""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=""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=""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=""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=""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=""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=""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=""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=""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=""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=""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=""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=""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=""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=""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=""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=""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=""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=""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=""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=""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=""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=""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=""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=""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=""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=""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=""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=""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=""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=""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=""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=""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=""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=""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=""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=""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=""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=""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=""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=""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=""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=""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=""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=""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=""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=""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=""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=""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=""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=""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=""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=""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=""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=""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=""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=""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=""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="" xmlns:a16="http://schemas.microsoft.com/office/drawing/2014/main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16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12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2024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=""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=""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555</Words>
  <Application>Microsoft Office PowerPoint</Application>
  <PresentationFormat>Custom</PresentationFormat>
  <Paragraphs>195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64</cp:revision>
  <dcterms:created xsi:type="dcterms:W3CDTF">2022-09-06T01:55:52Z</dcterms:created>
  <dcterms:modified xsi:type="dcterms:W3CDTF">2024-12-16T08:38:32Z</dcterms:modified>
</cp:coreProperties>
</file>