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41" r:id="rId1"/>
    <p:sldMasterId id="2147483906" r:id="rId2"/>
  </p:sldMasterIdLst>
  <p:notesMasterIdLst>
    <p:notesMasterId r:id="rId18"/>
  </p:notesMasterIdLst>
  <p:sldIdLst>
    <p:sldId id="394" r:id="rId3"/>
    <p:sldId id="318" r:id="rId4"/>
    <p:sldId id="278" r:id="rId5"/>
    <p:sldId id="398" r:id="rId6"/>
    <p:sldId id="399" r:id="rId7"/>
    <p:sldId id="400" r:id="rId8"/>
    <p:sldId id="401" r:id="rId9"/>
    <p:sldId id="288" r:id="rId10"/>
    <p:sldId id="282" r:id="rId11"/>
    <p:sldId id="319" r:id="rId12"/>
    <p:sldId id="284" r:id="rId13"/>
    <p:sldId id="396" r:id="rId14"/>
    <p:sldId id="307" r:id="rId15"/>
    <p:sldId id="402" r:id="rId16"/>
    <p:sldId id="355" r:id="rId17"/>
  </p:sldIdLst>
  <p:sldSz cx="12192000" cy="6858000"/>
  <p:notesSz cx="6858000" cy="9144000"/>
  <p:embeddedFontLst>
    <p:embeddedFont>
      <p:font typeface=".VnAvant" panose="020B7200000000000000" pitchFamily="34" charset="0"/>
      <p:regular r:id="rId19"/>
      <p:bold r:id="rId20"/>
      <p:italic r:id="rId21"/>
      <p:boldItalic r:id="rId22"/>
    </p:embeddedFont>
    <p:embeddedFont>
      <p:font typeface="Garamond" panose="02020404030301010803" pitchFamily="18" charset="0"/>
      <p:regular r:id="rId23"/>
      <p:bold r:id="rId24"/>
      <p:italic r:id="rId25"/>
    </p:embeddedFont>
    <p:embeddedFont>
      <p:font typeface="HP001 4 hàng" panose="020B0604020202020204" charset="0"/>
      <p:regular r:id="rId26"/>
      <p:bold r:id="rId27"/>
    </p:embeddedFont>
    <p:embeddedFont>
      <p:font typeface="VNI-Avo" panose="020B0604020202020204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" y="3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870EE-9243-411E-8D8A-573CBF10982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F6CE4-56D3-479D-9462-7E4271956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93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021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>
                <a:solidFill>
                  <a:prstClr val="black"/>
                </a:solidFill>
              </a:rPr>
              <a:pPr/>
              <a:t>2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BF851-E102-E8BB-BE45-E48B9208D1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C3272C-1C80-1EF2-8A68-31410E1F1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C3CB3-36A4-D1D7-D843-C9F4F2EC9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E27F-F2D8-4A41-9CDA-F67AB57E46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D9666-B173-2F88-E035-BCCEFEFA9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66E7C-76CF-4EA3-CBA3-118EA6A65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1B28-ED40-4D6A-A86A-0D5CB032BB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76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push dir="u"/>
      </p:transition>
    </mc:Choice>
    <mc:Fallback>
      <p:transition advClick="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5BAE1-1953-EE89-F59B-7E9650590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1F62F7-8F12-B5E4-F6EB-86AC5BEEB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87B24-3BC2-44F9-736E-AB5130728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E27F-F2D8-4A41-9CDA-F67AB57E46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4BF70-3458-E4E8-72ED-F75862DD7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E41D4-2B03-128E-49F7-43483279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1B28-ED40-4D6A-A86A-0D5CB032BB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513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push dir="u"/>
      </p:transition>
    </mc:Choice>
    <mc:Fallback>
      <p:transition advClick="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B7B942-1EEC-3A87-145F-6E528F7E5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78F906-F654-7E29-BE2A-666861CA0C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B8CF1-9EA7-713A-36F6-984EB2FDC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E27F-F2D8-4A41-9CDA-F67AB57E46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D7EAC-9065-D4B6-4280-100F9E1F1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F6C89-A445-8427-C538-30BA11CA2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1B28-ED40-4D6A-A86A-0D5CB032BB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946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push dir="u"/>
      </p:transition>
    </mc:Choice>
    <mc:Fallback>
      <p:transition advClick="0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660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push dir="u"/>
      </p:transition>
    </mc:Choice>
    <mc:Fallback>
      <p:transition advClick="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19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push dir="u"/>
      </p:transition>
    </mc:Choice>
    <mc:Fallback>
      <p:transition advClick="0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56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push dir="u"/>
      </p:transition>
    </mc:Choice>
    <mc:Fallback>
      <p:transition advClick="0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76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push dir="u"/>
      </p:transition>
    </mc:Choice>
    <mc:Fallback>
      <p:transition advClick="0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407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push dir="u"/>
      </p:transition>
    </mc:Choice>
    <mc:Fallback>
      <p:transition advClick="0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490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push dir="u"/>
      </p:transition>
    </mc:Choice>
    <mc:Fallback>
      <p:transition advClick="0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81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push dir="u"/>
      </p:transition>
    </mc:Choice>
    <mc:Fallback>
      <p:transition advClick="0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875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push dir="u"/>
      </p:transition>
    </mc:Choice>
    <mc:Fallback>
      <p:transition advClick="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E3A58-E9D5-D8AC-EDA3-83D018304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45839-E0F3-5FCC-E809-BC85B7FA5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DEF7B-62F4-E103-6B9E-B4748CE74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E27F-F2D8-4A41-9CDA-F67AB57E46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96651-BE41-6E77-4D66-2394CEEBB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43C67-D8B6-0494-A373-2558529F7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1B28-ED40-4D6A-A86A-0D5CB032BB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030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push dir="u"/>
      </p:transition>
    </mc:Choice>
    <mc:Fallback>
      <p:transition advClick="0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137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push dir="u"/>
      </p:transition>
    </mc:Choice>
    <mc:Fallback>
      <p:transition advClick="0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772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push dir="u"/>
      </p:transition>
    </mc:Choice>
    <mc:Fallback>
      <p:transition advClick="0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605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push dir="u"/>
      </p:transition>
    </mc:Choice>
    <mc:Fallback>
      <p:transition advClick="0"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520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push dir="u"/>
      </p:transition>
    </mc:Choice>
    <mc:Fallback>
      <p:transition advClick="0">
        <p:push dir="u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436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push dir="u"/>
      </p:transition>
    </mc:Choice>
    <mc:Fallback>
      <p:transition advClick="0">
        <p:push dir="u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315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push dir="u"/>
      </p:transition>
    </mc:Choice>
    <mc:Fallback>
      <p:transition advClick="0">
        <p:push dir="u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108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push dir="u"/>
      </p:transition>
    </mc:Choice>
    <mc:Fallback>
      <p:transition advClick="0">
        <p:push dir="u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965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push dir="u"/>
      </p:transition>
    </mc:Choice>
    <mc:Fallback>
      <p:transition advClick="0">
        <p:push dir="u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246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push dir="u"/>
      </p:transition>
    </mc:Choice>
    <mc:Fallback>
      <p:transition advClick="0">
        <p:push dir="u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8798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push dir="u"/>
      </p:transition>
    </mc:Choice>
    <mc:Fallback>
      <p:transition advClick="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BE901-AEB0-60ED-D050-93A10F6CB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7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123D0-D60C-D4B2-8554-00F60192A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9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4B77F-2E74-BE13-D6FD-97CFD0631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E27F-F2D8-4A41-9CDA-F67AB57E46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A8496-06C7-568B-6427-6B8065506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DC7C6-BCA8-5181-2D44-BA64472B6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1B28-ED40-4D6A-A86A-0D5CB032BB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10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push dir="u"/>
      </p:transition>
    </mc:Choice>
    <mc:Fallback>
      <p:transition advClick="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DC0BA-7D7F-D51D-28A0-6243ED4C9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0A47F-2BE3-9976-D4C4-29E36C8081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B1DB7-D225-EA85-3307-D216398BF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6BD6DC-0A43-59F1-C658-A6289B00A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E27F-F2D8-4A41-9CDA-F67AB57E46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607B93-BEC0-7987-22FA-B75878DEA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20257-3D2C-D663-92F4-924A4F89E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1B28-ED40-4D6A-A86A-0D5CB032BB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535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push dir="u"/>
      </p:transition>
    </mc:Choice>
    <mc:Fallback>
      <p:transition advClick="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22774-1171-A398-DE1E-D9B4AA32B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A0B67-8343-CB9F-6129-006CFEDB6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A98FFC-242A-B881-B7DD-D80E42E223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031BC5-4F1A-AE41-7D29-C2CD430033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57DB1-AA29-7EDB-593C-050087179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B7146B-FA11-B656-9061-DFE154DE7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E27F-F2D8-4A41-9CDA-F67AB57E46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AB5210-5B9A-D1AE-6526-A69A838E8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57EA0E-4C9A-F0FA-935B-D53CAEBB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1B28-ED40-4D6A-A86A-0D5CB032BB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833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push dir="u"/>
      </p:transition>
    </mc:Choice>
    <mc:Fallback>
      <p:transition advClick="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5F5B3-0F14-1198-1BBE-348A8D61E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7DBEF-74AB-AA20-2BA2-9DCD75240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E27F-F2D8-4A41-9CDA-F67AB57E46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510FEB-9A26-80EA-C2BA-E319784A0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5AF38F-4310-D291-F935-A68E6EEF5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1B28-ED40-4D6A-A86A-0D5CB032BB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90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push dir="u"/>
      </p:transition>
    </mc:Choice>
    <mc:Fallback>
      <p:transition advClick="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BA50D4-6198-6DDC-1DD4-39E4C400B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E27F-F2D8-4A41-9CDA-F67AB57E46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BA916-BDF1-651A-F198-D3C0ECB16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F962E-851C-3913-1B3B-5C851942E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1B28-ED40-4D6A-A86A-0D5CB032BB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316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push dir="u"/>
      </p:transition>
    </mc:Choice>
    <mc:Fallback>
      <p:transition advClick="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7694A-676A-A07F-2865-49470EE46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8A716-A92F-1C66-73ED-DA1B7F2B0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6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D20EF3-3176-9EE3-477F-333105AF2A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9ABE5-7AF0-8EDF-4C8C-6E1DBB21B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E27F-F2D8-4A41-9CDA-F67AB57E46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DCEDC4-94B3-DAD6-B4BA-4FB8B3505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F1D445-30A0-B916-3B18-07F45D27A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1B28-ED40-4D6A-A86A-0D5CB032BB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253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push dir="u"/>
      </p:transition>
    </mc:Choice>
    <mc:Fallback>
      <p:transition advClick="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9DC24-6025-9085-4421-118663FBF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4E3A53-D208-DA3B-16B9-B81D8A6BBB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6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89D8EA-8966-444B-D201-1AC8D70E0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4E91E1-202F-1CCB-BCAC-3CFAAEA4E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E27F-F2D8-4A41-9CDA-F67AB57E46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CB8635-698E-F5DE-9628-685446339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CBAB2E-3763-DCB6-E49D-086E713E1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1B28-ED40-4D6A-A86A-0D5CB032BB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40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push dir="u"/>
      </p:transition>
    </mc:Choice>
    <mc:Fallback>
      <p:transition advClick="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84AF97-C5D8-3782-A78D-AECCF6D5A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106A0-B06E-4749-EDF2-0918A24CB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2ACF4-5F96-2FCA-AEEE-C81838EECF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0E27F-F2D8-4A41-9CDA-F67AB57E46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396BC-8B8B-59B3-9EBB-5FF5C01E00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8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476C8-7647-8928-7886-45405656B6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91B28-ED40-4D6A-A86A-0D5CB032BB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17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mc:AlternateContent xmlns:mc="http://schemas.openxmlformats.org/markup-compatibility/2006">
    <mc:Choice xmlns:p14="http://schemas.microsoft.com/office/powerpoint/2010/main" Requires="p14">
      <p:transition p14:dur="10" advClick="0">
        <p:push dir="u"/>
      </p:transition>
    </mc:Choice>
    <mc:Fallback>
      <p:transition advClick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07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  <p:sldLayoutId id="2147483922" r:id="rId16"/>
    <p:sldLayoutId id="2147483923" r:id="rId17"/>
    <p:sldLayoutId id="2147483924" r:id="rId18"/>
  </p:sldLayoutIdLst>
  <mc:AlternateContent xmlns:mc="http://schemas.openxmlformats.org/markup-compatibility/2006">
    <mc:Choice xmlns:p14="http://schemas.microsoft.com/office/powerpoint/2010/main" Requires="p14">
      <p:transition p14:dur="10" advClick="0">
        <p:push dir="u"/>
      </p:transition>
    </mc:Choice>
    <mc:Fallback>
      <p:transition advClick="0">
        <p:push dir="u"/>
      </p:transition>
    </mc:Fallback>
  </mc:AlternateConten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42026" y="245249"/>
            <a:ext cx="11859065" cy="6562578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547" y="692726"/>
            <a:ext cx="3851564" cy="1081220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09020" y="5334006"/>
            <a:ext cx="2030853" cy="1276629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425797">
            <a:off x="9643518" y="2103689"/>
            <a:ext cx="2583687" cy="2466918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04109" y="5039145"/>
            <a:ext cx="1884219" cy="166169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3898096">
            <a:off x="10402847" y="1714988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323913">
            <a:off x="1163753" y="1673378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646023">
            <a:off x="1102451" y="2028474"/>
            <a:ext cx="1435676" cy="1288115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78233" y="-280981"/>
            <a:ext cx="896191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04242" y="-276542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49688" y="-174120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58231" y="-199797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3661984" y="161857"/>
            <a:ext cx="1582448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5" y="-1153456"/>
            <a:ext cx="352299" cy="580253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6"/>
            <a:ext cx="2410692" cy="1385455"/>
          </a:xfrm>
          <a:prstGeom prst="rect">
            <a:avLst/>
          </a:prstGeom>
        </p:spPr>
      </p:pic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4119" y="6"/>
            <a:ext cx="3608863" cy="1704109"/>
          </a:xfrm>
          <a:prstGeom prst="rect">
            <a:avLst/>
          </a:prstGeom>
        </p:spPr>
      </p:pic>
      <p:sp>
        <p:nvSpPr>
          <p:cNvPr id="31" name="WordArt 5"/>
          <p:cNvSpPr>
            <a:spLocks noChangeArrowheads="1" noChangeShapeType="1" noTextEdit="1"/>
          </p:cNvSpPr>
          <p:nvPr/>
        </p:nvSpPr>
        <p:spPr bwMode="auto">
          <a:xfrm>
            <a:off x="1557087" y="939292"/>
            <a:ext cx="9544880" cy="112527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5548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3600" b="1" kern="10" spc="50" dirty="0">
                <a:ln w="11430"/>
                <a:solidFill>
                  <a:srgbClr val="2D2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Thứ </a:t>
            </a:r>
            <a:r>
              <a:rPr lang="en-US" sz="3600" b="1" kern="10" spc="50" dirty="0">
                <a:ln w="11430"/>
                <a:solidFill>
                  <a:srgbClr val="2D2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Hai</a:t>
            </a:r>
            <a:r>
              <a:rPr lang="vi-VN" sz="3600" b="1" kern="10" spc="50" dirty="0">
                <a:ln w="11430"/>
                <a:solidFill>
                  <a:srgbClr val="2D2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ngày 1</a:t>
            </a:r>
            <a:r>
              <a:rPr lang="en-US" sz="3600" b="1" kern="10" spc="50" dirty="0">
                <a:ln w="11430"/>
                <a:solidFill>
                  <a:srgbClr val="2D2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8</a:t>
            </a:r>
            <a:r>
              <a:rPr lang="vi-VN" sz="3600" b="1" kern="10" spc="50" dirty="0">
                <a:ln w="11430"/>
                <a:solidFill>
                  <a:srgbClr val="2D2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tháng 11 năm 202</a:t>
            </a:r>
            <a:r>
              <a:rPr lang="en-US" sz="3600" b="1" kern="10" spc="50" dirty="0">
                <a:ln w="11430"/>
                <a:solidFill>
                  <a:srgbClr val="2D2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4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5" y="3257550"/>
            <a:ext cx="1468583" cy="208987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33" y="5016197"/>
            <a:ext cx="1897651" cy="166169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03" y="5068765"/>
            <a:ext cx="1752791" cy="178923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91" y="5314561"/>
            <a:ext cx="2133601" cy="1537855"/>
          </a:xfrm>
          <a:prstGeom prst="rect">
            <a:avLst/>
          </a:prstGeom>
        </p:spPr>
      </p:pic>
      <p:pic>
        <p:nvPicPr>
          <p:cNvPr id="37" name="图片 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465" y="-315089"/>
            <a:ext cx="1502935" cy="1617342"/>
          </a:xfrm>
          <a:prstGeom prst="rect">
            <a:avLst/>
          </a:prstGeom>
        </p:spPr>
      </p:pic>
      <p:pic>
        <p:nvPicPr>
          <p:cNvPr id="38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8039894">
            <a:off x="10617445" y="2748448"/>
            <a:ext cx="871804" cy="865707"/>
          </a:xfrm>
          <a:prstGeom prst="rect">
            <a:avLst/>
          </a:prstGeom>
        </p:spPr>
      </p:pic>
      <p:pic>
        <p:nvPicPr>
          <p:cNvPr id="39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323913">
            <a:off x="6211352" y="5169995"/>
            <a:ext cx="457240" cy="481626"/>
          </a:xfrm>
          <a:prstGeom prst="rect">
            <a:avLst/>
          </a:prstGeom>
        </p:spPr>
      </p:pic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3951948" y="1866617"/>
            <a:ext cx="48279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347864"/>
            <a:ext cx="1585913" cy="1454727"/>
          </a:xfrm>
          <a:prstGeom prst="rect">
            <a:avLst/>
          </a:prstGeom>
        </p:spPr>
      </p:pic>
      <p:pic>
        <p:nvPicPr>
          <p:cNvPr id="62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323913">
            <a:off x="563257" y="4984611"/>
            <a:ext cx="457240" cy="481626"/>
          </a:xfrm>
          <a:prstGeom prst="rect">
            <a:avLst/>
          </a:prstGeom>
        </p:spPr>
      </p:pic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1931378" y="4529598"/>
            <a:ext cx="71263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Giáo viên: </a:t>
            </a:r>
            <a:r>
              <a:rPr lang="en-US" sz="32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Nguyễn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Thị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Ngân</a:t>
            </a:r>
            <a:endParaRPr lang="en-US" sz="3200" b="1" dirty="0">
              <a:solidFill>
                <a:srgbClr val="7030A0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21EF22-0218-10A5-48E9-44EF96DC80FE}"/>
              </a:ext>
            </a:extLst>
          </p:cNvPr>
          <p:cNvSpPr txBox="1"/>
          <p:nvPr/>
        </p:nvSpPr>
        <p:spPr>
          <a:xfrm>
            <a:off x="2318358" y="2835417"/>
            <a:ext cx="68344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5400" b="1" dirty="0" err="1">
                <a:solidFill>
                  <a:srgbClr val="FC0462"/>
                </a:solidFill>
                <a:latin typeface=".VnAvant" pitchFamily="34" charset="0"/>
              </a:rPr>
              <a:t>Bài</a:t>
            </a:r>
            <a:r>
              <a:rPr lang="en-US" sz="5400" b="1" dirty="0">
                <a:solidFill>
                  <a:srgbClr val="FC0462"/>
                </a:solidFill>
                <a:latin typeface=".VnAvant" pitchFamily="34" charset="0"/>
              </a:rPr>
              <a:t> 46: ac</a:t>
            </a:r>
            <a:r>
              <a:rPr lang="vi-VN" sz="5400" b="1" dirty="0">
                <a:solidFill>
                  <a:srgbClr val="FC0462"/>
                </a:solidFill>
                <a:latin typeface="VNI-Avo" pitchFamily="2" charset="0"/>
              </a:rPr>
              <a:t>   </a:t>
            </a:r>
            <a:r>
              <a:rPr lang="en-US" sz="5400" b="1" dirty="0">
                <a:solidFill>
                  <a:srgbClr val="FC0462"/>
                </a:solidFill>
                <a:latin typeface="VNI-Avo" pitchFamily="2" charset="0"/>
              </a:rPr>
              <a:t>aêc</a:t>
            </a:r>
            <a:r>
              <a:rPr lang="vi-VN" sz="5400" dirty="0">
                <a:solidFill>
                  <a:srgbClr val="FC0462"/>
                </a:solidFill>
              </a:rPr>
              <a:t> 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  </a:t>
            </a:r>
            <a:r>
              <a:rPr lang="en-US" sz="5400" b="1" dirty="0" err="1">
                <a:solidFill>
                  <a:srgbClr val="FC0462"/>
                </a:solidFill>
                <a:latin typeface="VNI-Avo" pitchFamily="2" charset="0"/>
              </a:rPr>
              <a:t>aâc</a:t>
            </a:r>
            <a:endParaRPr lang="vi-VN" sz="5400" dirty="0">
              <a:solidFill>
                <a:srgbClr val="FC046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5391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325">
        <p:push dir="u"/>
      </p:transition>
    </mc:Choice>
    <mc:Fallback>
      <p:transition advClick="0" advTm="2325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4404" y="1524016"/>
            <a:ext cx="3149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endParaRPr lang="en-US" sz="8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5" name="aa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4321" y="261257"/>
            <a:ext cx="11586754" cy="559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15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push dir="u"/>
      </p:transition>
    </mc:Choice>
    <mc:Fallback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4404" y="1524016"/>
            <a:ext cx="3149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endParaRPr lang="en-US" sz="8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9" name="aw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8194" y="261257"/>
            <a:ext cx="11573691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78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push dir="u"/>
      </p:transition>
    </mc:Choice>
    <mc:Fallback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FD921C-659F-2D21-A5C5-C5CFF00A2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63" y="1199626"/>
            <a:ext cx="10855354" cy="393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22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push dir="u"/>
      </p:transition>
    </mc:Choice>
    <mc:Fallback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4404" y="1524016"/>
            <a:ext cx="3149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endParaRPr lang="en-US" sz="8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5" t="82515" r="64427" b="10840"/>
          <a:stretch/>
        </p:blipFill>
        <p:spPr bwMode="auto">
          <a:xfrm>
            <a:off x="0" y="587827"/>
            <a:ext cx="12192000" cy="565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t="82515" r="39008" b="10840"/>
          <a:stretch/>
        </p:blipFill>
        <p:spPr bwMode="auto">
          <a:xfrm>
            <a:off x="0" y="613956"/>
            <a:ext cx="12192000" cy="565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327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push dir="u"/>
      </p:transition>
    </mc:Choice>
    <mc:Fallback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5856E-DEB9-E47F-2BB6-89685FDE7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52A473-28C8-81FA-F931-8348AA90641D}"/>
              </a:ext>
            </a:extLst>
          </p:cNvPr>
          <p:cNvSpPr/>
          <p:nvPr/>
        </p:nvSpPr>
        <p:spPr>
          <a:xfrm>
            <a:off x="0" y="0"/>
            <a:ext cx="167204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vi-VN" sz="28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2</a:t>
            </a:r>
            <a:r>
              <a:rPr lang="vi-VN" sz="28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. </a:t>
            </a:r>
            <a:r>
              <a:rPr lang="vi-VN" sz="28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Đ</a:t>
            </a:r>
            <a:r>
              <a:rPr lang="vi-VN" sz="32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ọ</a:t>
            </a:r>
            <a:r>
              <a:rPr lang="vi-VN" sz="28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c</a:t>
            </a:r>
            <a:endParaRPr lang="en-US" sz="28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E7C6BE1-17F6-9713-30A0-7FD7CBD3B6CE}"/>
              </a:ext>
            </a:extLst>
          </p:cNvPr>
          <p:cNvCxnSpPr/>
          <p:nvPr/>
        </p:nvCxnSpPr>
        <p:spPr>
          <a:xfrm>
            <a:off x="1769384" y="6678492"/>
            <a:ext cx="80090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4288AB4-72AC-C500-5849-9B730FEED7B5}"/>
              </a:ext>
            </a:extLst>
          </p:cNvPr>
          <p:cNvCxnSpPr/>
          <p:nvPr/>
        </p:nvCxnSpPr>
        <p:spPr>
          <a:xfrm>
            <a:off x="5553569" y="6668709"/>
            <a:ext cx="899317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AA2BCD0-D442-A49F-A411-EDA6F88C3992}"/>
              </a:ext>
            </a:extLst>
          </p:cNvPr>
          <p:cNvCxnSpPr/>
          <p:nvPr/>
        </p:nvCxnSpPr>
        <p:spPr>
          <a:xfrm>
            <a:off x="10538988" y="6668709"/>
            <a:ext cx="714549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2" name="Picture 2">
            <a:extLst>
              <a:ext uri="{FF2B5EF4-FFF2-40B4-BE49-F238E27FC236}">
                <a16:creationId xmlns:a16="http://schemas.microsoft.com/office/drawing/2014/main" id="{98D7177D-7984-7775-B74B-9BB4D44A56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3" t="50914" r="75237" b="46641"/>
          <a:stretch/>
        </p:blipFill>
        <p:spPr bwMode="auto">
          <a:xfrm>
            <a:off x="1501299" y="3379502"/>
            <a:ext cx="1255216" cy="71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B1C722F-E867-67E2-B9ED-8AC4CED39C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3" t="55556" r="61029" b="34444"/>
          <a:stretch/>
        </p:blipFill>
        <p:spPr>
          <a:xfrm>
            <a:off x="979714" y="4156735"/>
            <a:ext cx="3207275" cy="1894355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989A4F0-3F52-B114-7646-717DC19189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39" t="55848" r="38953" b="34152"/>
          <a:stretch/>
        </p:blipFill>
        <p:spPr>
          <a:xfrm>
            <a:off x="4649004" y="4166187"/>
            <a:ext cx="3187564" cy="1884904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BD632ED-AD53-AF79-FA0F-6F2915FD01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6" t="55898" r="14436" b="34102"/>
          <a:stretch/>
        </p:blipFill>
        <p:spPr>
          <a:xfrm>
            <a:off x="8298583" y="4166187"/>
            <a:ext cx="3418800" cy="1836294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76F8A21B-40C2-E798-1FEE-FA8346D72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1" t="63295" r="65580" b="33974"/>
          <a:stretch/>
        </p:blipFill>
        <p:spPr bwMode="auto">
          <a:xfrm>
            <a:off x="1310916" y="6118936"/>
            <a:ext cx="2327634" cy="55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0336BF70-AFDB-CBD9-6042-FE011CA4E5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7" t="63295" r="43291" b="33974"/>
          <a:stretch/>
        </p:blipFill>
        <p:spPr bwMode="auto">
          <a:xfrm>
            <a:off x="5069188" y="6118937"/>
            <a:ext cx="2588046" cy="50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>
            <a:extLst>
              <a:ext uri="{FF2B5EF4-FFF2-40B4-BE49-F238E27FC236}">
                <a16:creationId xmlns:a16="http://schemas.microsoft.com/office/drawing/2014/main" id="{CF4AE2EA-B330-3C0F-6FF2-044496B024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6" t="63295" r="21048" b="33974"/>
          <a:stretch/>
        </p:blipFill>
        <p:spPr bwMode="auto">
          <a:xfrm>
            <a:off x="8592384" y="6051091"/>
            <a:ext cx="2837615" cy="56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2">
            <a:extLst>
              <a:ext uri="{FF2B5EF4-FFF2-40B4-BE49-F238E27FC236}">
                <a16:creationId xmlns:a16="http://schemas.microsoft.com/office/drawing/2014/main" id="{9F8AA66A-C9F3-17B1-14C1-F2CE304F86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3" t="50914" r="63478" b="46641"/>
          <a:stretch/>
        </p:blipFill>
        <p:spPr bwMode="auto">
          <a:xfrm>
            <a:off x="3071396" y="3353862"/>
            <a:ext cx="1577608" cy="744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2">
            <a:extLst>
              <a:ext uri="{FF2B5EF4-FFF2-40B4-BE49-F238E27FC236}">
                <a16:creationId xmlns:a16="http://schemas.microsoft.com/office/drawing/2014/main" id="{65269E31-EBFF-EF6C-BD27-D47F2B53A2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1" t="50914" r="52208" b="46641"/>
          <a:stretch/>
        </p:blipFill>
        <p:spPr bwMode="auto">
          <a:xfrm>
            <a:off x="4767045" y="3386358"/>
            <a:ext cx="1422745" cy="71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2">
            <a:extLst>
              <a:ext uri="{FF2B5EF4-FFF2-40B4-BE49-F238E27FC236}">
                <a16:creationId xmlns:a16="http://schemas.microsoft.com/office/drawing/2014/main" id="{8C13ECDF-866B-3258-ECD1-1443A84326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9" t="50914" r="39158" b="46641"/>
          <a:stretch/>
        </p:blipFill>
        <p:spPr bwMode="auto">
          <a:xfrm>
            <a:off x="6306455" y="3353862"/>
            <a:ext cx="1839078" cy="744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B187B901-627A-8945-3392-32BA0FE640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1" t="50914" r="27789" b="46641"/>
          <a:stretch/>
        </p:blipFill>
        <p:spPr bwMode="auto">
          <a:xfrm>
            <a:off x="8276048" y="3353862"/>
            <a:ext cx="1363426" cy="744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DF5C44EA-D3A3-C3F6-07FE-E427848BBF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44" t="50914" r="15686" b="46641"/>
          <a:stretch/>
        </p:blipFill>
        <p:spPr bwMode="auto">
          <a:xfrm>
            <a:off x="9769989" y="3353862"/>
            <a:ext cx="1483548" cy="71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B0A571-9CCA-2BD1-FC4E-99DD1822E4D0}"/>
              </a:ext>
            </a:extLst>
          </p:cNvPr>
          <p:cNvSpPr txBox="1"/>
          <p:nvPr/>
        </p:nvSpPr>
        <p:spPr>
          <a:xfrm>
            <a:off x="2478852" y="806909"/>
            <a:ext cx="61135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5400" b="1" dirty="0">
                <a:solidFill>
                  <a:srgbClr val="FC0462"/>
                </a:solidFill>
                <a:latin typeface=".VnAvant" pitchFamily="34" charset="0"/>
              </a:rPr>
              <a:t>ac</a:t>
            </a:r>
            <a:r>
              <a:rPr lang="vi-VN" sz="5400" b="1" dirty="0">
                <a:solidFill>
                  <a:srgbClr val="FC0462"/>
                </a:solidFill>
                <a:latin typeface="VNI-Avo" pitchFamily="2" charset="0"/>
              </a:rPr>
              <a:t>   </a:t>
            </a:r>
            <a:r>
              <a:rPr lang="en-US" sz="5400" b="1" dirty="0">
                <a:solidFill>
                  <a:srgbClr val="FC0462"/>
                </a:solidFill>
                <a:latin typeface="VNI-Avo" pitchFamily="2" charset="0"/>
              </a:rPr>
              <a:t>aêc</a:t>
            </a:r>
            <a:r>
              <a:rPr lang="vi-VN" sz="5400" dirty="0">
                <a:solidFill>
                  <a:srgbClr val="FC0462"/>
                </a:solidFill>
              </a:rPr>
              <a:t> 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  </a:t>
            </a:r>
            <a:r>
              <a:rPr lang="en-US" sz="5400" b="1" dirty="0" err="1">
                <a:solidFill>
                  <a:srgbClr val="FC0462"/>
                </a:solidFill>
                <a:latin typeface="VNI-Avo" pitchFamily="2" charset="0"/>
              </a:rPr>
              <a:t>aâc</a:t>
            </a:r>
            <a:endParaRPr lang="vi-VN" sz="5400" dirty="0">
              <a:solidFill>
                <a:srgbClr val="FC046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A6D1FA-8493-47AB-A940-0DA88BEDA60D}"/>
              </a:ext>
            </a:extLst>
          </p:cNvPr>
          <p:cNvSpPr/>
          <p:nvPr/>
        </p:nvSpPr>
        <p:spPr bwMode="auto">
          <a:xfrm>
            <a:off x="3945430" y="1666949"/>
            <a:ext cx="1339798" cy="852437"/>
          </a:xfrm>
          <a:prstGeom prst="rect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.VnAvant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8E1D21-C3D5-C524-E729-4A2BB8B9890D}"/>
              </a:ext>
            </a:extLst>
          </p:cNvPr>
          <p:cNvSpPr/>
          <p:nvPr/>
        </p:nvSpPr>
        <p:spPr bwMode="auto">
          <a:xfrm>
            <a:off x="5285228" y="1666949"/>
            <a:ext cx="1208189" cy="832095"/>
          </a:xfrm>
          <a:prstGeom prst="rect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.VnAvant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0A42A7-1E91-1FA6-3A23-8CC766B5D776}"/>
              </a:ext>
            </a:extLst>
          </p:cNvPr>
          <p:cNvSpPr/>
          <p:nvPr/>
        </p:nvSpPr>
        <p:spPr bwMode="auto">
          <a:xfrm>
            <a:off x="3945430" y="2453945"/>
            <a:ext cx="2551228" cy="923330"/>
          </a:xfrm>
          <a:prstGeom prst="rect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.VnAvant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31701A-2A0B-D68D-A9E6-A4745AB7223F}"/>
              </a:ext>
            </a:extLst>
          </p:cNvPr>
          <p:cNvSpPr txBox="1"/>
          <p:nvPr/>
        </p:nvSpPr>
        <p:spPr>
          <a:xfrm>
            <a:off x="4225886" y="1756733"/>
            <a:ext cx="843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002060"/>
                </a:solidFill>
                <a:latin typeface=".VnAvant" pitchFamily="34" charset="0"/>
              </a:rPr>
              <a:t>th</a:t>
            </a:r>
            <a:endParaRPr lang="en-US" sz="54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E21E77-3FE6-B98C-E732-9953B06A30FC}"/>
              </a:ext>
            </a:extLst>
          </p:cNvPr>
          <p:cNvSpPr txBox="1"/>
          <p:nvPr/>
        </p:nvSpPr>
        <p:spPr>
          <a:xfrm flipH="1">
            <a:off x="5349644" y="1743411"/>
            <a:ext cx="1325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ac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62397B-35DC-8CF5-5537-C64AF2B77738}"/>
              </a:ext>
            </a:extLst>
          </p:cNvPr>
          <p:cNvSpPr txBox="1"/>
          <p:nvPr/>
        </p:nvSpPr>
        <p:spPr>
          <a:xfrm>
            <a:off x="4384264" y="2598310"/>
            <a:ext cx="2126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VNI-Avo" pitchFamily="2" charset="0"/>
              </a:rPr>
              <a:t>th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aùc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36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push dir="u"/>
      </p:transition>
    </mc:Choice>
    <mc:Fallback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0" y="-298022"/>
            <a:ext cx="12191999" cy="694048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E9BB62-F499-4BAA-ADC6-8DF93D9E3215}"/>
              </a:ext>
            </a:extLst>
          </p:cNvPr>
          <p:cNvSpPr/>
          <p:nvPr/>
        </p:nvSpPr>
        <p:spPr>
          <a:xfrm>
            <a:off x="1502228" y="1027834"/>
            <a:ext cx="84908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8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em chăm ngoan, học giỏi</a:t>
            </a:r>
            <a:endParaRPr lang="en-US" sz="8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07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push dir="u"/>
      </p:transition>
    </mc:Choice>
    <mc:Fallback>
      <p:transition advClick="0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" t="10000" r="1628" b="70000"/>
          <a:stretch/>
        </p:blipFill>
        <p:spPr>
          <a:xfrm>
            <a:off x="40080" y="461658"/>
            <a:ext cx="12111839" cy="47697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3828" y="5688456"/>
            <a:ext cx="12396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prstClr val="black"/>
                </a:solidFill>
                <a:latin typeface="VNI-Avo" pitchFamily="2" charset="0"/>
              </a:rPr>
              <a:t>Taây</a:t>
            </a:r>
            <a:r>
              <a:rPr lang="en-US" sz="40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VNI-Avo" pitchFamily="2" charset="0"/>
              </a:rPr>
              <a:t>Baéc</a:t>
            </a:r>
            <a:r>
              <a:rPr lang="en-US" sz="40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VNI-Avo" pitchFamily="2" charset="0"/>
              </a:rPr>
              <a:t>coù</a:t>
            </a:r>
            <a:r>
              <a:rPr lang="en-US" sz="40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VNI-Avo" pitchFamily="2" charset="0"/>
              </a:rPr>
              <a:t>ruoäng</a:t>
            </a:r>
            <a:r>
              <a:rPr lang="en-US" sz="40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VNI-Avo" pitchFamily="2" charset="0"/>
              </a:rPr>
              <a:t>baäc</a:t>
            </a:r>
            <a:r>
              <a:rPr lang="en-US" sz="4000" dirty="0">
                <a:solidFill>
                  <a:prstClr val="black"/>
                </a:solidFill>
                <a:latin typeface="VNI-Avo" pitchFamily="2" charset="0"/>
              </a:rPr>
              <a:t> thang, </a:t>
            </a:r>
            <a:r>
              <a:rPr lang="en-US" sz="4000" dirty="0" err="1">
                <a:solidFill>
                  <a:prstClr val="black"/>
                </a:solidFill>
                <a:latin typeface="VNI-Avo" pitchFamily="2" charset="0"/>
              </a:rPr>
              <a:t>coù</a:t>
            </a:r>
            <a:r>
              <a:rPr lang="en-US" sz="40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VNI-Avo" pitchFamily="2" charset="0"/>
              </a:rPr>
              <a:t>thaùc</a:t>
            </a:r>
            <a:r>
              <a:rPr lang="en-US" sz="40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VNI-Avo" pitchFamily="2" charset="0"/>
              </a:rPr>
              <a:t>nöôùc</a:t>
            </a:r>
            <a:r>
              <a:rPr lang="en-US" sz="4000" dirty="0">
                <a:solidFill>
                  <a:prstClr val="black"/>
                </a:solidFill>
                <a:latin typeface="VNI-Avo" pitchFamily="2" charset="0"/>
              </a:rPr>
              <a:t>. </a:t>
            </a:r>
            <a:endParaRPr lang="vi-VN" sz="40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310583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vi-VN" dirty="0">
                <a:solidFill>
                  <a:prstClr val="black"/>
                </a:solidFill>
              </a:rPr>
            </a:br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34118" y="5688456"/>
            <a:ext cx="881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C0462"/>
                </a:solidFill>
                <a:latin typeface="VNI-Avo" pitchFamily="2" charset="0"/>
              </a:rPr>
              <a:t>aâc</a:t>
            </a:r>
            <a:endParaRPr lang="vi-VN" sz="4000" dirty="0">
              <a:solidFill>
                <a:srgbClr val="FC046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57288" y="5626901"/>
            <a:ext cx="922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C0462"/>
                </a:solidFill>
                <a:latin typeface="VNI-Avo" panose="020B0604020202020204"/>
              </a:rPr>
              <a:t>ac</a:t>
            </a:r>
            <a:endParaRPr lang="vi-VN" sz="4400" dirty="0">
              <a:solidFill>
                <a:srgbClr val="FC0462"/>
              </a:solidFill>
              <a:latin typeface="VNI-Avo" panose="020B060402020202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0914" y="5688456"/>
            <a:ext cx="881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C0462"/>
                </a:solidFill>
                <a:latin typeface="VNI-Avo" pitchFamily="2" charset="0"/>
              </a:rPr>
              <a:t>aêc</a:t>
            </a:r>
            <a:endParaRPr lang="vi-VN" sz="4000" dirty="0">
              <a:solidFill>
                <a:srgbClr val="FC046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132" y="0"/>
            <a:ext cx="1215191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2400" b="1" dirty="0">
                <a:solidFill>
                  <a:srgbClr val="FC0462"/>
                </a:solidFill>
                <a:latin typeface=".VnAvant" pitchFamily="34" charset="0"/>
              </a:rPr>
              <a:t>ac</a:t>
            </a:r>
            <a:r>
              <a:rPr lang="vi-VN" sz="2400" b="1" dirty="0">
                <a:solidFill>
                  <a:srgbClr val="FC0462"/>
                </a:solidFill>
                <a:latin typeface="VNI-Avo" pitchFamily="2" charset="0"/>
              </a:rPr>
              <a:t>   </a:t>
            </a:r>
            <a:r>
              <a:rPr lang="en-US" sz="2400" b="1" dirty="0" err="1">
                <a:solidFill>
                  <a:srgbClr val="FC0462"/>
                </a:solidFill>
                <a:latin typeface="VNI-Avo" pitchFamily="2" charset="0"/>
              </a:rPr>
              <a:t>aêc</a:t>
            </a:r>
            <a:r>
              <a:rPr lang="vi-VN" sz="2400" dirty="0">
                <a:solidFill>
                  <a:srgbClr val="FC0462"/>
                </a:solidFill>
              </a:rPr>
              <a:t> </a:t>
            </a:r>
            <a:r>
              <a:rPr lang="en-US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FC0462"/>
                </a:solidFill>
                <a:latin typeface="VNI-Avo" pitchFamily="2" charset="0"/>
              </a:rPr>
              <a:t>aâc</a:t>
            </a:r>
            <a:endParaRPr lang="vi-VN" sz="2400" dirty="0">
              <a:solidFill>
                <a:srgbClr val="FC046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7258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7257">
        <p:push dir="u"/>
      </p:transition>
    </mc:Choice>
    <mc:Fallback>
      <p:transition advClick="0" advTm="47257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5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67204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vi-VN" sz="28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2</a:t>
            </a:r>
            <a:r>
              <a:rPr lang="vi-VN" sz="28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. </a:t>
            </a:r>
            <a:r>
              <a:rPr lang="vi-VN" sz="28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Đ</a:t>
            </a:r>
            <a:r>
              <a:rPr lang="vi-VN" sz="32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ọ</a:t>
            </a:r>
            <a:r>
              <a:rPr lang="vi-VN" sz="28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c</a:t>
            </a:r>
            <a:endParaRPr lang="en-US" sz="28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975300" y="1998366"/>
            <a:ext cx="1336174" cy="852437"/>
          </a:xfrm>
          <a:prstGeom prst="rect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.VnAvant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336887" y="1998366"/>
            <a:ext cx="1189641" cy="852437"/>
          </a:xfrm>
          <a:prstGeom prst="rect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.VnAvant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975300" y="2850803"/>
            <a:ext cx="2551228" cy="923330"/>
          </a:xfrm>
          <a:prstGeom prst="rect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.VnAvant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77596" y="1928243"/>
            <a:ext cx="843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002060"/>
                </a:solidFill>
                <a:latin typeface=".VnAvant" pitchFamily="34" charset="0"/>
              </a:rPr>
              <a:t>th</a:t>
            </a:r>
            <a:endParaRPr lang="en-US" sz="54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flipH="1">
            <a:off x="5433135" y="1898240"/>
            <a:ext cx="1325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ac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99775" y="2713986"/>
            <a:ext cx="2126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VNI-Avo" pitchFamily="2" charset="0"/>
              </a:rPr>
              <a:t>th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aùc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3" t="50914" r="75237" b="46641"/>
          <a:stretch/>
        </p:blipFill>
        <p:spPr bwMode="auto">
          <a:xfrm>
            <a:off x="1488159" y="3912902"/>
            <a:ext cx="1255216" cy="71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3" t="50914" r="63478" b="46641"/>
          <a:stretch/>
        </p:blipFill>
        <p:spPr bwMode="auto">
          <a:xfrm>
            <a:off x="3058922" y="3912902"/>
            <a:ext cx="1577608" cy="744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1" t="50914" r="52208" b="46641"/>
          <a:stretch/>
        </p:blipFill>
        <p:spPr bwMode="auto">
          <a:xfrm>
            <a:off x="4768587" y="3911926"/>
            <a:ext cx="1422745" cy="71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9" t="50914" r="39158" b="46641"/>
          <a:stretch/>
        </p:blipFill>
        <p:spPr bwMode="auto">
          <a:xfrm>
            <a:off x="6371712" y="3879430"/>
            <a:ext cx="1839078" cy="744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1" t="50914" r="27789" b="46641"/>
          <a:stretch/>
        </p:blipFill>
        <p:spPr bwMode="auto">
          <a:xfrm>
            <a:off x="8350865" y="3879429"/>
            <a:ext cx="1363426" cy="744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44" t="50914" r="15686" b="46641"/>
          <a:stretch/>
        </p:blipFill>
        <p:spPr bwMode="auto">
          <a:xfrm>
            <a:off x="9819669" y="3879429"/>
            <a:ext cx="1483548" cy="71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412C2B-9E78-D0DE-8B39-DB20A38125B1}"/>
              </a:ext>
            </a:extLst>
          </p:cNvPr>
          <p:cNvSpPr txBox="1"/>
          <p:nvPr/>
        </p:nvSpPr>
        <p:spPr>
          <a:xfrm>
            <a:off x="2478852" y="806909"/>
            <a:ext cx="61135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5400" b="1" dirty="0">
                <a:solidFill>
                  <a:srgbClr val="FC0462"/>
                </a:solidFill>
                <a:latin typeface=".VnAvant" pitchFamily="34" charset="0"/>
              </a:rPr>
              <a:t>ac</a:t>
            </a:r>
            <a:r>
              <a:rPr lang="vi-VN" sz="5400" b="1" dirty="0">
                <a:solidFill>
                  <a:srgbClr val="FC0462"/>
                </a:solidFill>
                <a:latin typeface="VNI-Avo" pitchFamily="2" charset="0"/>
              </a:rPr>
              <a:t>   </a:t>
            </a:r>
            <a:r>
              <a:rPr lang="en-US" sz="5400" b="1" dirty="0">
                <a:solidFill>
                  <a:srgbClr val="FC0462"/>
                </a:solidFill>
                <a:latin typeface="VNI-Avo" pitchFamily="2" charset="0"/>
              </a:rPr>
              <a:t>aêc</a:t>
            </a:r>
            <a:r>
              <a:rPr lang="vi-VN" sz="5400" dirty="0">
                <a:solidFill>
                  <a:srgbClr val="FC0462"/>
                </a:solidFill>
              </a:rPr>
              <a:t> 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  </a:t>
            </a:r>
            <a:r>
              <a:rPr lang="en-US" sz="5400" b="1" dirty="0" err="1">
                <a:solidFill>
                  <a:srgbClr val="FC0462"/>
                </a:solidFill>
                <a:latin typeface="VNI-Avo" pitchFamily="2" charset="0"/>
              </a:rPr>
              <a:t>aâc</a:t>
            </a:r>
            <a:endParaRPr lang="vi-VN" sz="5400" dirty="0">
              <a:solidFill>
                <a:srgbClr val="FC046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9809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push dir="u"/>
      </p:transition>
    </mc:Choice>
    <mc:Fallback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D21E5A-1B7D-2397-494C-F0C1B96E3A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3" t="55556" r="61029" b="34444"/>
          <a:stretch/>
        </p:blipFill>
        <p:spPr>
          <a:xfrm>
            <a:off x="2860646" y="608193"/>
            <a:ext cx="6098796" cy="3317856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1ACBDF-52D5-8E97-0500-1B5E01F68E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1" t="63295" r="65580" b="33974"/>
          <a:stretch/>
        </p:blipFill>
        <p:spPr bwMode="auto">
          <a:xfrm>
            <a:off x="4177717" y="4499861"/>
            <a:ext cx="3724712" cy="55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E784283-E6FB-34E4-6D07-12D87A385D94}"/>
              </a:ext>
            </a:extLst>
          </p:cNvPr>
          <p:cNvCxnSpPr/>
          <p:nvPr/>
        </p:nvCxnSpPr>
        <p:spPr>
          <a:xfrm>
            <a:off x="5196683" y="5059416"/>
            <a:ext cx="899317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423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push dir="u"/>
      </p:transition>
    </mc:Choice>
    <mc:Fallback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06D766-C001-F414-9FD2-4798390F9D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39" t="55848" r="38953" b="34152"/>
          <a:stretch/>
        </p:blipFill>
        <p:spPr>
          <a:xfrm>
            <a:off x="2793534" y="604008"/>
            <a:ext cx="5788403" cy="3632432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F9F329-583D-AE1B-C079-FE7FE0609F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7" t="63295" r="43291" b="33974"/>
          <a:stretch/>
        </p:blipFill>
        <p:spPr bwMode="auto">
          <a:xfrm>
            <a:off x="3603071" y="4717976"/>
            <a:ext cx="4169328" cy="50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A485A6-0274-9E9C-4FA2-CF09C048680A}"/>
              </a:ext>
            </a:extLst>
          </p:cNvPr>
          <p:cNvCxnSpPr/>
          <p:nvPr/>
        </p:nvCxnSpPr>
        <p:spPr>
          <a:xfrm>
            <a:off x="4857282" y="5226988"/>
            <a:ext cx="899317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063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push dir="u"/>
      </p:transition>
    </mc:Choice>
    <mc:Fallback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4A8AA6-519D-6F4F-AF39-6401A40E8D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6" t="55898" r="14436" b="34102"/>
          <a:stretch/>
        </p:blipFill>
        <p:spPr>
          <a:xfrm>
            <a:off x="2927758" y="667978"/>
            <a:ext cx="6904139" cy="3442628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E7DEEA-1B3D-C4F1-6200-87A0AABE3B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6" t="63295" r="21048" b="33974"/>
          <a:stretch/>
        </p:blipFill>
        <p:spPr bwMode="auto">
          <a:xfrm>
            <a:off x="4169328" y="4658519"/>
            <a:ext cx="4924338" cy="56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78F872-AFB3-E615-6A72-090338C3287A}"/>
              </a:ext>
            </a:extLst>
          </p:cNvPr>
          <p:cNvCxnSpPr/>
          <p:nvPr/>
        </p:nvCxnSpPr>
        <p:spPr>
          <a:xfrm>
            <a:off x="7835374" y="5227527"/>
            <a:ext cx="899317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754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push dir="u"/>
      </p:transition>
    </mc:Choice>
    <mc:Fallback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EC5BC1-E8A7-F2BA-2465-977BBAD29B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3" t="55556" r="61029" b="34444"/>
          <a:stretch/>
        </p:blipFill>
        <p:spPr>
          <a:xfrm>
            <a:off x="1006679" y="574637"/>
            <a:ext cx="3187816" cy="3317856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63A3E8-5D6E-D3AB-E3D8-CE62638D15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39" t="55848" r="38953" b="34152"/>
          <a:stretch/>
        </p:blipFill>
        <p:spPr>
          <a:xfrm>
            <a:off x="4261607" y="604008"/>
            <a:ext cx="3514987" cy="3317856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F77EBC-9A26-8A85-552C-8EED649A74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6" t="55898" r="14436" b="34102"/>
          <a:stretch/>
        </p:blipFill>
        <p:spPr>
          <a:xfrm>
            <a:off x="8086987" y="662730"/>
            <a:ext cx="3422708" cy="3259134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F9FE24-B17E-4986-E35C-7C327171EA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1" t="63295" r="65580" b="33974"/>
          <a:stretch/>
        </p:blipFill>
        <p:spPr bwMode="auto">
          <a:xfrm>
            <a:off x="1166070" y="4390804"/>
            <a:ext cx="2567031" cy="55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0C6BF7-B2FB-09A9-ADED-E1180D0265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7" t="63295" r="43291" b="33974"/>
          <a:stretch/>
        </p:blipFill>
        <p:spPr bwMode="auto">
          <a:xfrm>
            <a:off x="4316134" y="4449197"/>
            <a:ext cx="3124901" cy="50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0C91E4-5B10-945C-4B58-EF3F8F5866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6" t="63295" r="21048" b="33974"/>
          <a:stretch/>
        </p:blipFill>
        <p:spPr bwMode="auto">
          <a:xfrm>
            <a:off x="8024068" y="4381351"/>
            <a:ext cx="3338818" cy="56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FB030A-4D56-099F-4C71-F14BB3E2F2E7}"/>
              </a:ext>
            </a:extLst>
          </p:cNvPr>
          <p:cNvCxnSpPr/>
          <p:nvPr/>
        </p:nvCxnSpPr>
        <p:spPr>
          <a:xfrm>
            <a:off x="1744967" y="4916264"/>
            <a:ext cx="899317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C9CDF5-A3A9-1BB9-9F23-005217440C00}"/>
              </a:ext>
            </a:extLst>
          </p:cNvPr>
          <p:cNvCxnSpPr/>
          <p:nvPr/>
        </p:nvCxnSpPr>
        <p:spPr>
          <a:xfrm>
            <a:off x="5196683" y="4916264"/>
            <a:ext cx="899317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675F0D4-7786-B1CE-9FDF-A2640B3963F4}"/>
              </a:ext>
            </a:extLst>
          </p:cNvPr>
          <p:cNvCxnSpPr/>
          <p:nvPr/>
        </p:nvCxnSpPr>
        <p:spPr>
          <a:xfrm>
            <a:off x="10343683" y="4916264"/>
            <a:ext cx="899317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340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push dir="u"/>
      </p:transition>
    </mc:Choice>
    <mc:Fallback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84419" y="1523082"/>
            <a:ext cx="7809876" cy="3048917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t>8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218505" y="2190146"/>
            <a:ext cx="7141703" cy="214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Luyện Viết</a:t>
            </a:r>
            <a:endParaRPr lang="en-US" sz="48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push dir="u"/>
      </p:transition>
    </mc:Choice>
    <mc:Fallback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4404" y="1524016"/>
            <a:ext cx="3149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endParaRPr lang="en-US" sz="8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9" name="a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509451"/>
            <a:ext cx="12191999" cy="522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92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push dir="u"/>
      </p:transition>
    </mc:Choice>
    <mc:Fallback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36.2|4.4|3.6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9.8|1.2|0.5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1152</TotalTime>
  <Words>77</Words>
  <Application>Microsoft Office PowerPoint</Application>
  <PresentationFormat>Widescreen</PresentationFormat>
  <Paragraphs>29</Paragraphs>
  <Slides>15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Garamond</vt:lpstr>
      <vt:lpstr>Arial-Rounded</vt:lpstr>
      <vt:lpstr>Calibri Light</vt:lpstr>
      <vt:lpstr>Arial</vt:lpstr>
      <vt:lpstr>.VnAvant</vt:lpstr>
      <vt:lpstr>VNI-Avo</vt:lpstr>
      <vt:lpstr>Times New Roman</vt:lpstr>
      <vt:lpstr>Chivo Light</vt:lpstr>
      <vt:lpstr>HP001 4 hàng</vt:lpstr>
      <vt:lpstr>Calibri</vt:lpstr>
      <vt:lpstr>3_Office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ngan</cp:lastModifiedBy>
  <cp:revision>253</cp:revision>
  <dcterms:created xsi:type="dcterms:W3CDTF">2020-10-19T12:51:54Z</dcterms:created>
  <dcterms:modified xsi:type="dcterms:W3CDTF">2024-11-17T14:25:41Z</dcterms:modified>
  <cp:category>Kết nối tri thức với cuộc sống</cp:category>
</cp:coreProperties>
</file>