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  <p:sldMasterId id="2147483803" r:id="rId11"/>
  </p:sldMasterIdLst>
  <p:notesMasterIdLst>
    <p:notesMasterId r:id="rId34"/>
  </p:notesMasterIdLst>
  <p:sldIdLst>
    <p:sldId id="283" r:id="rId12"/>
    <p:sldId id="281" r:id="rId13"/>
    <p:sldId id="269" r:id="rId14"/>
    <p:sldId id="270" r:id="rId15"/>
    <p:sldId id="271" r:id="rId16"/>
    <p:sldId id="272" r:id="rId17"/>
    <p:sldId id="273" r:id="rId18"/>
    <p:sldId id="301" r:id="rId19"/>
    <p:sldId id="284" r:id="rId20"/>
    <p:sldId id="292" r:id="rId21"/>
    <p:sldId id="293" r:id="rId22"/>
    <p:sldId id="310" r:id="rId23"/>
    <p:sldId id="298" r:id="rId24"/>
    <p:sldId id="311" r:id="rId25"/>
    <p:sldId id="312" r:id="rId26"/>
    <p:sldId id="313" r:id="rId27"/>
    <p:sldId id="299" r:id="rId28"/>
    <p:sldId id="300" r:id="rId29"/>
    <p:sldId id="306" r:id="rId30"/>
    <p:sldId id="308" r:id="rId31"/>
    <p:sldId id="309" r:id="rId32"/>
    <p:sldId id="33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518"/>
  </p:normalViewPr>
  <p:slideViewPr>
    <p:cSldViewPr snapToGrid="0">
      <p:cViewPr varScale="1">
        <p:scale>
          <a:sx n="85" d="100"/>
          <a:sy n="85" d="100"/>
        </p:scale>
        <p:origin x="1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286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059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536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2887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9830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32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667014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9592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999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5231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429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862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083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223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5583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12/16/24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15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49583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8F01BB-5693-54F4-92CE-5F97F5C03E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7" y="221841"/>
            <a:ext cx="1164507" cy="1164507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12/16/24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59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1.svg"/><Relationship Id="rId11" Type="http://schemas.openxmlformats.org/officeDocument/2006/relationships/image" Target="../media/image69.png"/><Relationship Id="rId5" Type="http://schemas.openxmlformats.org/officeDocument/2006/relationships/image" Target="../media/image30.png"/><Relationship Id="rId15" Type="http://schemas.openxmlformats.org/officeDocument/2006/relationships/image" Target="../media/image37.svg"/><Relationship Id="rId10" Type="http://schemas.openxmlformats.org/officeDocument/2006/relationships/image" Target="../media/image68.png"/><Relationship Id="rId4" Type="http://schemas.openxmlformats.org/officeDocument/2006/relationships/image" Target="../media/image27.svg"/><Relationship Id="rId9" Type="http://schemas.openxmlformats.org/officeDocument/2006/relationships/image" Target="../media/image67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1.sv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7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0.png"/><Relationship Id="rId11" Type="http://schemas.openxmlformats.org/officeDocument/2006/relationships/image" Target="../media/image68.png"/><Relationship Id="rId5" Type="http://schemas.openxmlformats.org/officeDocument/2006/relationships/image" Target="../media/image27.svg"/><Relationship Id="rId15" Type="http://schemas.openxmlformats.org/officeDocument/2006/relationships/image" Target="../media/image73.svg"/><Relationship Id="rId10" Type="http://schemas.openxmlformats.org/officeDocument/2006/relationships/image" Target="../media/image67.png"/><Relationship Id="rId4" Type="http://schemas.openxmlformats.org/officeDocument/2006/relationships/image" Target="../media/image26.png"/><Relationship Id="rId9" Type="http://schemas.openxmlformats.org/officeDocument/2006/relationships/image" Target="../media/image63.sv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5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7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3" Type="http://schemas.openxmlformats.org/officeDocument/2006/relationships/image" Target="../media/image29.svg"/><Relationship Id="rId7" Type="http://schemas.openxmlformats.org/officeDocument/2006/relationships/image" Target="../media/image30.png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" Type="http://schemas.openxmlformats.org/officeDocument/2006/relationships/image" Target="../media/image28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77.png"/><Relationship Id="rId5" Type="http://schemas.openxmlformats.org/officeDocument/2006/relationships/image" Target="../media/image26.png"/><Relationship Id="rId15" Type="http://schemas.openxmlformats.org/officeDocument/2006/relationships/image" Target="../media/image80.png"/><Relationship Id="rId10" Type="http://schemas.openxmlformats.org/officeDocument/2006/relationships/image" Target="../media/image63.svg"/><Relationship Id="rId4" Type="http://schemas.openxmlformats.org/officeDocument/2006/relationships/image" Target="../media/image76.png"/><Relationship Id="rId9" Type="http://schemas.openxmlformats.org/officeDocument/2006/relationships/image" Target="../media/image62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7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4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8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5" Type="http://schemas.openxmlformats.org/officeDocument/2006/relationships/image" Target="../media/image86.png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7.svg"/><Relationship Id="rId1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4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8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87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77.png"/><Relationship Id="rId5" Type="http://schemas.openxmlformats.org/officeDocument/2006/relationships/image" Target="../media/image26.png"/><Relationship Id="rId15" Type="http://schemas.openxmlformats.org/officeDocument/2006/relationships/image" Target="../media/image81.png"/><Relationship Id="rId10" Type="http://schemas.openxmlformats.org/officeDocument/2006/relationships/image" Target="../media/image63.svg"/><Relationship Id="rId4" Type="http://schemas.openxmlformats.org/officeDocument/2006/relationships/image" Target="../media/image29.svg"/><Relationship Id="rId9" Type="http://schemas.openxmlformats.org/officeDocument/2006/relationships/image" Target="../media/image62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svg"/><Relationship Id="rId18" Type="http://schemas.openxmlformats.org/officeDocument/2006/relationships/image" Target="../media/image88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6.png"/><Relationship Id="rId17" Type="http://schemas.openxmlformats.org/officeDocument/2006/relationships/image" Target="../media/image63.svg"/><Relationship Id="rId2" Type="http://schemas.openxmlformats.org/officeDocument/2006/relationships/image" Target="../media/image24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59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svg"/><Relationship Id="rId18" Type="http://schemas.openxmlformats.org/officeDocument/2006/relationships/image" Target="../media/image9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6.png"/><Relationship Id="rId17" Type="http://schemas.openxmlformats.org/officeDocument/2006/relationships/image" Target="../media/image63.svg"/><Relationship Id="rId2" Type="http://schemas.openxmlformats.org/officeDocument/2006/relationships/image" Target="../media/image24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59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3" Type="http://schemas.microsoft.com/office/2007/relationships/media" Target="../media/media3.mp4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3.emf"/><Relationship Id="rId10" Type="http://schemas.openxmlformats.org/officeDocument/2006/relationships/image" Target="../media/image49.png"/><Relationship Id="rId4" Type="http://schemas.openxmlformats.org/officeDocument/2006/relationships/video" Target="../media/media3.mp4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3" Type="http://schemas.openxmlformats.org/officeDocument/2006/relationships/video" Target="NULL" TargetMode="Externa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5.png"/><Relationship Id="rId10" Type="http://schemas.openxmlformats.org/officeDocument/2006/relationships/image" Target="../media/image49.png"/><Relationship Id="rId4" Type="http://schemas.microsoft.com/office/2007/relationships/media" Target="../media/media4.mp4"/><Relationship Id="rId9" Type="http://schemas.openxmlformats.org/officeDocument/2006/relationships/image" Target="../media/image48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3" Type="http://schemas.microsoft.com/office/2007/relationships/media" Target="../media/media5.mp4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7.png"/><Relationship Id="rId10" Type="http://schemas.openxmlformats.org/officeDocument/2006/relationships/image" Target="../media/image49.png"/><Relationship Id="rId4" Type="http://schemas.openxmlformats.org/officeDocument/2006/relationships/video" Target="../media/media5.mp4"/><Relationship Id="rId9" Type="http://schemas.openxmlformats.org/officeDocument/2006/relationships/image" Target="../media/image48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6.png"/><Relationship Id="rId2" Type="http://schemas.openxmlformats.org/officeDocument/2006/relationships/image" Target="../media/image24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59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5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6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2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7.sv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579</Words>
  <Application>Microsoft Macintosh PowerPoint</Application>
  <PresentationFormat>Widescreen</PresentationFormat>
  <Paragraphs>69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#9Slide02 Noi dung dai</vt:lpstr>
      <vt:lpstr>#9Slide02 Tieu de dai</vt:lpstr>
      <vt:lpstr>Arial</vt:lpstr>
      <vt:lpstr>Calibri</vt:lpstr>
      <vt:lpstr>Calibri Light</vt:lpstr>
      <vt:lpstr>Cambria</vt:lpstr>
      <vt:lpstr>Garamond</vt:lpstr>
      <vt:lpstr>Tahoma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Ly Thu</cp:lastModifiedBy>
  <cp:revision>30</cp:revision>
  <dcterms:created xsi:type="dcterms:W3CDTF">2023-09-25T04:35:27Z</dcterms:created>
  <dcterms:modified xsi:type="dcterms:W3CDTF">2024-12-16T02:08:06Z</dcterms:modified>
</cp:coreProperties>
</file>