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2" r:id="rId3"/>
    <p:sldId id="358" r:id="rId4"/>
    <p:sldId id="410" r:id="rId5"/>
    <p:sldId id="265" r:id="rId6"/>
    <p:sldId id="299" r:id="rId7"/>
    <p:sldId id="293" r:id="rId8"/>
    <p:sldId id="300" r:id="rId9"/>
    <p:sldId id="296" r:id="rId10"/>
    <p:sldId id="301" r:id="rId11"/>
    <p:sldId id="263" r:id="rId12"/>
    <p:sldId id="278" r:id="rId13"/>
    <p:sldId id="352" r:id="rId14"/>
    <p:sldId id="353" r:id="rId15"/>
    <p:sldId id="264" r:id="rId16"/>
    <p:sldId id="284" r:id="rId17"/>
    <p:sldId id="282" r:id="rId18"/>
    <p:sldId id="283" r:id="rId19"/>
    <p:sldId id="277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9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5033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/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846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AE20F465-527A-49DB-93B4-AD046F592ABD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8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B23128A7-346A-4F23-9BD1-CEC201610276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12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white"/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F034A-A530-4BEC-9B8B-1CDA31A36F09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306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34C66-0128-4B63-A426-C685864C797B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47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47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47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8DD81944-44F3-4541-9AEE-6396804530BD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2023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/>
              </a:solidFill>
              <a:latin typeface="Franklin Gothic 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76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448ED-1A47-43D4-A196-370F5C2B4404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5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62CD0-7A4A-4B6E-B2BA-9D250451DE5A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27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5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/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EEC5B-CFDF-4FF1-B2DD-AC502ABAAD1F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A29E-CA3A-4CD1-8133-35D5ABDAA156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290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FF793-D017-44A0-9F94-909E39B85A79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24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20377-08FE-4819-82E9-3283327E777A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2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13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/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b="0" i="0">
              <a:solidFill>
                <a:srgbClr val="F0A22E">
                  <a:shade val="75000"/>
                </a:srgbClr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b="0" i="0">
              <a:solidFill>
                <a:srgbClr val="F0A22E">
                  <a:shade val="75000"/>
                </a:srgbClr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435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C1EEFF5-8528-429F-B42A-F95E1B31978B}" type="slidenum">
              <a:rPr lang="en-US" altLang="en-US" b="0" i="0" smtClean="0">
                <a:solidFill>
                  <a:srgbClr val="F0A22E">
                    <a:shade val="75000"/>
                  </a:srgbClr>
                </a:solidFill>
                <a:latin typeface="Franklin Gothic Book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b="0" i="0">
              <a:solidFill>
                <a:srgbClr val="F0A22E">
                  <a:shade val="75000"/>
                </a:srgbClr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13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/>
              </a:solidFill>
              <a:latin typeface="Franklin Gothic 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4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/>
              </a:solidFill>
              <a:latin typeface="Franklin Gothic 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0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5426" y="1027906"/>
            <a:ext cx="9210674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BCD9C0C-1249-4EA1-9510-3DCCDFF9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78" y="1784417"/>
            <a:ext cx="905944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E3EC9-7B7F-8533-18A0-C0AEE5E0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8">
            <a:off x="3395191" y="1019703"/>
            <a:ext cx="5249263" cy="4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9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22690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858701" y="210812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0,36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3849302" y="217537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849302" y="255637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001702" y="2113466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77752" y="2586541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0 36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387668" y="3064953"/>
            <a:ext cx="1656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849302" y="2480178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0,04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058433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7718834" y="217255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95,2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8728483" y="2576385"/>
            <a:ext cx="692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1,4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734833" y="2347785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8804683" y="2209673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8734833" y="265258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788683" y="2652585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033577" y="3840594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10868" y="4422624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5,28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323304" y="45369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23304" y="49179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490634" y="4399132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694654" y="491122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715000" y="5298940"/>
            <a:ext cx="815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323304" y="4841740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1,32</a:t>
            </a: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393029" y="4907841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7224E464-B80B-26C2-2726-84A5EC17B0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35682" y="3147885"/>
            <a:ext cx="45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0EE73D8-C05D-E0DD-19C6-EE669787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5784715"/>
            <a:ext cx="635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6860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 animBg="1"/>
      <p:bldP spid="30" grpId="0"/>
      <p:bldP spid="31" grpId="0"/>
      <p:bldP spid="32" grpId="0"/>
      <p:bldP spid="33" grpId="0"/>
      <p:bldP spid="42" grpId="0"/>
      <p:bldP spid="8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76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7 657 : 31 = 247.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 765,7 : 31                                     b) 76,57 : 31                     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76,57 : 247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</p:spTree>
    <p:extLst>
      <p:ext uri="{BB962C8B-B14F-4D97-AF65-F5344CB8AC3E}">
        <p14:creationId xmlns:p14="http://schemas.microsoft.com/office/powerpoint/2010/main" val="348536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9,68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9DAED-7AAE-2C63-D0CB-D841DA149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1599457"/>
            <a:ext cx="5891212" cy="2548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14A6A-FFC1-1ADA-047C-769B82FDB289}"/>
              </a:ext>
            </a:extLst>
          </p:cNvPr>
          <p:cNvSpPr txBox="1"/>
          <p:nvPr/>
        </p:nvSpPr>
        <p:spPr>
          <a:xfrm>
            <a:off x="2695575" y="4333875"/>
            <a:ext cx="6572250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9,68 : 8 = 1,21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85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4F20-F75E-14E4-46C3-E7747ED5A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47303"/>
            <a:ext cx="5378126" cy="4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9645" y="-283752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88806" y="99189"/>
            <a:ext cx="1052902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đợt</a:t>
            </a:r>
            <a:r>
              <a:rPr kumimoji="0" lang="en-US" altLang="en-US" sz="4000" b="1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bão lũ miền bắc vừa qua, cả trường chúng ta đã ủng hộ được 36,9 triệu đồng</a:t>
            </a: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Số</a:t>
            </a:r>
            <a:r>
              <a:rPr kumimoji="0" lang="en-US" altLang="en-US" sz="4000" b="1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tiền này sẽ  chia làm 3 đợt ủng hộ. Vậy mỗi đợt là bao nhiêu tiền</a:t>
            </a: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76725" y="6723680"/>
            <a:ext cx="3115275" cy="4082454"/>
            <a:chOff x="9495823" y="2984688"/>
            <a:chExt cx="3115275" cy="408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" name="Action Button: Forward or Next 3">
              <a:hlinkClick r:id="rId5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48904" y="3203888"/>
            <a:ext cx="3205908" cy="969485"/>
            <a:chOff x="1031279" y="2337099"/>
            <a:chExt cx="3205908" cy="969485"/>
          </a:xfrm>
        </p:grpSpPr>
        <p:sp>
          <p:nvSpPr>
            <p:cNvPr id="8" name="Rounded Rectangle 7"/>
            <p:cNvSpPr/>
            <p:nvPr/>
          </p:nvSpPr>
          <p:spPr>
            <a:xfrm>
              <a:off x="1031279" y="2337099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72593" y="2611257"/>
              <a:ext cx="23214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1,23 triệu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2392" y="4748034"/>
            <a:ext cx="3205908" cy="969485"/>
            <a:chOff x="1062392" y="4748034"/>
            <a:chExt cx="3205908" cy="969485"/>
          </a:xfrm>
        </p:grpSpPr>
        <p:sp>
          <p:nvSpPr>
            <p:cNvPr id="14" name="Rounded Rectangle 13"/>
            <p:cNvSpPr/>
            <p:nvPr/>
          </p:nvSpPr>
          <p:spPr>
            <a:xfrm>
              <a:off x="1062392" y="4748034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11458" y="4971166"/>
              <a:ext cx="21226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123 triệu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8917" y="3204745"/>
            <a:ext cx="3205908" cy="969485"/>
            <a:chOff x="6901629" y="2337098"/>
            <a:chExt cx="3205908" cy="969485"/>
          </a:xfrm>
        </p:grpSpPr>
        <p:sp>
          <p:nvSpPr>
            <p:cNvPr id="15" name="Rounded Rectangle 14"/>
            <p:cNvSpPr/>
            <p:nvPr/>
          </p:nvSpPr>
          <p:spPr>
            <a:xfrm>
              <a:off x="6901629" y="2337098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17248" y="2552112"/>
              <a:ext cx="23214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12,3 triệu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01629" y="4748034"/>
            <a:ext cx="3205908" cy="969485"/>
            <a:chOff x="6932333" y="3525452"/>
            <a:chExt cx="3205908" cy="969485"/>
          </a:xfrm>
        </p:grpSpPr>
        <p:sp>
          <p:nvSpPr>
            <p:cNvPr id="19" name="Rounded Rectangle 18"/>
            <p:cNvSpPr/>
            <p:nvPr/>
          </p:nvSpPr>
          <p:spPr>
            <a:xfrm>
              <a:off x="6932333" y="3525452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20779" y="3611256"/>
              <a:ext cx="1922322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12 triệu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580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60452" y="4992076"/>
            <a:ext cx="2362200" cy="1113986"/>
            <a:chOff x="2712770" y="4019002"/>
            <a:chExt cx="2362200" cy="1113986"/>
          </a:xfrm>
        </p:grpSpPr>
        <p:sp>
          <p:nvSpPr>
            <p:cNvPr id="31" name="Rounded Rectangle 30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9341" y="40190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4" name="Rounded Rectangle 33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5615" y="392341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504" y="3231493"/>
            <a:ext cx="3147596" cy="3855107"/>
          </a:xfrm>
          <a:prstGeom prst="rect">
            <a:avLst/>
          </a:prstGeom>
        </p:spPr>
      </p:pic>
      <p:sp>
        <p:nvSpPr>
          <p:cNvPr id="38" name="Action Button: Forward or Next 37">
            <a:hlinkClick r:id="rId7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5169593" y="1901188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6226359" y="1915872"/>
            <a:ext cx="909057" cy="914400"/>
            <a:chOff x="1816" y="2572"/>
            <a:chExt cx="480" cy="576"/>
          </a:xfrm>
        </p:grpSpPr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092A9A20-E0EA-9E4F-7471-A907C47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51" y="30867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81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0452" y="4951436"/>
            <a:ext cx="2362200" cy="1154626"/>
            <a:chOff x="2712770" y="3978362"/>
            <a:chExt cx="2362200" cy="1154626"/>
          </a:xfrm>
        </p:grpSpPr>
        <p:sp>
          <p:nvSpPr>
            <p:cNvPr id="29" name="Rounded Rectangle 28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77901" y="397836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2" name="Rounded Rectangle 31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81263" y="3923419"/>
              <a:ext cx="11031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5064554" y="2055813"/>
            <a:ext cx="228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1 5      45,1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6189509" y="2083581"/>
            <a:ext cx="1160463" cy="914400"/>
            <a:chOff x="1816" y="2572"/>
            <a:chExt cx="731" cy="576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731" cy="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95825" y="2910483"/>
            <a:ext cx="3115275" cy="4082454"/>
            <a:chOff x="9495823" y="2984688"/>
            <a:chExt cx="3115275" cy="40824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0" name="Action Button: Forward or Next 39">
              <a:hlinkClick r:id="rId7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F3857C47-3AA7-A5E2-432D-7B4E286E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3651" y="302955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645" y="384936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8375" y="2446357"/>
            <a:ext cx="9201150" cy="304698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127403" y="814522"/>
            <a:ext cx="8522924" cy="1066800"/>
          </a:xfrm>
          <a:prstGeom prst="round2Diag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C53E15B-8564-D832-E229-922B104B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6551" y="32391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9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6496D22F-F4C1-5546-0341-4FDB09B2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CEC6CA2E-C4E2-8E0D-1D0D-36CE9EAA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7" name="Hình ảnh 7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3939CF81-689D-EBF8-B1BB-5461F1E8E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1CD8776E-62E5-BAE5-3BB8-37602883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AF3099-F7F0-A017-7F22-4825C452B5AF}"/>
              </a:ext>
            </a:extLst>
          </p:cNvPr>
          <p:cNvSpPr txBox="1"/>
          <p:nvPr/>
        </p:nvSpPr>
        <p:spPr>
          <a:xfrm>
            <a:off x="2033531" y="949792"/>
            <a:ext cx="816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>
                <a:ln w="149225">
                  <a:solidFill>
                    <a:prstClr val="white"/>
                  </a:solidFill>
                </a:ln>
                <a:solidFill>
                  <a:prstClr val="white"/>
                </a:solidFill>
                <a:latin typeface="Coiny" panose="02000903060500060000" pitchFamily="2" charset="0"/>
              </a:rPr>
              <a:t>Chúc mừng Dũng sĩ đã diệt rồng thành công!</a:t>
            </a:r>
            <a:endParaRPr lang="en-US" sz="5400" dirty="0" err="1">
              <a:ln w="149225">
                <a:solidFill>
                  <a:prstClr val="white"/>
                </a:solidFill>
              </a:ln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ECC35-6566-64E4-61BF-BC08927EB77A}"/>
              </a:ext>
            </a:extLst>
          </p:cNvPr>
          <p:cNvSpPr txBox="1"/>
          <p:nvPr/>
        </p:nvSpPr>
        <p:spPr>
          <a:xfrm>
            <a:off x="2018908" y="978368"/>
            <a:ext cx="8164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Dũng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sĩ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diệt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rồng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công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960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TIẾNG ĐÀN TA LƯ">
            <a:hlinkClick r:id="" action="ppaction://media"/>
            <a:extLst>
              <a:ext uri="{FF2B5EF4-FFF2-40B4-BE49-F238E27FC236}">
                <a16:creationId xmlns:a16="http://schemas.microsoft.com/office/drawing/2014/main" id="{1126E614-90E9-AABF-15FF-C23BE4D47F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543" y="239486"/>
            <a:ext cx="11244943" cy="5937477"/>
          </a:xfrm>
        </p:spPr>
      </p:pic>
    </p:spTree>
    <p:extLst>
      <p:ext uri="{BB962C8B-B14F-4D97-AF65-F5344CB8AC3E}">
        <p14:creationId xmlns:p14="http://schemas.microsoft.com/office/powerpoint/2010/main" val="4909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19440-D260-17F1-FBAC-40B30264D67E}"/>
              </a:ext>
            </a:extLst>
          </p:cNvPr>
          <p:cNvSpPr txBox="1"/>
          <p:nvPr/>
        </p:nvSpPr>
        <p:spPr>
          <a:xfrm>
            <a:off x="1524000" y="381081"/>
            <a:ext cx="9296156" cy="124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17631-3861-CB65-3C87-2FE4E2430A87}"/>
              </a:ext>
            </a:extLst>
          </p:cNvPr>
          <p:cNvSpPr txBox="1"/>
          <p:nvPr/>
        </p:nvSpPr>
        <p:spPr>
          <a:xfrm>
            <a:off x="5257822" y="35813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B9143-BD4D-6818-02B6-624CC44660BE}"/>
              </a:ext>
            </a:extLst>
          </p:cNvPr>
          <p:cNvSpPr txBox="1"/>
          <p:nvPr/>
        </p:nvSpPr>
        <p:spPr>
          <a:xfrm>
            <a:off x="1524000" y="1629883"/>
            <a:ext cx="929615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Phép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số thập phân</a:t>
            </a:r>
            <a:r>
              <a:rPr lang="en-US" sz="3200" b="1">
                <a:solidFill>
                  <a:prstClr val="black"/>
                </a:solidFill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(Tiết 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8BD7F-6AA9-0795-1967-705CCF8B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99" y="2406684"/>
            <a:ext cx="83400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1-general-4-2024-09-07T08_30_14Z">
            <a:hlinkClick r:id="" action="ppaction://media"/>
            <a:extLst>
              <a:ext uri="{FF2B5EF4-FFF2-40B4-BE49-F238E27FC236}">
                <a16:creationId xmlns:a16="http://schemas.microsoft.com/office/drawing/2014/main" id="{6706870F-9C3E-D9A7-7280-CB184FD49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24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2BDD35-6C6C-8953-B58D-22054F15E53D}"/>
              </a:ext>
            </a:extLst>
          </p:cNvPr>
          <p:cNvSpPr/>
          <p:nvPr/>
        </p:nvSpPr>
        <p:spPr>
          <a:xfrm>
            <a:off x="9429750" y="66675"/>
            <a:ext cx="2676525" cy="23812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206E3D-22E4-8961-3B96-39B10F6FE306}"/>
              </a:ext>
            </a:extLst>
          </p:cNvPr>
          <p:cNvSpPr/>
          <p:nvPr/>
        </p:nvSpPr>
        <p:spPr>
          <a:xfrm>
            <a:off x="2124075" y="104775"/>
            <a:ext cx="3448050" cy="1447800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92,8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10168A-F2AD-51AF-348D-87DE507548E3}"/>
              </a:ext>
            </a:extLst>
          </p:cNvPr>
          <p:cNvSpPr/>
          <p:nvPr/>
        </p:nvSpPr>
        <p:spPr>
          <a:xfrm>
            <a:off x="6238875" y="114300"/>
            <a:ext cx="24193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EE49E8-1C42-B574-41F4-2098A1167B2F}"/>
              </a:ext>
            </a:extLst>
          </p:cNvPr>
          <p:cNvSpPr/>
          <p:nvPr/>
        </p:nvSpPr>
        <p:spPr>
          <a:xfrm>
            <a:off x="7820025" y="2000250"/>
            <a:ext cx="36385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73305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98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69643241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pt-BR" sz="3600" b="1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</a:t>
            </a:r>
            <a:r>
              <a:rPr lang="vi-VN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? </a:t>
            </a:r>
            <a:r>
              <a:rPr lang="vi-VN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3251E-5E73-188B-3194-614D2C7DD4A1}"/>
              </a:ext>
            </a:extLst>
          </p:cNvPr>
          <p:cNvSpPr txBox="1"/>
          <p:nvPr/>
        </p:nvSpPr>
        <p:spPr>
          <a:xfrm>
            <a:off x="3794312" y="1293449"/>
            <a:ext cx="53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92,8 : 4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</a:t>
            </a:r>
            <a:r>
              <a:rPr kumimoji="0" lang="pt-BR" sz="3600" b="1" i="0" u="none" strike="noStrike" kern="1200" cap="none" spc="0" normalizeH="0" baseline="3000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36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F666CB-1A48-E73D-BF60-0D8BD28EC830}"/>
              </a:ext>
            </a:extLst>
          </p:cNvPr>
          <p:cNvSpPr txBox="1"/>
          <p:nvPr/>
        </p:nvSpPr>
        <p:spPr>
          <a:xfrm>
            <a:off x="3794312" y="2852403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E47EC4-DAA3-B6DB-FC69-FDBD614AF459}"/>
              </a:ext>
            </a:extLst>
          </p:cNvPr>
          <p:cNvSpPr txBox="1"/>
          <p:nvPr/>
        </p:nvSpPr>
        <p:spPr>
          <a:xfrm>
            <a:off x="3536537" y="4713228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23,2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1FBED-DA6B-C12F-5DB5-62B46F8B1DA8}"/>
              </a:ext>
            </a:extLst>
          </p:cNvPr>
          <p:cNvSpPr txBox="1"/>
          <p:nvPr/>
        </p:nvSpPr>
        <p:spPr>
          <a:xfrm>
            <a:off x="4198971" y="3772133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23,2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89175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24998" y="304621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4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圆角矩形 2">
            <a:extLst>
              <a:ext uri="{FF2B5EF4-FFF2-40B4-BE49-F238E27FC236}">
                <a16:creationId xmlns:a16="http://schemas.microsoft.com/office/drawing/2014/main" id="{0E01B73D-1F30-C4BA-1DFD-3AAEC24C8968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D00A2E-0CA9-DE1F-4D0B-A96190D24F81}"/>
              </a:ext>
            </a:extLst>
          </p:cNvPr>
          <p:cNvGrpSpPr/>
          <p:nvPr/>
        </p:nvGrpSpPr>
        <p:grpSpPr>
          <a:xfrm>
            <a:off x="500157" y="479035"/>
            <a:ext cx="4696994" cy="851551"/>
            <a:chOff x="500157" y="478935"/>
            <a:chExt cx="4696994" cy="851551"/>
          </a:xfrm>
        </p:grpSpPr>
        <p:grpSp>
          <p:nvGrpSpPr>
            <p:cNvPr id="41" name="组合 53">
              <a:extLst>
                <a:ext uri="{FF2B5EF4-FFF2-40B4-BE49-F238E27FC236}">
                  <a16:creationId xmlns:a16="http://schemas.microsoft.com/office/drawing/2014/main" id="{92728464-48D0-E1A7-75FB-E89634AC6023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43" name="椭圆 56">
                <a:extLst>
                  <a:ext uri="{FF2B5EF4-FFF2-40B4-BE49-F238E27FC236}">
                    <a16:creationId xmlns:a16="http://schemas.microsoft.com/office/drawing/2014/main" id="{50119A3F-3C34-B195-812A-600C148CD4DE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44" name="zigzag-lines-in-side-view-position_31924">
                <a:extLst>
                  <a:ext uri="{FF2B5EF4-FFF2-40B4-BE49-F238E27FC236}">
                    <a16:creationId xmlns:a16="http://schemas.microsoft.com/office/drawing/2014/main" id="{CC52FD50-E83F-2BDD-4544-94C2D5663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02A6E-0659-C690-42E7-23D86CC95126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45ED186-6EA8-A762-B09A-0C21D4BD6883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66DF6EE1-6B80-360D-ADCF-77F0AF07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558673"/>
              </p:ext>
            </p:extLst>
          </p:nvPr>
        </p:nvGraphicFramePr>
        <p:xfrm>
          <a:off x="2818944" y="2044802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EB227A4-81A3-A378-161A-4D50F1B21FBE}"/>
              </a:ext>
            </a:extLst>
          </p:cNvPr>
          <p:cNvSpPr txBox="1"/>
          <p:nvPr/>
        </p:nvSpPr>
        <p:spPr>
          <a:xfrm>
            <a:off x="4891388" y="27291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4F5389-0B2C-BDE9-BA89-B717540038B0}"/>
              </a:ext>
            </a:extLst>
          </p:cNvPr>
          <p:cNvSpPr txBox="1"/>
          <p:nvPr/>
        </p:nvSpPr>
        <p:spPr>
          <a:xfrm>
            <a:off x="3308741" y="27923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251C0-729B-3D12-F213-348C11BAB862}"/>
              </a:ext>
            </a:extLst>
          </p:cNvPr>
          <p:cNvSpPr txBox="1"/>
          <p:nvPr/>
        </p:nvSpPr>
        <p:spPr>
          <a:xfrm>
            <a:off x="3798538" y="27923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4FB98-16DD-EB9A-88DF-870CF3980360}"/>
              </a:ext>
            </a:extLst>
          </p:cNvPr>
          <p:cNvSpPr txBox="1"/>
          <p:nvPr/>
        </p:nvSpPr>
        <p:spPr>
          <a:xfrm>
            <a:off x="5283340" y="2726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054F51-A696-B45B-4545-91DD9088CF9D}"/>
              </a:ext>
            </a:extLst>
          </p:cNvPr>
          <p:cNvSpPr txBox="1"/>
          <p:nvPr/>
        </p:nvSpPr>
        <p:spPr>
          <a:xfrm>
            <a:off x="5339304" y="2772179"/>
            <a:ext cx="82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B099F1-858D-6B5F-6930-9F84BABCEDA4}"/>
              </a:ext>
            </a:extLst>
          </p:cNvPr>
          <p:cNvSpPr txBox="1"/>
          <p:nvPr/>
        </p:nvSpPr>
        <p:spPr>
          <a:xfrm>
            <a:off x="4166779" y="345059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93F1F0-1E58-B875-B6B5-BFD62FA5922F}"/>
              </a:ext>
            </a:extLst>
          </p:cNvPr>
          <p:cNvSpPr txBox="1"/>
          <p:nvPr/>
        </p:nvSpPr>
        <p:spPr>
          <a:xfrm>
            <a:off x="5698277" y="2772180"/>
            <a:ext cx="178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C16C45-2D32-A7C2-6956-1ED5F4C13948}"/>
              </a:ext>
            </a:extLst>
          </p:cNvPr>
          <p:cNvSpPr txBox="1"/>
          <p:nvPr/>
        </p:nvSpPr>
        <p:spPr>
          <a:xfrm>
            <a:off x="4154496" y="2800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F1F944-747B-B7BD-42E0-7FF550E50C35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97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1670759" cy="3932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8314" y="979715"/>
            <a:ext cx="10164535" cy="4036442"/>
          </a:xfrm>
          <a:prstGeom prst="rect">
            <a:avLst/>
          </a:prstGeom>
          <a:noFill/>
          <a:ln w="38100" cmpd="tri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Viết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Tiếp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65038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731</Words>
  <Application>Microsoft Office PowerPoint</Application>
  <PresentationFormat>Widescreen</PresentationFormat>
  <Paragraphs>132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.VnTime</vt:lpstr>
      <vt:lpstr>Adobe Arabic</vt:lpstr>
      <vt:lpstr>Arial</vt:lpstr>
      <vt:lpstr>Calibri</vt:lpstr>
      <vt:lpstr>Calibri Light</vt:lpstr>
      <vt:lpstr>Cambria</vt:lpstr>
      <vt:lpstr>Coiny</vt:lpstr>
      <vt:lpstr>Franklin Gothic Book</vt:lpstr>
      <vt:lpstr>Franklin Gothic Medium</vt:lpstr>
      <vt:lpstr>HP001 4H</vt:lpstr>
      <vt:lpstr>iCiel Brawls</vt:lpstr>
      <vt:lpstr>iCiel Cadena</vt:lpstr>
      <vt:lpstr>Times New Roman</vt:lpstr>
      <vt:lpstr>Wingdings</vt:lpstr>
      <vt:lpstr>Wingdings 2</vt:lpstr>
      <vt:lpstr>Office Theme</vt:lpstr>
      <vt:lpstr>10_Trek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GV678426 Phương Bùi Thị</cp:lastModifiedBy>
  <cp:revision>84</cp:revision>
  <dcterms:created xsi:type="dcterms:W3CDTF">2021-11-09T06:36:28Z</dcterms:created>
  <dcterms:modified xsi:type="dcterms:W3CDTF">2024-12-11T09:28:26Z</dcterms:modified>
</cp:coreProperties>
</file>