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794" r:id="rId2"/>
    <p:sldId id="267" r:id="rId3"/>
    <p:sldId id="268" r:id="rId4"/>
    <p:sldId id="269" r:id="rId5"/>
    <p:sldId id="793" r:id="rId6"/>
    <p:sldId id="266" r:id="rId7"/>
    <p:sldId id="270" r:id="rId8"/>
    <p:sldId id="285" r:id="rId9"/>
    <p:sldId id="791" r:id="rId10"/>
    <p:sldId id="286" r:id="rId11"/>
    <p:sldId id="287" r:id="rId12"/>
    <p:sldId id="747" r:id="rId13"/>
    <p:sldId id="788" r:id="rId14"/>
    <p:sldId id="789" r:id="rId15"/>
    <p:sldId id="260" r:id="rId16"/>
    <p:sldId id="779" r:id="rId17"/>
    <p:sldId id="780" r:id="rId18"/>
    <p:sldId id="781" r:id="rId19"/>
    <p:sldId id="782" r:id="rId20"/>
    <p:sldId id="281" r:id="rId21"/>
    <p:sldId id="783" r:id="rId22"/>
    <p:sldId id="792" r:id="rId23"/>
    <p:sldId id="776" r:id="rId24"/>
    <p:sldId id="784" r:id="rId25"/>
    <p:sldId id="787" r:id="rId26"/>
    <p:sldId id="790" r:id="rId27"/>
  </p:sldIdLst>
  <p:sldSz cx="18288000" cy="10287000"/>
  <p:notesSz cx="6858000" cy="9144000"/>
  <p:embeddedFontLst>
    <p:embeddedFont>
      <p:font typeface="Balsamiq Sans Bold" charset="0"/>
      <p:regular r:id="rId29"/>
    </p:embeddedFont>
    <p:embeddedFont>
      <p:font typeface="Roboto" charset="0"/>
      <p:regular r:id="rId30"/>
      <p:bold r:id="rId31"/>
      <p:italic r:id="rId32"/>
      <p:boldItalic r:id="rId33"/>
    </p:embeddedFont>
    <p:embeddedFont>
      <p:font typeface="Cambria" pitchFamily="18" charset="0"/>
      <p:regular r:id="rId34"/>
      <p:bold r:id="rId35"/>
      <p:italic r:id="rId36"/>
      <p:boldItalic r:id="rId37"/>
    </p:embeddedFont>
    <p:embeddedFont>
      <p:font typeface="Calibri" pitchFamily="34" charset="0"/>
      <p:regular r:id="rId38"/>
      <p:bold r:id="rId39"/>
      <p:italic r:id="rId40"/>
      <p:boldItalic r:id="rId41"/>
    </p:embeddedFont>
    <p:embeddedFont>
      <p:font typeface="Arial-Rounded" charset="0"/>
      <p:regular r:id="rId42"/>
    </p:embeddedFont>
    <p:embeddedFont>
      <p:font typeface="等线" charset="-122"/>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2" autoAdjust="0"/>
  </p:normalViewPr>
  <p:slideViewPr>
    <p:cSldViewPr>
      <p:cViewPr varScale="1">
        <p:scale>
          <a:sx n="51" d="100"/>
          <a:sy n="51" d="100"/>
        </p:scale>
        <p:origin x="-62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C6AC2-0217-474F-BA56-73D1262C7EC3}"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10611-5BA5-458E-AA15-43256F087121}" type="slidenum">
              <a:rPr lang="en-US" smtClean="0"/>
              <a:t>‹#›</a:t>
            </a:fld>
            <a:endParaRPr lang="en-US"/>
          </a:p>
        </p:txBody>
      </p:sp>
    </p:spTree>
    <p:extLst>
      <p:ext uri="{BB962C8B-B14F-4D97-AF65-F5344CB8AC3E}">
        <p14:creationId xmlns:p14="http://schemas.microsoft.com/office/powerpoint/2010/main" val="15602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3130797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550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606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9"/>
        <p:cNvGrpSpPr/>
        <p:nvPr/>
      </p:nvGrpSpPr>
      <p:grpSpPr>
        <a:xfrm>
          <a:off x="0" y="0"/>
          <a:ext cx="0" cy="0"/>
          <a:chOff x="0" y="0"/>
          <a:chExt cx="0" cy="0"/>
        </a:xfrm>
      </p:grpSpPr>
      <p:sp>
        <p:nvSpPr>
          <p:cNvPr id="180" name="Google Shape;180;p21"/>
          <p:cNvSpPr txBox="1">
            <a:spLocks noGrp="1"/>
          </p:cNvSpPr>
          <p:nvPr>
            <p:ph type="subTitle" idx="1"/>
          </p:nvPr>
        </p:nvSpPr>
        <p:spPr>
          <a:xfrm>
            <a:off x="3830402" y="4288050"/>
            <a:ext cx="10627200" cy="162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591">
                <a:latin typeface="Roboto"/>
                <a:ea typeface="Roboto"/>
                <a:cs typeface="Roboto"/>
                <a:sym typeface="Roboto"/>
              </a:defRPr>
            </a:lvl1pPr>
            <a:lvl2pPr lvl="1" algn="ctr" rtl="0">
              <a:lnSpc>
                <a:spcPct val="100000"/>
              </a:lnSpc>
              <a:spcBef>
                <a:spcPts val="0"/>
              </a:spcBef>
              <a:spcAft>
                <a:spcPts val="0"/>
              </a:spcAft>
              <a:buNone/>
              <a:defRPr sz="3591">
                <a:latin typeface="Roboto"/>
                <a:ea typeface="Roboto"/>
                <a:cs typeface="Roboto"/>
                <a:sym typeface="Roboto"/>
              </a:defRPr>
            </a:lvl2pPr>
            <a:lvl3pPr lvl="2" algn="ctr" rtl="0">
              <a:lnSpc>
                <a:spcPct val="100000"/>
              </a:lnSpc>
              <a:spcBef>
                <a:spcPts val="0"/>
              </a:spcBef>
              <a:spcAft>
                <a:spcPts val="0"/>
              </a:spcAft>
              <a:buNone/>
              <a:defRPr sz="3591">
                <a:latin typeface="Roboto"/>
                <a:ea typeface="Roboto"/>
                <a:cs typeface="Roboto"/>
                <a:sym typeface="Roboto"/>
              </a:defRPr>
            </a:lvl3pPr>
            <a:lvl4pPr lvl="3" algn="ctr" rtl="0">
              <a:lnSpc>
                <a:spcPct val="100000"/>
              </a:lnSpc>
              <a:spcBef>
                <a:spcPts val="0"/>
              </a:spcBef>
              <a:spcAft>
                <a:spcPts val="0"/>
              </a:spcAft>
              <a:buNone/>
              <a:defRPr sz="3591">
                <a:latin typeface="Roboto"/>
                <a:ea typeface="Roboto"/>
                <a:cs typeface="Roboto"/>
                <a:sym typeface="Roboto"/>
              </a:defRPr>
            </a:lvl4pPr>
            <a:lvl5pPr lvl="4" algn="ctr" rtl="0">
              <a:lnSpc>
                <a:spcPct val="100000"/>
              </a:lnSpc>
              <a:spcBef>
                <a:spcPts val="0"/>
              </a:spcBef>
              <a:spcAft>
                <a:spcPts val="0"/>
              </a:spcAft>
              <a:buNone/>
              <a:defRPr sz="3591">
                <a:latin typeface="Roboto"/>
                <a:ea typeface="Roboto"/>
                <a:cs typeface="Roboto"/>
                <a:sym typeface="Roboto"/>
              </a:defRPr>
            </a:lvl5pPr>
            <a:lvl6pPr lvl="5" algn="ctr" rtl="0">
              <a:lnSpc>
                <a:spcPct val="100000"/>
              </a:lnSpc>
              <a:spcBef>
                <a:spcPts val="0"/>
              </a:spcBef>
              <a:spcAft>
                <a:spcPts val="0"/>
              </a:spcAft>
              <a:buNone/>
              <a:defRPr sz="3591">
                <a:latin typeface="Roboto"/>
                <a:ea typeface="Roboto"/>
                <a:cs typeface="Roboto"/>
                <a:sym typeface="Roboto"/>
              </a:defRPr>
            </a:lvl6pPr>
            <a:lvl7pPr lvl="6" algn="ctr" rtl="0">
              <a:lnSpc>
                <a:spcPct val="100000"/>
              </a:lnSpc>
              <a:spcBef>
                <a:spcPts val="0"/>
              </a:spcBef>
              <a:spcAft>
                <a:spcPts val="0"/>
              </a:spcAft>
              <a:buNone/>
              <a:defRPr sz="3591">
                <a:latin typeface="Roboto"/>
                <a:ea typeface="Roboto"/>
                <a:cs typeface="Roboto"/>
                <a:sym typeface="Roboto"/>
              </a:defRPr>
            </a:lvl7pPr>
            <a:lvl8pPr lvl="7" algn="ctr" rtl="0">
              <a:lnSpc>
                <a:spcPct val="100000"/>
              </a:lnSpc>
              <a:spcBef>
                <a:spcPts val="0"/>
              </a:spcBef>
              <a:spcAft>
                <a:spcPts val="0"/>
              </a:spcAft>
              <a:buNone/>
              <a:defRPr sz="3591">
                <a:latin typeface="Roboto"/>
                <a:ea typeface="Roboto"/>
                <a:cs typeface="Roboto"/>
                <a:sym typeface="Roboto"/>
              </a:defRPr>
            </a:lvl8pPr>
            <a:lvl9pPr lvl="8" algn="ctr" rtl="0">
              <a:lnSpc>
                <a:spcPct val="100000"/>
              </a:lnSpc>
              <a:spcBef>
                <a:spcPts val="0"/>
              </a:spcBef>
              <a:spcAft>
                <a:spcPts val="0"/>
              </a:spcAft>
              <a:buNone/>
              <a:defRPr sz="3591">
                <a:latin typeface="Roboto"/>
                <a:ea typeface="Roboto"/>
                <a:cs typeface="Roboto"/>
                <a:sym typeface="Roboto"/>
              </a:defRPr>
            </a:lvl9pPr>
          </a:lstStyle>
          <a:p>
            <a:endParaRPr/>
          </a:p>
        </p:txBody>
      </p:sp>
      <p:sp>
        <p:nvSpPr>
          <p:cNvPr id="181" name="Google Shape;181;p21"/>
          <p:cNvSpPr txBox="1">
            <a:spLocks noGrp="1"/>
          </p:cNvSpPr>
          <p:nvPr>
            <p:ph type="subTitle" idx="2"/>
          </p:nvPr>
        </p:nvSpPr>
        <p:spPr>
          <a:xfrm>
            <a:off x="5911502" y="6314150"/>
            <a:ext cx="6464999" cy="5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5985"/>
            </a:lvl1pPr>
            <a:lvl2pPr lvl="1" algn="ctr" rtl="0">
              <a:lnSpc>
                <a:spcPct val="100000"/>
              </a:lnSpc>
              <a:spcBef>
                <a:spcPts val="0"/>
              </a:spcBef>
              <a:spcAft>
                <a:spcPts val="0"/>
              </a:spcAft>
              <a:buNone/>
              <a:defRPr sz="5985"/>
            </a:lvl2pPr>
            <a:lvl3pPr lvl="2" algn="ctr" rtl="0">
              <a:lnSpc>
                <a:spcPct val="100000"/>
              </a:lnSpc>
              <a:spcBef>
                <a:spcPts val="0"/>
              </a:spcBef>
              <a:spcAft>
                <a:spcPts val="0"/>
              </a:spcAft>
              <a:buNone/>
              <a:defRPr sz="5985"/>
            </a:lvl3pPr>
            <a:lvl4pPr lvl="3" algn="ctr" rtl="0">
              <a:lnSpc>
                <a:spcPct val="100000"/>
              </a:lnSpc>
              <a:spcBef>
                <a:spcPts val="0"/>
              </a:spcBef>
              <a:spcAft>
                <a:spcPts val="0"/>
              </a:spcAft>
              <a:buNone/>
              <a:defRPr sz="5985"/>
            </a:lvl4pPr>
            <a:lvl5pPr lvl="4" algn="ctr" rtl="0">
              <a:lnSpc>
                <a:spcPct val="100000"/>
              </a:lnSpc>
              <a:spcBef>
                <a:spcPts val="0"/>
              </a:spcBef>
              <a:spcAft>
                <a:spcPts val="0"/>
              </a:spcAft>
              <a:buNone/>
              <a:defRPr sz="5985"/>
            </a:lvl5pPr>
            <a:lvl6pPr lvl="5" algn="ctr" rtl="0">
              <a:lnSpc>
                <a:spcPct val="100000"/>
              </a:lnSpc>
              <a:spcBef>
                <a:spcPts val="0"/>
              </a:spcBef>
              <a:spcAft>
                <a:spcPts val="0"/>
              </a:spcAft>
              <a:buNone/>
              <a:defRPr sz="5985"/>
            </a:lvl6pPr>
            <a:lvl7pPr lvl="6" algn="ctr" rtl="0">
              <a:lnSpc>
                <a:spcPct val="100000"/>
              </a:lnSpc>
              <a:spcBef>
                <a:spcPts val="0"/>
              </a:spcBef>
              <a:spcAft>
                <a:spcPts val="0"/>
              </a:spcAft>
              <a:buNone/>
              <a:defRPr sz="5985"/>
            </a:lvl7pPr>
            <a:lvl8pPr lvl="7" algn="ctr" rtl="0">
              <a:lnSpc>
                <a:spcPct val="100000"/>
              </a:lnSpc>
              <a:spcBef>
                <a:spcPts val="0"/>
              </a:spcBef>
              <a:spcAft>
                <a:spcPts val="0"/>
              </a:spcAft>
              <a:buNone/>
              <a:defRPr sz="5985"/>
            </a:lvl8pPr>
            <a:lvl9pPr lvl="8" algn="ctr" rtl="0">
              <a:lnSpc>
                <a:spcPct val="100000"/>
              </a:lnSpc>
              <a:spcBef>
                <a:spcPts val="0"/>
              </a:spcBef>
              <a:spcAft>
                <a:spcPts val="0"/>
              </a:spcAft>
              <a:buNone/>
              <a:defRPr sz="5985"/>
            </a:lvl9pPr>
          </a:lstStyle>
          <a:p>
            <a:endParaRPr/>
          </a:p>
        </p:txBody>
      </p:sp>
      <p:sp>
        <p:nvSpPr>
          <p:cNvPr id="182" name="Google Shape;182;p21"/>
          <p:cNvSpPr/>
          <p:nvPr/>
        </p:nvSpPr>
        <p:spPr>
          <a:xfrm flipH="1">
            <a:off x="10084530" y="9475901"/>
            <a:ext cx="8203485"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397" tIns="182397" rIns="182397" bIns="182397" anchor="ctr" anchorCtr="0">
            <a:noAutofit/>
          </a:bodyPr>
          <a:lstStyle/>
          <a:p>
            <a:pPr marL="0" lvl="0" indent="0" algn="l" rtl="0">
              <a:spcBef>
                <a:spcPts val="0"/>
              </a:spcBef>
              <a:spcAft>
                <a:spcPts val="0"/>
              </a:spcAft>
              <a:buNone/>
            </a:pPr>
            <a:endParaRPr sz="3719"/>
          </a:p>
        </p:txBody>
      </p:sp>
      <p:sp>
        <p:nvSpPr>
          <p:cNvPr id="183" name="Google Shape;183;p21"/>
          <p:cNvSpPr/>
          <p:nvPr/>
        </p:nvSpPr>
        <p:spPr>
          <a:xfrm rot="2700000" flipH="1">
            <a:off x="-114880" y="-1320143"/>
            <a:ext cx="4326234" cy="4046599"/>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397" tIns="182397" rIns="182397" bIns="182397" anchor="ctr" anchorCtr="0">
            <a:noAutofit/>
          </a:bodyPr>
          <a:lstStyle/>
          <a:p>
            <a:pPr marL="0" lvl="0" indent="0" algn="l" rtl="0">
              <a:spcBef>
                <a:spcPts val="0"/>
              </a:spcBef>
              <a:spcAft>
                <a:spcPts val="0"/>
              </a:spcAft>
              <a:buNone/>
            </a:pPr>
            <a:endParaRPr sz="3719"/>
          </a:p>
        </p:txBody>
      </p:sp>
      <p:sp>
        <p:nvSpPr>
          <p:cNvPr id="184" name="Google Shape;184;p21"/>
          <p:cNvSpPr/>
          <p:nvPr/>
        </p:nvSpPr>
        <p:spPr>
          <a:xfrm flipH="1">
            <a:off x="11331435" y="-2147750"/>
            <a:ext cx="7479096"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397" tIns="182397" rIns="182397" bIns="182397" anchor="ctr" anchorCtr="0">
            <a:noAutofit/>
          </a:bodyPr>
          <a:lstStyle/>
          <a:p>
            <a:pPr marL="0" lvl="0" indent="0" algn="l" rtl="0">
              <a:spcBef>
                <a:spcPts val="0"/>
              </a:spcBef>
              <a:spcAft>
                <a:spcPts val="0"/>
              </a:spcAft>
              <a:buNone/>
            </a:pPr>
            <a:endParaRPr sz="3719"/>
          </a:p>
        </p:txBody>
      </p:sp>
      <p:sp>
        <p:nvSpPr>
          <p:cNvPr id="185" name="Google Shape;185;p21"/>
          <p:cNvSpPr/>
          <p:nvPr/>
        </p:nvSpPr>
        <p:spPr>
          <a:xfrm rot="4358284" flipH="1">
            <a:off x="-4122288" y="6136245"/>
            <a:ext cx="8055854" cy="36627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397" tIns="182397" rIns="182397" bIns="182397" anchor="ctr" anchorCtr="0">
            <a:noAutofit/>
          </a:bodyPr>
          <a:lstStyle/>
          <a:p>
            <a:pPr marL="0" lvl="0" indent="0" algn="l" rtl="0">
              <a:spcBef>
                <a:spcPts val="0"/>
              </a:spcBef>
              <a:spcAft>
                <a:spcPts val="0"/>
              </a:spcAft>
              <a:buNone/>
            </a:pPr>
            <a:endParaRPr sz="3719"/>
          </a:p>
        </p:txBody>
      </p:sp>
    </p:spTree>
    <p:extLst>
      <p:ext uri="{BB962C8B-B14F-4D97-AF65-F5344CB8AC3E}">
        <p14:creationId xmlns:p14="http://schemas.microsoft.com/office/powerpoint/2010/main" val="13527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emf"/><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2.sv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2.sv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2.sv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2.sv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2.sv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svg"/><Relationship Id="rId1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4.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19" Type="http://schemas.openxmlformats.org/officeDocument/2006/relationships/image" Target="../media/image18.sv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3.png"/><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3.png"/><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4.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8288000" cy="10287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0" y="108864"/>
            <a:ext cx="17547333" cy="8934915"/>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97390"/>
            <a:ext cx="18288000" cy="7389611"/>
          </a:xfrm>
          <a:prstGeom prst="rect">
            <a:avLst/>
          </a:prstGeom>
        </p:spPr>
      </p:pic>
      <p:sp>
        <p:nvSpPr>
          <p:cNvPr id="9" name="TextBox 8"/>
          <p:cNvSpPr txBox="1"/>
          <p:nvPr/>
        </p:nvSpPr>
        <p:spPr>
          <a:xfrm>
            <a:off x="823403" y="2681909"/>
            <a:ext cx="16753113" cy="2333011"/>
          </a:xfrm>
          <a:prstGeom prst="rect">
            <a:avLst/>
          </a:prstGeom>
          <a:noFill/>
          <a:ln>
            <a:noFill/>
          </a:ln>
        </p:spPr>
        <p:txBody>
          <a:bodyPr wrap="square" rtlCol="0">
            <a:spAutoFit/>
            <a:scene3d>
              <a:camera prst="orthographicFront"/>
              <a:lightRig rig="soft" dir="t">
                <a:rot lat="0" lon="0" rev="15600000"/>
              </a:lightRig>
            </a:scene3d>
            <a:sp3d extrusionH="57150" prstMaterial="softEdge">
              <a:bevelT w="25400" h="38100"/>
            </a:sp3d>
          </a:bodyPr>
          <a:lstStyle/>
          <a:p>
            <a:pPr algn="ctr" defTabSz="1371600">
              <a:lnSpc>
                <a:spcPct val="130000"/>
              </a:lnSpc>
              <a:defRPr/>
            </a:pPr>
            <a:r>
              <a:rPr lang="en-US" sz="6900" b="1" dirty="0">
                <a:ln w="12700">
                  <a:solidFill>
                    <a:srgbClr val="FF950E">
                      <a:lumMod val="50000"/>
                    </a:srgbClr>
                  </a:solidFill>
                  <a:prstDash val="solid"/>
                </a:ln>
                <a:solidFill>
                  <a:srgbClr val="FF0000"/>
                </a:solidFill>
                <a:latin typeface="Arial"/>
              </a:rPr>
              <a:t>NHIỆT LIỆT CHÀO MỪNG</a:t>
            </a:r>
          </a:p>
          <a:p>
            <a:pPr algn="ctr" defTabSz="1371600">
              <a:lnSpc>
                <a:spcPct val="130000"/>
              </a:lnSpc>
              <a:defRPr/>
            </a:pPr>
            <a:r>
              <a:rPr lang="en-US" sz="4800" b="1" dirty="0">
                <a:ln/>
                <a:solidFill>
                  <a:srgbClr val="FF0000"/>
                </a:solidFill>
                <a:latin typeface="Arial"/>
              </a:rPr>
              <a:t>CÁC THẦY CÔ </a:t>
            </a:r>
            <a:r>
              <a:rPr lang="en-US" sz="4800" b="1" dirty="0" smtClean="0">
                <a:ln/>
                <a:solidFill>
                  <a:srgbClr val="FF0000"/>
                </a:solidFill>
                <a:latin typeface="Arial"/>
              </a:rPr>
              <a:t>GIÁO</a:t>
            </a:r>
            <a:endParaRPr lang="en-US" sz="4800" b="1" dirty="0">
              <a:ln/>
              <a:solidFill>
                <a:srgbClr val="FF0000"/>
              </a:solidFill>
              <a:latin typeface="Arial"/>
            </a:endParaRPr>
          </a:p>
        </p:txBody>
      </p:sp>
      <p:sp>
        <p:nvSpPr>
          <p:cNvPr id="10" name="TextBox 9"/>
          <p:cNvSpPr txBox="1"/>
          <p:nvPr/>
        </p:nvSpPr>
        <p:spPr>
          <a:xfrm>
            <a:off x="3394711" y="5455768"/>
            <a:ext cx="11498579" cy="830997"/>
          </a:xfrm>
          <a:prstGeom prst="rect">
            <a:avLst/>
          </a:prstGeom>
          <a:noFill/>
          <a:ln>
            <a:noFill/>
          </a:ln>
        </p:spPr>
        <p:txBody>
          <a:bodyPr wrap="square" rtlCol="0">
            <a:spAutoFit/>
          </a:bodyPr>
          <a:lstStyle/>
          <a:p>
            <a:pPr algn="ctr" defTabSz="1371600">
              <a:defRPr/>
            </a:pPr>
            <a:r>
              <a:rPr lang="en-US" sz="4800" b="1" dirty="0">
                <a:ln>
                  <a:solidFill>
                    <a:srgbClr val="FFB842"/>
                  </a:solidFill>
                </a:ln>
                <a:solidFill>
                  <a:srgbClr val="9ACF27">
                    <a:lumMod val="50000"/>
                  </a:srgbClr>
                </a:solidFill>
                <a:latin typeface="Arial"/>
              </a:rPr>
              <a:t>DỰ GIỜ THĂM LỚP 4</a:t>
            </a:r>
            <a:r>
              <a:rPr lang="vi-VN" sz="4800" b="1" dirty="0">
                <a:ln>
                  <a:solidFill>
                    <a:srgbClr val="FFB842"/>
                  </a:solidFill>
                </a:ln>
                <a:solidFill>
                  <a:srgbClr val="9ACF27">
                    <a:lumMod val="50000"/>
                  </a:srgbClr>
                </a:solidFill>
                <a:latin typeface="Arial"/>
              </a:rPr>
              <a:t>A</a:t>
            </a:r>
            <a:r>
              <a:rPr lang="en-US" sz="4800" b="1" dirty="0">
                <a:ln>
                  <a:solidFill>
                    <a:srgbClr val="FFB842"/>
                  </a:solidFill>
                </a:ln>
                <a:solidFill>
                  <a:srgbClr val="9ACF27">
                    <a:lumMod val="50000"/>
                  </a:srgbClr>
                </a:solidFill>
                <a:latin typeface="Arial"/>
              </a:rPr>
              <a:t>2</a:t>
            </a:r>
          </a:p>
        </p:txBody>
      </p:sp>
      <p:sp>
        <p:nvSpPr>
          <p:cNvPr id="11" name="TextBox 10"/>
          <p:cNvSpPr txBox="1"/>
          <p:nvPr/>
        </p:nvSpPr>
        <p:spPr>
          <a:xfrm>
            <a:off x="6700972" y="6627650"/>
            <a:ext cx="7682591" cy="646331"/>
          </a:xfrm>
          <a:prstGeom prst="rect">
            <a:avLst/>
          </a:prstGeom>
          <a:noFill/>
          <a:ln>
            <a:noFill/>
          </a:ln>
        </p:spPr>
        <p:txBody>
          <a:bodyPr wrap="square" rtlCol="0">
            <a:spAutoFit/>
          </a:bodyPr>
          <a:lstStyle/>
          <a:p>
            <a:pPr algn="ctr" defTabSz="1371600">
              <a:defRPr/>
            </a:pPr>
            <a:r>
              <a:rPr lang="en-US" sz="3600" b="1" dirty="0" err="1">
                <a:solidFill>
                  <a:srgbClr val="002060"/>
                </a:solidFill>
                <a:latin typeface="Arial"/>
              </a:rPr>
              <a:t>Giáo</a:t>
            </a:r>
            <a:r>
              <a:rPr lang="en-US" sz="3600" b="1" dirty="0">
                <a:solidFill>
                  <a:srgbClr val="002060"/>
                </a:solidFill>
                <a:latin typeface="Arial"/>
              </a:rPr>
              <a:t> </a:t>
            </a:r>
            <a:r>
              <a:rPr lang="en-US" sz="3600" b="1" dirty="0" err="1">
                <a:solidFill>
                  <a:srgbClr val="002060"/>
                </a:solidFill>
                <a:latin typeface="Arial"/>
              </a:rPr>
              <a:t>viên</a:t>
            </a:r>
            <a:r>
              <a:rPr lang="en-US" sz="3600" b="1" dirty="0">
                <a:solidFill>
                  <a:srgbClr val="002060"/>
                </a:solidFill>
                <a:latin typeface="Arial"/>
              </a:rPr>
              <a:t>:</a:t>
            </a:r>
            <a:r>
              <a:rPr lang="vi-VN" sz="3600" b="1" dirty="0">
                <a:solidFill>
                  <a:srgbClr val="002060"/>
                </a:solidFill>
                <a:latin typeface="Arial"/>
              </a:rPr>
              <a:t> Nguyễn Thị</a:t>
            </a:r>
            <a:r>
              <a:rPr lang="en-US" sz="3600" b="1" dirty="0">
                <a:solidFill>
                  <a:srgbClr val="002060"/>
                </a:solidFill>
                <a:latin typeface="Arial"/>
              </a:rPr>
              <a:t> </a:t>
            </a:r>
            <a:r>
              <a:rPr lang="en-US" sz="3600" b="1" dirty="0" err="1">
                <a:solidFill>
                  <a:srgbClr val="002060"/>
                </a:solidFill>
                <a:latin typeface="Arial"/>
              </a:rPr>
              <a:t>Mỹ</a:t>
            </a:r>
            <a:r>
              <a:rPr lang="en-US" sz="3600" b="1" dirty="0">
                <a:solidFill>
                  <a:srgbClr val="002060"/>
                </a:solidFill>
                <a:latin typeface="Arial"/>
              </a:rPr>
              <a:t> </a:t>
            </a:r>
            <a:r>
              <a:rPr lang="en-US" sz="3600" b="1" dirty="0" err="1">
                <a:solidFill>
                  <a:srgbClr val="002060"/>
                </a:solidFill>
                <a:latin typeface="Arial"/>
              </a:rPr>
              <a:t>Hồng</a:t>
            </a:r>
            <a:endParaRPr lang="en-US" sz="3600" b="1" dirty="0">
              <a:solidFill>
                <a:srgbClr val="002060"/>
              </a:solidFill>
              <a:latin typeface="Arial"/>
            </a:endParaRPr>
          </a:p>
        </p:txBody>
      </p:sp>
    </p:spTree>
    <p:extLst>
      <p:ext uri="{BB962C8B-B14F-4D97-AF65-F5344CB8AC3E}">
        <p14:creationId xmlns:p14="http://schemas.microsoft.com/office/powerpoint/2010/main" val="67511324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399BDF3B-D36E-7C2D-8273-8738616CF9C6}"/>
              </a:ext>
            </a:extLst>
          </p:cNvPr>
          <p:cNvSpPr/>
          <p:nvPr/>
        </p:nvSpPr>
        <p:spPr>
          <a:xfrm>
            <a:off x="0" y="-42861"/>
            <a:ext cx="18288000" cy="10287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defTabSz="1371600">
              <a:defRPr/>
            </a:pPr>
            <a:endParaRPr lang="en-US" sz="2400">
              <a:solidFill>
                <a:prstClr val="black"/>
              </a:solidFill>
            </a:endParaRPr>
          </a:p>
        </p:txBody>
      </p:sp>
      <p:sp>
        <p:nvSpPr>
          <p:cNvPr id="5" name="Rectangle: Rounded Corners 4">
            <a:extLst>
              <a:ext uri="{FF2B5EF4-FFF2-40B4-BE49-F238E27FC236}">
                <a16:creationId xmlns:a16="http://schemas.microsoft.com/office/drawing/2014/main" xmlns="" id="{8BEB6193-543B-38B3-5D5A-7727AFA481DC}"/>
              </a:ext>
            </a:extLst>
          </p:cNvPr>
          <p:cNvSpPr/>
          <p:nvPr/>
        </p:nvSpPr>
        <p:spPr>
          <a:xfrm>
            <a:off x="400051" y="357188"/>
            <a:ext cx="17402174" cy="95869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buClr>
                <a:srgbClr val="000000"/>
              </a:buClr>
              <a:defRPr/>
            </a:pPr>
            <a:endParaRPr lang="en-US" kern="0">
              <a:solidFill>
                <a:prstClr val="black"/>
              </a:solidFill>
              <a:ea typeface="Cambria" panose="02040503050406030204" pitchFamily="18" charset="0"/>
              <a:sym typeface="Arial" panose="020B0604020202020204"/>
            </a:endParaRPr>
          </a:p>
        </p:txBody>
      </p:sp>
      <p:grpSp>
        <p:nvGrpSpPr>
          <p:cNvPr id="59" name="Group 58">
            <a:extLst>
              <a:ext uri="{FF2B5EF4-FFF2-40B4-BE49-F238E27FC236}">
                <a16:creationId xmlns:a16="http://schemas.microsoft.com/office/drawing/2014/main" xmlns="" id="{B5B4EEBC-44DE-5A99-3152-0639A750682B}"/>
              </a:ext>
            </a:extLst>
          </p:cNvPr>
          <p:cNvGrpSpPr/>
          <p:nvPr/>
        </p:nvGrpSpPr>
        <p:grpSpPr>
          <a:xfrm>
            <a:off x="8942987" y="3874019"/>
            <a:ext cx="9301770" cy="5654454"/>
            <a:chOff x="6051918" y="2593179"/>
            <a:chExt cx="6201180" cy="3769636"/>
          </a:xfrm>
        </p:grpSpPr>
        <p:pic>
          <p:nvPicPr>
            <p:cNvPr id="60" name="Picture 22">
              <a:extLst>
                <a:ext uri="{FF2B5EF4-FFF2-40B4-BE49-F238E27FC236}">
                  <a16:creationId xmlns:a16="http://schemas.microsoft.com/office/drawing/2014/main" xmlns="" id="{39BB4FF1-EC1D-69F6-BEA7-CFC7D4499604}"/>
                </a:ext>
              </a:extLst>
            </p:cNvPr>
            <p:cNvPicPr>
              <a:picLocks noChangeAspect="1"/>
            </p:cNvPicPr>
            <p:nvPr/>
          </p:nvPicPr>
          <p:blipFill>
            <a:blip r:embed="rId3"/>
            <a:srcRect/>
            <a:stretch>
              <a:fillRect/>
            </a:stretch>
          </p:blipFill>
          <p:spPr>
            <a:xfrm>
              <a:off x="10390546" y="2593179"/>
              <a:ext cx="1862552" cy="1671641"/>
            </a:xfrm>
            <a:prstGeom prst="rect">
              <a:avLst/>
            </a:prstGeom>
          </p:spPr>
        </p:pic>
        <p:grpSp>
          <p:nvGrpSpPr>
            <p:cNvPr id="61" name="Group 60">
              <a:extLst>
                <a:ext uri="{FF2B5EF4-FFF2-40B4-BE49-F238E27FC236}">
                  <a16:creationId xmlns:a16="http://schemas.microsoft.com/office/drawing/2014/main" xmlns="" id="{F443A125-27D5-A14F-5B7A-F1608DAAB144}"/>
                </a:ext>
              </a:extLst>
            </p:cNvPr>
            <p:cNvGrpSpPr/>
            <p:nvPr/>
          </p:nvGrpSpPr>
          <p:grpSpPr>
            <a:xfrm>
              <a:off x="6051918" y="3550288"/>
              <a:ext cx="6134063" cy="2812527"/>
              <a:chOff x="6095999" y="3141234"/>
              <a:chExt cx="6134063" cy="2812527"/>
            </a:xfrm>
          </p:grpSpPr>
          <p:sp>
            <p:nvSpPr>
              <p:cNvPr id="62" name="Rectangle: Rounded Corners 61">
                <a:extLst>
                  <a:ext uri="{FF2B5EF4-FFF2-40B4-BE49-F238E27FC236}">
                    <a16:creationId xmlns:a16="http://schemas.microsoft.com/office/drawing/2014/main" xmlns="" id="{86A706B4-72E3-2D5A-88B5-25E0E5F72AA8}"/>
                  </a:ext>
                </a:extLst>
              </p:cNvPr>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defRPr/>
                </a:pPr>
                <a:r>
                  <a:rPr lang="en-US" sz="4800">
                    <a:solidFill>
                      <a:srgbClr val="000000"/>
                    </a:solidFill>
                  </a:rPr>
                  <a:t> 1. Đọc đúng.</a:t>
                </a:r>
              </a:p>
              <a:p>
                <a:pPr algn="just" defTabSz="1371600">
                  <a:lnSpc>
                    <a:spcPct val="110000"/>
                  </a:lnSpc>
                  <a:defRPr/>
                </a:pPr>
                <a:r>
                  <a:rPr lang="en-US" sz="4800">
                    <a:solidFill>
                      <a:srgbClr val="000000"/>
                    </a:solidFill>
                  </a:rPr>
                  <a:t>2. Đọc to, rõ.</a:t>
                </a:r>
              </a:p>
              <a:p>
                <a:pPr algn="just" defTabSz="1371600">
                  <a:lnSpc>
                    <a:spcPct val="110000"/>
                  </a:lnSpc>
                  <a:defRPr/>
                </a:pPr>
                <a:r>
                  <a:rPr lang="en-US" sz="4800">
                    <a:solidFill>
                      <a:srgbClr val="000000"/>
                    </a:solidFill>
                  </a:rPr>
                  <a:t>3. Ngắt, nghỉ đúng nhịp.</a:t>
                </a:r>
                <a:endParaRPr lang="vi-VN" sz="4800">
                  <a:solidFill>
                    <a:srgbClr val="000000"/>
                  </a:solidFill>
                </a:endParaRPr>
              </a:p>
            </p:txBody>
          </p:sp>
          <p:grpSp>
            <p:nvGrpSpPr>
              <p:cNvPr id="63" name="Group 62">
                <a:extLst>
                  <a:ext uri="{FF2B5EF4-FFF2-40B4-BE49-F238E27FC236}">
                    <a16:creationId xmlns:a16="http://schemas.microsoft.com/office/drawing/2014/main" xmlns="" id="{6AB6E07A-1EA2-41FA-1196-EC8039D17AEC}"/>
                  </a:ext>
                </a:extLst>
              </p:cNvPr>
              <p:cNvGrpSpPr/>
              <p:nvPr/>
            </p:nvGrpSpPr>
            <p:grpSpPr>
              <a:xfrm>
                <a:off x="8361444" y="4116552"/>
                <a:ext cx="1583311" cy="469963"/>
                <a:chOff x="3190408" y="4309039"/>
                <a:chExt cx="1583311" cy="469963"/>
              </a:xfrm>
            </p:grpSpPr>
            <p:pic>
              <p:nvPicPr>
                <p:cNvPr id="73" name="Picture 72">
                  <a:extLst>
                    <a:ext uri="{FF2B5EF4-FFF2-40B4-BE49-F238E27FC236}">
                      <a16:creationId xmlns:a16="http://schemas.microsoft.com/office/drawing/2014/main" xmlns="" id="{09C87442-6979-FDB8-7F9B-4A3B74CCF087}"/>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xmlns="" id="{71D4E649-E93A-A42C-FAE1-B86F92FE6471}"/>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xmlns="" id="{748FE4A8-EFA6-2186-435B-B092A1EC8605}"/>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64" name="Group 63">
                <a:extLst>
                  <a:ext uri="{FF2B5EF4-FFF2-40B4-BE49-F238E27FC236}">
                    <a16:creationId xmlns:a16="http://schemas.microsoft.com/office/drawing/2014/main" xmlns="" id="{ED1AD6DC-D053-3EE2-695B-30EA49822B4F}"/>
                  </a:ext>
                </a:extLst>
              </p:cNvPr>
              <p:cNvGrpSpPr/>
              <p:nvPr/>
            </p:nvGrpSpPr>
            <p:grpSpPr>
              <a:xfrm>
                <a:off x="8468135" y="4692277"/>
                <a:ext cx="1583311" cy="469963"/>
                <a:chOff x="3190408" y="4309039"/>
                <a:chExt cx="1583311" cy="469963"/>
              </a:xfrm>
            </p:grpSpPr>
            <p:pic>
              <p:nvPicPr>
                <p:cNvPr id="70" name="Picture 69">
                  <a:extLst>
                    <a:ext uri="{FF2B5EF4-FFF2-40B4-BE49-F238E27FC236}">
                      <a16:creationId xmlns:a16="http://schemas.microsoft.com/office/drawing/2014/main" xmlns="" id="{FA55C976-9FCB-B2DE-5A1C-78953524FD6A}"/>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71" name="Picture 70">
                  <a:extLst>
                    <a:ext uri="{FF2B5EF4-FFF2-40B4-BE49-F238E27FC236}">
                      <a16:creationId xmlns:a16="http://schemas.microsoft.com/office/drawing/2014/main" xmlns="" id="{ED0E7299-946F-BC30-6166-99127C457647}"/>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72" name="Picture 71">
                  <a:extLst>
                    <a:ext uri="{FF2B5EF4-FFF2-40B4-BE49-F238E27FC236}">
                      <a16:creationId xmlns:a16="http://schemas.microsoft.com/office/drawing/2014/main" xmlns="" id="{1B9892D0-A176-3E2A-17A4-F071FF6D4139}"/>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65" name="Group 64">
                <a:extLst>
                  <a:ext uri="{FF2B5EF4-FFF2-40B4-BE49-F238E27FC236}">
                    <a16:creationId xmlns:a16="http://schemas.microsoft.com/office/drawing/2014/main" xmlns="" id="{72C7962D-CD0C-3FFD-60AA-DABF34A35868}"/>
                  </a:ext>
                </a:extLst>
              </p:cNvPr>
              <p:cNvGrpSpPr/>
              <p:nvPr/>
            </p:nvGrpSpPr>
            <p:grpSpPr>
              <a:xfrm>
                <a:off x="10215420" y="5222395"/>
                <a:ext cx="1583311" cy="469963"/>
                <a:chOff x="3413309" y="4253272"/>
                <a:chExt cx="1583311" cy="469963"/>
              </a:xfrm>
            </p:grpSpPr>
            <p:pic>
              <p:nvPicPr>
                <p:cNvPr id="67" name="Picture 66">
                  <a:extLst>
                    <a:ext uri="{FF2B5EF4-FFF2-40B4-BE49-F238E27FC236}">
                      <a16:creationId xmlns:a16="http://schemas.microsoft.com/office/drawing/2014/main" xmlns="" id="{57DA5A29-4763-68D7-5055-699DDB77CAA7}"/>
                    </a:ext>
                  </a:extLst>
                </p:cNvPr>
                <p:cNvPicPr>
                  <a:picLocks noChangeAspect="1"/>
                </p:cNvPicPr>
                <p:nvPr/>
              </p:nvPicPr>
              <p:blipFill>
                <a:blip r:embed="rId4"/>
                <a:stretch>
                  <a:fillRect/>
                </a:stretch>
              </p:blipFill>
              <p:spPr>
                <a:xfrm>
                  <a:off x="3969983" y="4253272"/>
                  <a:ext cx="469963" cy="469963"/>
                </a:xfrm>
                <a:prstGeom prst="rect">
                  <a:avLst/>
                </a:prstGeom>
              </p:spPr>
            </p:pic>
            <p:pic>
              <p:nvPicPr>
                <p:cNvPr id="68" name="Picture 67">
                  <a:extLst>
                    <a:ext uri="{FF2B5EF4-FFF2-40B4-BE49-F238E27FC236}">
                      <a16:creationId xmlns:a16="http://schemas.microsoft.com/office/drawing/2014/main" xmlns="" id="{559BB13C-EDC6-367E-26CD-FBF7665C4615}"/>
                    </a:ext>
                  </a:extLst>
                </p:cNvPr>
                <p:cNvPicPr>
                  <a:picLocks noChangeAspect="1"/>
                </p:cNvPicPr>
                <p:nvPr/>
              </p:nvPicPr>
              <p:blipFill>
                <a:blip r:embed="rId5"/>
                <a:stretch>
                  <a:fillRect/>
                </a:stretch>
              </p:blipFill>
              <p:spPr>
                <a:xfrm>
                  <a:off x="3413309" y="4253272"/>
                  <a:ext cx="469963" cy="469963"/>
                </a:xfrm>
                <a:prstGeom prst="rect">
                  <a:avLst/>
                </a:prstGeom>
              </p:spPr>
            </p:pic>
            <p:pic>
              <p:nvPicPr>
                <p:cNvPr id="69" name="Picture 68">
                  <a:extLst>
                    <a:ext uri="{FF2B5EF4-FFF2-40B4-BE49-F238E27FC236}">
                      <a16:creationId xmlns:a16="http://schemas.microsoft.com/office/drawing/2014/main" xmlns="" id="{276F65D6-5EED-FB17-BA56-7AEC29A40C2F}"/>
                    </a:ext>
                  </a:extLst>
                </p:cNvPr>
                <p:cNvPicPr>
                  <a:picLocks noChangeAspect="1"/>
                </p:cNvPicPr>
                <p:nvPr/>
              </p:nvPicPr>
              <p:blipFill>
                <a:blip r:embed="rId6"/>
                <a:stretch>
                  <a:fillRect/>
                </a:stretch>
              </p:blipFill>
              <p:spPr>
                <a:xfrm>
                  <a:off x="4526657" y="4253272"/>
                  <a:ext cx="469963" cy="469963"/>
                </a:xfrm>
                <a:prstGeom prst="rect">
                  <a:avLst/>
                </a:prstGeom>
              </p:spPr>
            </p:pic>
          </p:grpSp>
          <p:sp>
            <p:nvSpPr>
              <p:cNvPr id="66" name="Rectangle: Rounded Corners 65">
                <a:extLst>
                  <a:ext uri="{FF2B5EF4-FFF2-40B4-BE49-F238E27FC236}">
                    <a16:creationId xmlns:a16="http://schemas.microsoft.com/office/drawing/2014/main" xmlns="" id="{6173FE99-E4E2-0240-3E33-438D6A81A2BD}"/>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Tiêu</a:t>
                </a:r>
                <a:r>
                  <a:rPr lang="en-US" sz="6600" b="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chí đánh giá</a:t>
                </a:r>
                <a:endPar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endParaRPr>
              </a:p>
            </p:txBody>
          </p:sp>
        </p:grpSp>
      </p:grpSp>
      <p:grpSp>
        <p:nvGrpSpPr>
          <p:cNvPr id="76" name="Group 75">
            <a:extLst>
              <a:ext uri="{FF2B5EF4-FFF2-40B4-BE49-F238E27FC236}">
                <a16:creationId xmlns:a16="http://schemas.microsoft.com/office/drawing/2014/main" xmlns="" id="{9862D4BC-B7B5-53F0-1D2D-DA348774F4BF}"/>
              </a:ext>
            </a:extLst>
          </p:cNvPr>
          <p:cNvGrpSpPr/>
          <p:nvPr/>
        </p:nvGrpSpPr>
        <p:grpSpPr>
          <a:xfrm>
            <a:off x="405157" y="1649644"/>
            <a:ext cx="8407764" cy="5303583"/>
            <a:chOff x="147132" y="2825189"/>
            <a:chExt cx="5605176" cy="3535722"/>
          </a:xfrm>
        </p:grpSpPr>
        <p:pic>
          <p:nvPicPr>
            <p:cNvPr id="77" name="Picture 21">
              <a:extLst>
                <a:ext uri="{FF2B5EF4-FFF2-40B4-BE49-F238E27FC236}">
                  <a16:creationId xmlns:a16="http://schemas.microsoft.com/office/drawing/2014/main" xmlns="" id="{DF353CA7-3AA0-2BC7-B2F9-E121B7D87FE8}"/>
                </a:ext>
              </a:extLst>
            </p:cNvPr>
            <p:cNvPicPr>
              <a:picLocks noChangeAspect="1"/>
            </p:cNvPicPr>
            <p:nvPr/>
          </p:nvPicPr>
          <p:blipFill>
            <a:blip r:embed="rId7"/>
            <a:srcRect/>
            <a:stretch>
              <a:fillRect/>
            </a:stretch>
          </p:blipFill>
          <p:spPr>
            <a:xfrm>
              <a:off x="147132" y="2825189"/>
              <a:ext cx="1674077" cy="1533873"/>
            </a:xfrm>
            <a:prstGeom prst="rect">
              <a:avLst/>
            </a:prstGeom>
          </p:spPr>
        </p:pic>
        <p:grpSp>
          <p:nvGrpSpPr>
            <p:cNvPr id="78" name="Group 77">
              <a:extLst>
                <a:ext uri="{FF2B5EF4-FFF2-40B4-BE49-F238E27FC236}">
                  <a16:creationId xmlns:a16="http://schemas.microsoft.com/office/drawing/2014/main" xmlns="" id="{3F512D30-67C4-DF30-7883-0CCD7B737F31}"/>
                </a:ext>
              </a:extLst>
            </p:cNvPr>
            <p:cNvGrpSpPr/>
            <p:nvPr/>
          </p:nvGrpSpPr>
          <p:grpSpPr>
            <a:xfrm>
              <a:off x="191198" y="3576378"/>
              <a:ext cx="5561110" cy="2784533"/>
              <a:chOff x="226098" y="3169228"/>
              <a:chExt cx="5561110" cy="2784533"/>
            </a:xfrm>
          </p:grpSpPr>
          <p:sp>
            <p:nvSpPr>
              <p:cNvPr id="79" name="Rectangle: Rounded Corners 78">
                <a:extLst>
                  <a:ext uri="{FF2B5EF4-FFF2-40B4-BE49-F238E27FC236}">
                    <a16:creationId xmlns:a16="http://schemas.microsoft.com/office/drawing/2014/main" xmlns="" id="{64B42B5A-3ABB-4286-36E5-99686D357066}"/>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2488" algn="just" defTabSz="1371600">
                  <a:lnSpc>
                    <a:spcPct val="120000"/>
                  </a:lnSpc>
                  <a:defRPr/>
                </a:pPr>
                <a:r>
                  <a:rPr lang="en-US" sz="4400" dirty="0" err="1">
                    <a:solidFill>
                      <a:srgbClr val="000000"/>
                    </a:solidFill>
                  </a:rPr>
                  <a:t>Phân</a:t>
                </a:r>
                <a:r>
                  <a:rPr lang="en-US" sz="4400" dirty="0">
                    <a:solidFill>
                      <a:srgbClr val="000000"/>
                    </a:solidFill>
                  </a:rPr>
                  <a:t> </a:t>
                </a:r>
                <a:r>
                  <a:rPr lang="en-US" sz="4400" dirty="0" err="1">
                    <a:solidFill>
                      <a:srgbClr val="000000"/>
                    </a:solidFill>
                  </a:rPr>
                  <a:t>công</a:t>
                </a:r>
                <a:r>
                  <a:rPr lang="en-US" sz="4400" dirty="0">
                    <a:solidFill>
                      <a:srgbClr val="000000"/>
                    </a:solidFill>
                  </a:rPr>
                  <a:t> </a:t>
                </a:r>
                <a:r>
                  <a:rPr lang="en-US" sz="4400" dirty="0" err="1">
                    <a:solidFill>
                      <a:srgbClr val="000000"/>
                    </a:solidFill>
                  </a:rPr>
                  <a:t>đọc</a:t>
                </a:r>
                <a:r>
                  <a:rPr lang="en-US" sz="4400" dirty="0">
                    <a:solidFill>
                      <a:srgbClr val="000000"/>
                    </a:solidFill>
                  </a:rPr>
                  <a:t> </a:t>
                </a:r>
                <a:r>
                  <a:rPr lang="en-US" sz="4400" dirty="0" err="1">
                    <a:solidFill>
                      <a:srgbClr val="000000"/>
                    </a:solidFill>
                  </a:rPr>
                  <a:t>theo</a:t>
                </a:r>
                <a:r>
                  <a:rPr lang="en-US" sz="4400" dirty="0">
                    <a:solidFill>
                      <a:srgbClr val="000000"/>
                    </a:solidFill>
                  </a:rPr>
                  <a:t> </a:t>
                </a:r>
                <a:r>
                  <a:rPr lang="en-US" sz="4400" dirty="0" err="1">
                    <a:solidFill>
                      <a:srgbClr val="000000"/>
                    </a:solidFill>
                  </a:rPr>
                  <a:t>khổ</a:t>
                </a:r>
                <a:r>
                  <a:rPr lang="en-US" sz="4400" dirty="0">
                    <a:solidFill>
                      <a:srgbClr val="000000"/>
                    </a:solidFill>
                  </a:rPr>
                  <a:t> </a:t>
                </a:r>
                <a:r>
                  <a:rPr lang="en-US" sz="4400" dirty="0" err="1">
                    <a:solidFill>
                      <a:srgbClr val="000000"/>
                    </a:solidFill>
                  </a:rPr>
                  <a:t>thơ</a:t>
                </a:r>
                <a:r>
                  <a:rPr lang="en-US" sz="4400" dirty="0">
                    <a:solidFill>
                      <a:srgbClr val="000000"/>
                    </a:solidFill>
                  </a:rPr>
                  <a:t>.</a:t>
                </a:r>
              </a:p>
              <a:p>
                <a:pPr marL="852488" algn="just" defTabSz="1371600">
                  <a:lnSpc>
                    <a:spcPct val="120000"/>
                  </a:lnSpc>
                  <a:defRPr/>
                </a:pPr>
                <a:r>
                  <a:rPr lang="en-US" sz="4800" dirty="0" err="1">
                    <a:solidFill>
                      <a:srgbClr val="000000"/>
                    </a:solidFill>
                  </a:rPr>
                  <a:t>Tất</a:t>
                </a:r>
                <a:r>
                  <a:rPr lang="en-US" sz="4800" dirty="0">
                    <a:solidFill>
                      <a:srgbClr val="000000"/>
                    </a:solidFill>
                  </a:rPr>
                  <a:t> </a:t>
                </a:r>
                <a:r>
                  <a:rPr lang="en-US" sz="4800" dirty="0" err="1">
                    <a:solidFill>
                      <a:srgbClr val="000000"/>
                    </a:solidFill>
                  </a:rPr>
                  <a:t>cả</a:t>
                </a:r>
                <a:r>
                  <a:rPr lang="en-US" sz="4800" dirty="0">
                    <a:solidFill>
                      <a:srgbClr val="000000"/>
                    </a:solidFill>
                  </a:rPr>
                  <a:t> </a:t>
                </a:r>
                <a:r>
                  <a:rPr lang="en-US" sz="4800" dirty="0" err="1">
                    <a:solidFill>
                      <a:srgbClr val="000000"/>
                    </a:solidFill>
                  </a:rPr>
                  <a:t>thành</a:t>
                </a:r>
                <a:r>
                  <a:rPr lang="en-US" sz="4800" dirty="0">
                    <a:solidFill>
                      <a:srgbClr val="000000"/>
                    </a:solidFill>
                  </a:rPr>
                  <a:t> </a:t>
                </a:r>
                <a:r>
                  <a:rPr lang="en-US" sz="4800" dirty="0" err="1">
                    <a:solidFill>
                      <a:srgbClr val="000000"/>
                    </a:solidFill>
                  </a:rPr>
                  <a:t>viên</a:t>
                </a:r>
                <a:r>
                  <a:rPr lang="en-US" sz="4800" dirty="0">
                    <a:solidFill>
                      <a:srgbClr val="000000"/>
                    </a:solidFill>
                  </a:rPr>
                  <a:t> </a:t>
                </a:r>
                <a:r>
                  <a:rPr lang="en-US" sz="4800" dirty="0" err="1">
                    <a:solidFill>
                      <a:srgbClr val="000000"/>
                    </a:solidFill>
                  </a:rPr>
                  <a:t>đều</a:t>
                </a:r>
                <a:r>
                  <a:rPr lang="en-US" sz="4800" dirty="0">
                    <a:solidFill>
                      <a:srgbClr val="000000"/>
                    </a:solidFill>
                  </a:rPr>
                  <a:t> </a:t>
                </a:r>
                <a:r>
                  <a:rPr lang="en-US" sz="4800" dirty="0" err="1">
                    <a:solidFill>
                      <a:srgbClr val="000000"/>
                    </a:solidFill>
                  </a:rPr>
                  <a:t>đọc</a:t>
                </a:r>
                <a:r>
                  <a:rPr lang="en-US" sz="4800" dirty="0">
                    <a:solidFill>
                      <a:srgbClr val="000000"/>
                    </a:solidFill>
                  </a:rPr>
                  <a:t>.</a:t>
                </a:r>
              </a:p>
              <a:p>
                <a:pPr marL="852488" algn="just" defTabSz="1371600">
                  <a:lnSpc>
                    <a:spcPct val="120000"/>
                  </a:lnSpc>
                  <a:defRPr/>
                </a:pPr>
                <a:r>
                  <a:rPr lang="en-US" sz="4800" dirty="0" err="1">
                    <a:solidFill>
                      <a:srgbClr val="000000"/>
                    </a:solidFill>
                  </a:rPr>
                  <a:t>Giải</a:t>
                </a:r>
                <a:r>
                  <a:rPr lang="en-US" sz="4800" dirty="0">
                    <a:solidFill>
                      <a:srgbClr val="000000"/>
                    </a:solidFill>
                  </a:rPr>
                  <a:t> </a:t>
                </a:r>
                <a:r>
                  <a:rPr lang="en-US" sz="4800" dirty="0" err="1">
                    <a:solidFill>
                      <a:srgbClr val="000000"/>
                    </a:solidFill>
                  </a:rPr>
                  <a:t>nghĩa</a:t>
                </a:r>
                <a:r>
                  <a:rPr lang="en-US" sz="4800" dirty="0">
                    <a:solidFill>
                      <a:srgbClr val="000000"/>
                    </a:solidFill>
                  </a:rPr>
                  <a:t> </a:t>
                </a:r>
                <a:r>
                  <a:rPr lang="en-US" sz="4800" dirty="0" err="1">
                    <a:solidFill>
                      <a:srgbClr val="000000"/>
                    </a:solidFill>
                  </a:rPr>
                  <a:t>từ</a:t>
                </a:r>
                <a:r>
                  <a:rPr lang="en-US" sz="4800" dirty="0">
                    <a:solidFill>
                      <a:srgbClr val="000000"/>
                    </a:solidFill>
                  </a:rPr>
                  <a:t> </a:t>
                </a:r>
                <a:r>
                  <a:rPr lang="en-US" sz="4800" dirty="0" err="1">
                    <a:solidFill>
                      <a:srgbClr val="000000"/>
                    </a:solidFill>
                  </a:rPr>
                  <a:t>cùng</a:t>
                </a:r>
                <a:r>
                  <a:rPr lang="en-US" sz="4800" dirty="0">
                    <a:solidFill>
                      <a:srgbClr val="000000"/>
                    </a:solidFill>
                  </a:rPr>
                  <a:t> </a:t>
                </a:r>
                <a:r>
                  <a:rPr lang="en-US" sz="4800" dirty="0" err="1">
                    <a:solidFill>
                      <a:srgbClr val="000000"/>
                    </a:solidFill>
                  </a:rPr>
                  <a:t>nhau</a:t>
                </a:r>
                <a:r>
                  <a:rPr lang="en-US" sz="4800" dirty="0">
                    <a:solidFill>
                      <a:srgbClr val="000000"/>
                    </a:solidFill>
                  </a:rPr>
                  <a:t>. </a:t>
                </a:r>
                <a:endParaRPr lang="vi-VN" sz="4800" dirty="0">
                  <a:solidFill>
                    <a:srgbClr val="000000"/>
                  </a:solidFill>
                </a:endParaRPr>
              </a:p>
            </p:txBody>
          </p:sp>
          <p:sp>
            <p:nvSpPr>
              <p:cNvPr id="80" name="Rectangle: Rounded Corners 79">
                <a:extLst>
                  <a:ext uri="{FF2B5EF4-FFF2-40B4-BE49-F238E27FC236}">
                    <a16:creationId xmlns:a16="http://schemas.microsoft.com/office/drawing/2014/main" xmlns="" id="{ABC95CA3-813C-E2CD-871D-9BFBBB21D31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Yêu</a:t>
                </a:r>
                <a:r>
                  <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a:t>
                </a:r>
                <a:r>
                  <a:rPr lang="en-US" sz="66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Cầu</a:t>
                </a:r>
                <a:endPar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endParaRPr>
              </a:p>
            </p:txBody>
          </p:sp>
          <p:pic>
            <p:nvPicPr>
              <p:cNvPr id="81" name="Picture 80">
                <a:extLst>
                  <a:ext uri="{FF2B5EF4-FFF2-40B4-BE49-F238E27FC236}">
                    <a16:creationId xmlns:a16="http://schemas.microsoft.com/office/drawing/2014/main" xmlns="" id="{543D8194-9D07-4FFC-F22F-578C76ED471A}"/>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82" name="Picture 81">
                <a:extLst>
                  <a:ext uri="{FF2B5EF4-FFF2-40B4-BE49-F238E27FC236}">
                    <a16:creationId xmlns:a16="http://schemas.microsoft.com/office/drawing/2014/main" xmlns="" id="{27D6DBD4-0A7B-8383-5895-BAAD19BC5212}"/>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83" name="Picture 82">
                <a:extLst>
                  <a:ext uri="{FF2B5EF4-FFF2-40B4-BE49-F238E27FC236}">
                    <a16:creationId xmlns:a16="http://schemas.microsoft.com/office/drawing/2014/main" xmlns="" id="{30EB09EB-6F1E-0472-E6CA-AB287269317A}"/>
                  </a:ext>
                </a:extLst>
              </p:cNvPr>
              <p:cNvPicPr>
                <a:picLocks noChangeAspect="1"/>
              </p:cNvPicPr>
              <p:nvPr/>
            </p:nvPicPr>
            <p:blipFill>
              <a:blip r:embed="rId8"/>
              <a:stretch>
                <a:fillRect/>
              </a:stretch>
            </p:blipFill>
            <p:spPr>
              <a:xfrm flipH="1">
                <a:off x="324528" y="5242918"/>
                <a:ext cx="609091" cy="609091"/>
              </a:xfrm>
              <a:prstGeom prst="rect">
                <a:avLst/>
              </a:prstGeom>
            </p:spPr>
          </p:pic>
        </p:grpSp>
      </p:grpSp>
      <p:sp>
        <p:nvSpPr>
          <p:cNvPr id="2" name="TextBox 1">
            <a:extLst>
              <a:ext uri="{FF2B5EF4-FFF2-40B4-BE49-F238E27FC236}">
                <a16:creationId xmlns:a16="http://schemas.microsoft.com/office/drawing/2014/main" xmlns="" id="{23925E64-F846-56DC-8DE4-816B4F5CFCD7}"/>
              </a:ext>
            </a:extLst>
          </p:cNvPr>
          <p:cNvSpPr txBox="1"/>
          <p:nvPr/>
        </p:nvSpPr>
        <p:spPr>
          <a:xfrm>
            <a:off x="4381500" y="1120187"/>
            <a:ext cx="9525000" cy="1200329"/>
          </a:xfrm>
          <a:prstGeom prst="rect">
            <a:avLst/>
          </a:prstGeom>
          <a:noFill/>
        </p:spPr>
        <p:txBody>
          <a:bodyPr wrap="square" rtlCol="0">
            <a:spAutoFit/>
          </a:bodyPr>
          <a:lstStyle/>
          <a:p>
            <a:pPr algn="ctr"/>
            <a:r>
              <a:rPr lang="en-US" sz="7200" b="1" dirty="0">
                <a:solidFill>
                  <a:srgbClr val="002060"/>
                </a:solidFill>
                <a:latin typeface="Arial" panose="020B0604020202020204" pitchFamily="34" charset="0"/>
                <a:cs typeface="Arial" panose="020B0604020202020204" pitchFamily="34" charset="0"/>
              </a:rPr>
              <a:t>LUYỆN ĐỌC NHÓM</a:t>
            </a:r>
          </a:p>
        </p:txBody>
      </p:sp>
    </p:spTree>
    <p:extLst>
      <p:ext uri="{BB962C8B-B14F-4D97-AF65-F5344CB8AC3E}">
        <p14:creationId xmlns:p14="http://schemas.microsoft.com/office/powerpoint/2010/main" val="36433864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399BDF3B-D36E-7C2D-8273-8738616CF9C6}"/>
              </a:ext>
            </a:extLst>
          </p:cNvPr>
          <p:cNvSpPr/>
          <p:nvPr/>
        </p:nvSpPr>
        <p:spPr>
          <a:xfrm>
            <a:off x="0" y="-42861"/>
            <a:ext cx="18288000" cy="10287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defTabSz="1371600">
              <a:defRPr/>
            </a:pPr>
            <a:endParaRPr lang="en-US" sz="2700">
              <a:solidFill>
                <a:prstClr val="black"/>
              </a:solidFill>
            </a:endParaRPr>
          </a:p>
        </p:txBody>
      </p:sp>
      <p:sp>
        <p:nvSpPr>
          <p:cNvPr id="5" name="Rectangle: Rounded Corners 4">
            <a:extLst>
              <a:ext uri="{FF2B5EF4-FFF2-40B4-BE49-F238E27FC236}">
                <a16:creationId xmlns:a16="http://schemas.microsoft.com/office/drawing/2014/main" xmlns="" id="{8BEB6193-543B-38B3-5D5A-7727AFA481DC}"/>
              </a:ext>
            </a:extLst>
          </p:cNvPr>
          <p:cNvSpPr/>
          <p:nvPr/>
        </p:nvSpPr>
        <p:spPr>
          <a:xfrm>
            <a:off x="400051" y="357188"/>
            <a:ext cx="17402174" cy="95869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buClr>
                <a:srgbClr val="000000"/>
              </a:buClr>
              <a:defRPr/>
            </a:pPr>
            <a:endParaRPr lang="en-US" sz="2100" kern="0">
              <a:solidFill>
                <a:prstClr val="black"/>
              </a:solidFill>
              <a:ea typeface="Cambria" panose="02040503050406030204" pitchFamily="18" charset="0"/>
              <a:sym typeface="Arial" panose="020B0604020202020204"/>
            </a:endParaRPr>
          </a:p>
        </p:txBody>
      </p:sp>
      <p:grpSp>
        <p:nvGrpSpPr>
          <p:cNvPr id="7" name="Group 6">
            <a:extLst>
              <a:ext uri="{FF2B5EF4-FFF2-40B4-BE49-F238E27FC236}">
                <a16:creationId xmlns:a16="http://schemas.microsoft.com/office/drawing/2014/main" xmlns="" id="{B6E7ADAF-BD08-1D59-3E88-2127F8DD73F2}"/>
              </a:ext>
            </a:extLst>
          </p:cNvPr>
          <p:cNvGrpSpPr/>
          <p:nvPr/>
        </p:nvGrpSpPr>
        <p:grpSpPr>
          <a:xfrm>
            <a:off x="6334300" y="3813089"/>
            <a:ext cx="11522381" cy="5523969"/>
            <a:chOff x="4841104" y="3804755"/>
            <a:chExt cx="5956331" cy="2855537"/>
          </a:xfrm>
        </p:grpSpPr>
        <p:grpSp>
          <p:nvGrpSpPr>
            <p:cNvPr id="8" name="Group 7">
              <a:extLst>
                <a:ext uri="{FF2B5EF4-FFF2-40B4-BE49-F238E27FC236}">
                  <a16:creationId xmlns:a16="http://schemas.microsoft.com/office/drawing/2014/main" xmlns="" id="{3BA380CA-DBD0-86FE-A37C-22E70856DB64}"/>
                </a:ext>
              </a:extLst>
            </p:cNvPr>
            <p:cNvGrpSpPr/>
            <p:nvPr/>
          </p:nvGrpSpPr>
          <p:grpSpPr>
            <a:xfrm>
              <a:off x="4841104" y="3804755"/>
              <a:ext cx="5956331" cy="2855537"/>
              <a:chOff x="2975204" y="1242806"/>
              <a:chExt cx="5956331" cy="2855537"/>
            </a:xfrm>
          </p:grpSpPr>
          <p:sp>
            <p:nvSpPr>
              <p:cNvPr id="18" name="Rectangle: Rounded Corners 12">
                <a:extLst>
                  <a:ext uri="{FF2B5EF4-FFF2-40B4-BE49-F238E27FC236}">
                    <a16:creationId xmlns:a16="http://schemas.microsoft.com/office/drawing/2014/main" xmlns="" id="{B39844FB-A267-1ABA-6D23-C1EF0760D60E}"/>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522381"/>
                          <a:gd name="connsiteY0" fmla="*/ 878352 h 4354328"/>
                          <a:gd name="connsiteX1" fmla="*/ 780052 w 11522381"/>
                          <a:gd name="connsiteY1" fmla="*/ 0 h 4354328"/>
                          <a:gd name="connsiteX2" fmla="*/ 1787349 w 11522381"/>
                          <a:gd name="connsiteY2" fmla="*/ 0 h 4354328"/>
                          <a:gd name="connsiteX3" fmla="*/ 2595399 w 11522381"/>
                          <a:gd name="connsiteY3" fmla="*/ 0 h 4354328"/>
                          <a:gd name="connsiteX4" fmla="*/ 3503075 w 11522381"/>
                          <a:gd name="connsiteY4" fmla="*/ 0 h 4354328"/>
                          <a:gd name="connsiteX5" fmla="*/ 4809237 w 11522381"/>
                          <a:gd name="connsiteY5" fmla="*/ 0 h 4354328"/>
                          <a:gd name="connsiteX6" fmla="*/ 5617287 w 11522381"/>
                          <a:gd name="connsiteY6" fmla="*/ 0 h 4354328"/>
                          <a:gd name="connsiteX7" fmla="*/ 6425341 w 11522381"/>
                          <a:gd name="connsiteY7" fmla="*/ 0 h 4354328"/>
                          <a:gd name="connsiteX8" fmla="*/ 7233391 w 11522381"/>
                          <a:gd name="connsiteY8" fmla="*/ 0 h 4354328"/>
                          <a:gd name="connsiteX9" fmla="*/ 8340310 w 11522381"/>
                          <a:gd name="connsiteY9" fmla="*/ 0 h 4354328"/>
                          <a:gd name="connsiteX10" fmla="*/ 9447229 w 11522381"/>
                          <a:gd name="connsiteY10" fmla="*/ 0 h 4354328"/>
                          <a:gd name="connsiteX11" fmla="*/ 10742324 w 11522381"/>
                          <a:gd name="connsiteY11" fmla="*/ 0 h 4354328"/>
                          <a:gd name="connsiteX12" fmla="*/ 11522381 w 11522381"/>
                          <a:gd name="connsiteY12" fmla="*/ 878352 h 4354328"/>
                          <a:gd name="connsiteX13" fmla="*/ 11522381 w 11522381"/>
                          <a:gd name="connsiteY13" fmla="*/ 1692273 h 4354328"/>
                          <a:gd name="connsiteX14" fmla="*/ 11522381 w 11522381"/>
                          <a:gd name="connsiteY14" fmla="*/ 2584121 h 4354328"/>
                          <a:gd name="connsiteX15" fmla="*/ 11522381 w 11522381"/>
                          <a:gd name="connsiteY15" fmla="*/ 3475971 h 4354328"/>
                          <a:gd name="connsiteX16" fmla="*/ 10742324 w 11522381"/>
                          <a:gd name="connsiteY16" fmla="*/ 4354328 h 4354328"/>
                          <a:gd name="connsiteX17" fmla="*/ 9535784 w 11522381"/>
                          <a:gd name="connsiteY17" fmla="*/ 4354328 h 4354328"/>
                          <a:gd name="connsiteX18" fmla="*/ 8528486 w 11522381"/>
                          <a:gd name="connsiteY18" fmla="*/ 4354328 h 4354328"/>
                          <a:gd name="connsiteX19" fmla="*/ 7620813 w 11522381"/>
                          <a:gd name="connsiteY19" fmla="*/ 4354328 h 4354328"/>
                          <a:gd name="connsiteX20" fmla="*/ 6812761 w 11522381"/>
                          <a:gd name="connsiteY20" fmla="*/ 4354328 h 4354328"/>
                          <a:gd name="connsiteX21" fmla="*/ 5506596 w 11522381"/>
                          <a:gd name="connsiteY21" fmla="*/ 4354328 h 4354328"/>
                          <a:gd name="connsiteX22" fmla="*/ 4399679 w 11522381"/>
                          <a:gd name="connsiteY22" fmla="*/ 4354328 h 4354328"/>
                          <a:gd name="connsiteX23" fmla="*/ 3392382 w 11522381"/>
                          <a:gd name="connsiteY23" fmla="*/ 4354328 h 4354328"/>
                          <a:gd name="connsiteX24" fmla="*/ 2185838 w 11522381"/>
                          <a:gd name="connsiteY24" fmla="*/ 4354328 h 4354328"/>
                          <a:gd name="connsiteX25" fmla="*/ 780052 w 11522381"/>
                          <a:gd name="connsiteY25" fmla="*/ 4354328 h 4354328"/>
                          <a:gd name="connsiteX26" fmla="*/ 0 w 11522381"/>
                          <a:gd name="connsiteY26" fmla="*/ 3475971 h 4354328"/>
                          <a:gd name="connsiteX27" fmla="*/ 0 w 11522381"/>
                          <a:gd name="connsiteY27" fmla="*/ 2662052 h 4354328"/>
                          <a:gd name="connsiteX28" fmla="*/ 0 w 11522381"/>
                          <a:gd name="connsiteY28" fmla="*/ 1822154 h 4354328"/>
                          <a:gd name="connsiteX29" fmla="*/ 0 w 11522381"/>
                          <a:gd name="connsiteY29" fmla="*/ 878352 h 4354328"/>
                          <a:gd name="connsiteX0" fmla="*/ 0 w 11522381"/>
                          <a:gd name="connsiteY0" fmla="*/ 878352 h 4354328"/>
                          <a:gd name="connsiteX1" fmla="*/ 780052 w 11522381"/>
                          <a:gd name="connsiteY1" fmla="*/ 0 h 4354328"/>
                          <a:gd name="connsiteX2" fmla="*/ 1986594 w 11522381"/>
                          <a:gd name="connsiteY2" fmla="*/ 0 h 4354328"/>
                          <a:gd name="connsiteX3" fmla="*/ 2894268 w 11522381"/>
                          <a:gd name="connsiteY3" fmla="*/ 0 h 4354328"/>
                          <a:gd name="connsiteX4" fmla="*/ 3801940 w 11522381"/>
                          <a:gd name="connsiteY4" fmla="*/ 0 h 4354328"/>
                          <a:gd name="connsiteX5" fmla="*/ 5008484 w 11522381"/>
                          <a:gd name="connsiteY5" fmla="*/ 0 h 4354328"/>
                          <a:gd name="connsiteX6" fmla="*/ 6015782 w 11522381"/>
                          <a:gd name="connsiteY6" fmla="*/ 0 h 4354328"/>
                          <a:gd name="connsiteX7" fmla="*/ 7321944 w 11522381"/>
                          <a:gd name="connsiteY7" fmla="*/ 0 h 4354328"/>
                          <a:gd name="connsiteX8" fmla="*/ 8628108 w 11522381"/>
                          <a:gd name="connsiteY8" fmla="*/ 0 h 4354328"/>
                          <a:gd name="connsiteX9" fmla="*/ 10742324 w 11522381"/>
                          <a:gd name="connsiteY9" fmla="*/ 0 h 4354328"/>
                          <a:gd name="connsiteX10" fmla="*/ 11522381 w 11522381"/>
                          <a:gd name="connsiteY10" fmla="*/ 878352 h 4354328"/>
                          <a:gd name="connsiteX11" fmla="*/ 11522381 w 11522381"/>
                          <a:gd name="connsiteY11" fmla="*/ 1744226 h 4354328"/>
                          <a:gd name="connsiteX12" fmla="*/ 11522381 w 11522381"/>
                          <a:gd name="connsiteY12" fmla="*/ 2610099 h 4354328"/>
                          <a:gd name="connsiteX13" fmla="*/ 11522381 w 11522381"/>
                          <a:gd name="connsiteY13" fmla="*/ 3475971 h 4354328"/>
                          <a:gd name="connsiteX14" fmla="*/ 10742324 w 11522381"/>
                          <a:gd name="connsiteY14" fmla="*/ 4354328 h 4354328"/>
                          <a:gd name="connsiteX15" fmla="*/ 9535784 w 11522381"/>
                          <a:gd name="connsiteY15" fmla="*/ 4354328 h 4354328"/>
                          <a:gd name="connsiteX16" fmla="*/ 8528486 w 11522381"/>
                          <a:gd name="connsiteY16" fmla="*/ 4354328 h 4354328"/>
                          <a:gd name="connsiteX17" fmla="*/ 7521191 w 11522381"/>
                          <a:gd name="connsiteY17" fmla="*/ 4354328 h 4354328"/>
                          <a:gd name="connsiteX18" fmla="*/ 6215025 w 11522381"/>
                          <a:gd name="connsiteY18" fmla="*/ 4354328 h 4354328"/>
                          <a:gd name="connsiteX19" fmla="*/ 5008484 w 11522381"/>
                          <a:gd name="connsiteY19" fmla="*/ 4354328 h 4354328"/>
                          <a:gd name="connsiteX20" fmla="*/ 4001185 w 11522381"/>
                          <a:gd name="connsiteY20" fmla="*/ 4354328 h 4354328"/>
                          <a:gd name="connsiteX21" fmla="*/ 3093513 w 11522381"/>
                          <a:gd name="connsiteY21" fmla="*/ 4354328 h 4354328"/>
                          <a:gd name="connsiteX22" fmla="*/ 2185838 w 11522381"/>
                          <a:gd name="connsiteY22" fmla="*/ 4354328 h 4354328"/>
                          <a:gd name="connsiteX23" fmla="*/ 780052 w 11522381"/>
                          <a:gd name="connsiteY23" fmla="*/ 4354328 h 4354328"/>
                          <a:gd name="connsiteX24" fmla="*/ 0 w 11522381"/>
                          <a:gd name="connsiteY24" fmla="*/ 3475971 h 4354328"/>
                          <a:gd name="connsiteX25" fmla="*/ 0 w 11522381"/>
                          <a:gd name="connsiteY25" fmla="*/ 2636075 h 4354328"/>
                          <a:gd name="connsiteX26" fmla="*/ 0 w 11522381"/>
                          <a:gd name="connsiteY26" fmla="*/ 1796178 h 4354328"/>
                          <a:gd name="connsiteX27" fmla="*/ 0 w 11522381"/>
                          <a:gd name="connsiteY27" fmla="*/ 878352 h 4354328"/>
                          <a:gd name="connsiteX0" fmla="*/ 0 w 11522381"/>
                          <a:gd name="connsiteY0" fmla="*/ 878352 h 4354328"/>
                          <a:gd name="connsiteX1" fmla="*/ 780052 w 11522381"/>
                          <a:gd name="connsiteY1" fmla="*/ 0 h 4354328"/>
                          <a:gd name="connsiteX2" fmla="*/ 1787349 w 11522381"/>
                          <a:gd name="connsiteY2" fmla="*/ 0 h 4354328"/>
                          <a:gd name="connsiteX3" fmla="*/ 2595399 w 11522381"/>
                          <a:gd name="connsiteY3" fmla="*/ 0 h 4354328"/>
                          <a:gd name="connsiteX4" fmla="*/ 3503075 w 11522381"/>
                          <a:gd name="connsiteY4" fmla="*/ 0 h 4354328"/>
                          <a:gd name="connsiteX5" fmla="*/ 4809237 w 11522381"/>
                          <a:gd name="connsiteY5" fmla="*/ 0 h 4354328"/>
                          <a:gd name="connsiteX6" fmla="*/ 5617287 w 11522381"/>
                          <a:gd name="connsiteY6" fmla="*/ 0 h 4354328"/>
                          <a:gd name="connsiteX7" fmla="*/ 6425341 w 11522381"/>
                          <a:gd name="connsiteY7" fmla="*/ 0 h 4354328"/>
                          <a:gd name="connsiteX8" fmla="*/ 7233391 w 11522381"/>
                          <a:gd name="connsiteY8" fmla="*/ 0 h 4354328"/>
                          <a:gd name="connsiteX9" fmla="*/ 8340310 w 11522381"/>
                          <a:gd name="connsiteY9" fmla="*/ 0 h 4354328"/>
                          <a:gd name="connsiteX10" fmla="*/ 9447229 w 11522381"/>
                          <a:gd name="connsiteY10" fmla="*/ 0 h 4354328"/>
                          <a:gd name="connsiteX11" fmla="*/ 10742324 w 11522381"/>
                          <a:gd name="connsiteY11" fmla="*/ 0 h 4354328"/>
                          <a:gd name="connsiteX12" fmla="*/ 11522381 w 11522381"/>
                          <a:gd name="connsiteY12" fmla="*/ 878352 h 4354328"/>
                          <a:gd name="connsiteX13" fmla="*/ 11522381 w 11522381"/>
                          <a:gd name="connsiteY13" fmla="*/ 1692273 h 4354328"/>
                          <a:gd name="connsiteX14" fmla="*/ 11522381 w 11522381"/>
                          <a:gd name="connsiteY14" fmla="*/ 2584121 h 4354328"/>
                          <a:gd name="connsiteX15" fmla="*/ 11522381 w 11522381"/>
                          <a:gd name="connsiteY15" fmla="*/ 3475971 h 4354328"/>
                          <a:gd name="connsiteX16" fmla="*/ 10742324 w 11522381"/>
                          <a:gd name="connsiteY16" fmla="*/ 4354328 h 4354328"/>
                          <a:gd name="connsiteX17" fmla="*/ 9535784 w 11522381"/>
                          <a:gd name="connsiteY17" fmla="*/ 4354328 h 4354328"/>
                          <a:gd name="connsiteX18" fmla="*/ 8528486 w 11522381"/>
                          <a:gd name="connsiteY18" fmla="*/ 4354328 h 4354328"/>
                          <a:gd name="connsiteX19" fmla="*/ 7620813 w 11522381"/>
                          <a:gd name="connsiteY19" fmla="*/ 4354328 h 4354328"/>
                          <a:gd name="connsiteX20" fmla="*/ 6812761 w 11522381"/>
                          <a:gd name="connsiteY20" fmla="*/ 4354328 h 4354328"/>
                          <a:gd name="connsiteX21" fmla="*/ 5506596 w 11522381"/>
                          <a:gd name="connsiteY21" fmla="*/ 4354328 h 4354328"/>
                          <a:gd name="connsiteX22" fmla="*/ 4399679 w 11522381"/>
                          <a:gd name="connsiteY22" fmla="*/ 4354328 h 4354328"/>
                          <a:gd name="connsiteX23" fmla="*/ 3392382 w 11522381"/>
                          <a:gd name="connsiteY23" fmla="*/ 4354328 h 4354328"/>
                          <a:gd name="connsiteX24" fmla="*/ 2185838 w 11522381"/>
                          <a:gd name="connsiteY24" fmla="*/ 4354328 h 4354328"/>
                          <a:gd name="connsiteX25" fmla="*/ 780052 w 11522381"/>
                          <a:gd name="connsiteY25" fmla="*/ 4354328 h 4354328"/>
                          <a:gd name="connsiteX26" fmla="*/ 0 w 11522381"/>
                          <a:gd name="connsiteY26" fmla="*/ 3475971 h 4354328"/>
                          <a:gd name="connsiteX27" fmla="*/ 0 w 11522381"/>
                          <a:gd name="connsiteY27" fmla="*/ 2662052 h 4354328"/>
                          <a:gd name="connsiteX28" fmla="*/ 0 w 11522381"/>
                          <a:gd name="connsiteY28" fmla="*/ 1822154 h 4354328"/>
                          <a:gd name="connsiteX29" fmla="*/ 0 w 11522381"/>
                          <a:gd name="connsiteY29" fmla="*/ 878352 h 4354328"/>
                          <a:gd name="connsiteX0" fmla="*/ 0 w 11522381"/>
                          <a:gd name="connsiteY0" fmla="*/ 878352 h 4354328"/>
                          <a:gd name="connsiteX1" fmla="*/ 780052 w 11522381"/>
                          <a:gd name="connsiteY1" fmla="*/ 0 h 4354328"/>
                          <a:gd name="connsiteX2" fmla="*/ 1787349 w 11522381"/>
                          <a:gd name="connsiteY2" fmla="*/ 0 h 4354328"/>
                          <a:gd name="connsiteX3" fmla="*/ 2595399 w 11522381"/>
                          <a:gd name="connsiteY3" fmla="*/ 0 h 4354328"/>
                          <a:gd name="connsiteX4" fmla="*/ 3503075 w 11522381"/>
                          <a:gd name="connsiteY4" fmla="*/ 0 h 4354328"/>
                          <a:gd name="connsiteX5" fmla="*/ 4809237 w 11522381"/>
                          <a:gd name="connsiteY5" fmla="*/ 0 h 4354328"/>
                          <a:gd name="connsiteX6" fmla="*/ 5617287 w 11522381"/>
                          <a:gd name="connsiteY6" fmla="*/ 0 h 4354328"/>
                          <a:gd name="connsiteX7" fmla="*/ 6425341 w 11522381"/>
                          <a:gd name="connsiteY7" fmla="*/ 0 h 4354328"/>
                          <a:gd name="connsiteX8" fmla="*/ 7233391 w 11522381"/>
                          <a:gd name="connsiteY8" fmla="*/ 0 h 4354328"/>
                          <a:gd name="connsiteX9" fmla="*/ 8340310 w 11522381"/>
                          <a:gd name="connsiteY9" fmla="*/ 0 h 4354328"/>
                          <a:gd name="connsiteX10" fmla="*/ 9447229 w 11522381"/>
                          <a:gd name="connsiteY10" fmla="*/ 0 h 4354328"/>
                          <a:gd name="connsiteX11" fmla="*/ 10742324 w 11522381"/>
                          <a:gd name="connsiteY11" fmla="*/ 0 h 4354328"/>
                          <a:gd name="connsiteX12" fmla="*/ 11522381 w 11522381"/>
                          <a:gd name="connsiteY12" fmla="*/ 878352 h 4354328"/>
                          <a:gd name="connsiteX13" fmla="*/ 11522381 w 11522381"/>
                          <a:gd name="connsiteY13" fmla="*/ 1692273 h 4354328"/>
                          <a:gd name="connsiteX14" fmla="*/ 11522381 w 11522381"/>
                          <a:gd name="connsiteY14" fmla="*/ 2584121 h 4354328"/>
                          <a:gd name="connsiteX15" fmla="*/ 11522381 w 11522381"/>
                          <a:gd name="connsiteY15" fmla="*/ 3475971 h 4354328"/>
                          <a:gd name="connsiteX16" fmla="*/ 10742324 w 11522381"/>
                          <a:gd name="connsiteY16" fmla="*/ 4354328 h 4354328"/>
                          <a:gd name="connsiteX17" fmla="*/ 9535784 w 11522381"/>
                          <a:gd name="connsiteY17" fmla="*/ 4354328 h 4354328"/>
                          <a:gd name="connsiteX18" fmla="*/ 8528486 w 11522381"/>
                          <a:gd name="connsiteY18" fmla="*/ 4354328 h 4354328"/>
                          <a:gd name="connsiteX19" fmla="*/ 7620813 w 11522381"/>
                          <a:gd name="connsiteY19" fmla="*/ 4354328 h 4354328"/>
                          <a:gd name="connsiteX20" fmla="*/ 6812761 w 11522381"/>
                          <a:gd name="connsiteY20" fmla="*/ 4354328 h 4354328"/>
                          <a:gd name="connsiteX21" fmla="*/ 5506596 w 11522381"/>
                          <a:gd name="connsiteY21" fmla="*/ 4354328 h 4354328"/>
                          <a:gd name="connsiteX22" fmla="*/ 4399679 w 11522381"/>
                          <a:gd name="connsiteY22" fmla="*/ 4354328 h 4354328"/>
                          <a:gd name="connsiteX23" fmla="*/ 3392382 w 11522381"/>
                          <a:gd name="connsiteY23" fmla="*/ 4354328 h 4354328"/>
                          <a:gd name="connsiteX24" fmla="*/ 2185838 w 11522381"/>
                          <a:gd name="connsiteY24" fmla="*/ 4354328 h 4354328"/>
                          <a:gd name="connsiteX25" fmla="*/ 780052 w 11522381"/>
                          <a:gd name="connsiteY25" fmla="*/ 4354328 h 4354328"/>
                          <a:gd name="connsiteX26" fmla="*/ 0 w 11522381"/>
                          <a:gd name="connsiteY26" fmla="*/ 3475971 h 4354328"/>
                          <a:gd name="connsiteX27" fmla="*/ 0 w 11522381"/>
                          <a:gd name="connsiteY27" fmla="*/ 2662052 h 4354328"/>
                          <a:gd name="connsiteX28" fmla="*/ 0 w 11522381"/>
                          <a:gd name="connsiteY28" fmla="*/ 1822154 h 4354328"/>
                          <a:gd name="connsiteX29" fmla="*/ 0 w 11522381"/>
                          <a:gd name="connsiteY29" fmla="*/ 878352 h 435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22381" h="4354328" fill="none" extrusionOk="0">
                            <a:moveTo>
                              <a:pt x="0" y="878352"/>
                            </a:moveTo>
                            <a:cubicBezTo>
                              <a:pt x="165520" y="508604"/>
                              <a:pt x="411006" y="101875"/>
                              <a:pt x="780052" y="0"/>
                            </a:cubicBezTo>
                            <a:cubicBezTo>
                              <a:pt x="1145804" y="72280"/>
                              <a:pt x="1546015" y="-89480"/>
                              <a:pt x="1787349" y="0"/>
                            </a:cubicBezTo>
                            <a:cubicBezTo>
                              <a:pt x="1984149" y="-72810"/>
                              <a:pt x="2277053" y="-17273"/>
                              <a:pt x="2595399" y="0"/>
                            </a:cubicBezTo>
                            <a:cubicBezTo>
                              <a:pt x="2958716" y="-31307"/>
                              <a:pt x="3079212" y="39727"/>
                              <a:pt x="3503075" y="0"/>
                            </a:cubicBezTo>
                            <a:cubicBezTo>
                              <a:pt x="4023798" y="157847"/>
                              <a:pt x="4239600" y="117909"/>
                              <a:pt x="4809237" y="0"/>
                            </a:cubicBezTo>
                            <a:cubicBezTo>
                              <a:pt x="5129052" y="-103081"/>
                              <a:pt x="5369987" y="-70217"/>
                              <a:pt x="5617287" y="0"/>
                            </a:cubicBezTo>
                            <a:cubicBezTo>
                              <a:pt x="5714039" y="47949"/>
                              <a:pt x="6172767" y="-93939"/>
                              <a:pt x="6425341" y="0"/>
                            </a:cubicBezTo>
                            <a:cubicBezTo>
                              <a:pt x="6756865" y="42830"/>
                              <a:pt x="7136070" y="-40151"/>
                              <a:pt x="7233391" y="0"/>
                            </a:cubicBezTo>
                            <a:cubicBezTo>
                              <a:pt x="7338289" y="209033"/>
                              <a:pt x="8015762" y="-33404"/>
                              <a:pt x="8340310" y="0"/>
                            </a:cubicBezTo>
                            <a:cubicBezTo>
                              <a:pt x="8737552" y="-119634"/>
                              <a:pt x="8979840" y="-2169"/>
                              <a:pt x="9447229" y="0"/>
                            </a:cubicBezTo>
                            <a:cubicBezTo>
                              <a:pt x="9683482" y="27032"/>
                              <a:pt x="10521732" y="-95891"/>
                              <a:pt x="10742324" y="0"/>
                            </a:cubicBezTo>
                            <a:cubicBezTo>
                              <a:pt x="11065312" y="197166"/>
                              <a:pt x="11468495" y="484793"/>
                              <a:pt x="11522381" y="878352"/>
                            </a:cubicBezTo>
                            <a:cubicBezTo>
                              <a:pt x="11555812" y="1231179"/>
                              <a:pt x="11527880" y="1298637"/>
                              <a:pt x="11522381" y="1692273"/>
                            </a:cubicBezTo>
                            <a:cubicBezTo>
                              <a:pt x="11479477" y="1963231"/>
                              <a:pt x="11572062" y="2375063"/>
                              <a:pt x="11522381" y="2584121"/>
                            </a:cubicBezTo>
                            <a:cubicBezTo>
                              <a:pt x="11412254" y="2772350"/>
                              <a:pt x="11557668" y="3272493"/>
                              <a:pt x="11522381" y="3475971"/>
                            </a:cubicBezTo>
                            <a:cubicBezTo>
                              <a:pt x="11516721" y="3845575"/>
                              <a:pt x="11408644" y="4268312"/>
                              <a:pt x="10742324" y="4354328"/>
                            </a:cubicBezTo>
                            <a:cubicBezTo>
                              <a:pt x="10553476" y="4493308"/>
                              <a:pt x="9945734" y="4518643"/>
                              <a:pt x="9535784" y="4354328"/>
                            </a:cubicBezTo>
                            <a:cubicBezTo>
                              <a:pt x="8984637" y="4293419"/>
                              <a:pt x="8874875" y="4332524"/>
                              <a:pt x="8528486" y="4354328"/>
                            </a:cubicBezTo>
                            <a:cubicBezTo>
                              <a:pt x="8277417" y="4418337"/>
                              <a:pt x="7802853" y="4415889"/>
                              <a:pt x="7620813" y="4354328"/>
                            </a:cubicBezTo>
                            <a:cubicBezTo>
                              <a:pt x="7464163" y="4343554"/>
                              <a:pt x="6960759" y="4244985"/>
                              <a:pt x="6812761" y="4354328"/>
                            </a:cubicBezTo>
                            <a:cubicBezTo>
                              <a:pt x="6694213" y="4320490"/>
                              <a:pt x="5832036" y="4279166"/>
                              <a:pt x="5506596" y="4354328"/>
                            </a:cubicBezTo>
                            <a:cubicBezTo>
                              <a:pt x="4998070" y="4259266"/>
                              <a:pt x="4814196" y="4314467"/>
                              <a:pt x="4399679" y="4354328"/>
                            </a:cubicBezTo>
                            <a:cubicBezTo>
                              <a:pt x="4032611" y="4458662"/>
                              <a:pt x="3879218" y="4411304"/>
                              <a:pt x="3392382" y="4354328"/>
                            </a:cubicBezTo>
                            <a:cubicBezTo>
                              <a:pt x="2878407" y="4309578"/>
                              <a:pt x="2478403" y="4410174"/>
                              <a:pt x="2185838" y="4354328"/>
                            </a:cubicBezTo>
                            <a:cubicBezTo>
                              <a:pt x="1672655" y="4422800"/>
                              <a:pt x="1127842" y="4288358"/>
                              <a:pt x="780052" y="4354328"/>
                            </a:cubicBezTo>
                            <a:cubicBezTo>
                              <a:pt x="561859" y="4574931"/>
                              <a:pt x="169838" y="4222652"/>
                              <a:pt x="0" y="3475971"/>
                            </a:cubicBezTo>
                            <a:cubicBezTo>
                              <a:pt x="2133" y="3118324"/>
                              <a:pt x="30328" y="3007438"/>
                              <a:pt x="0" y="2662052"/>
                            </a:cubicBezTo>
                            <a:cubicBezTo>
                              <a:pt x="-105860" y="2359777"/>
                              <a:pt x="5827" y="2169706"/>
                              <a:pt x="0" y="1822154"/>
                            </a:cubicBezTo>
                            <a:cubicBezTo>
                              <a:pt x="-70709" y="1427363"/>
                              <a:pt x="85423" y="1221126"/>
                              <a:pt x="0" y="878352"/>
                            </a:cubicBezTo>
                            <a:close/>
                          </a:path>
                          <a:path w="11522381" h="4354328" stroke="0" extrusionOk="0">
                            <a:moveTo>
                              <a:pt x="0" y="878352"/>
                            </a:moveTo>
                            <a:cubicBezTo>
                              <a:pt x="50259" y="287598"/>
                              <a:pt x="400139" y="259941"/>
                              <a:pt x="780052" y="0"/>
                            </a:cubicBezTo>
                            <a:cubicBezTo>
                              <a:pt x="1395491" y="-12533"/>
                              <a:pt x="1456564" y="26996"/>
                              <a:pt x="1986594" y="0"/>
                            </a:cubicBezTo>
                            <a:cubicBezTo>
                              <a:pt x="2512373" y="-53385"/>
                              <a:pt x="2527299" y="-49145"/>
                              <a:pt x="2894268" y="0"/>
                            </a:cubicBezTo>
                            <a:cubicBezTo>
                              <a:pt x="3344587" y="41055"/>
                              <a:pt x="3465521" y="30763"/>
                              <a:pt x="3801940" y="0"/>
                            </a:cubicBezTo>
                            <a:cubicBezTo>
                              <a:pt x="3925870" y="34813"/>
                              <a:pt x="4590517" y="168778"/>
                              <a:pt x="5008484" y="0"/>
                            </a:cubicBezTo>
                            <a:cubicBezTo>
                              <a:pt x="5426458" y="-159708"/>
                              <a:pt x="5765790" y="-110146"/>
                              <a:pt x="6015782" y="0"/>
                            </a:cubicBezTo>
                            <a:cubicBezTo>
                              <a:pt x="6240883" y="-49482"/>
                              <a:pt x="7125769" y="128868"/>
                              <a:pt x="7321944" y="0"/>
                            </a:cubicBezTo>
                            <a:cubicBezTo>
                              <a:pt x="7670970" y="-296373"/>
                              <a:pt x="8201151" y="-170783"/>
                              <a:pt x="8628108" y="0"/>
                            </a:cubicBezTo>
                            <a:cubicBezTo>
                              <a:pt x="9253861" y="110171"/>
                              <a:pt x="9818868" y="150135"/>
                              <a:pt x="10742324" y="0"/>
                            </a:cubicBezTo>
                            <a:cubicBezTo>
                              <a:pt x="11257138" y="81192"/>
                              <a:pt x="11478800" y="470866"/>
                              <a:pt x="11522381" y="878352"/>
                            </a:cubicBezTo>
                            <a:cubicBezTo>
                              <a:pt x="11557333" y="1215215"/>
                              <a:pt x="11470092" y="1437511"/>
                              <a:pt x="11522381" y="1744226"/>
                            </a:cubicBezTo>
                            <a:cubicBezTo>
                              <a:pt x="11507509" y="1974934"/>
                              <a:pt x="11488963" y="2411998"/>
                              <a:pt x="11522381" y="2610099"/>
                            </a:cubicBezTo>
                            <a:cubicBezTo>
                              <a:pt x="11494541" y="2916331"/>
                              <a:pt x="11604443" y="3097896"/>
                              <a:pt x="11522381" y="3475971"/>
                            </a:cubicBezTo>
                            <a:cubicBezTo>
                              <a:pt x="11823834" y="3925715"/>
                              <a:pt x="11208878" y="4539200"/>
                              <a:pt x="10742324" y="4354328"/>
                            </a:cubicBezTo>
                            <a:cubicBezTo>
                              <a:pt x="10453226" y="4161762"/>
                              <a:pt x="10033544" y="4279153"/>
                              <a:pt x="9535784" y="4354328"/>
                            </a:cubicBezTo>
                            <a:cubicBezTo>
                              <a:pt x="9323514" y="4406318"/>
                              <a:pt x="8849606" y="4284779"/>
                              <a:pt x="8528486" y="4354328"/>
                            </a:cubicBezTo>
                            <a:cubicBezTo>
                              <a:pt x="8120889" y="4273712"/>
                              <a:pt x="7973667" y="4293019"/>
                              <a:pt x="7521191" y="4354328"/>
                            </a:cubicBezTo>
                            <a:cubicBezTo>
                              <a:pt x="7079829" y="4512214"/>
                              <a:pt x="6528186" y="4474274"/>
                              <a:pt x="6215025" y="4354328"/>
                            </a:cubicBezTo>
                            <a:cubicBezTo>
                              <a:pt x="5982629" y="4353928"/>
                              <a:pt x="5432857" y="4097470"/>
                              <a:pt x="5008484" y="4354328"/>
                            </a:cubicBezTo>
                            <a:cubicBezTo>
                              <a:pt x="4681098" y="4325023"/>
                              <a:pt x="4478840" y="4240135"/>
                              <a:pt x="4001185" y="4354328"/>
                            </a:cubicBezTo>
                            <a:cubicBezTo>
                              <a:pt x="3545281" y="4287965"/>
                              <a:pt x="3204223" y="4333938"/>
                              <a:pt x="3093513" y="4354328"/>
                            </a:cubicBezTo>
                            <a:cubicBezTo>
                              <a:pt x="2930509" y="4447262"/>
                              <a:pt x="2321669" y="4247815"/>
                              <a:pt x="2185838" y="4354328"/>
                            </a:cubicBezTo>
                            <a:cubicBezTo>
                              <a:pt x="1741770" y="4423361"/>
                              <a:pt x="1308257" y="4214068"/>
                              <a:pt x="780052" y="4354328"/>
                            </a:cubicBezTo>
                            <a:cubicBezTo>
                              <a:pt x="474855" y="4424615"/>
                              <a:pt x="123783" y="4092724"/>
                              <a:pt x="0" y="3475971"/>
                            </a:cubicBezTo>
                            <a:cubicBezTo>
                              <a:pt x="-114906" y="3075838"/>
                              <a:pt x="49598" y="2806327"/>
                              <a:pt x="0" y="2636075"/>
                            </a:cubicBezTo>
                            <a:cubicBezTo>
                              <a:pt x="81999" y="2368458"/>
                              <a:pt x="6806" y="2178173"/>
                              <a:pt x="0" y="1796178"/>
                            </a:cubicBezTo>
                            <a:cubicBezTo>
                              <a:pt x="13525" y="1604205"/>
                              <a:pt x="-24305" y="1079652"/>
                              <a:pt x="0" y="878352"/>
                            </a:cubicBezTo>
                            <a:close/>
                          </a:path>
                          <a:path w="11522381" h="4354328" fill="none" stroke="0" extrusionOk="0">
                            <a:moveTo>
                              <a:pt x="0" y="878352"/>
                            </a:moveTo>
                            <a:cubicBezTo>
                              <a:pt x="73869" y="394330"/>
                              <a:pt x="395260" y="-34394"/>
                              <a:pt x="780052" y="0"/>
                            </a:cubicBezTo>
                            <a:cubicBezTo>
                              <a:pt x="1142988" y="105891"/>
                              <a:pt x="1524221" y="-19684"/>
                              <a:pt x="1787349" y="0"/>
                            </a:cubicBezTo>
                            <a:cubicBezTo>
                              <a:pt x="2070504" y="-52638"/>
                              <a:pt x="2202348" y="30566"/>
                              <a:pt x="2595399" y="0"/>
                            </a:cubicBezTo>
                            <a:cubicBezTo>
                              <a:pt x="3030128" y="-27625"/>
                              <a:pt x="3130186" y="-47202"/>
                              <a:pt x="3503075" y="0"/>
                            </a:cubicBezTo>
                            <a:cubicBezTo>
                              <a:pt x="3959044" y="-85016"/>
                              <a:pt x="4455923" y="-110474"/>
                              <a:pt x="4809237" y="0"/>
                            </a:cubicBezTo>
                            <a:cubicBezTo>
                              <a:pt x="5217335" y="-106971"/>
                              <a:pt x="5428707" y="-11422"/>
                              <a:pt x="5617287" y="0"/>
                            </a:cubicBezTo>
                            <a:cubicBezTo>
                              <a:pt x="5784130" y="53711"/>
                              <a:pt x="6071604" y="-54005"/>
                              <a:pt x="6425341" y="0"/>
                            </a:cubicBezTo>
                            <a:cubicBezTo>
                              <a:pt x="6778855" y="-10109"/>
                              <a:pt x="7075697" y="-74938"/>
                              <a:pt x="7233391" y="0"/>
                            </a:cubicBezTo>
                            <a:cubicBezTo>
                              <a:pt x="7281306" y="-68726"/>
                              <a:pt x="7837096" y="-8876"/>
                              <a:pt x="8340310" y="0"/>
                            </a:cubicBezTo>
                            <a:cubicBezTo>
                              <a:pt x="8814232" y="-211455"/>
                              <a:pt x="9176363" y="145929"/>
                              <a:pt x="9447229" y="0"/>
                            </a:cubicBezTo>
                            <a:cubicBezTo>
                              <a:pt x="9817858" y="47050"/>
                              <a:pt x="10503893" y="-99402"/>
                              <a:pt x="10742324" y="0"/>
                            </a:cubicBezTo>
                            <a:cubicBezTo>
                              <a:pt x="11346296" y="-210727"/>
                              <a:pt x="11640852" y="226835"/>
                              <a:pt x="11522381" y="878352"/>
                            </a:cubicBezTo>
                            <a:cubicBezTo>
                              <a:pt x="11517274" y="1146021"/>
                              <a:pt x="11461466" y="1338352"/>
                              <a:pt x="11522381" y="1692273"/>
                            </a:cubicBezTo>
                            <a:cubicBezTo>
                              <a:pt x="11444987" y="2077625"/>
                              <a:pt x="11504731" y="2246029"/>
                              <a:pt x="11522381" y="2584121"/>
                            </a:cubicBezTo>
                            <a:cubicBezTo>
                              <a:pt x="11573950" y="2769951"/>
                              <a:pt x="11572912" y="3146859"/>
                              <a:pt x="11522381" y="3475971"/>
                            </a:cubicBezTo>
                            <a:cubicBezTo>
                              <a:pt x="11282304" y="4080065"/>
                              <a:pt x="11118749" y="4270208"/>
                              <a:pt x="10742324" y="4354328"/>
                            </a:cubicBezTo>
                            <a:cubicBezTo>
                              <a:pt x="10470755" y="4429500"/>
                              <a:pt x="9996709" y="4473294"/>
                              <a:pt x="9535784" y="4354328"/>
                            </a:cubicBezTo>
                            <a:cubicBezTo>
                              <a:pt x="8997765" y="4347833"/>
                              <a:pt x="8863458" y="4329940"/>
                              <a:pt x="8528486" y="4354328"/>
                            </a:cubicBezTo>
                            <a:cubicBezTo>
                              <a:pt x="8168487" y="4490313"/>
                              <a:pt x="7881315" y="4306987"/>
                              <a:pt x="7620813" y="4354328"/>
                            </a:cubicBezTo>
                            <a:cubicBezTo>
                              <a:pt x="7384091" y="4353904"/>
                              <a:pt x="7023582" y="4360248"/>
                              <a:pt x="6812761" y="4354328"/>
                            </a:cubicBezTo>
                            <a:cubicBezTo>
                              <a:pt x="6623862" y="4545596"/>
                              <a:pt x="6226846" y="4390468"/>
                              <a:pt x="5506596" y="4354328"/>
                            </a:cubicBezTo>
                            <a:cubicBezTo>
                              <a:pt x="4965439" y="4286122"/>
                              <a:pt x="4818012" y="4451199"/>
                              <a:pt x="4399679" y="4354328"/>
                            </a:cubicBezTo>
                            <a:cubicBezTo>
                              <a:pt x="4063953" y="4316774"/>
                              <a:pt x="3602260" y="4296759"/>
                              <a:pt x="3392382" y="4354328"/>
                            </a:cubicBezTo>
                            <a:cubicBezTo>
                              <a:pt x="3016371" y="4329175"/>
                              <a:pt x="2663083" y="4512743"/>
                              <a:pt x="2185838" y="4354328"/>
                            </a:cubicBezTo>
                            <a:cubicBezTo>
                              <a:pt x="1565123" y="4424686"/>
                              <a:pt x="1173780" y="4308854"/>
                              <a:pt x="780052" y="4354328"/>
                            </a:cubicBezTo>
                            <a:cubicBezTo>
                              <a:pt x="567915" y="4453531"/>
                              <a:pt x="102826" y="3891165"/>
                              <a:pt x="0" y="3475971"/>
                            </a:cubicBezTo>
                            <a:cubicBezTo>
                              <a:pt x="17007" y="3091248"/>
                              <a:pt x="25687" y="2961624"/>
                              <a:pt x="0" y="2662052"/>
                            </a:cubicBezTo>
                            <a:cubicBezTo>
                              <a:pt x="-30802" y="2318793"/>
                              <a:pt x="-19893" y="2270588"/>
                              <a:pt x="0" y="1822154"/>
                            </a:cubicBezTo>
                            <a:cubicBezTo>
                              <a:pt x="62390" y="1422097"/>
                              <a:pt x="-36128" y="1302351"/>
                              <a:pt x="0" y="878352"/>
                            </a:cubicBezTo>
                            <a:close/>
                          </a:path>
                          <a:path w="11522381" h="4354328" fill="none" stroke="0" extrusionOk="0">
                            <a:moveTo>
                              <a:pt x="0" y="878352"/>
                            </a:moveTo>
                            <a:cubicBezTo>
                              <a:pt x="110518" y="349072"/>
                              <a:pt x="401620" y="64629"/>
                              <a:pt x="780052" y="0"/>
                            </a:cubicBezTo>
                            <a:cubicBezTo>
                              <a:pt x="1161287" y="27484"/>
                              <a:pt x="1545811" y="-31852"/>
                              <a:pt x="1787349" y="0"/>
                            </a:cubicBezTo>
                            <a:cubicBezTo>
                              <a:pt x="2023161" y="-28622"/>
                              <a:pt x="2174758" y="-21695"/>
                              <a:pt x="2595399" y="0"/>
                            </a:cubicBezTo>
                            <a:cubicBezTo>
                              <a:pt x="2952050" y="-30658"/>
                              <a:pt x="3128354" y="-32274"/>
                              <a:pt x="3503075" y="0"/>
                            </a:cubicBezTo>
                            <a:cubicBezTo>
                              <a:pt x="4128624" y="91043"/>
                              <a:pt x="4433936" y="-58472"/>
                              <a:pt x="4809237" y="0"/>
                            </a:cubicBezTo>
                            <a:cubicBezTo>
                              <a:pt x="5144261" y="-27501"/>
                              <a:pt x="5413101" y="-10201"/>
                              <a:pt x="5617287" y="0"/>
                            </a:cubicBezTo>
                            <a:cubicBezTo>
                              <a:pt x="5842651" y="-115544"/>
                              <a:pt x="6094511" y="-75591"/>
                              <a:pt x="6425341" y="0"/>
                            </a:cubicBezTo>
                            <a:cubicBezTo>
                              <a:pt x="6753306" y="54248"/>
                              <a:pt x="7063158" y="-82740"/>
                              <a:pt x="7233391" y="0"/>
                            </a:cubicBezTo>
                            <a:cubicBezTo>
                              <a:pt x="7292001" y="104403"/>
                              <a:pt x="8032091" y="-67314"/>
                              <a:pt x="8340310" y="0"/>
                            </a:cubicBezTo>
                            <a:cubicBezTo>
                              <a:pt x="8760935" y="-94543"/>
                              <a:pt x="9086988" y="41794"/>
                              <a:pt x="9447229" y="0"/>
                            </a:cubicBezTo>
                            <a:cubicBezTo>
                              <a:pt x="9731367" y="-41222"/>
                              <a:pt x="10486818" y="-60251"/>
                              <a:pt x="10742324" y="0"/>
                            </a:cubicBezTo>
                            <a:cubicBezTo>
                              <a:pt x="11213852" y="55385"/>
                              <a:pt x="11620761" y="301757"/>
                              <a:pt x="11522381" y="878352"/>
                            </a:cubicBezTo>
                            <a:cubicBezTo>
                              <a:pt x="11549759" y="1155528"/>
                              <a:pt x="11508728" y="1336754"/>
                              <a:pt x="11522381" y="1692273"/>
                            </a:cubicBezTo>
                            <a:cubicBezTo>
                              <a:pt x="11478242" y="1979546"/>
                              <a:pt x="11548441" y="2341010"/>
                              <a:pt x="11522381" y="2584121"/>
                            </a:cubicBezTo>
                            <a:cubicBezTo>
                              <a:pt x="11455639" y="2767077"/>
                              <a:pt x="11567809" y="3181624"/>
                              <a:pt x="11522381" y="3475971"/>
                            </a:cubicBezTo>
                            <a:cubicBezTo>
                              <a:pt x="11387267" y="4014659"/>
                              <a:pt x="11199963" y="4304014"/>
                              <a:pt x="10742324" y="4354328"/>
                            </a:cubicBezTo>
                            <a:cubicBezTo>
                              <a:pt x="10465868" y="4405224"/>
                              <a:pt x="10077988" y="4435592"/>
                              <a:pt x="9535784" y="4354328"/>
                            </a:cubicBezTo>
                            <a:cubicBezTo>
                              <a:pt x="8967687" y="4319529"/>
                              <a:pt x="8870810" y="4332354"/>
                              <a:pt x="8528486" y="4354328"/>
                            </a:cubicBezTo>
                            <a:cubicBezTo>
                              <a:pt x="8204439" y="4427555"/>
                              <a:pt x="7791154" y="4368053"/>
                              <a:pt x="7620813" y="4354328"/>
                            </a:cubicBezTo>
                            <a:cubicBezTo>
                              <a:pt x="7423522" y="4378796"/>
                              <a:pt x="6964434" y="4303693"/>
                              <a:pt x="6812761" y="4354328"/>
                            </a:cubicBezTo>
                            <a:cubicBezTo>
                              <a:pt x="6707775" y="4435616"/>
                              <a:pt x="6075198" y="4322399"/>
                              <a:pt x="5506596" y="4354328"/>
                            </a:cubicBezTo>
                            <a:cubicBezTo>
                              <a:pt x="5020199" y="4291987"/>
                              <a:pt x="4803337" y="4416181"/>
                              <a:pt x="4399679" y="4354328"/>
                            </a:cubicBezTo>
                            <a:cubicBezTo>
                              <a:pt x="4081069" y="4403970"/>
                              <a:pt x="3744465" y="4334433"/>
                              <a:pt x="3392382" y="4354328"/>
                            </a:cubicBezTo>
                            <a:cubicBezTo>
                              <a:pt x="2893364" y="4363910"/>
                              <a:pt x="2475612" y="4428843"/>
                              <a:pt x="2185838" y="4354328"/>
                            </a:cubicBezTo>
                            <a:cubicBezTo>
                              <a:pt x="1725128" y="4429412"/>
                              <a:pt x="1106292" y="4268584"/>
                              <a:pt x="780052" y="4354328"/>
                            </a:cubicBezTo>
                            <a:cubicBezTo>
                              <a:pt x="492180" y="4507228"/>
                              <a:pt x="159230" y="4204326"/>
                              <a:pt x="0" y="3475971"/>
                            </a:cubicBezTo>
                            <a:cubicBezTo>
                              <a:pt x="20041" y="3091164"/>
                              <a:pt x="51017" y="2991638"/>
                              <a:pt x="0" y="2662052"/>
                            </a:cubicBezTo>
                            <a:cubicBezTo>
                              <a:pt x="-65440" y="2346084"/>
                              <a:pt x="25251" y="2237018"/>
                              <a:pt x="0" y="1822154"/>
                            </a:cubicBezTo>
                            <a:cubicBezTo>
                              <a:pt x="-3929" y="1400733"/>
                              <a:pt x="11326" y="1273609"/>
                              <a:pt x="0" y="878352"/>
                            </a:cubicBezTo>
                            <a:close/>
                          </a:path>
                          <a:path w="11522381" h="4354328" fill="none" stroke="0" extrusionOk="0">
                            <a:moveTo>
                              <a:pt x="0" y="878352"/>
                            </a:moveTo>
                            <a:cubicBezTo>
                              <a:pt x="122782" y="556233"/>
                              <a:pt x="379918" y="98703"/>
                              <a:pt x="780052" y="0"/>
                            </a:cubicBezTo>
                            <a:cubicBezTo>
                              <a:pt x="1133907" y="63462"/>
                              <a:pt x="1484689" y="-6259"/>
                              <a:pt x="1787349" y="0"/>
                            </a:cubicBezTo>
                            <a:cubicBezTo>
                              <a:pt x="2033155" y="-95562"/>
                              <a:pt x="2241884" y="-7939"/>
                              <a:pt x="2595399" y="0"/>
                            </a:cubicBezTo>
                            <a:cubicBezTo>
                              <a:pt x="2951697" y="-13648"/>
                              <a:pt x="3104314" y="6440"/>
                              <a:pt x="3503075" y="0"/>
                            </a:cubicBezTo>
                            <a:cubicBezTo>
                              <a:pt x="4030138" y="135884"/>
                              <a:pt x="4302965" y="80147"/>
                              <a:pt x="4809237" y="0"/>
                            </a:cubicBezTo>
                            <a:cubicBezTo>
                              <a:pt x="5148160" y="-85576"/>
                              <a:pt x="5373930" y="-45826"/>
                              <a:pt x="5617287" y="0"/>
                            </a:cubicBezTo>
                            <a:cubicBezTo>
                              <a:pt x="5780829" y="-18640"/>
                              <a:pt x="6148297" y="-28236"/>
                              <a:pt x="6425341" y="0"/>
                            </a:cubicBezTo>
                            <a:cubicBezTo>
                              <a:pt x="6737845" y="42768"/>
                              <a:pt x="7113894" y="-47692"/>
                              <a:pt x="7233391" y="0"/>
                            </a:cubicBezTo>
                            <a:cubicBezTo>
                              <a:pt x="7341451" y="129145"/>
                              <a:pt x="8046641" y="-55551"/>
                              <a:pt x="8340310" y="0"/>
                            </a:cubicBezTo>
                            <a:cubicBezTo>
                              <a:pt x="8756063" y="-169037"/>
                              <a:pt x="9027791" y="8012"/>
                              <a:pt x="9447229" y="0"/>
                            </a:cubicBezTo>
                            <a:cubicBezTo>
                              <a:pt x="9679362" y="26694"/>
                              <a:pt x="10511895" y="-109641"/>
                              <a:pt x="10742324" y="0"/>
                            </a:cubicBezTo>
                            <a:cubicBezTo>
                              <a:pt x="11086353" y="50866"/>
                              <a:pt x="11489220" y="436130"/>
                              <a:pt x="11522381" y="878352"/>
                            </a:cubicBezTo>
                            <a:cubicBezTo>
                              <a:pt x="11559755" y="1203172"/>
                              <a:pt x="11531289" y="1326181"/>
                              <a:pt x="11522381" y="1692273"/>
                            </a:cubicBezTo>
                            <a:cubicBezTo>
                              <a:pt x="11472050" y="1981874"/>
                              <a:pt x="11548692" y="2353718"/>
                              <a:pt x="11522381" y="2584121"/>
                            </a:cubicBezTo>
                            <a:cubicBezTo>
                              <a:pt x="11428721" y="2786179"/>
                              <a:pt x="11533310" y="3223436"/>
                              <a:pt x="11522381" y="3475971"/>
                            </a:cubicBezTo>
                            <a:cubicBezTo>
                              <a:pt x="11438663" y="3907078"/>
                              <a:pt x="11298531" y="4275719"/>
                              <a:pt x="10742324" y="4354328"/>
                            </a:cubicBezTo>
                            <a:cubicBezTo>
                              <a:pt x="10458034" y="4529328"/>
                              <a:pt x="10058378" y="4451480"/>
                              <a:pt x="9535784" y="4354328"/>
                            </a:cubicBezTo>
                            <a:cubicBezTo>
                              <a:pt x="8984251" y="4311846"/>
                              <a:pt x="8893071" y="4330771"/>
                              <a:pt x="8528486" y="4354328"/>
                            </a:cubicBezTo>
                            <a:cubicBezTo>
                              <a:pt x="8254694" y="4451534"/>
                              <a:pt x="7775327" y="4383076"/>
                              <a:pt x="7620813" y="4354328"/>
                            </a:cubicBezTo>
                            <a:cubicBezTo>
                              <a:pt x="7438440" y="4379153"/>
                              <a:pt x="6985726" y="4290473"/>
                              <a:pt x="6812761" y="4354328"/>
                            </a:cubicBezTo>
                            <a:cubicBezTo>
                              <a:pt x="6659782" y="4359441"/>
                              <a:pt x="5900523" y="4258250"/>
                              <a:pt x="5506596" y="4354328"/>
                            </a:cubicBezTo>
                            <a:cubicBezTo>
                              <a:pt x="4983871" y="4249611"/>
                              <a:pt x="4818488" y="4356570"/>
                              <a:pt x="4399679" y="4354328"/>
                            </a:cubicBezTo>
                            <a:cubicBezTo>
                              <a:pt x="4029564" y="4424505"/>
                              <a:pt x="3807967" y="4391334"/>
                              <a:pt x="3392382" y="4354328"/>
                            </a:cubicBezTo>
                            <a:cubicBezTo>
                              <a:pt x="2965048" y="4365487"/>
                              <a:pt x="2519434" y="4443396"/>
                              <a:pt x="2185838" y="4354328"/>
                            </a:cubicBezTo>
                            <a:cubicBezTo>
                              <a:pt x="1694357" y="4417471"/>
                              <a:pt x="1130700" y="4281019"/>
                              <a:pt x="780052" y="4354328"/>
                            </a:cubicBezTo>
                            <a:cubicBezTo>
                              <a:pt x="562203" y="4503073"/>
                              <a:pt x="197469" y="4230113"/>
                              <a:pt x="0" y="3475971"/>
                            </a:cubicBezTo>
                            <a:cubicBezTo>
                              <a:pt x="51" y="3089771"/>
                              <a:pt x="49497" y="2996696"/>
                              <a:pt x="0" y="2662052"/>
                            </a:cubicBezTo>
                            <a:cubicBezTo>
                              <a:pt x="-75580" y="2346503"/>
                              <a:pt x="4139" y="2196249"/>
                              <a:pt x="0" y="1822154"/>
                            </a:cubicBezTo>
                            <a:cubicBezTo>
                              <a:pt x="-47589" y="1419005"/>
                              <a:pt x="31192" y="1260002"/>
                              <a:pt x="0" y="87835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371600">
                  <a:lnSpc>
                    <a:spcPct val="110000"/>
                  </a:lnSpc>
                  <a:defRPr/>
                </a:pPr>
                <a:r>
                  <a:rPr lang="en-US" sz="6600">
                    <a:solidFill>
                      <a:srgbClr val="000000"/>
                    </a:solidFill>
                  </a:rPr>
                  <a:t>   1</a:t>
                </a:r>
                <a:r>
                  <a:rPr lang="en-US" sz="6600" dirty="0">
                    <a:solidFill>
                      <a:srgbClr val="000000"/>
                    </a:solidFill>
                  </a:rPr>
                  <a:t>. </a:t>
                </a:r>
                <a:r>
                  <a:rPr lang="en-US" sz="6600" dirty="0" err="1">
                    <a:solidFill>
                      <a:srgbClr val="000000"/>
                    </a:solidFill>
                  </a:rPr>
                  <a:t>Đọc</a:t>
                </a:r>
                <a:r>
                  <a:rPr lang="en-US" sz="6600" dirty="0">
                    <a:solidFill>
                      <a:srgbClr val="000000"/>
                    </a:solidFill>
                  </a:rPr>
                  <a:t> </a:t>
                </a:r>
                <a:r>
                  <a:rPr lang="en-US" sz="6600" dirty="0" err="1">
                    <a:solidFill>
                      <a:srgbClr val="000000"/>
                    </a:solidFill>
                  </a:rPr>
                  <a:t>đúng</a:t>
                </a:r>
                <a:r>
                  <a:rPr lang="en-US" sz="6600" dirty="0">
                    <a:solidFill>
                      <a:srgbClr val="000000"/>
                    </a:solidFill>
                  </a:rPr>
                  <a:t>.</a:t>
                </a:r>
              </a:p>
              <a:p>
                <a:pPr algn="just" defTabSz="1371600">
                  <a:lnSpc>
                    <a:spcPct val="110000"/>
                  </a:lnSpc>
                  <a:defRPr/>
                </a:pPr>
                <a:r>
                  <a:rPr lang="en-US" sz="6600">
                    <a:solidFill>
                      <a:srgbClr val="000000"/>
                    </a:solidFill>
                  </a:rPr>
                  <a:t>  2</a:t>
                </a:r>
                <a:r>
                  <a:rPr lang="en-US" sz="6600" dirty="0">
                    <a:solidFill>
                      <a:srgbClr val="000000"/>
                    </a:solidFill>
                  </a:rPr>
                  <a:t>. </a:t>
                </a:r>
                <a:r>
                  <a:rPr lang="en-US" sz="6600" dirty="0" err="1">
                    <a:solidFill>
                      <a:srgbClr val="000000"/>
                    </a:solidFill>
                  </a:rPr>
                  <a:t>Đọc</a:t>
                </a:r>
                <a:r>
                  <a:rPr lang="en-US" sz="6600" dirty="0">
                    <a:solidFill>
                      <a:srgbClr val="000000"/>
                    </a:solidFill>
                  </a:rPr>
                  <a:t> to, </a:t>
                </a:r>
                <a:r>
                  <a:rPr lang="en-US" sz="6600" dirty="0" err="1">
                    <a:solidFill>
                      <a:srgbClr val="000000"/>
                    </a:solidFill>
                  </a:rPr>
                  <a:t>rõ</a:t>
                </a:r>
                <a:r>
                  <a:rPr lang="en-US" sz="6600" dirty="0">
                    <a:solidFill>
                      <a:srgbClr val="000000"/>
                    </a:solidFill>
                  </a:rPr>
                  <a:t>.</a:t>
                </a:r>
              </a:p>
              <a:p>
                <a:pPr algn="just" defTabSz="1371600">
                  <a:lnSpc>
                    <a:spcPct val="110000"/>
                  </a:lnSpc>
                  <a:defRPr/>
                </a:pPr>
                <a:r>
                  <a:rPr lang="en-US" sz="6600">
                    <a:solidFill>
                      <a:srgbClr val="000000"/>
                    </a:solidFill>
                  </a:rPr>
                  <a:t>  3. Ngắt</a:t>
                </a:r>
                <a:r>
                  <a:rPr lang="en-US" sz="6600" dirty="0">
                    <a:solidFill>
                      <a:srgbClr val="000000"/>
                    </a:solidFill>
                  </a:rPr>
                  <a:t>, </a:t>
                </a:r>
                <a:r>
                  <a:rPr lang="en-US" sz="6600" dirty="0" err="1">
                    <a:solidFill>
                      <a:srgbClr val="000000"/>
                    </a:solidFill>
                  </a:rPr>
                  <a:t>nghỉ</a:t>
                </a:r>
                <a:r>
                  <a:rPr lang="en-US" sz="6600" dirty="0">
                    <a:solidFill>
                      <a:srgbClr val="000000"/>
                    </a:solidFill>
                  </a:rPr>
                  <a:t> </a:t>
                </a:r>
                <a:r>
                  <a:rPr lang="en-US" sz="6600" err="1">
                    <a:solidFill>
                      <a:srgbClr val="000000"/>
                    </a:solidFill>
                  </a:rPr>
                  <a:t>đúng</a:t>
                </a:r>
                <a:r>
                  <a:rPr lang="en-US" sz="6600">
                    <a:solidFill>
                      <a:srgbClr val="000000"/>
                    </a:solidFill>
                  </a:rPr>
                  <a:t> nhịp</a:t>
                </a:r>
                <a:endParaRPr lang="en-US" sz="6600" dirty="0">
                  <a:solidFill>
                    <a:srgbClr val="000000"/>
                  </a:solidFill>
                </a:endParaRPr>
              </a:p>
            </p:txBody>
          </p:sp>
          <p:sp>
            <p:nvSpPr>
              <p:cNvPr id="19" name="Rectangle: Rounded Corners 18">
                <a:extLst>
                  <a:ext uri="{FF2B5EF4-FFF2-40B4-BE49-F238E27FC236}">
                    <a16:creationId xmlns:a16="http://schemas.microsoft.com/office/drawing/2014/main" xmlns="" id="{98C05092-F51E-2B9D-3676-07D80C468726}"/>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Tiêu</a:t>
                </a:r>
                <a:r>
                  <a:rPr lang="en-US" sz="81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a:t>
                </a:r>
                <a:r>
                  <a:rPr lang="en-US" sz="81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chí</a:t>
                </a:r>
                <a:r>
                  <a:rPr lang="en-US" sz="81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a:t>
                </a:r>
                <a:r>
                  <a:rPr lang="en-US" sz="81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đánh</a:t>
                </a:r>
                <a:r>
                  <a:rPr lang="en-US" sz="81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a:t>
                </a:r>
                <a:r>
                  <a:rPr lang="en-US" sz="81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giá</a:t>
                </a:r>
                <a:endParaRPr lang="en-US" sz="81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endParaRPr>
              </a:p>
            </p:txBody>
          </p:sp>
        </p:grpSp>
        <p:pic>
          <p:nvPicPr>
            <p:cNvPr id="9" name="Picture 8">
              <a:extLst>
                <a:ext uri="{FF2B5EF4-FFF2-40B4-BE49-F238E27FC236}">
                  <a16:creationId xmlns:a16="http://schemas.microsoft.com/office/drawing/2014/main" xmlns="" id="{53CA10CE-8891-88AB-ACF6-5769F774FE94}"/>
                </a:ext>
              </a:extLst>
            </p:cNvPr>
            <p:cNvPicPr>
              <a:picLocks noChangeAspect="1"/>
            </p:cNvPicPr>
            <p:nvPr/>
          </p:nvPicPr>
          <p:blipFill>
            <a:blip r:embed="rId3"/>
            <a:stretch>
              <a:fillRect/>
            </a:stretch>
          </p:blipFill>
          <p:spPr>
            <a:xfrm>
              <a:off x="7943412" y="4961962"/>
              <a:ext cx="469963" cy="469963"/>
            </a:xfrm>
            <a:prstGeom prst="rect">
              <a:avLst/>
            </a:prstGeom>
          </p:spPr>
        </p:pic>
        <p:pic>
          <p:nvPicPr>
            <p:cNvPr id="10" name="Picture 9">
              <a:extLst>
                <a:ext uri="{FF2B5EF4-FFF2-40B4-BE49-F238E27FC236}">
                  <a16:creationId xmlns:a16="http://schemas.microsoft.com/office/drawing/2014/main" xmlns="" id="{24471A7B-36ED-090E-E8A8-2F3EE7F94B2A}"/>
                </a:ext>
              </a:extLst>
            </p:cNvPr>
            <p:cNvPicPr>
              <a:picLocks noChangeAspect="1"/>
            </p:cNvPicPr>
            <p:nvPr/>
          </p:nvPicPr>
          <p:blipFill>
            <a:blip r:embed="rId4"/>
            <a:stretch>
              <a:fillRect/>
            </a:stretch>
          </p:blipFill>
          <p:spPr>
            <a:xfrm>
              <a:off x="7386738" y="4961962"/>
              <a:ext cx="469963" cy="469963"/>
            </a:xfrm>
            <a:prstGeom prst="rect">
              <a:avLst/>
            </a:prstGeom>
          </p:spPr>
        </p:pic>
        <p:pic>
          <p:nvPicPr>
            <p:cNvPr id="11" name="Picture 10">
              <a:extLst>
                <a:ext uri="{FF2B5EF4-FFF2-40B4-BE49-F238E27FC236}">
                  <a16:creationId xmlns:a16="http://schemas.microsoft.com/office/drawing/2014/main" xmlns="" id="{EEB22268-27A3-FB9F-116A-453E8E0A1EF6}"/>
                </a:ext>
              </a:extLst>
            </p:cNvPr>
            <p:cNvPicPr>
              <a:picLocks noChangeAspect="1"/>
            </p:cNvPicPr>
            <p:nvPr/>
          </p:nvPicPr>
          <p:blipFill>
            <a:blip r:embed="rId5"/>
            <a:stretch>
              <a:fillRect/>
            </a:stretch>
          </p:blipFill>
          <p:spPr>
            <a:xfrm>
              <a:off x="8500086" y="4961962"/>
              <a:ext cx="469963" cy="469963"/>
            </a:xfrm>
            <a:prstGeom prst="rect">
              <a:avLst/>
            </a:prstGeom>
          </p:spPr>
        </p:pic>
        <p:pic>
          <p:nvPicPr>
            <p:cNvPr id="12" name="Picture 11">
              <a:extLst>
                <a:ext uri="{FF2B5EF4-FFF2-40B4-BE49-F238E27FC236}">
                  <a16:creationId xmlns:a16="http://schemas.microsoft.com/office/drawing/2014/main" xmlns="" id="{B2FDF777-98B0-0F0B-A77E-6E136CB8EAB3}"/>
                </a:ext>
              </a:extLst>
            </p:cNvPr>
            <p:cNvPicPr>
              <a:picLocks noChangeAspect="1"/>
            </p:cNvPicPr>
            <p:nvPr/>
          </p:nvPicPr>
          <p:blipFill>
            <a:blip r:embed="rId3"/>
            <a:stretch>
              <a:fillRect/>
            </a:stretch>
          </p:blipFill>
          <p:spPr>
            <a:xfrm>
              <a:off x="7934178" y="5531162"/>
              <a:ext cx="469963" cy="469963"/>
            </a:xfrm>
            <a:prstGeom prst="rect">
              <a:avLst/>
            </a:prstGeom>
          </p:spPr>
        </p:pic>
        <p:pic>
          <p:nvPicPr>
            <p:cNvPr id="13" name="Picture 12">
              <a:extLst>
                <a:ext uri="{FF2B5EF4-FFF2-40B4-BE49-F238E27FC236}">
                  <a16:creationId xmlns:a16="http://schemas.microsoft.com/office/drawing/2014/main" xmlns="" id="{AF205C6D-0286-9402-F79C-CE3C85ADD35B}"/>
                </a:ext>
              </a:extLst>
            </p:cNvPr>
            <p:cNvPicPr>
              <a:picLocks noChangeAspect="1"/>
            </p:cNvPicPr>
            <p:nvPr/>
          </p:nvPicPr>
          <p:blipFill>
            <a:blip r:embed="rId4"/>
            <a:stretch>
              <a:fillRect/>
            </a:stretch>
          </p:blipFill>
          <p:spPr>
            <a:xfrm>
              <a:off x="7377502" y="5531162"/>
              <a:ext cx="469963" cy="469963"/>
            </a:xfrm>
            <a:prstGeom prst="rect">
              <a:avLst/>
            </a:prstGeom>
          </p:spPr>
        </p:pic>
        <p:pic>
          <p:nvPicPr>
            <p:cNvPr id="14" name="Picture 13">
              <a:extLst>
                <a:ext uri="{FF2B5EF4-FFF2-40B4-BE49-F238E27FC236}">
                  <a16:creationId xmlns:a16="http://schemas.microsoft.com/office/drawing/2014/main" xmlns="" id="{B8EE8262-38EE-E60D-CBD8-2D3C067B368B}"/>
                </a:ext>
              </a:extLst>
            </p:cNvPr>
            <p:cNvPicPr>
              <a:picLocks noChangeAspect="1"/>
            </p:cNvPicPr>
            <p:nvPr/>
          </p:nvPicPr>
          <p:blipFill>
            <a:blip r:embed="rId5"/>
            <a:stretch>
              <a:fillRect/>
            </a:stretch>
          </p:blipFill>
          <p:spPr>
            <a:xfrm>
              <a:off x="8490852" y="5531162"/>
              <a:ext cx="469963" cy="469963"/>
            </a:xfrm>
            <a:prstGeom prst="rect">
              <a:avLst/>
            </a:prstGeom>
          </p:spPr>
        </p:pic>
        <p:pic>
          <p:nvPicPr>
            <p:cNvPr id="15" name="Picture 14">
              <a:extLst>
                <a:ext uri="{FF2B5EF4-FFF2-40B4-BE49-F238E27FC236}">
                  <a16:creationId xmlns:a16="http://schemas.microsoft.com/office/drawing/2014/main" xmlns="" id="{074B611B-F8A6-2CB8-B7DE-602E2C02638D}"/>
                </a:ext>
              </a:extLst>
            </p:cNvPr>
            <p:cNvPicPr>
              <a:picLocks noChangeAspect="1"/>
            </p:cNvPicPr>
            <p:nvPr/>
          </p:nvPicPr>
          <p:blipFill>
            <a:blip r:embed="rId3"/>
            <a:stretch>
              <a:fillRect/>
            </a:stretch>
          </p:blipFill>
          <p:spPr>
            <a:xfrm>
              <a:off x="9779390" y="6111796"/>
              <a:ext cx="385193" cy="385193"/>
            </a:xfrm>
            <a:prstGeom prst="rect">
              <a:avLst/>
            </a:prstGeom>
          </p:spPr>
        </p:pic>
        <p:pic>
          <p:nvPicPr>
            <p:cNvPr id="16" name="Picture 15">
              <a:extLst>
                <a:ext uri="{FF2B5EF4-FFF2-40B4-BE49-F238E27FC236}">
                  <a16:creationId xmlns:a16="http://schemas.microsoft.com/office/drawing/2014/main" xmlns="" id="{89828B8B-886A-95F5-5F21-C3140B3064ED}"/>
                </a:ext>
              </a:extLst>
            </p:cNvPr>
            <p:cNvPicPr>
              <a:picLocks noChangeAspect="1"/>
            </p:cNvPicPr>
            <p:nvPr/>
          </p:nvPicPr>
          <p:blipFill>
            <a:blip r:embed="rId4"/>
            <a:stretch>
              <a:fillRect/>
            </a:stretch>
          </p:blipFill>
          <p:spPr>
            <a:xfrm>
              <a:off x="9323216" y="6114563"/>
              <a:ext cx="385193" cy="385193"/>
            </a:xfrm>
            <a:prstGeom prst="rect">
              <a:avLst/>
            </a:prstGeom>
          </p:spPr>
        </p:pic>
        <p:pic>
          <p:nvPicPr>
            <p:cNvPr id="17" name="Picture 16">
              <a:extLst>
                <a:ext uri="{FF2B5EF4-FFF2-40B4-BE49-F238E27FC236}">
                  <a16:creationId xmlns:a16="http://schemas.microsoft.com/office/drawing/2014/main" xmlns="" id="{8654D4E6-6CED-E84C-68A9-62FE7AF6BA05}"/>
                </a:ext>
              </a:extLst>
            </p:cNvPr>
            <p:cNvPicPr>
              <a:picLocks noChangeAspect="1"/>
            </p:cNvPicPr>
            <p:nvPr/>
          </p:nvPicPr>
          <p:blipFill>
            <a:blip r:embed="rId5"/>
            <a:stretch>
              <a:fillRect/>
            </a:stretch>
          </p:blipFill>
          <p:spPr>
            <a:xfrm>
              <a:off x="10304005" y="6111796"/>
              <a:ext cx="385193" cy="385193"/>
            </a:xfrm>
            <a:prstGeom prst="rect">
              <a:avLst/>
            </a:prstGeom>
          </p:spPr>
        </p:pic>
      </p:grpSp>
      <p:pic>
        <p:nvPicPr>
          <p:cNvPr id="20" name="Picture 19">
            <a:extLst>
              <a:ext uri="{FF2B5EF4-FFF2-40B4-BE49-F238E27FC236}">
                <a16:creationId xmlns:a16="http://schemas.microsoft.com/office/drawing/2014/main" xmlns="" id="{74692C46-1C40-1B8B-97C4-EE2C2A8A11D5}"/>
              </a:ext>
            </a:extLst>
          </p:cNvPr>
          <p:cNvPicPr>
            <a:picLocks noChangeAspect="1"/>
          </p:cNvPicPr>
          <p:nvPr/>
        </p:nvPicPr>
        <p:blipFill>
          <a:blip r:embed="rId6"/>
          <a:srcRect/>
          <a:stretch>
            <a:fillRect/>
          </a:stretch>
        </p:blipFill>
        <p:spPr>
          <a:xfrm>
            <a:off x="3330005" y="4278025"/>
            <a:ext cx="2723366" cy="5763737"/>
          </a:xfrm>
          <a:prstGeom prst="rect">
            <a:avLst/>
          </a:prstGeom>
        </p:spPr>
      </p:pic>
      <p:pic>
        <p:nvPicPr>
          <p:cNvPr id="21" name="Picture 20">
            <a:extLst>
              <a:ext uri="{FF2B5EF4-FFF2-40B4-BE49-F238E27FC236}">
                <a16:creationId xmlns:a16="http://schemas.microsoft.com/office/drawing/2014/main" xmlns="" id="{CBDCCBCD-D18E-DB77-6915-5693D7E651E4}"/>
              </a:ext>
            </a:extLst>
          </p:cNvPr>
          <p:cNvPicPr>
            <a:picLocks noChangeAspect="1"/>
          </p:cNvPicPr>
          <p:nvPr/>
        </p:nvPicPr>
        <p:blipFill>
          <a:blip r:embed="rId7"/>
          <a:srcRect/>
          <a:stretch>
            <a:fillRect/>
          </a:stretch>
        </p:blipFill>
        <p:spPr>
          <a:xfrm>
            <a:off x="803023" y="4319332"/>
            <a:ext cx="2246054" cy="5722430"/>
          </a:xfrm>
          <a:prstGeom prst="rect">
            <a:avLst/>
          </a:prstGeom>
        </p:spPr>
      </p:pic>
      <p:pic>
        <p:nvPicPr>
          <p:cNvPr id="22" name="Picture 21">
            <a:extLst>
              <a:ext uri="{FF2B5EF4-FFF2-40B4-BE49-F238E27FC236}">
                <a16:creationId xmlns:a16="http://schemas.microsoft.com/office/drawing/2014/main" xmlns="" id="{A0FACFBF-A80B-5F77-5884-243D09925424}"/>
              </a:ext>
            </a:extLst>
          </p:cNvPr>
          <p:cNvPicPr>
            <a:picLocks noChangeAspect="1"/>
          </p:cNvPicPr>
          <p:nvPr/>
        </p:nvPicPr>
        <p:blipFill>
          <a:blip r:embed="rId8"/>
          <a:stretch>
            <a:fillRect/>
          </a:stretch>
        </p:blipFill>
        <p:spPr>
          <a:xfrm>
            <a:off x="199601" y="1148054"/>
            <a:ext cx="18088400" cy="2075868"/>
          </a:xfrm>
          <a:prstGeom prst="rect">
            <a:avLst/>
          </a:prstGeom>
        </p:spPr>
      </p:pic>
    </p:spTree>
    <p:extLst>
      <p:ext uri="{BB962C8B-B14F-4D97-AF65-F5344CB8AC3E}">
        <p14:creationId xmlns:p14="http://schemas.microsoft.com/office/powerpoint/2010/main" val="35634679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xmlns="" id="{328677EE-2547-4A0B-8E14-AE84E7AFE50C}"/>
              </a:ext>
            </a:extLst>
          </p:cNvPr>
          <p:cNvSpPr txBox="1"/>
          <p:nvPr/>
        </p:nvSpPr>
        <p:spPr>
          <a:xfrm>
            <a:off x="4226384" y="1706438"/>
            <a:ext cx="9835235" cy="2308324"/>
          </a:xfrm>
          <a:prstGeom prst="rect">
            <a:avLst/>
          </a:prstGeom>
          <a:noFill/>
        </p:spPr>
        <p:txBody>
          <a:bodyPr wrap="square" rtlCol="0">
            <a:spAutoFit/>
          </a:bodyPr>
          <a:lstStyle/>
          <a:p>
            <a:pPr algn="ctr" defTabSz="914378">
              <a:defRPr/>
            </a:pPr>
            <a:r>
              <a:rPr lang="zh-CN" altLang="en-US" sz="144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a16="http://schemas.microsoft.com/office/drawing/2014/main" xmlns="" id="{782D8D82-9DEE-4FA8-BE8D-7801E8F6BBD3}"/>
              </a:ext>
            </a:extLst>
          </p:cNvPr>
          <p:cNvSpPr txBox="1"/>
          <p:nvPr/>
        </p:nvSpPr>
        <p:spPr>
          <a:xfrm>
            <a:off x="4169540" y="1042842"/>
            <a:ext cx="9835235" cy="830997"/>
          </a:xfrm>
          <a:prstGeom prst="rect">
            <a:avLst/>
          </a:prstGeom>
          <a:noFill/>
        </p:spPr>
        <p:txBody>
          <a:bodyPr wrap="square" rtlCol="0">
            <a:spAutoFit/>
          </a:bodyPr>
          <a:lstStyle/>
          <a:p>
            <a:pPr algn="ctr" defTabSz="914378">
              <a:defRPr/>
            </a:pPr>
            <a:r>
              <a:rPr lang="zh-CN" altLang="en-US" sz="4800" dirty="0">
                <a:solidFill>
                  <a:prstClr val="black"/>
                </a:solidFill>
                <a:latin typeface="等线" panose="02010600030101010101" pitchFamily="2" charset="-122"/>
                <a:ea typeface="等线" panose="02010600030101010101" pitchFamily="2" charset="-122"/>
              </a:rPr>
              <a:t>人教版六年级语文 课件</a:t>
            </a:r>
            <a:r>
              <a:rPr lang="en-US" altLang="zh-CN" sz="4800" dirty="0">
                <a:solidFill>
                  <a:prstClr val="black"/>
                </a:solidFill>
                <a:latin typeface="等线" panose="02010600030101010101" pitchFamily="2" charset="-122"/>
                <a:ea typeface="等线" panose="02010600030101010101" pitchFamily="2" charset="-122"/>
              </a:rPr>
              <a:t>PPT</a:t>
            </a:r>
            <a:r>
              <a:rPr lang="zh-CN" altLang="en-US" sz="48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a16="http://schemas.microsoft.com/office/drawing/2014/main" xmlns="" id="{41AEB96B-F885-4C3A-B20F-9474A2DF9E5E}"/>
              </a:ext>
            </a:extLst>
          </p:cNvPr>
          <p:cNvPicPr>
            <a:picLocks noChangeAspect="1"/>
          </p:cNvPicPr>
          <p:nvPr/>
        </p:nvPicPr>
        <p:blipFill>
          <a:blip r:embed="rId3"/>
          <a:stretch>
            <a:fillRect/>
          </a:stretch>
        </p:blipFill>
        <p:spPr>
          <a:xfrm>
            <a:off x="21834" y="-1971"/>
            <a:ext cx="18244338" cy="10290941"/>
          </a:xfrm>
          <a:prstGeom prst="rect">
            <a:avLst/>
          </a:prstGeom>
        </p:spPr>
      </p:pic>
      <p:pic>
        <p:nvPicPr>
          <p:cNvPr id="30" name="图片 29">
            <a:extLst>
              <a:ext uri="{FF2B5EF4-FFF2-40B4-BE49-F238E27FC236}">
                <a16:creationId xmlns:a16="http://schemas.microsoft.com/office/drawing/2014/main" xmlns="" id="{3ED967E4-7167-4508-8A73-E34528D338C4}"/>
              </a:ext>
            </a:extLst>
          </p:cNvPr>
          <p:cNvPicPr>
            <a:picLocks noChangeAspect="1"/>
          </p:cNvPicPr>
          <p:nvPr/>
        </p:nvPicPr>
        <p:blipFill>
          <a:blip r:embed="rId4"/>
          <a:stretch>
            <a:fillRect/>
          </a:stretch>
        </p:blipFill>
        <p:spPr>
          <a:xfrm>
            <a:off x="-501171" y="-354069"/>
            <a:ext cx="18998438" cy="10290941"/>
          </a:xfrm>
          <a:prstGeom prst="rect">
            <a:avLst/>
          </a:prstGeom>
        </p:spPr>
      </p:pic>
      <p:pic>
        <p:nvPicPr>
          <p:cNvPr id="31" name="图片 30">
            <a:extLst>
              <a:ext uri="{FF2B5EF4-FFF2-40B4-BE49-F238E27FC236}">
                <a16:creationId xmlns:a16="http://schemas.microsoft.com/office/drawing/2014/main" xmlns="" id="{1D6190F0-861A-47FE-A11E-58F7D9C1A27C}"/>
              </a:ext>
            </a:extLst>
          </p:cNvPr>
          <p:cNvPicPr>
            <a:picLocks noChangeAspect="1"/>
          </p:cNvPicPr>
          <p:nvPr/>
        </p:nvPicPr>
        <p:blipFill>
          <a:blip r:embed="rId5"/>
          <a:stretch>
            <a:fillRect/>
          </a:stretch>
        </p:blipFill>
        <p:spPr>
          <a:xfrm>
            <a:off x="7173614" y="6220412"/>
            <a:ext cx="3940776" cy="3950550"/>
          </a:xfrm>
          <a:prstGeom prst="rect">
            <a:avLst/>
          </a:prstGeom>
        </p:spPr>
      </p:pic>
      <p:pic>
        <p:nvPicPr>
          <p:cNvPr id="32" name="图片 31">
            <a:extLst>
              <a:ext uri="{FF2B5EF4-FFF2-40B4-BE49-F238E27FC236}">
                <a16:creationId xmlns:a16="http://schemas.microsoft.com/office/drawing/2014/main" xmlns="" id="{356CD3B7-1F57-4CE6-9C65-6A51F19AF650}"/>
              </a:ext>
            </a:extLst>
          </p:cNvPr>
          <p:cNvPicPr>
            <a:picLocks noChangeAspect="1"/>
          </p:cNvPicPr>
          <p:nvPr/>
        </p:nvPicPr>
        <p:blipFill>
          <a:blip r:embed="rId6"/>
          <a:stretch>
            <a:fillRect/>
          </a:stretch>
        </p:blipFill>
        <p:spPr>
          <a:xfrm>
            <a:off x="-2812123" y="5456000"/>
            <a:ext cx="23912246" cy="7632854"/>
          </a:xfrm>
          <a:prstGeom prst="rect">
            <a:avLst/>
          </a:prstGeom>
        </p:spPr>
      </p:pic>
      <p:pic>
        <p:nvPicPr>
          <p:cNvPr id="33" name="图片 32">
            <a:extLst>
              <a:ext uri="{FF2B5EF4-FFF2-40B4-BE49-F238E27FC236}">
                <a16:creationId xmlns:a16="http://schemas.microsoft.com/office/drawing/2014/main" xmlns="" id="{8F1F19C4-9C6D-4E5C-A27F-68BCA5C42A79}"/>
              </a:ext>
            </a:extLst>
          </p:cNvPr>
          <p:cNvPicPr>
            <a:picLocks noChangeAspect="1"/>
          </p:cNvPicPr>
          <p:nvPr/>
        </p:nvPicPr>
        <p:blipFill>
          <a:blip r:embed="rId7"/>
          <a:stretch>
            <a:fillRect/>
          </a:stretch>
        </p:blipFill>
        <p:spPr>
          <a:xfrm>
            <a:off x="-93714" y="4227377"/>
            <a:ext cx="18475434" cy="8583912"/>
          </a:xfrm>
          <a:prstGeom prst="rect">
            <a:avLst/>
          </a:prstGeom>
        </p:spPr>
      </p:pic>
      <p:grpSp>
        <p:nvGrpSpPr>
          <p:cNvPr id="2" name="组合 1">
            <a:extLst>
              <a:ext uri="{FF2B5EF4-FFF2-40B4-BE49-F238E27FC236}">
                <a16:creationId xmlns:a16="http://schemas.microsoft.com/office/drawing/2014/main" xmlns="" id="{C532045F-C52B-44A1-9803-528571F5C690}"/>
              </a:ext>
            </a:extLst>
          </p:cNvPr>
          <p:cNvGrpSpPr/>
          <p:nvPr/>
        </p:nvGrpSpPr>
        <p:grpSpPr>
          <a:xfrm>
            <a:off x="-209263" y="8866792"/>
            <a:ext cx="18706529" cy="3072650"/>
            <a:chOff x="-116230" y="4433394"/>
            <a:chExt cx="9376461" cy="1536325"/>
          </a:xfrm>
        </p:grpSpPr>
        <p:pic>
          <p:nvPicPr>
            <p:cNvPr id="34" name="图片 33">
              <a:extLst>
                <a:ext uri="{FF2B5EF4-FFF2-40B4-BE49-F238E27FC236}">
                  <a16:creationId xmlns:a16="http://schemas.microsoft.com/office/drawing/2014/main" xmlns=""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xmlns=""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xmlns="" id="{AD351F36-311B-4491-A8E9-14CFA535DA6F}"/>
              </a:ext>
            </a:extLst>
          </p:cNvPr>
          <p:cNvPicPr>
            <a:picLocks noChangeAspect="1"/>
          </p:cNvPicPr>
          <p:nvPr/>
        </p:nvPicPr>
        <p:blipFill>
          <a:blip r:embed="rId10"/>
          <a:stretch>
            <a:fillRect/>
          </a:stretch>
        </p:blipFill>
        <p:spPr>
          <a:xfrm rot="663994">
            <a:off x="-1555560" y="-182550"/>
            <a:ext cx="4877321" cy="2036240"/>
          </a:xfrm>
          <a:prstGeom prst="rect">
            <a:avLst/>
          </a:prstGeom>
        </p:spPr>
      </p:pic>
      <p:pic>
        <p:nvPicPr>
          <p:cNvPr id="3" name="图片 2">
            <a:extLst>
              <a:ext uri="{FF2B5EF4-FFF2-40B4-BE49-F238E27FC236}">
                <a16:creationId xmlns:a16="http://schemas.microsoft.com/office/drawing/2014/main" xmlns="" id="{CB819FA6-C809-446C-BA3A-A740E84DBAFF}"/>
              </a:ext>
            </a:extLst>
          </p:cNvPr>
          <p:cNvPicPr>
            <a:picLocks noChangeAspect="1"/>
          </p:cNvPicPr>
          <p:nvPr/>
        </p:nvPicPr>
        <p:blipFill>
          <a:blip r:embed="rId11"/>
          <a:stretch>
            <a:fillRect/>
          </a:stretch>
        </p:blipFill>
        <p:spPr>
          <a:xfrm>
            <a:off x="1579064" y="1283111"/>
            <a:ext cx="14773769" cy="5530646"/>
          </a:xfrm>
          <a:prstGeom prst="rect">
            <a:avLst/>
          </a:prstGeom>
        </p:spPr>
      </p:pic>
      <p:pic>
        <p:nvPicPr>
          <p:cNvPr id="19" name="图片 18">
            <a:extLst>
              <a:ext uri="{FF2B5EF4-FFF2-40B4-BE49-F238E27FC236}">
                <a16:creationId xmlns:a16="http://schemas.microsoft.com/office/drawing/2014/main" xmlns="" id="{495764CD-3742-46E5-BD1A-B293EC4D729F}"/>
              </a:ext>
            </a:extLst>
          </p:cNvPr>
          <p:cNvPicPr>
            <a:picLocks noChangeAspect="1"/>
          </p:cNvPicPr>
          <p:nvPr/>
        </p:nvPicPr>
        <p:blipFill>
          <a:blip r:embed="rId11"/>
          <a:stretch>
            <a:fillRect/>
          </a:stretch>
        </p:blipFill>
        <p:spPr>
          <a:xfrm>
            <a:off x="15425527" y="3495497"/>
            <a:ext cx="2835677" cy="1061550"/>
          </a:xfrm>
          <a:prstGeom prst="rect">
            <a:avLst/>
          </a:prstGeom>
        </p:spPr>
      </p:pic>
      <p:pic>
        <p:nvPicPr>
          <p:cNvPr id="20" name="图片 19">
            <a:extLst>
              <a:ext uri="{FF2B5EF4-FFF2-40B4-BE49-F238E27FC236}">
                <a16:creationId xmlns:a16="http://schemas.microsoft.com/office/drawing/2014/main" xmlns="" id="{47EB8C3B-7215-4F8C-8DBE-097DC3A865DC}"/>
              </a:ext>
            </a:extLst>
          </p:cNvPr>
          <p:cNvPicPr>
            <a:picLocks noChangeAspect="1"/>
          </p:cNvPicPr>
          <p:nvPr/>
        </p:nvPicPr>
        <p:blipFill>
          <a:blip r:embed="rId12"/>
          <a:stretch>
            <a:fillRect/>
          </a:stretch>
        </p:blipFill>
        <p:spPr>
          <a:xfrm rot="21056238">
            <a:off x="16330227" y="260147"/>
            <a:ext cx="1798827" cy="740594"/>
          </a:xfrm>
          <a:prstGeom prst="rect">
            <a:avLst/>
          </a:prstGeom>
        </p:spPr>
      </p:pic>
      <p:pic>
        <p:nvPicPr>
          <p:cNvPr id="4" name="Picture 3">
            <a:extLst>
              <a:ext uri="{FF2B5EF4-FFF2-40B4-BE49-F238E27FC236}">
                <a16:creationId xmlns:a16="http://schemas.microsoft.com/office/drawing/2014/main" xmlns="" id="{2D28728C-B4E4-39B1-BE4F-B32F73E198A9}"/>
              </a:ext>
            </a:extLst>
          </p:cNvPr>
          <p:cNvPicPr>
            <a:picLocks noChangeAspect="1"/>
          </p:cNvPicPr>
          <p:nvPr/>
        </p:nvPicPr>
        <p:blipFill>
          <a:blip r:embed="rId13"/>
          <a:stretch>
            <a:fillRect/>
          </a:stretch>
        </p:blipFill>
        <p:spPr>
          <a:xfrm>
            <a:off x="1502222" y="3402251"/>
            <a:ext cx="14996847" cy="3182388"/>
          </a:xfrm>
          <a:prstGeom prst="rect">
            <a:avLst/>
          </a:prstGeom>
        </p:spPr>
      </p:pic>
    </p:spTree>
    <p:extLst>
      <p:ext uri="{BB962C8B-B14F-4D97-AF65-F5344CB8AC3E}">
        <p14:creationId xmlns:p14="http://schemas.microsoft.com/office/powerpoint/2010/main" val="2821465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xmlns="" id="{8D3A0AB5-4E4E-B3C5-61BC-8F2D118E0A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40"/>
          <a:stretch/>
        </p:blipFill>
        <p:spPr>
          <a:xfrm>
            <a:off x="30" y="1923"/>
            <a:ext cx="18287970" cy="10285077"/>
          </a:xfrm>
          <a:prstGeom prst="rect">
            <a:avLst/>
          </a:prstGeom>
        </p:spPr>
      </p:pic>
      <p:sp>
        <p:nvSpPr>
          <p:cNvPr id="2" name="Rectangle: Rounded Corners 1">
            <a:extLst>
              <a:ext uri="{FF2B5EF4-FFF2-40B4-BE49-F238E27FC236}">
                <a16:creationId xmlns:a16="http://schemas.microsoft.com/office/drawing/2014/main" xmlns="" id="{17DD369D-0A99-57CC-2577-8FC7C5002ED8}"/>
              </a:ext>
            </a:extLst>
          </p:cNvPr>
          <p:cNvSpPr/>
          <p:nvPr/>
        </p:nvSpPr>
        <p:spPr>
          <a:xfrm>
            <a:off x="357189" y="400049"/>
            <a:ext cx="17573625" cy="95583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defRPr/>
            </a:pPr>
            <a:endParaRPr lang="en-US" sz="2700">
              <a:solidFill>
                <a:prstClr val="black"/>
              </a:solidFill>
              <a:latin typeface="Cambria" panose="02040503050406030204" pitchFamily="18" charset="0"/>
              <a:ea typeface="Cambria" panose="02040503050406030204" pitchFamily="18" charset="0"/>
            </a:endParaRPr>
          </a:p>
        </p:txBody>
      </p:sp>
      <p:sp>
        <p:nvSpPr>
          <p:cNvPr id="3" name="Hình chữ nhật 2">
            <a:extLst>
              <a:ext uri="{FF2B5EF4-FFF2-40B4-BE49-F238E27FC236}">
                <a16:creationId xmlns:a16="http://schemas.microsoft.com/office/drawing/2014/main" xmlns="" id="{CB2442B9-86EC-B460-0B2E-7D2C823C7922}"/>
              </a:ext>
            </a:extLst>
          </p:cNvPr>
          <p:cNvSpPr/>
          <p:nvPr/>
        </p:nvSpPr>
        <p:spPr>
          <a:xfrm>
            <a:off x="14537056" y="7535540"/>
            <a:ext cx="1283168" cy="1156134"/>
          </a:xfrm>
          <a:prstGeom prst="rect">
            <a:avLst/>
          </a:prstGeom>
          <a:solidFill>
            <a:srgbClr val="FFFFFF"/>
          </a:solidFill>
          <a:ln w="25400" cap="flat" cmpd="sng" algn="ctr">
            <a:noFill/>
            <a:prstDash val="solid"/>
          </a:ln>
          <a:effectLst/>
        </p:spPr>
        <p:txBody>
          <a:bodyPr rtlCol="0" anchor="ctr"/>
          <a:lstStyle/>
          <a:p>
            <a:pPr algn="ctr" defTabSz="1828755">
              <a:buClr>
                <a:srgbClr val="000000"/>
              </a:buClr>
              <a:defRPr/>
            </a:pPr>
            <a:endParaRPr lang="en-US" sz="2801" kern="0">
              <a:solidFill>
                <a:srgbClr val="FFFFFF"/>
              </a:solidFill>
              <a:latin typeface="Cambria" panose="02040503050406030204" pitchFamily="18" charset="0"/>
              <a:ea typeface="Cambria" panose="02040503050406030204" pitchFamily="18" charset="0"/>
              <a:sym typeface="Arial"/>
            </a:endParaRPr>
          </a:p>
        </p:txBody>
      </p:sp>
      <p:grpSp>
        <p:nvGrpSpPr>
          <p:cNvPr id="4" name="Nhóm 6">
            <a:extLst>
              <a:ext uri="{FF2B5EF4-FFF2-40B4-BE49-F238E27FC236}">
                <a16:creationId xmlns:a16="http://schemas.microsoft.com/office/drawing/2014/main" xmlns="" id="{109D77D1-6B70-D1D4-C51A-2A2DDB197058}"/>
              </a:ext>
            </a:extLst>
          </p:cNvPr>
          <p:cNvGrpSpPr/>
          <p:nvPr/>
        </p:nvGrpSpPr>
        <p:grpSpPr>
          <a:xfrm>
            <a:off x="11822428" y="4251622"/>
            <a:ext cx="5429255" cy="5429255"/>
            <a:chOff x="5438349" y="1420589"/>
            <a:chExt cx="2714627" cy="2714627"/>
          </a:xfrm>
        </p:grpSpPr>
        <p:sp>
          <p:nvSpPr>
            <p:cNvPr id="6" name="Hình Bầu dục 4">
              <a:extLst>
                <a:ext uri="{FF2B5EF4-FFF2-40B4-BE49-F238E27FC236}">
                  <a16:creationId xmlns:a16="http://schemas.microsoft.com/office/drawing/2014/main" xmlns="" id="{193EC22F-649D-9390-6B43-B9ED99D29D2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algn="ctr" defTabSz="1828755">
                <a:buClr>
                  <a:srgbClr val="000000"/>
                </a:buClr>
                <a:defRPr/>
              </a:pPr>
              <a:endParaRPr lang="en-US" sz="2801" kern="0">
                <a:solidFill>
                  <a:srgbClr val="FFFFFF"/>
                </a:solidFill>
                <a:latin typeface="Cambria" panose="02040503050406030204" pitchFamily="18" charset="0"/>
                <a:ea typeface="Cambria" panose="02040503050406030204" pitchFamily="18" charset="0"/>
                <a:sym typeface="Arial"/>
              </a:endParaRPr>
            </a:p>
          </p:txBody>
        </p:sp>
        <p:pic>
          <p:nvPicPr>
            <p:cNvPr id="7" name="Hình ảnh 3" descr="Ảnh có chứa đồ chơi, búp bê, đồ họa véc-tơ&#10;&#10;Mô tả được tạo tự động">
              <a:extLst>
                <a:ext uri="{FF2B5EF4-FFF2-40B4-BE49-F238E27FC236}">
                  <a16:creationId xmlns:a16="http://schemas.microsoft.com/office/drawing/2014/main" xmlns="" id="{5908C0BF-E638-98F3-E546-50391637C9A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8" name="Google Shape;1768;p26">
            <a:extLst>
              <a:ext uri="{FF2B5EF4-FFF2-40B4-BE49-F238E27FC236}">
                <a16:creationId xmlns:a16="http://schemas.microsoft.com/office/drawing/2014/main" xmlns="" id="{17661FC5-E98A-EE31-A7D6-E27BAD48E581}"/>
              </a:ext>
            </a:extLst>
          </p:cNvPr>
          <p:cNvSpPr txBox="1">
            <a:spLocks/>
          </p:cNvSpPr>
          <p:nvPr/>
        </p:nvSpPr>
        <p:spPr>
          <a:xfrm>
            <a:off x="4132415" y="606127"/>
            <a:ext cx="9599322" cy="1989629"/>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defTabSz="1371600">
              <a:buClr>
                <a:srgbClr val="85A8CE"/>
              </a:buClr>
              <a:defRPr/>
            </a:pPr>
            <a:r>
              <a:rPr lang="vi-VN" sz="9000" b="0" kern="0" dirty="0">
                <a:solidFill>
                  <a:srgbClr val="002060"/>
                </a:solidFill>
                <a:latin typeface="Cambria" panose="02040503050406030204" pitchFamily="18" charset="0"/>
                <a:ea typeface="Cambria" panose="02040503050406030204" pitchFamily="18" charset="0"/>
              </a:rPr>
              <a:t>Giải nghĩa từ khó</a:t>
            </a:r>
          </a:p>
        </p:txBody>
      </p:sp>
      <p:sp>
        <p:nvSpPr>
          <p:cNvPr id="9" name="Hình chữ nhật: Góc Tròn 11">
            <a:extLst>
              <a:ext uri="{FF2B5EF4-FFF2-40B4-BE49-F238E27FC236}">
                <a16:creationId xmlns:a16="http://schemas.microsoft.com/office/drawing/2014/main" xmlns="" id="{71A64FB1-6B86-07AF-3626-A9A264FEAC10}"/>
              </a:ext>
            </a:extLst>
          </p:cNvPr>
          <p:cNvSpPr/>
          <p:nvPr/>
        </p:nvSpPr>
        <p:spPr>
          <a:xfrm>
            <a:off x="1942538" y="2429833"/>
            <a:ext cx="11237204" cy="5429255"/>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a:effectLst/>
        </p:spPr>
        <p:txBody>
          <a:bodyPr rtlCol="0" anchor="ctr"/>
          <a:lstStyle/>
          <a:p>
            <a:pPr algn="ctr" defTabSz="1828755">
              <a:buClr>
                <a:srgbClr val="000000"/>
              </a:buClr>
              <a:defRPr/>
            </a:pPr>
            <a:endParaRPr lang="en-US" sz="2801" kern="0" dirty="0">
              <a:solidFill>
                <a:srgbClr val="FFFFFF"/>
              </a:solidFill>
              <a:latin typeface="Cambria" panose="02040503050406030204" pitchFamily="18" charset="0"/>
              <a:ea typeface="Cambria" panose="02040503050406030204" pitchFamily="18" charset="0"/>
              <a:sym typeface="Arial"/>
            </a:endParaRPr>
          </a:p>
        </p:txBody>
      </p:sp>
      <p:sp>
        <p:nvSpPr>
          <p:cNvPr id="10" name="Hộp Văn bản 5">
            <a:extLst>
              <a:ext uri="{FF2B5EF4-FFF2-40B4-BE49-F238E27FC236}">
                <a16:creationId xmlns:a16="http://schemas.microsoft.com/office/drawing/2014/main" xmlns="" id="{B521BA22-D2DD-1450-086C-2ED78A996061}"/>
              </a:ext>
            </a:extLst>
          </p:cNvPr>
          <p:cNvSpPr txBox="1"/>
          <p:nvPr/>
        </p:nvSpPr>
        <p:spPr>
          <a:xfrm>
            <a:off x="6496955" y="2393816"/>
            <a:ext cx="2467778" cy="1323439"/>
          </a:xfrm>
          <a:prstGeom prst="rect">
            <a:avLst/>
          </a:prstGeom>
          <a:noFill/>
        </p:spPr>
        <p:txBody>
          <a:bodyPr wrap="square" rtlCol="0">
            <a:spAutoFit/>
          </a:bodyPr>
          <a:lstStyle/>
          <a:p>
            <a:pPr algn="ctr" defTabSz="1828755">
              <a:buClr>
                <a:srgbClr val="000000"/>
              </a:buClr>
            </a:pPr>
            <a:r>
              <a:rPr lang="en-US" sz="8000" b="1" kern="0" dirty="0" err="1">
                <a:solidFill>
                  <a:srgbClr val="000000"/>
                </a:solidFill>
                <a:latin typeface="Cambria" panose="02040503050406030204" pitchFamily="18" charset="0"/>
                <a:ea typeface="Cambria" panose="02040503050406030204" pitchFamily="18" charset="0"/>
                <a:cs typeface="Arial"/>
                <a:sym typeface="Arial"/>
              </a:rPr>
              <a:t>Gùi</a:t>
            </a:r>
            <a:r>
              <a:rPr lang="en-US" sz="8000" b="1" kern="0" dirty="0">
                <a:solidFill>
                  <a:srgbClr val="000000"/>
                </a:solidFill>
                <a:latin typeface="Cambria" panose="02040503050406030204" pitchFamily="18" charset="0"/>
                <a:ea typeface="Cambria" panose="02040503050406030204" pitchFamily="18" charset="0"/>
                <a:cs typeface="Arial"/>
                <a:sym typeface="Arial"/>
              </a:rPr>
              <a:t>:</a:t>
            </a:r>
          </a:p>
        </p:txBody>
      </p:sp>
      <p:sp>
        <p:nvSpPr>
          <p:cNvPr id="11" name="Hộp Văn bản 12">
            <a:extLst>
              <a:ext uri="{FF2B5EF4-FFF2-40B4-BE49-F238E27FC236}">
                <a16:creationId xmlns:a16="http://schemas.microsoft.com/office/drawing/2014/main" xmlns="" id="{AFD7756A-D05D-46CF-5AD2-B668A33349D4}"/>
              </a:ext>
            </a:extLst>
          </p:cNvPr>
          <p:cNvSpPr txBox="1"/>
          <p:nvPr/>
        </p:nvSpPr>
        <p:spPr>
          <a:xfrm>
            <a:off x="1537745" y="4168577"/>
            <a:ext cx="11606757" cy="2585323"/>
          </a:xfrm>
          <a:prstGeom prst="rect">
            <a:avLst/>
          </a:prstGeom>
          <a:noFill/>
        </p:spPr>
        <p:txBody>
          <a:bodyPr wrap="square" rtlCol="0">
            <a:spAutoFit/>
          </a:bodyPr>
          <a:lstStyle/>
          <a:p>
            <a:pPr algn="ctr" defTabSz="1828755">
              <a:buClr>
                <a:srgbClr val="000000"/>
              </a:buClr>
            </a:pPr>
            <a:r>
              <a:rPr lang="en-US" sz="5400" b="1" kern="0" dirty="0">
                <a:solidFill>
                  <a:srgbClr val="000000"/>
                </a:solidFill>
                <a:latin typeface="Cambria" panose="02040503050406030204" pitchFamily="18" charset="0"/>
                <a:ea typeface="Cambria" panose="02040503050406030204" pitchFamily="18" charset="0"/>
                <a:cs typeface="Arial"/>
                <a:sym typeface="Arial"/>
              </a:rPr>
              <a:t>Đ</a:t>
            </a:r>
            <a:r>
              <a:rPr lang="vi-VN" sz="5400" b="1" kern="0" dirty="0">
                <a:solidFill>
                  <a:srgbClr val="000000"/>
                </a:solidFill>
                <a:latin typeface="Cambria" panose="02040503050406030204" pitchFamily="18" charset="0"/>
                <a:ea typeface="Cambria" panose="02040503050406030204" pitchFamily="18" charset="0"/>
                <a:cs typeface="Arial"/>
                <a:sym typeface="Arial"/>
              </a:rPr>
              <a:t>ồ làm bằng mây tre để mang đồ đạc (trên lưng), dùng ở một số khu vực miền núi.</a:t>
            </a:r>
            <a:endParaRPr lang="en-US" sz="54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6958" y="3753272"/>
            <a:ext cx="11368640" cy="5800800"/>
          </a:xfrm>
          <a:prstGeom prst="rect">
            <a:avLst/>
          </a:prstGeom>
        </p:spPr>
      </p:pic>
    </p:spTree>
    <p:extLst>
      <p:ext uri="{BB962C8B-B14F-4D97-AF65-F5344CB8AC3E}">
        <p14:creationId xmlns:p14="http://schemas.microsoft.com/office/powerpoint/2010/main" val="113882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xmlns="" id="{8D3A0AB5-4E4E-B3C5-61BC-8F2D118E0A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40"/>
          <a:stretch/>
        </p:blipFill>
        <p:spPr>
          <a:xfrm>
            <a:off x="30" y="1923"/>
            <a:ext cx="18287970" cy="10285077"/>
          </a:xfrm>
          <a:prstGeom prst="rect">
            <a:avLst/>
          </a:prstGeom>
        </p:spPr>
      </p:pic>
      <p:sp>
        <p:nvSpPr>
          <p:cNvPr id="2" name="Rectangle: Rounded Corners 1">
            <a:extLst>
              <a:ext uri="{FF2B5EF4-FFF2-40B4-BE49-F238E27FC236}">
                <a16:creationId xmlns:a16="http://schemas.microsoft.com/office/drawing/2014/main" xmlns="" id="{17DD369D-0A99-57CC-2577-8FC7C5002ED8}"/>
              </a:ext>
            </a:extLst>
          </p:cNvPr>
          <p:cNvSpPr/>
          <p:nvPr/>
        </p:nvSpPr>
        <p:spPr>
          <a:xfrm>
            <a:off x="357189" y="400049"/>
            <a:ext cx="17573625" cy="95583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defRPr/>
            </a:pPr>
            <a:endParaRPr lang="en-US" sz="2700">
              <a:solidFill>
                <a:prstClr val="black"/>
              </a:solidFill>
              <a:latin typeface="Cambria" panose="02040503050406030204" pitchFamily="18" charset="0"/>
              <a:ea typeface="Cambria" panose="02040503050406030204" pitchFamily="18" charset="0"/>
            </a:endParaRPr>
          </a:p>
        </p:txBody>
      </p:sp>
      <p:sp>
        <p:nvSpPr>
          <p:cNvPr id="3" name="Hình chữ nhật 2">
            <a:extLst>
              <a:ext uri="{FF2B5EF4-FFF2-40B4-BE49-F238E27FC236}">
                <a16:creationId xmlns:a16="http://schemas.microsoft.com/office/drawing/2014/main" xmlns="" id="{CB2442B9-86EC-B460-0B2E-7D2C823C7922}"/>
              </a:ext>
            </a:extLst>
          </p:cNvPr>
          <p:cNvSpPr/>
          <p:nvPr/>
        </p:nvSpPr>
        <p:spPr>
          <a:xfrm>
            <a:off x="14537056" y="7535540"/>
            <a:ext cx="1283168" cy="1156134"/>
          </a:xfrm>
          <a:prstGeom prst="rect">
            <a:avLst/>
          </a:prstGeom>
          <a:solidFill>
            <a:srgbClr val="FFFFFF"/>
          </a:solidFill>
          <a:ln w="25400" cap="flat" cmpd="sng" algn="ctr">
            <a:noFill/>
            <a:prstDash val="solid"/>
          </a:ln>
          <a:effectLst/>
        </p:spPr>
        <p:txBody>
          <a:bodyPr rtlCol="0" anchor="ctr"/>
          <a:lstStyle/>
          <a:p>
            <a:pPr algn="ctr" defTabSz="1828755">
              <a:buClr>
                <a:srgbClr val="000000"/>
              </a:buClr>
              <a:defRPr/>
            </a:pPr>
            <a:endParaRPr lang="en-US" sz="2801" kern="0">
              <a:solidFill>
                <a:srgbClr val="FFFFFF"/>
              </a:solidFill>
              <a:latin typeface="Cambria" panose="02040503050406030204" pitchFamily="18" charset="0"/>
              <a:ea typeface="Cambria" panose="02040503050406030204" pitchFamily="18" charset="0"/>
              <a:sym typeface="Arial"/>
            </a:endParaRPr>
          </a:p>
        </p:txBody>
      </p:sp>
      <p:grpSp>
        <p:nvGrpSpPr>
          <p:cNvPr id="4" name="Nhóm 6">
            <a:extLst>
              <a:ext uri="{FF2B5EF4-FFF2-40B4-BE49-F238E27FC236}">
                <a16:creationId xmlns:a16="http://schemas.microsoft.com/office/drawing/2014/main" xmlns="" id="{109D77D1-6B70-D1D4-C51A-2A2DDB197058}"/>
              </a:ext>
            </a:extLst>
          </p:cNvPr>
          <p:cNvGrpSpPr/>
          <p:nvPr/>
        </p:nvGrpSpPr>
        <p:grpSpPr>
          <a:xfrm>
            <a:off x="11822428" y="4251622"/>
            <a:ext cx="5429255" cy="5429255"/>
            <a:chOff x="5438349" y="1420589"/>
            <a:chExt cx="2714627" cy="2714627"/>
          </a:xfrm>
        </p:grpSpPr>
        <p:sp>
          <p:nvSpPr>
            <p:cNvPr id="6" name="Hình Bầu dục 4">
              <a:extLst>
                <a:ext uri="{FF2B5EF4-FFF2-40B4-BE49-F238E27FC236}">
                  <a16:creationId xmlns:a16="http://schemas.microsoft.com/office/drawing/2014/main" xmlns="" id="{193EC22F-649D-9390-6B43-B9ED99D29D2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algn="ctr" defTabSz="1828755">
                <a:buClr>
                  <a:srgbClr val="000000"/>
                </a:buClr>
                <a:defRPr/>
              </a:pPr>
              <a:endParaRPr lang="en-US" sz="2801" kern="0">
                <a:solidFill>
                  <a:srgbClr val="FFFFFF"/>
                </a:solidFill>
                <a:latin typeface="Cambria" panose="02040503050406030204" pitchFamily="18" charset="0"/>
                <a:ea typeface="Cambria" panose="02040503050406030204" pitchFamily="18" charset="0"/>
                <a:sym typeface="Arial"/>
              </a:endParaRPr>
            </a:p>
          </p:txBody>
        </p:sp>
        <p:pic>
          <p:nvPicPr>
            <p:cNvPr id="7" name="Hình ảnh 3" descr="Ảnh có chứa đồ chơi, búp bê, đồ họa véc-tơ&#10;&#10;Mô tả được tạo tự động">
              <a:extLst>
                <a:ext uri="{FF2B5EF4-FFF2-40B4-BE49-F238E27FC236}">
                  <a16:creationId xmlns:a16="http://schemas.microsoft.com/office/drawing/2014/main" xmlns="" id="{5908C0BF-E638-98F3-E546-50391637C9A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8" name="Google Shape;1768;p26">
            <a:extLst>
              <a:ext uri="{FF2B5EF4-FFF2-40B4-BE49-F238E27FC236}">
                <a16:creationId xmlns:a16="http://schemas.microsoft.com/office/drawing/2014/main" xmlns="" id="{17661FC5-E98A-EE31-A7D6-E27BAD48E581}"/>
              </a:ext>
            </a:extLst>
          </p:cNvPr>
          <p:cNvSpPr txBox="1">
            <a:spLocks/>
          </p:cNvSpPr>
          <p:nvPr/>
        </p:nvSpPr>
        <p:spPr>
          <a:xfrm>
            <a:off x="4132415" y="606127"/>
            <a:ext cx="9599322" cy="1989629"/>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defTabSz="1371600">
              <a:buClr>
                <a:srgbClr val="85A8CE"/>
              </a:buClr>
              <a:defRPr/>
            </a:pPr>
            <a:r>
              <a:rPr lang="vi-VN" sz="9000" b="0" kern="0" dirty="0">
                <a:solidFill>
                  <a:srgbClr val="002060"/>
                </a:solidFill>
                <a:latin typeface="Cambria" panose="02040503050406030204" pitchFamily="18" charset="0"/>
                <a:ea typeface="Cambria" panose="02040503050406030204" pitchFamily="18" charset="0"/>
              </a:rPr>
              <a:t>Giải nghĩa từ khó</a:t>
            </a:r>
          </a:p>
        </p:txBody>
      </p:sp>
      <p:sp>
        <p:nvSpPr>
          <p:cNvPr id="9" name="Hình chữ nhật: Góc Tròn 11">
            <a:extLst>
              <a:ext uri="{FF2B5EF4-FFF2-40B4-BE49-F238E27FC236}">
                <a16:creationId xmlns:a16="http://schemas.microsoft.com/office/drawing/2014/main" xmlns="" id="{71A64FB1-6B86-07AF-3626-A9A264FEAC10}"/>
              </a:ext>
            </a:extLst>
          </p:cNvPr>
          <p:cNvSpPr/>
          <p:nvPr/>
        </p:nvSpPr>
        <p:spPr>
          <a:xfrm>
            <a:off x="2058813" y="2423445"/>
            <a:ext cx="11237204" cy="5429255"/>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a:effectLst/>
        </p:spPr>
        <p:txBody>
          <a:bodyPr rtlCol="0" anchor="ctr"/>
          <a:lstStyle/>
          <a:p>
            <a:pPr algn="ctr" defTabSz="1828755">
              <a:buClr>
                <a:srgbClr val="000000"/>
              </a:buClr>
              <a:defRPr/>
            </a:pPr>
            <a:endParaRPr lang="en-US" sz="2801" kern="0" dirty="0">
              <a:solidFill>
                <a:srgbClr val="FFFFFF"/>
              </a:solidFill>
              <a:latin typeface="Cambria" panose="02040503050406030204" pitchFamily="18" charset="0"/>
              <a:ea typeface="Cambria" panose="02040503050406030204" pitchFamily="18" charset="0"/>
              <a:sym typeface="Arial"/>
            </a:endParaRPr>
          </a:p>
        </p:txBody>
      </p:sp>
      <p:sp>
        <p:nvSpPr>
          <p:cNvPr id="10" name="Hộp Văn bản 5">
            <a:extLst>
              <a:ext uri="{FF2B5EF4-FFF2-40B4-BE49-F238E27FC236}">
                <a16:creationId xmlns:a16="http://schemas.microsoft.com/office/drawing/2014/main" xmlns="" id="{B521BA22-D2DD-1450-086C-2ED78A996061}"/>
              </a:ext>
            </a:extLst>
          </p:cNvPr>
          <p:cNvSpPr txBox="1"/>
          <p:nvPr/>
        </p:nvSpPr>
        <p:spPr>
          <a:xfrm>
            <a:off x="2754350" y="2428736"/>
            <a:ext cx="9846129" cy="1323439"/>
          </a:xfrm>
          <a:prstGeom prst="rect">
            <a:avLst/>
          </a:prstGeom>
          <a:noFill/>
        </p:spPr>
        <p:txBody>
          <a:bodyPr wrap="square" rtlCol="0">
            <a:spAutoFit/>
          </a:bodyPr>
          <a:lstStyle/>
          <a:p>
            <a:pPr algn="ctr" defTabSz="1828755">
              <a:buClr>
                <a:srgbClr val="000000"/>
              </a:buClr>
            </a:pPr>
            <a:r>
              <a:rPr lang="en-US" sz="8000" b="1" kern="0" dirty="0">
                <a:solidFill>
                  <a:srgbClr val="000000"/>
                </a:solidFill>
                <a:latin typeface="Cambria" panose="02040503050406030204" pitchFamily="18" charset="0"/>
                <a:ea typeface="Cambria" panose="02040503050406030204" pitchFamily="18" charset="0"/>
                <a:cs typeface="Arial"/>
                <a:sym typeface="Arial"/>
              </a:rPr>
              <a:t>Thung (thung lũng):</a:t>
            </a:r>
          </a:p>
        </p:txBody>
      </p:sp>
      <p:sp>
        <p:nvSpPr>
          <p:cNvPr id="11" name="Hộp Văn bản 12">
            <a:extLst>
              <a:ext uri="{FF2B5EF4-FFF2-40B4-BE49-F238E27FC236}">
                <a16:creationId xmlns:a16="http://schemas.microsoft.com/office/drawing/2014/main" xmlns="" id="{AFD7756A-D05D-46CF-5AD2-B668A33349D4}"/>
              </a:ext>
            </a:extLst>
          </p:cNvPr>
          <p:cNvSpPr txBox="1"/>
          <p:nvPr/>
        </p:nvSpPr>
        <p:spPr>
          <a:xfrm>
            <a:off x="1537745" y="4168577"/>
            <a:ext cx="11606757" cy="1938992"/>
          </a:xfrm>
          <a:prstGeom prst="rect">
            <a:avLst/>
          </a:prstGeom>
          <a:noFill/>
        </p:spPr>
        <p:txBody>
          <a:bodyPr wrap="square" rtlCol="0">
            <a:spAutoFit/>
          </a:bodyPr>
          <a:lstStyle/>
          <a:p>
            <a:pPr algn="ctr" defTabSz="1828755">
              <a:buClr>
                <a:srgbClr val="000000"/>
              </a:buClr>
            </a:pPr>
            <a:r>
              <a:rPr lang="vi-VN" sz="6000" b="1" kern="0" dirty="0">
                <a:solidFill>
                  <a:srgbClr val="000000"/>
                </a:solidFill>
                <a:latin typeface="Cambria" panose="02040503050406030204" pitchFamily="18" charset="0"/>
                <a:ea typeface="Cambria" panose="02040503050406030204" pitchFamily="18" charset="0"/>
                <a:cs typeface="Arial"/>
                <a:sym typeface="Arial"/>
              </a:rPr>
              <a:t>dải đất trũng, thấp giữa các sườn (dãy) núi.</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2050" name="Picture 2" descr="Những thung lũng được khách Tây ưa chuộng nhất ở vùng núi phía bắc Việt Nam">
            <a:extLst>
              <a:ext uri="{FF2B5EF4-FFF2-40B4-BE49-F238E27FC236}">
                <a16:creationId xmlns:a16="http://schemas.microsoft.com/office/drawing/2014/main" xmlns="" id="{C211DAD2-A7CA-1B31-BEEE-58D4350E2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268" y="3923009"/>
            <a:ext cx="9427709" cy="530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97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l="-879"/>
            </a:stretch>
          </a:blipFill>
        </p:spPr>
      </p:sp>
      <p:sp>
        <p:nvSpPr>
          <p:cNvPr id="10" name="Freeform 10"/>
          <p:cNvSpPr/>
          <p:nvPr/>
        </p:nvSpPr>
        <p:spPr>
          <a:xfrm>
            <a:off x="152400" y="240104"/>
            <a:ext cx="18135600" cy="9475396"/>
          </a:xfrm>
          <a:custGeom>
            <a:avLst/>
            <a:gdLst/>
            <a:ahLst/>
            <a:cxnLst/>
            <a:rect l="l" t="t" r="r" b="b"/>
            <a:pathLst>
              <a:path w="12393036" h="5543067">
                <a:moveTo>
                  <a:pt x="0" y="0"/>
                </a:moveTo>
                <a:lnTo>
                  <a:pt x="12393036" y="0"/>
                </a:lnTo>
                <a:lnTo>
                  <a:pt x="12393036" y="5543067"/>
                </a:lnTo>
                <a:lnTo>
                  <a:pt x="0" y="554306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22" name="Group 21">
            <a:extLst>
              <a:ext uri="{FF2B5EF4-FFF2-40B4-BE49-F238E27FC236}">
                <a16:creationId xmlns:a16="http://schemas.microsoft.com/office/drawing/2014/main" xmlns="" id="{55241C6D-62F6-9CF9-FE87-7DA2515FD0FF}"/>
              </a:ext>
            </a:extLst>
          </p:cNvPr>
          <p:cNvGrpSpPr/>
          <p:nvPr/>
        </p:nvGrpSpPr>
        <p:grpSpPr>
          <a:xfrm>
            <a:off x="-656130" y="8287390"/>
            <a:ext cx="4927384" cy="2464352"/>
            <a:chOff x="-1498384" y="6423659"/>
            <a:chExt cx="7677365" cy="4749752"/>
          </a:xfrm>
        </p:grpSpPr>
        <p:sp>
          <p:nvSpPr>
            <p:cNvPr id="19" name="Freeform 4"/>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0" name="Freeform 8"/>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1" name="Freeform 6"/>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grpSp>
        <p:nvGrpSpPr>
          <p:cNvPr id="23" name="Group 22">
            <a:extLst>
              <a:ext uri="{FF2B5EF4-FFF2-40B4-BE49-F238E27FC236}">
                <a16:creationId xmlns:a16="http://schemas.microsoft.com/office/drawing/2014/main" xmlns="" id="{B069B1EA-6AA2-5146-8CB7-9A3FD2CF3148}"/>
              </a:ext>
            </a:extLst>
          </p:cNvPr>
          <p:cNvGrpSpPr/>
          <p:nvPr/>
        </p:nvGrpSpPr>
        <p:grpSpPr>
          <a:xfrm flipH="1">
            <a:off x="13878688" y="8287390"/>
            <a:ext cx="4927384" cy="2464352"/>
            <a:chOff x="-1498384" y="6423659"/>
            <a:chExt cx="7677365" cy="4749752"/>
          </a:xfrm>
        </p:grpSpPr>
        <p:sp>
          <p:nvSpPr>
            <p:cNvPr id="24" name="Freeform 4">
              <a:extLst>
                <a:ext uri="{FF2B5EF4-FFF2-40B4-BE49-F238E27FC236}">
                  <a16:creationId xmlns:a16="http://schemas.microsoft.com/office/drawing/2014/main" xmlns="" id="{E450106F-F85E-9995-FE50-A8407722ACB9}"/>
                </a:ext>
              </a:extLst>
            </p:cNvPr>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5" name="Freeform 8">
              <a:extLst>
                <a:ext uri="{FF2B5EF4-FFF2-40B4-BE49-F238E27FC236}">
                  <a16:creationId xmlns:a16="http://schemas.microsoft.com/office/drawing/2014/main" xmlns="" id="{87F2C028-4D69-6F8D-7779-BCB699546DBF}"/>
                </a:ext>
              </a:extLst>
            </p:cNvPr>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6" name="Freeform 6">
              <a:extLst>
                <a:ext uri="{FF2B5EF4-FFF2-40B4-BE49-F238E27FC236}">
                  <a16:creationId xmlns:a16="http://schemas.microsoft.com/office/drawing/2014/main" xmlns="" id="{71D47D37-A97D-3A2B-9B5B-A2B8E529F80C}"/>
                </a:ext>
              </a:extLst>
            </p:cNvPr>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sp>
        <p:nvSpPr>
          <p:cNvPr id="28" name="TextBox 27">
            <a:extLst>
              <a:ext uri="{FF2B5EF4-FFF2-40B4-BE49-F238E27FC236}">
                <a16:creationId xmlns:a16="http://schemas.microsoft.com/office/drawing/2014/main" xmlns="" id="{38C10B0F-FC29-63F6-5D3B-A14679987795}"/>
              </a:ext>
            </a:extLst>
          </p:cNvPr>
          <p:cNvSpPr txBox="1"/>
          <p:nvPr/>
        </p:nvSpPr>
        <p:spPr>
          <a:xfrm>
            <a:off x="697243" y="912696"/>
            <a:ext cx="10724826" cy="707886"/>
          </a:xfrm>
          <a:prstGeom prst="rect">
            <a:avLst/>
          </a:prstGeom>
          <a:noFill/>
        </p:spPr>
        <p:txBody>
          <a:bodyPr wrap="square">
            <a:spAutoFit/>
          </a:bodyPr>
          <a:lstStyle/>
          <a:p>
            <a:pPr algn="ctr"/>
            <a:r>
              <a:rPr lang="vi-VN" sz="4000" b="1" dirty="0">
                <a:solidFill>
                  <a:srgbClr val="002060"/>
                </a:solidFill>
              </a:rPr>
              <a:t>Câu 1: Bài thơ viết về các bạn nhỏ ở đâu?</a:t>
            </a:r>
            <a:endParaRPr lang="en-US" sz="4000" dirty="0"/>
          </a:p>
        </p:txBody>
      </p:sp>
      <p:sp>
        <p:nvSpPr>
          <p:cNvPr id="30" name="TextBox 29">
            <a:extLst>
              <a:ext uri="{FF2B5EF4-FFF2-40B4-BE49-F238E27FC236}">
                <a16:creationId xmlns:a16="http://schemas.microsoft.com/office/drawing/2014/main" xmlns="" id="{9E43D24F-8F56-75AF-38AC-0E5A30B15DB8}"/>
              </a:ext>
            </a:extLst>
          </p:cNvPr>
          <p:cNvSpPr txBox="1"/>
          <p:nvPr/>
        </p:nvSpPr>
        <p:spPr>
          <a:xfrm>
            <a:off x="3581400" y="1752667"/>
            <a:ext cx="10724826" cy="707886"/>
          </a:xfrm>
          <a:prstGeom prst="rect">
            <a:avLst/>
          </a:prstGeom>
          <a:noFill/>
        </p:spPr>
        <p:txBody>
          <a:bodyPr wrap="square">
            <a:spAutoFit/>
          </a:bodyPr>
          <a:lstStyle/>
          <a:p>
            <a:pPr algn="ctr"/>
            <a:r>
              <a:rPr lang="vi-VN" sz="4000" b="1" dirty="0">
                <a:solidFill>
                  <a:srgbClr val="008000"/>
                </a:solidFill>
                <a:sym typeface="Wingdings" panose="05000000000000000000" pitchFamily="2" charset="2"/>
              </a:rPr>
              <a:t></a:t>
            </a:r>
            <a:r>
              <a:rPr lang="en-US" sz="4000" b="1" dirty="0">
                <a:solidFill>
                  <a:srgbClr val="008000"/>
                </a:solidFill>
                <a:sym typeface="Wingdings" panose="05000000000000000000" pitchFamily="2" charset="2"/>
              </a:rPr>
              <a:t> </a:t>
            </a:r>
            <a:r>
              <a:rPr lang="vi-VN" sz="4000" b="1" dirty="0">
                <a:solidFill>
                  <a:srgbClr val="008000"/>
                </a:solidFill>
              </a:rPr>
              <a:t>Bài thơ viết về các bạn nhỏ ở </a:t>
            </a:r>
            <a:r>
              <a:rPr lang="en-US" sz="4000" b="1" dirty="0" err="1">
                <a:solidFill>
                  <a:srgbClr val="008000"/>
                </a:solidFill>
              </a:rPr>
              <a:t>miền</a:t>
            </a:r>
            <a:r>
              <a:rPr lang="en-US" sz="4000" b="1" dirty="0">
                <a:solidFill>
                  <a:srgbClr val="008000"/>
                </a:solidFill>
              </a:rPr>
              <a:t> </a:t>
            </a:r>
            <a:r>
              <a:rPr lang="en-US" sz="4000" b="1" dirty="0" err="1">
                <a:solidFill>
                  <a:srgbClr val="008000"/>
                </a:solidFill>
              </a:rPr>
              <a:t>núi</a:t>
            </a:r>
            <a:endParaRPr lang="en-US" sz="4000" dirty="0">
              <a:solidFill>
                <a:srgbClr val="008000"/>
              </a:solidFill>
            </a:endParaRPr>
          </a:p>
        </p:txBody>
      </p:sp>
      <p:sp>
        <p:nvSpPr>
          <p:cNvPr id="32" name="TextBox 31">
            <a:extLst>
              <a:ext uri="{FF2B5EF4-FFF2-40B4-BE49-F238E27FC236}">
                <a16:creationId xmlns:a16="http://schemas.microsoft.com/office/drawing/2014/main" xmlns="" id="{F7624286-85FF-C696-8F5F-FA59E444C625}"/>
              </a:ext>
            </a:extLst>
          </p:cNvPr>
          <p:cNvSpPr txBox="1"/>
          <p:nvPr/>
        </p:nvSpPr>
        <p:spPr>
          <a:xfrm>
            <a:off x="810014" y="2653448"/>
            <a:ext cx="10724826" cy="707886"/>
          </a:xfrm>
          <a:prstGeom prst="rect">
            <a:avLst/>
          </a:prstGeom>
          <a:noFill/>
        </p:spPr>
        <p:txBody>
          <a:bodyPr wrap="square">
            <a:spAutoFit/>
          </a:bodyPr>
          <a:lstStyle/>
          <a:p>
            <a:pPr algn="ctr"/>
            <a:r>
              <a:rPr lang="vi-VN" sz="4000" b="1" dirty="0">
                <a:solidFill>
                  <a:srgbClr val="002060"/>
                </a:solidFill>
              </a:rPr>
              <a:t>Những cảnh vật nào giúp em biết điều đó?</a:t>
            </a:r>
            <a:endParaRPr lang="en-US" sz="4000" dirty="0">
              <a:solidFill>
                <a:srgbClr val="002060"/>
              </a:solidFill>
            </a:endParaRPr>
          </a:p>
        </p:txBody>
      </p:sp>
      <p:sp>
        <p:nvSpPr>
          <p:cNvPr id="34" name="TextBox 33">
            <a:extLst>
              <a:ext uri="{FF2B5EF4-FFF2-40B4-BE49-F238E27FC236}">
                <a16:creationId xmlns:a16="http://schemas.microsoft.com/office/drawing/2014/main" xmlns="" id="{B96C6EF0-0457-7688-AD10-09B63E06CD56}"/>
              </a:ext>
            </a:extLst>
          </p:cNvPr>
          <p:cNvSpPr txBox="1"/>
          <p:nvPr/>
        </p:nvSpPr>
        <p:spPr>
          <a:xfrm>
            <a:off x="3451443" y="3967673"/>
            <a:ext cx="13366545" cy="5016758"/>
          </a:xfrm>
          <a:prstGeom prst="rect">
            <a:avLst/>
          </a:prstGeom>
          <a:noFill/>
        </p:spPr>
        <p:txBody>
          <a:bodyPr wrap="square">
            <a:spAutoFit/>
          </a:bodyPr>
          <a:lstStyle/>
          <a:p>
            <a:pPr algn="just"/>
            <a:r>
              <a:rPr lang="vi-VN" sz="4000" b="1" dirty="0">
                <a:solidFill>
                  <a:srgbClr val="008000"/>
                </a:solidFill>
                <a:sym typeface="Wingdings" panose="05000000000000000000" pitchFamily="2" charset="2"/>
              </a:rPr>
              <a:t></a:t>
            </a:r>
            <a:r>
              <a:rPr lang="en-US" sz="4000" b="1" dirty="0">
                <a:solidFill>
                  <a:srgbClr val="008000"/>
                </a:solidFill>
                <a:sym typeface="Wingdings" panose="05000000000000000000" pitchFamily="2" charset="2"/>
              </a:rPr>
              <a:t> </a:t>
            </a:r>
            <a:r>
              <a:rPr lang="vi-VN" sz="4000" b="1" dirty="0">
                <a:solidFill>
                  <a:srgbClr val="008000"/>
                </a:solidFill>
              </a:rPr>
              <a:t>Những cảnh vật giúp em nhận biết điều đó là:</a:t>
            </a:r>
            <a:endParaRPr lang="en-US" sz="4000" b="1" dirty="0">
              <a:solidFill>
                <a:srgbClr val="008000"/>
              </a:solidFill>
            </a:endParaRPr>
          </a:p>
          <a:p>
            <a:pPr algn="just"/>
            <a:r>
              <a:rPr lang="en-US" sz="4000" b="1" dirty="0">
                <a:solidFill>
                  <a:srgbClr val="008000"/>
                </a:solidFill>
                <a:latin typeface="Arial" panose="020B0604020202020204" pitchFamily="34" charset="0"/>
                <a:cs typeface="Arial" panose="020B0604020202020204" pitchFamily="34" charset="0"/>
              </a:rPr>
              <a:t>		</a:t>
            </a:r>
          </a:p>
          <a:p>
            <a:pPr algn="just"/>
            <a:r>
              <a:rPr lang="en-US" sz="4000" b="1" dirty="0">
                <a:solidFill>
                  <a:srgbClr val="008000"/>
                </a:solidFill>
                <a:latin typeface="Arial" panose="020B0604020202020204" pitchFamily="34" charset="0"/>
                <a:cs typeface="Arial" panose="020B0604020202020204" pitchFamily="34" charset="0"/>
              </a:rPr>
              <a:t>		N</a:t>
            </a:r>
            <a:r>
              <a:rPr lang="vi-VN" sz="4000" b="1" dirty="0">
                <a:solidFill>
                  <a:srgbClr val="008000"/>
                </a:solidFill>
              </a:rPr>
              <a:t>ắng nhuộm hồng </a:t>
            </a:r>
            <a:r>
              <a:rPr lang="vi-VN" sz="4000" b="1" dirty="0">
                <a:solidFill>
                  <a:srgbClr val="FF0000"/>
                </a:solidFill>
              </a:rPr>
              <a:t>núi xanh</a:t>
            </a:r>
            <a:endParaRPr lang="en-US" sz="4000" b="1" dirty="0">
              <a:solidFill>
                <a:srgbClr val="FF0000"/>
              </a:solidFill>
            </a:endParaRPr>
          </a:p>
          <a:p>
            <a:pPr algn="just"/>
            <a:r>
              <a:rPr lang="en-US" sz="4000" b="1" dirty="0">
                <a:solidFill>
                  <a:srgbClr val="008000"/>
                </a:solidFill>
              </a:rPr>
              <a:t>		</a:t>
            </a:r>
            <a:r>
              <a:rPr lang="vi-VN" sz="4000" b="1" dirty="0">
                <a:solidFill>
                  <a:srgbClr val="008000"/>
                </a:solidFill>
              </a:rPr>
              <a:t>Tiếng trống rung </a:t>
            </a:r>
            <a:r>
              <a:rPr lang="vi-VN" sz="4000" b="1" dirty="0">
                <a:solidFill>
                  <a:srgbClr val="FF0000"/>
                </a:solidFill>
              </a:rPr>
              <a:t>vách đá</a:t>
            </a:r>
            <a:endParaRPr lang="en-US" sz="4000" b="1" dirty="0">
              <a:solidFill>
                <a:srgbClr val="FF0000"/>
              </a:solidFill>
            </a:endParaRPr>
          </a:p>
          <a:p>
            <a:pPr algn="just"/>
            <a:r>
              <a:rPr lang="en-US" sz="4000" b="1" dirty="0">
                <a:solidFill>
                  <a:srgbClr val="008000"/>
                </a:solidFill>
              </a:rPr>
              <a:t>		</a:t>
            </a:r>
            <a:r>
              <a:rPr lang="vi-VN" sz="4000" b="1" dirty="0">
                <a:solidFill>
                  <a:srgbClr val="008000"/>
                </a:solidFill>
              </a:rPr>
              <a:t>Bóng em nh</a:t>
            </a:r>
            <a:r>
              <a:rPr lang="en-US" sz="4000" b="1" dirty="0" err="1">
                <a:solidFill>
                  <a:srgbClr val="008000"/>
                </a:solidFill>
                <a:latin typeface="Arial" panose="020B0604020202020204" pitchFamily="34" charset="0"/>
                <a:cs typeface="Arial" panose="020B0604020202020204" pitchFamily="34" charset="0"/>
              </a:rPr>
              <a:t>oà</a:t>
            </a:r>
            <a:r>
              <a:rPr lang="vi-VN" sz="4000" b="1" dirty="0">
                <a:solidFill>
                  <a:srgbClr val="008000"/>
                </a:solidFill>
              </a:rPr>
              <a:t> </a:t>
            </a:r>
            <a:r>
              <a:rPr lang="vi-VN" sz="4000" b="1" dirty="0">
                <a:solidFill>
                  <a:srgbClr val="FF0000"/>
                </a:solidFill>
              </a:rPr>
              <a:t>bóng núi</a:t>
            </a:r>
            <a:endParaRPr lang="en-US" sz="4000" b="1" dirty="0">
              <a:solidFill>
                <a:srgbClr val="FF0000"/>
              </a:solidFill>
            </a:endParaRPr>
          </a:p>
          <a:p>
            <a:pPr algn="just"/>
            <a:r>
              <a:rPr lang="en-US" sz="4000" b="1" dirty="0">
                <a:solidFill>
                  <a:srgbClr val="008000"/>
                </a:solidFill>
              </a:rPr>
              <a:t>		</a:t>
            </a:r>
            <a:r>
              <a:rPr lang="vi-VN" sz="4000" b="1" dirty="0">
                <a:solidFill>
                  <a:srgbClr val="008000"/>
                </a:solidFill>
              </a:rPr>
              <a:t>Hun hút mấy </a:t>
            </a:r>
            <a:r>
              <a:rPr lang="vi-VN" sz="4000" b="1" dirty="0">
                <a:solidFill>
                  <a:srgbClr val="FF0000"/>
                </a:solidFill>
              </a:rPr>
              <a:t>thung sâu</a:t>
            </a:r>
            <a:endParaRPr lang="en-US" sz="4000" b="1" dirty="0">
              <a:solidFill>
                <a:srgbClr val="FF0000"/>
              </a:solidFill>
            </a:endParaRPr>
          </a:p>
          <a:p>
            <a:pPr algn="just"/>
            <a:r>
              <a:rPr lang="en-US" sz="4000" b="1" dirty="0">
                <a:solidFill>
                  <a:srgbClr val="008000"/>
                </a:solidFill>
              </a:rPr>
              <a:t>		</a:t>
            </a:r>
            <a:r>
              <a:rPr lang="vi-VN" sz="4000" b="1" dirty="0">
                <a:solidFill>
                  <a:srgbClr val="FF0000"/>
                </a:solidFill>
              </a:rPr>
              <a:t>Vượt suối </a:t>
            </a:r>
            <a:r>
              <a:rPr lang="vi-VN" sz="4000" b="1" dirty="0">
                <a:solidFill>
                  <a:srgbClr val="008000"/>
                </a:solidFill>
              </a:rPr>
              <a:t>lại </a:t>
            </a:r>
            <a:r>
              <a:rPr lang="vi-VN" sz="4000" b="1" dirty="0">
                <a:solidFill>
                  <a:srgbClr val="FF0000"/>
                </a:solidFill>
              </a:rPr>
              <a:t>băng rừng</a:t>
            </a:r>
            <a:endParaRPr lang="en-US" sz="4000" b="1" dirty="0">
              <a:solidFill>
                <a:srgbClr val="FF0000"/>
              </a:solidFill>
            </a:endParaRPr>
          </a:p>
          <a:p>
            <a:pPr algn="just"/>
            <a:r>
              <a:rPr lang="en-US" sz="4000" b="1" dirty="0">
                <a:solidFill>
                  <a:srgbClr val="008000"/>
                </a:solidFill>
              </a:rPr>
              <a:t>		</a:t>
            </a:r>
            <a:r>
              <a:rPr lang="vi-VN" sz="4000" b="1" dirty="0">
                <a:solidFill>
                  <a:srgbClr val="008000"/>
                </a:solidFill>
              </a:rPr>
              <a:t>Lớp học ngang </a:t>
            </a:r>
            <a:r>
              <a:rPr lang="vi-VN" sz="4000" b="1" dirty="0">
                <a:solidFill>
                  <a:srgbClr val="FF0000"/>
                </a:solidFill>
              </a:rPr>
              <a:t>lưng đồi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l="-879"/>
            </a:stretch>
          </a:blipFill>
        </p:spPr>
      </p:sp>
      <p:sp>
        <p:nvSpPr>
          <p:cNvPr id="10" name="Freeform 10"/>
          <p:cNvSpPr/>
          <p:nvPr/>
        </p:nvSpPr>
        <p:spPr>
          <a:xfrm>
            <a:off x="152400" y="240104"/>
            <a:ext cx="18135600" cy="9475396"/>
          </a:xfrm>
          <a:custGeom>
            <a:avLst/>
            <a:gdLst/>
            <a:ahLst/>
            <a:cxnLst/>
            <a:rect l="l" t="t" r="r" b="b"/>
            <a:pathLst>
              <a:path w="12393036" h="5543067">
                <a:moveTo>
                  <a:pt x="0" y="0"/>
                </a:moveTo>
                <a:lnTo>
                  <a:pt x="12393036" y="0"/>
                </a:lnTo>
                <a:lnTo>
                  <a:pt x="12393036" y="5543067"/>
                </a:lnTo>
                <a:lnTo>
                  <a:pt x="0" y="554306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22" name="Group 21">
            <a:extLst>
              <a:ext uri="{FF2B5EF4-FFF2-40B4-BE49-F238E27FC236}">
                <a16:creationId xmlns:a16="http://schemas.microsoft.com/office/drawing/2014/main" xmlns="" id="{55241C6D-62F6-9CF9-FE87-7DA2515FD0FF}"/>
              </a:ext>
            </a:extLst>
          </p:cNvPr>
          <p:cNvGrpSpPr/>
          <p:nvPr/>
        </p:nvGrpSpPr>
        <p:grpSpPr>
          <a:xfrm>
            <a:off x="-656130" y="8287390"/>
            <a:ext cx="4927384" cy="2464352"/>
            <a:chOff x="-1498384" y="6423659"/>
            <a:chExt cx="7677365" cy="4749752"/>
          </a:xfrm>
        </p:grpSpPr>
        <p:sp>
          <p:nvSpPr>
            <p:cNvPr id="19" name="Freeform 4"/>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0" name="Freeform 8"/>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1" name="Freeform 6"/>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grpSp>
        <p:nvGrpSpPr>
          <p:cNvPr id="23" name="Group 22">
            <a:extLst>
              <a:ext uri="{FF2B5EF4-FFF2-40B4-BE49-F238E27FC236}">
                <a16:creationId xmlns:a16="http://schemas.microsoft.com/office/drawing/2014/main" xmlns="" id="{B069B1EA-6AA2-5146-8CB7-9A3FD2CF3148}"/>
              </a:ext>
            </a:extLst>
          </p:cNvPr>
          <p:cNvGrpSpPr/>
          <p:nvPr/>
        </p:nvGrpSpPr>
        <p:grpSpPr>
          <a:xfrm flipH="1">
            <a:off x="13878688" y="8287390"/>
            <a:ext cx="4927384" cy="2464352"/>
            <a:chOff x="-1498384" y="6423659"/>
            <a:chExt cx="7677365" cy="4749752"/>
          </a:xfrm>
        </p:grpSpPr>
        <p:sp>
          <p:nvSpPr>
            <p:cNvPr id="24" name="Freeform 4">
              <a:extLst>
                <a:ext uri="{FF2B5EF4-FFF2-40B4-BE49-F238E27FC236}">
                  <a16:creationId xmlns:a16="http://schemas.microsoft.com/office/drawing/2014/main" xmlns="" id="{E450106F-F85E-9995-FE50-A8407722ACB9}"/>
                </a:ext>
              </a:extLst>
            </p:cNvPr>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5" name="Freeform 8">
              <a:extLst>
                <a:ext uri="{FF2B5EF4-FFF2-40B4-BE49-F238E27FC236}">
                  <a16:creationId xmlns:a16="http://schemas.microsoft.com/office/drawing/2014/main" xmlns="" id="{87F2C028-4D69-6F8D-7779-BCB699546DBF}"/>
                </a:ext>
              </a:extLst>
            </p:cNvPr>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6" name="Freeform 6">
              <a:extLst>
                <a:ext uri="{FF2B5EF4-FFF2-40B4-BE49-F238E27FC236}">
                  <a16:creationId xmlns:a16="http://schemas.microsoft.com/office/drawing/2014/main" xmlns="" id="{71D47D37-A97D-3A2B-9B5B-A2B8E529F80C}"/>
                </a:ext>
              </a:extLst>
            </p:cNvPr>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sp>
        <p:nvSpPr>
          <p:cNvPr id="5" name="TextBox 4">
            <a:extLst>
              <a:ext uri="{FF2B5EF4-FFF2-40B4-BE49-F238E27FC236}">
                <a16:creationId xmlns:a16="http://schemas.microsoft.com/office/drawing/2014/main" xmlns="" id="{3A84B288-0C5F-7259-A23F-BB7529F2B0E5}"/>
              </a:ext>
            </a:extLst>
          </p:cNvPr>
          <p:cNvSpPr txBox="1"/>
          <p:nvPr/>
        </p:nvSpPr>
        <p:spPr>
          <a:xfrm>
            <a:off x="1326664" y="673067"/>
            <a:ext cx="15742136" cy="1446550"/>
          </a:xfrm>
          <a:prstGeom prst="rect">
            <a:avLst/>
          </a:prstGeom>
          <a:noFill/>
        </p:spPr>
        <p:txBody>
          <a:bodyPr wrap="square">
            <a:spAutoFit/>
          </a:bodyPr>
          <a:lstStyle/>
          <a:p>
            <a:pPr algn="just"/>
            <a:r>
              <a:rPr lang="vi-VN" sz="4400" b="1" dirty="0">
                <a:solidFill>
                  <a:srgbClr val="002060"/>
                </a:solidFill>
                <a:latin typeface="Arial" panose="020B0604020202020204" pitchFamily="34" charset="0"/>
                <a:cs typeface="Arial" panose="020B0604020202020204" pitchFamily="34" charset="0"/>
              </a:rPr>
              <a:t>Câu </a:t>
            </a:r>
            <a:r>
              <a:rPr lang="en-US" sz="4400" b="1" dirty="0">
                <a:solidFill>
                  <a:srgbClr val="002060"/>
                </a:solidFill>
                <a:latin typeface="Arial" panose="020B0604020202020204" pitchFamily="34" charset="0"/>
                <a:cs typeface="Arial" panose="020B0604020202020204" pitchFamily="34" charset="0"/>
              </a:rPr>
              <a:t>2</a:t>
            </a:r>
            <a:r>
              <a:rPr lang="vi-VN" sz="4400" b="1" dirty="0">
                <a:solidFill>
                  <a:srgbClr val="002060"/>
                </a:solidFill>
                <a:latin typeface="Arial" panose="020B0604020202020204" pitchFamily="34" charset="0"/>
                <a:cs typeface="Arial" panose="020B0604020202020204" pitchFamily="34" charset="0"/>
              </a:rPr>
              <a:t>:</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Những</a:t>
            </a:r>
            <a:r>
              <a:rPr lang="en-US" sz="4400" b="1" dirty="0">
                <a:solidFill>
                  <a:srgbClr val="002060"/>
                </a:solidFill>
                <a:latin typeface="Arial" panose="020B0604020202020204" pitchFamily="34" charset="0"/>
                <a:cs typeface="Arial" panose="020B0604020202020204" pitchFamily="34" charset="0"/>
              </a:rPr>
              <a:t> chi </a:t>
            </a:r>
            <a:r>
              <a:rPr lang="en-US" sz="4400" b="1" dirty="0" err="1">
                <a:solidFill>
                  <a:srgbClr val="002060"/>
                </a:solidFill>
                <a:latin typeface="Arial" panose="020B0604020202020204" pitchFamily="34" charset="0"/>
                <a:cs typeface="Arial" panose="020B0604020202020204" pitchFamily="34" charset="0"/>
              </a:rPr>
              <a:t>tiết</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nào</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cho</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thấy</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việc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học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của</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bạn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nhỏ</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vùng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cao</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rất</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vất</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vả</a:t>
            </a:r>
            <a:r>
              <a:rPr lang="en-US" sz="4400" b="1" dirty="0">
                <a:solidFill>
                  <a:srgbClr val="002060"/>
                </a:solidFill>
                <a:latin typeface="Arial" panose="020B0604020202020204" pitchFamily="34" charset="0"/>
                <a:cs typeface="Arial" panose="020B0604020202020204" pitchFamily="34" charset="0"/>
              </a:rPr>
              <a:t>?</a:t>
            </a:r>
            <a:endParaRPr lang="en-US" sz="4400" dirty="0">
              <a:solidFill>
                <a:srgbClr val="002060"/>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xmlns="" id="{A60377E2-0726-00E2-CA76-C23CE5A60C26}"/>
              </a:ext>
            </a:extLst>
          </p:cNvPr>
          <p:cNvGrpSpPr/>
          <p:nvPr/>
        </p:nvGrpSpPr>
        <p:grpSpPr>
          <a:xfrm>
            <a:off x="1037756" y="2189987"/>
            <a:ext cx="15890330" cy="4032035"/>
            <a:chOff x="1037756" y="2189987"/>
            <a:chExt cx="15890330" cy="4032035"/>
          </a:xfrm>
        </p:grpSpPr>
        <p:sp>
          <p:nvSpPr>
            <p:cNvPr id="7" name="TextBox 6">
              <a:extLst>
                <a:ext uri="{FF2B5EF4-FFF2-40B4-BE49-F238E27FC236}">
                  <a16:creationId xmlns:a16="http://schemas.microsoft.com/office/drawing/2014/main" xmlns="" id="{033F08D1-5747-8BB5-2770-4FFCF89E5984}"/>
                </a:ext>
              </a:extLst>
            </p:cNvPr>
            <p:cNvSpPr txBox="1"/>
            <p:nvPr/>
          </p:nvSpPr>
          <p:spPr>
            <a:xfrm>
              <a:off x="1037756" y="2192521"/>
              <a:ext cx="6720121" cy="4029501"/>
            </a:xfrm>
            <a:prstGeom prst="rect">
              <a:avLst/>
            </a:prstGeom>
            <a:noFill/>
          </p:spPr>
          <p:txBody>
            <a:bodyPr wrap="square">
              <a:spAutoFit/>
            </a:bodyPr>
            <a:lstStyle/>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Em đi tìm cái chữ</a:t>
              </a:r>
            </a:p>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Vượt suối lại băng rừng</a:t>
              </a:r>
            </a:p>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Đường xa chân có mỏi</a:t>
              </a:r>
            </a:p>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Chữ vẫn gùi trên lưng</a:t>
              </a:r>
              <a:endParaRPr lang="en-US" sz="44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04966FAE-885B-72EE-09C9-B0C7883ED4DA}"/>
                </a:ext>
              </a:extLst>
            </p:cNvPr>
            <p:cNvSpPr txBox="1"/>
            <p:nvPr/>
          </p:nvSpPr>
          <p:spPr>
            <a:xfrm>
              <a:off x="10207965" y="2189987"/>
              <a:ext cx="6720121" cy="4029501"/>
            </a:xfrm>
            <a:prstGeom prst="rect">
              <a:avLst/>
            </a:prstGeom>
            <a:noFill/>
          </p:spPr>
          <p:txBody>
            <a:bodyPr wrap="square">
              <a:spAutoFit/>
            </a:bodyPr>
            <a:lstStyle/>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Càng đi chân càng vững</a:t>
              </a:r>
            </a:p>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Lớp học ngang lưng đồi</a:t>
              </a:r>
            </a:p>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Mắt em như sao sáng</a:t>
              </a:r>
            </a:p>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Gặt chữ trên đỉnh trời!</a:t>
              </a:r>
            </a:p>
          </p:txBody>
        </p:sp>
      </p:grpSp>
      <p:sp>
        <p:nvSpPr>
          <p:cNvPr id="12" name="TextBox 11">
            <a:extLst>
              <a:ext uri="{FF2B5EF4-FFF2-40B4-BE49-F238E27FC236}">
                <a16:creationId xmlns:a16="http://schemas.microsoft.com/office/drawing/2014/main" xmlns="" id="{D5BA860D-AED8-47E8-19C8-6EA40D73FEF9}"/>
              </a:ext>
            </a:extLst>
          </p:cNvPr>
          <p:cNvSpPr txBox="1"/>
          <p:nvPr/>
        </p:nvSpPr>
        <p:spPr>
          <a:xfrm>
            <a:off x="3045787" y="6760228"/>
            <a:ext cx="13229781" cy="2123658"/>
          </a:xfrm>
          <a:prstGeom prst="rect">
            <a:avLst/>
          </a:prstGeom>
          <a:noFill/>
        </p:spPr>
        <p:txBody>
          <a:bodyPr wrap="square">
            <a:spAutoFit/>
          </a:bodyPr>
          <a:lstStyle/>
          <a:p>
            <a:pPr algn="just"/>
            <a:r>
              <a:rPr lang="en-US" sz="4400" b="1" dirty="0">
                <a:solidFill>
                  <a:srgbClr val="008000"/>
                </a:solidFill>
                <a:latin typeface="Arial" panose="020B0604020202020204" pitchFamily="34" charset="0"/>
                <a:cs typeface="Arial" panose="020B0604020202020204" pitchFamily="34" charset="0"/>
                <a:sym typeface="Wingdings" panose="05000000000000000000" pitchFamily="2" charset="2"/>
              </a:rPr>
              <a:t> </a:t>
            </a:r>
            <a:r>
              <a:rPr lang="en-US" sz="4400" b="1" dirty="0" err="1">
                <a:solidFill>
                  <a:srgbClr val="008000"/>
                </a:solidFill>
                <a:latin typeface="Arial" panose="020B0604020202020204" pitchFamily="34" charset="0"/>
                <a:cs typeface="Arial" panose="020B0604020202020204" pitchFamily="34" charset="0"/>
              </a:rPr>
              <a:t>Tất</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cả</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các</a:t>
            </a:r>
            <a:r>
              <a:rPr lang="en-US" sz="4400" b="1" dirty="0">
                <a:solidFill>
                  <a:srgbClr val="008000"/>
                </a:solidFill>
                <a:latin typeface="Arial" panose="020B0604020202020204" pitchFamily="34" charset="0"/>
                <a:cs typeface="Arial" panose="020B0604020202020204" pitchFamily="34" charset="0"/>
              </a:rPr>
              <a:t> chi </a:t>
            </a:r>
            <a:r>
              <a:rPr lang="en-US" sz="4400" b="1" dirty="0" err="1">
                <a:solidFill>
                  <a:srgbClr val="008000"/>
                </a:solidFill>
                <a:latin typeface="Arial" panose="020B0604020202020204" pitchFamily="34" charset="0"/>
                <a:cs typeface="Arial" panose="020B0604020202020204" pitchFamily="34" charset="0"/>
              </a:rPr>
              <a:t>tiết</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nêu</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trên</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cho</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thấy</a:t>
            </a:r>
            <a:r>
              <a:rPr lang="en-US" sz="4400" b="1" dirty="0">
                <a:solidFill>
                  <a:srgbClr val="008000"/>
                </a:solidFill>
                <a:latin typeface="Arial" panose="020B0604020202020204" pitchFamily="34" charset="0"/>
                <a:cs typeface="Arial" panose="020B0604020202020204" pitchFamily="34" charset="0"/>
              </a:rPr>
              <a:t> con </a:t>
            </a:r>
            <a:r>
              <a:rPr lang="en-US" sz="4400" b="1" dirty="0" err="1">
                <a:solidFill>
                  <a:srgbClr val="008000"/>
                </a:solidFill>
                <a:latin typeface="Arial" panose="020B0604020202020204" pitchFamily="34" charset="0"/>
                <a:cs typeface="Arial" panose="020B0604020202020204" pitchFamily="34" charset="0"/>
              </a:rPr>
              <a:t>đường</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đi</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tìm</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cái</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chữ</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của</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các</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bạn</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nhỏ</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vùng</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cao</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hết</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sức</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vất</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vả</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gian</a:t>
            </a:r>
            <a:r>
              <a:rPr lang="en-US" sz="4400" b="1" dirty="0">
                <a:solidFill>
                  <a:srgbClr val="008000"/>
                </a:solidFill>
                <a:latin typeface="Arial" panose="020B0604020202020204" pitchFamily="34" charset="0"/>
                <a:cs typeface="Arial" panose="020B0604020202020204" pitchFamily="34" charset="0"/>
              </a:rPr>
              <a:t> nan.</a:t>
            </a:r>
            <a:endParaRPr lang="en-US" sz="4400" dirty="0">
              <a:solidFill>
                <a:srgbClr val="008000"/>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xmlns="" id="{F6F8BE5B-E5D0-9854-89AB-28B86D8B6AC7}"/>
              </a:ext>
            </a:extLst>
          </p:cNvPr>
          <p:cNvGrpSpPr/>
          <p:nvPr/>
        </p:nvGrpSpPr>
        <p:grpSpPr>
          <a:xfrm>
            <a:off x="1040296" y="2307995"/>
            <a:ext cx="15890330" cy="4032035"/>
            <a:chOff x="1037756" y="2189987"/>
            <a:chExt cx="15890330" cy="4032035"/>
          </a:xfrm>
          <a:solidFill>
            <a:schemeClr val="bg1"/>
          </a:solidFill>
        </p:grpSpPr>
        <p:sp>
          <p:nvSpPr>
            <p:cNvPr id="15" name="TextBox 14">
              <a:extLst>
                <a:ext uri="{FF2B5EF4-FFF2-40B4-BE49-F238E27FC236}">
                  <a16:creationId xmlns:a16="http://schemas.microsoft.com/office/drawing/2014/main" xmlns="" id="{EB12721F-3F14-FC22-B525-85ED7172C7EC}"/>
                </a:ext>
              </a:extLst>
            </p:cNvPr>
            <p:cNvSpPr txBox="1"/>
            <p:nvPr/>
          </p:nvSpPr>
          <p:spPr>
            <a:xfrm>
              <a:off x="1037756" y="2192521"/>
              <a:ext cx="6720121" cy="4029501"/>
            </a:xfrm>
            <a:prstGeom prst="rect">
              <a:avLst/>
            </a:prstGeom>
            <a:grpFill/>
          </p:spPr>
          <p:txBody>
            <a:bodyPr wrap="square">
              <a:spAutoFit/>
            </a:bodyPr>
            <a:lstStyle/>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Em đi tìm cái chữ</a:t>
              </a:r>
            </a:p>
            <a:p>
              <a:pPr algn="l" defTabSz="1828755">
                <a:lnSpc>
                  <a:spcPct val="150000"/>
                </a:lnSpc>
                <a:buClr>
                  <a:srgbClr val="85A8CE"/>
                </a:buClr>
              </a:pPr>
              <a:r>
                <a:rPr lang="vi-VN" sz="4400" b="1" kern="0" dirty="0">
                  <a:solidFill>
                    <a:srgbClr val="FF0000"/>
                  </a:solidFill>
                  <a:latin typeface="Arial" panose="020B0604020202020204" pitchFamily="34" charset="0"/>
                  <a:ea typeface="Cambria" panose="02040503050406030204" pitchFamily="18" charset="0"/>
                  <a:cs typeface="Arial" panose="020B0604020202020204" pitchFamily="34" charset="0"/>
                </a:rPr>
                <a:t>Vượt suối </a:t>
              </a: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lại </a:t>
              </a:r>
              <a:r>
                <a:rPr lang="vi-VN" sz="4400" b="1" kern="0" dirty="0">
                  <a:solidFill>
                    <a:srgbClr val="FF0000"/>
                  </a:solidFill>
                  <a:latin typeface="Arial" panose="020B0604020202020204" pitchFamily="34" charset="0"/>
                  <a:ea typeface="Cambria" panose="02040503050406030204" pitchFamily="18" charset="0"/>
                  <a:cs typeface="Arial" panose="020B0604020202020204" pitchFamily="34" charset="0"/>
                </a:rPr>
                <a:t>băng rừng</a:t>
              </a:r>
            </a:p>
            <a:p>
              <a:pPr algn="l" defTabSz="1828755">
                <a:lnSpc>
                  <a:spcPct val="150000"/>
                </a:lnSpc>
                <a:buClr>
                  <a:srgbClr val="85A8CE"/>
                </a:buClr>
              </a:pPr>
              <a:r>
                <a:rPr lang="vi-VN" sz="4400" b="1" kern="0" dirty="0">
                  <a:solidFill>
                    <a:srgbClr val="FF0000"/>
                  </a:solidFill>
                  <a:latin typeface="Arial" panose="020B0604020202020204" pitchFamily="34" charset="0"/>
                  <a:ea typeface="Cambria" panose="02040503050406030204" pitchFamily="18" charset="0"/>
                  <a:cs typeface="Arial" panose="020B0604020202020204" pitchFamily="34" charset="0"/>
                </a:rPr>
                <a:t>Đường xa </a:t>
              </a: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chân có mỏi</a:t>
              </a:r>
            </a:p>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Chữ vẫn gùi trên lưng</a:t>
              </a:r>
              <a:endParaRPr lang="en-US" sz="4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A3DA31DB-6FFA-F838-7895-CED3E65D8EDB}"/>
                </a:ext>
              </a:extLst>
            </p:cNvPr>
            <p:cNvSpPr txBox="1"/>
            <p:nvPr/>
          </p:nvSpPr>
          <p:spPr>
            <a:xfrm>
              <a:off x="10207965" y="2189987"/>
              <a:ext cx="6720121" cy="4029501"/>
            </a:xfrm>
            <a:prstGeom prst="rect">
              <a:avLst/>
            </a:prstGeom>
            <a:grpFill/>
          </p:spPr>
          <p:txBody>
            <a:bodyPr wrap="square">
              <a:spAutoFit/>
            </a:bodyPr>
            <a:lstStyle/>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Càng đi chân càng vững</a:t>
              </a:r>
            </a:p>
            <a:p>
              <a:pPr algn="l" defTabSz="1828755">
                <a:lnSpc>
                  <a:spcPct val="150000"/>
                </a:lnSpc>
                <a:buClr>
                  <a:srgbClr val="85A8CE"/>
                </a:buClr>
              </a:pPr>
              <a:r>
                <a:rPr lang="vi-VN" sz="4400" b="1" kern="0" dirty="0">
                  <a:solidFill>
                    <a:srgbClr val="FF0000"/>
                  </a:solidFill>
                  <a:latin typeface="Arial" panose="020B0604020202020204" pitchFamily="34" charset="0"/>
                  <a:ea typeface="Cambria" panose="02040503050406030204" pitchFamily="18" charset="0"/>
                  <a:cs typeface="Arial" panose="020B0604020202020204" pitchFamily="34" charset="0"/>
                </a:rPr>
                <a:t>Lớp học ngang lưng đồi</a:t>
              </a:r>
            </a:p>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Mắt em như sao sáng</a:t>
              </a:r>
            </a:p>
            <a:p>
              <a:pPr algn="l" defTabSz="1828755">
                <a:lnSpc>
                  <a:spcPct val="150000"/>
                </a:lnSpc>
                <a:buClr>
                  <a:srgbClr val="85A8CE"/>
                </a:buClr>
              </a:pPr>
              <a:r>
                <a:rPr lang="vi-VN" sz="4400" b="1" kern="0" dirty="0">
                  <a:solidFill>
                    <a:srgbClr val="FF0000"/>
                  </a:solidFill>
                  <a:latin typeface="Arial" panose="020B0604020202020204" pitchFamily="34" charset="0"/>
                  <a:ea typeface="Cambria" panose="02040503050406030204" pitchFamily="18" charset="0"/>
                  <a:cs typeface="Arial" panose="020B0604020202020204" pitchFamily="34" charset="0"/>
                </a:rPr>
                <a:t>Gặt chữ trên đỉnh trời</a:t>
              </a: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a:t>
              </a:r>
            </a:p>
          </p:txBody>
        </p:sp>
      </p:grpSp>
      <p:sp>
        <p:nvSpPr>
          <p:cNvPr id="17" name="Rectangle: Rounded Corners 16">
            <a:extLst>
              <a:ext uri="{FF2B5EF4-FFF2-40B4-BE49-F238E27FC236}">
                <a16:creationId xmlns:a16="http://schemas.microsoft.com/office/drawing/2014/main" xmlns="" id="{3A6F1E84-B490-D67C-9958-24F4B4E782B2}"/>
              </a:ext>
            </a:extLst>
          </p:cNvPr>
          <p:cNvSpPr/>
          <p:nvPr/>
        </p:nvSpPr>
        <p:spPr>
          <a:xfrm>
            <a:off x="381000" y="2307995"/>
            <a:ext cx="17068800" cy="4211148"/>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21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l="-879"/>
            </a:stretch>
          </a:blipFill>
        </p:spPr>
      </p:sp>
      <p:sp>
        <p:nvSpPr>
          <p:cNvPr id="10" name="Freeform 10"/>
          <p:cNvSpPr/>
          <p:nvPr/>
        </p:nvSpPr>
        <p:spPr>
          <a:xfrm>
            <a:off x="152400" y="240104"/>
            <a:ext cx="18135600" cy="9475396"/>
          </a:xfrm>
          <a:custGeom>
            <a:avLst/>
            <a:gdLst/>
            <a:ahLst/>
            <a:cxnLst/>
            <a:rect l="l" t="t" r="r" b="b"/>
            <a:pathLst>
              <a:path w="12393036" h="5543067">
                <a:moveTo>
                  <a:pt x="0" y="0"/>
                </a:moveTo>
                <a:lnTo>
                  <a:pt x="12393036" y="0"/>
                </a:lnTo>
                <a:lnTo>
                  <a:pt x="12393036" y="5543067"/>
                </a:lnTo>
                <a:lnTo>
                  <a:pt x="0" y="554306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22" name="Group 21">
            <a:extLst>
              <a:ext uri="{FF2B5EF4-FFF2-40B4-BE49-F238E27FC236}">
                <a16:creationId xmlns:a16="http://schemas.microsoft.com/office/drawing/2014/main" xmlns="" id="{55241C6D-62F6-9CF9-FE87-7DA2515FD0FF}"/>
              </a:ext>
            </a:extLst>
          </p:cNvPr>
          <p:cNvGrpSpPr/>
          <p:nvPr/>
        </p:nvGrpSpPr>
        <p:grpSpPr>
          <a:xfrm>
            <a:off x="-656130" y="8287390"/>
            <a:ext cx="4927384" cy="2464352"/>
            <a:chOff x="-1498384" y="6423659"/>
            <a:chExt cx="7677365" cy="4749752"/>
          </a:xfrm>
        </p:grpSpPr>
        <p:sp>
          <p:nvSpPr>
            <p:cNvPr id="19" name="Freeform 4"/>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0" name="Freeform 8"/>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1" name="Freeform 6"/>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grpSp>
        <p:nvGrpSpPr>
          <p:cNvPr id="23" name="Group 22">
            <a:extLst>
              <a:ext uri="{FF2B5EF4-FFF2-40B4-BE49-F238E27FC236}">
                <a16:creationId xmlns:a16="http://schemas.microsoft.com/office/drawing/2014/main" xmlns="" id="{B069B1EA-6AA2-5146-8CB7-9A3FD2CF3148}"/>
              </a:ext>
            </a:extLst>
          </p:cNvPr>
          <p:cNvGrpSpPr/>
          <p:nvPr/>
        </p:nvGrpSpPr>
        <p:grpSpPr>
          <a:xfrm flipH="1">
            <a:off x="13878688" y="8287390"/>
            <a:ext cx="4927384" cy="2464352"/>
            <a:chOff x="-1498384" y="6423659"/>
            <a:chExt cx="7677365" cy="4749752"/>
          </a:xfrm>
        </p:grpSpPr>
        <p:sp>
          <p:nvSpPr>
            <p:cNvPr id="24" name="Freeform 4">
              <a:extLst>
                <a:ext uri="{FF2B5EF4-FFF2-40B4-BE49-F238E27FC236}">
                  <a16:creationId xmlns:a16="http://schemas.microsoft.com/office/drawing/2014/main" xmlns="" id="{E450106F-F85E-9995-FE50-A8407722ACB9}"/>
                </a:ext>
              </a:extLst>
            </p:cNvPr>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5" name="Freeform 8">
              <a:extLst>
                <a:ext uri="{FF2B5EF4-FFF2-40B4-BE49-F238E27FC236}">
                  <a16:creationId xmlns:a16="http://schemas.microsoft.com/office/drawing/2014/main" xmlns="" id="{87F2C028-4D69-6F8D-7779-BCB699546DBF}"/>
                </a:ext>
              </a:extLst>
            </p:cNvPr>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6" name="Freeform 6">
              <a:extLst>
                <a:ext uri="{FF2B5EF4-FFF2-40B4-BE49-F238E27FC236}">
                  <a16:creationId xmlns:a16="http://schemas.microsoft.com/office/drawing/2014/main" xmlns="" id="{71D47D37-A97D-3A2B-9B5B-A2B8E529F80C}"/>
                </a:ext>
              </a:extLst>
            </p:cNvPr>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sp>
        <p:nvSpPr>
          <p:cNvPr id="5" name="TextBox 4">
            <a:extLst>
              <a:ext uri="{FF2B5EF4-FFF2-40B4-BE49-F238E27FC236}">
                <a16:creationId xmlns:a16="http://schemas.microsoft.com/office/drawing/2014/main" xmlns="" id="{D5FF939F-FB00-21B0-C9AA-AC997C8EA1FA}"/>
              </a:ext>
            </a:extLst>
          </p:cNvPr>
          <p:cNvSpPr txBox="1"/>
          <p:nvPr/>
        </p:nvSpPr>
        <p:spPr>
          <a:xfrm>
            <a:off x="1395720" y="876300"/>
            <a:ext cx="15901680" cy="1446550"/>
          </a:xfrm>
          <a:prstGeom prst="rect">
            <a:avLst/>
          </a:prstGeom>
          <a:noFill/>
        </p:spPr>
        <p:txBody>
          <a:bodyPr wrap="square">
            <a:spAutoFit/>
          </a:bodyPr>
          <a:lstStyle/>
          <a:p>
            <a:r>
              <a:rPr lang="vi-VN" sz="4400" b="1" dirty="0">
                <a:solidFill>
                  <a:srgbClr val="002060"/>
                </a:solidFill>
                <a:latin typeface="Arial" panose="020B0604020202020204" pitchFamily="34" charset="0"/>
                <a:cs typeface="Arial" panose="020B0604020202020204" pitchFamily="34" charset="0"/>
              </a:rPr>
              <a:t>Câu </a:t>
            </a:r>
            <a:r>
              <a:rPr lang="en-US" sz="4400" b="1" dirty="0">
                <a:solidFill>
                  <a:srgbClr val="002060"/>
                </a:solidFill>
                <a:latin typeface="Arial" panose="020B0604020202020204" pitchFamily="34" charset="0"/>
                <a:cs typeface="Arial" panose="020B0604020202020204" pitchFamily="34" charset="0"/>
              </a:rPr>
              <a:t>3</a:t>
            </a:r>
            <a:r>
              <a:rPr lang="vi-VN" sz="4400" b="1" dirty="0">
                <a:solidFill>
                  <a:srgbClr val="002060"/>
                </a:solidFill>
                <a:latin typeface="Arial" panose="020B0604020202020204" pitchFamily="34" charset="0"/>
                <a:cs typeface="Arial" panose="020B0604020202020204" pitchFamily="34" charset="0"/>
              </a:rPr>
              <a:t>:</a:t>
            </a:r>
            <a:r>
              <a:rPr lang="en-US" sz="4400" b="1" dirty="0">
                <a:solidFill>
                  <a:srgbClr val="002060"/>
                </a:solidFill>
                <a:latin typeface="Arial" panose="020B0604020202020204" pitchFamily="34" charset="0"/>
                <a:cs typeface="Arial" panose="020B0604020202020204" pitchFamily="34" charset="0"/>
              </a:rPr>
              <a:t> </a:t>
            </a:r>
            <a:r>
              <a:rPr lang="vi-VN" sz="4400" b="1" dirty="0">
                <a:solidFill>
                  <a:srgbClr val="002060"/>
                </a:solidFill>
                <a:latin typeface="Arial" panose="020B0604020202020204" pitchFamily="34" charset="0"/>
                <a:cs typeface="Arial" panose="020B0604020202020204" pitchFamily="34" charset="0"/>
              </a:rPr>
              <a:t>Trên đường đi học, bạn nhỏ nghe thấy những âm thanh nào?</a:t>
            </a:r>
            <a:endParaRPr lang="en-US" sz="4400" dirty="0">
              <a:solidFill>
                <a:srgbClr val="00206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xmlns="" id="{B29ED338-32F8-8C07-D34E-FF748B7A0D67}"/>
              </a:ext>
            </a:extLst>
          </p:cNvPr>
          <p:cNvGrpSpPr/>
          <p:nvPr/>
        </p:nvGrpSpPr>
        <p:grpSpPr>
          <a:xfrm>
            <a:off x="941946" y="2300136"/>
            <a:ext cx="16355454" cy="4029501"/>
            <a:chOff x="941946" y="2300136"/>
            <a:chExt cx="16355454" cy="4029501"/>
          </a:xfrm>
        </p:grpSpPr>
        <p:sp>
          <p:nvSpPr>
            <p:cNvPr id="7" name="TextBox 6">
              <a:extLst>
                <a:ext uri="{FF2B5EF4-FFF2-40B4-BE49-F238E27FC236}">
                  <a16:creationId xmlns:a16="http://schemas.microsoft.com/office/drawing/2014/main" xmlns="" id="{6B2D09C0-5999-21AD-EE99-202C6216F30A}"/>
                </a:ext>
              </a:extLst>
            </p:cNvPr>
            <p:cNvSpPr txBox="1"/>
            <p:nvPr/>
          </p:nvSpPr>
          <p:spPr>
            <a:xfrm>
              <a:off x="941946" y="2300136"/>
              <a:ext cx="7745723" cy="4029501"/>
            </a:xfrm>
            <a:prstGeom prst="rect">
              <a:avLst/>
            </a:prstGeom>
            <a:noFill/>
          </p:spPr>
          <p:txBody>
            <a:bodyPr wrap="square">
              <a:spAutoFit/>
            </a:bodyPr>
            <a:lstStyle/>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Bình minh vừa tỉnh giấc</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Nắng nhuộm hồng núi xanh</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Tiếng trống rung vách đá</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Giục đôi chân bước nhanh.</a:t>
              </a:r>
            </a:p>
          </p:txBody>
        </p:sp>
        <p:sp>
          <p:nvSpPr>
            <p:cNvPr id="9" name="TextBox 8">
              <a:extLst>
                <a:ext uri="{FF2B5EF4-FFF2-40B4-BE49-F238E27FC236}">
                  <a16:creationId xmlns:a16="http://schemas.microsoft.com/office/drawing/2014/main" xmlns="" id="{2E1F090F-8172-8A6E-2F2E-D40B3359B261}"/>
                </a:ext>
              </a:extLst>
            </p:cNvPr>
            <p:cNvSpPr txBox="1"/>
            <p:nvPr/>
          </p:nvSpPr>
          <p:spPr>
            <a:xfrm>
              <a:off x="10200647" y="2300136"/>
              <a:ext cx="7096753" cy="4029501"/>
            </a:xfrm>
            <a:prstGeom prst="rect">
              <a:avLst/>
            </a:prstGeom>
            <a:noFill/>
          </p:spPr>
          <p:txBody>
            <a:bodyPr wrap="square">
              <a:spAutoFit/>
            </a:bodyPr>
            <a:lstStyle/>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Bóng em nhoà bóng núi</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Hun hút mấy thung sâu</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Gió đưa theo tiếng sáo</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La đà trên tán lau</a:t>
              </a:r>
              <a:endParaRPr lang="en-US" sz="4400" dirty="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xmlns="" id="{B1E3E58B-994A-1F8B-C512-9379FED5B596}"/>
              </a:ext>
            </a:extLst>
          </p:cNvPr>
          <p:cNvSpPr txBox="1"/>
          <p:nvPr/>
        </p:nvSpPr>
        <p:spPr>
          <a:xfrm>
            <a:off x="547872" y="6575743"/>
            <a:ext cx="17529206" cy="769441"/>
          </a:xfrm>
          <a:prstGeom prst="rect">
            <a:avLst/>
          </a:prstGeom>
          <a:noFill/>
        </p:spPr>
        <p:txBody>
          <a:bodyPr wrap="square">
            <a:spAutoFit/>
          </a:bodyPr>
          <a:lstStyle/>
          <a:p>
            <a:pPr algn="just"/>
            <a:r>
              <a:rPr lang="vi-VN" sz="4400" b="1" dirty="0">
                <a:solidFill>
                  <a:srgbClr val="002060"/>
                </a:solidFill>
                <a:latin typeface="Arial" panose="020B0604020202020204" pitchFamily="34" charset="0"/>
                <a:cs typeface="Arial" panose="020B0604020202020204" pitchFamily="34" charset="0"/>
              </a:rPr>
              <a:t>Theo em, những âm thanh đó đem lại cảm xúc gì cho bạn nhỏ?</a:t>
            </a:r>
            <a:endParaRPr lang="en-US" sz="4400" b="1" dirty="0">
              <a:solidFill>
                <a:srgbClr val="00206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CB9ADBB5-4167-673A-77C3-8EF21FC364F3}"/>
              </a:ext>
            </a:extLst>
          </p:cNvPr>
          <p:cNvSpPr txBox="1"/>
          <p:nvPr/>
        </p:nvSpPr>
        <p:spPr>
          <a:xfrm>
            <a:off x="2012599" y="7406417"/>
            <a:ext cx="14176406" cy="2123658"/>
          </a:xfrm>
          <a:prstGeom prst="rect">
            <a:avLst/>
          </a:prstGeom>
          <a:noFill/>
        </p:spPr>
        <p:txBody>
          <a:bodyPr wrap="square">
            <a:spAutoFit/>
          </a:bodyPr>
          <a:lstStyle/>
          <a:p>
            <a:pPr algn="ctr"/>
            <a:r>
              <a:rPr lang="en-US" sz="4400" b="1" dirty="0">
                <a:solidFill>
                  <a:srgbClr val="008000"/>
                </a:solidFill>
                <a:latin typeface="Arial" panose="020B0604020202020204" pitchFamily="34" charset="0"/>
                <a:cs typeface="Arial" panose="020B0604020202020204" pitchFamily="34" charset="0"/>
              </a:rPr>
              <a:t>N</a:t>
            </a:r>
            <a:r>
              <a:rPr lang="vi-VN" sz="4400" b="1" dirty="0">
                <a:solidFill>
                  <a:srgbClr val="008000"/>
                </a:solidFill>
                <a:latin typeface="Arial" panose="020B0604020202020204" pitchFamily="34" charset="0"/>
                <a:cs typeface="Arial" panose="020B0604020202020204" pitchFamily="34" charset="0"/>
              </a:rPr>
              <a:t>hững âm thanh</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đó</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thể</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hiện</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nhịp</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sống</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thanh</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bình</a:t>
            </a:r>
            <a:r>
              <a:rPr lang="en-US" sz="4400" b="1" dirty="0">
                <a:solidFill>
                  <a:srgbClr val="008000"/>
                </a:solidFill>
                <a:latin typeface="Arial" panose="020B0604020202020204" pitchFamily="34" charset="0"/>
                <a:cs typeface="Arial" panose="020B0604020202020204" pitchFamily="34" charset="0"/>
              </a:rPr>
              <a:t> ở </a:t>
            </a:r>
            <a:r>
              <a:rPr lang="en-US" sz="4400" b="1" dirty="0" err="1">
                <a:solidFill>
                  <a:srgbClr val="008000"/>
                </a:solidFill>
                <a:latin typeface="Arial" panose="020B0604020202020204" pitchFamily="34" charset="0"/>
                <a:cs typeface="Arial" panose="020B0604020202020204" pitchFamily="34" charset="0"/>
              </a:rPr>
              <a:t>vùng</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cao</a:t>
            </a:r>
            <a:r>
              <a:rPr lang="en-US" sz="4400" b="1" dirty="0">
                <a:solidFill>
                  <a:srgbClr val="008000"/>
                </a:solidFill>
                <a:latin typeface="Arial" panose="020B0604020202020204" pitchFamily="34" charset="0"/>
                <a:cs typeface="Arial" panose="020B0604020202020204" pitchFamily="34" charset="0"/>
              </a:rPr>
              <a:t>,</a:t>
            </a:r>
            <a:r>
              <a:rPr lang="vi-VN" sz="4400" b="1" dirty="0">
                <a:solidFill>
                  <a:srgbClr val="008000"/>
                </a:solidFill>
                <a:latin typeface="Arial" panose="020B0604020202020204" pitchFamily="34" charset="0"/>
                <a:cs typeface="Arial" panose="020B0604020202020204" pitchFamily="34" charset="0"/>
              </a:rPr>
              <a:t> đem lại cảm xúc vui vẻ, hào hứng, phấn khởi.... cho bạn nhỏ</a:t>
            </a:r>
            <a:r>
              <a:rPr lang="en-US" sz="4400" b="1" dirty="0">
                <a:solidFill>
                  <a:srgbClr val="008000"/>
                </a:solidFill>
                <a:latin typeface="Arial" panose="020B0604020202020204" pitchFamily="34" charset="0"/>
                <a:cs typeface="Arial" panose="020B0604020202020204" pitchFamily="34" charset="0"/>
              </a:rPr>
              <a:t>.</a:t>
            </a:r>
            <a:endParaRPr lang="en-US" sz="4400" dirty="0">
              <a:solidFill>
                <a:srgbClr val="008000"/>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xmlns="" id="{2CCF98AC-ED8C-CCB5-C3CC-6E660E4A388C}"/>
              </a:ext>
            </a:extLst>
          </p:cNvPr>
          <p:cNvGrpSpPr/>
          <p:nvPr/>
        </p:nvGrpSpPr>
        <p:grpSpPr>
          <a:xfrm>
            <a:off x="923075" y="2289182"/>
            <a:ext cx="16355454" cy="4029501"/>
            <a:chOff x="941946" y="2300136"/>
            <a:chExt cx="16355454" cy="4029501"/>
          </a:xfrm>
          <a:solidFill>
            <a:schemeClr val="bg1"/>
          </a:solidFill>
        </p:grpSpPr>
        <p:sp>
          <p:nvSpPr>
            <p:cNvPr id="17" name="TextBox 16">
              <a:extLst>
                <a:ext uri="{FF2B5EF4-FFF2-40B4-BE49-F238E27FC236}">
                  <a16:creationId xmlns:a16="http://schemas.microsoft.com/office/drawing/2014/main" xmlns="" id="{78A2824C-110C-ED68-0CB4-D8086447932C}"/>
                </a:ext>
              </a:extLst>
            </p:cNvPr>
            <p:cNvSpPr txBox="1"/>
            <p:nvPr/>
          </p:nvSpPr>
          <p:spPr>
            <a:xfrm>
              <a:off x="941946" y="2300136"/>
              <a:ext cx="7745723" cy="4029501"/>
            </a:xfrm>
            <a:prstGeom prst="rect">
              <a:avLst/>
            </a:prstGeom>
            <a:grpFill/>
          </p:spPr>
          <p:txBody>
            <a:bodyPr wrap="square">
              <a:spAutoFit/>
            </a:bodyPr>
            <a:lstStyle/>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Bình minh vừa tỉnh giấc</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Nắng nhuộm hồng núi xanh</a:t>
              </a:r>
            </a:p>
            <a:p>
              <a:pPr lvl="0" algn="just">
                <a:lnSpc>
                  <a:spcPct val="150000"/>
                </a:lnSpc>
                <a:buClrTx/>
                <a:defRPr/>
              </a:pPr>
              <a:r>
                <a:rPr lang="vi-VN" sz="4400" b="1" dirty="0">
                  <a:solidFill>
                    <a:srgbClr val="FF0000"/>
                  </a:solidFill>
                  <a:latin typeface="Arial" panose="020B0604020202020204" pitchFamily="34" charset="0"/>
                  <a:ea typeface="Cambria" panose="02040503050406030204" pitchFamily="18" charset="0"/>
                  <a:cs typeface="Arial" panose="020B0604020202020204" pitchFamily="34" charset="0"/>
                </a:rPr>
                <a:t>Tiếng trống rung vách đá</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Giục đôi chân bước nhanh.</a:t>
              </a:r>
            </a:p>
          </p:txBody>
        </p:sp>
        <p:sp>
          <p:nvSpPr>
            <p:cNvPr id="18" name="TextBox 17">
              <a:extLst>
                <a:ext uri="{FF2B5EF4-FFF2-40B4-BE49-F238E27FC236}">
                  <a16:creationId xmlns:a16="http://schemas.microsoft.com/office/drawing/2014/main" xmlns="" id="{DDCC49B8-53F5-FFBC-19D5-9868683CFBC7}"/>
                </a:ext>
              </a:extLst>
            </p:cNvPr>
            <p:cNvSpPr txBox="1"/>
            <p:nvPr/>
          </p:nvSpPr>
          <p:spPr>
            <a:xfrm>
              <a:off x="10200647" y="2300136"/>
              <a:ext cx="7096753" cy="4029501"/>
            </a:xfrm>
            <a:prstGeom prst="rect">
              <a:avLst/>
            </a:prstGeom>
            <a:grpFill/>
          </p:spPr>
          <p:txBody>
            <a:bodyPr wrap="square">
              <a:spAutoFit/>
            </a:bodyPr>
            <a:lstStyle/>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Bóng em nhoà bóng núi</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Hun hút mấy thung sâu</a:t>
              </a:r>
            </a:p>
            <a:p>
              <a:pPr lvl="0" algn="just">
                <a:lnSpc>
                  <a:spcPct val="150000"/>
                </a:lnSpc>
                <a:buClrTx/>
                <a:defRPr/>
              </a:pPr>
              <a:r>
                <a:rPr lang="vi-VN" sz="4400" b="1" dirty="0">
                  <a:solidFill>
                    <a:srgbClr val="FF0000"/>
                  </a:solidFill>
                  <a:latin typeface="Arial" panose="020B0604020202020204" pitchFamily="34" charset="0"/>
                  <a:ea typeface="Cambria" panose="02040503050406030204" pitchFamily="18" charset="0"/>
                  <a:cs typeface="Arial" panose="020B0604020202020204" pitchFamily="34" charset="0"/>
                </a:rPr>
                <a:t>Gió đưa theo tiếng sáo</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La đà trên tán lau</a:t>
              </a:r>
              <a:endParaRPr lang="en-US" sz="4400" dirty="0">
                <a:latin typeface="Arial" panose="020B0604020202020204" pitchFamily="34" charset="0"/>
                <a:cs typeface="Arial" panose="020B0604020202020204" pitchFamily="34" charset="0"/>
              </a:endParaRPr>
            </a:p>
          </p:txBody>
        </p:sp>
      </p:grpSp>
      <p:sp>
        <p:nvSpPr>
          <p:cNvPr id="27" name="Rectangle: Rounded Corners 26">
            <a:extLst>
              <a:ext uri="{FF2B5EF4-FFF2-40B4-BE49-F238E27FC236}">
                <a16:creationId xmlns:a16="http://schemas.microsoft.com/office/drawing/2014/main" xmlns="" id="{ADE038C8-5BCF-6C78-9C61-F9CDAEC960C4}"/>
              </a:ext>
            </a:extLst>
          </p:cNvPr>
          <p:cNvSpPr/>
          <p:nvPr/>
        </p:nvSpPr>
        <p:spPr>
          <a:xfrm>
            <a:off x="547872" y="2300136"/>
            <a:ext cx="16749528" cy="4090182"/>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754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6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l="-879"/>
            </a:stretch>
          </a:blipFill>
        </p:spPr>
      </p:sp>
      <p:sp>
        <p:nvSpPr>
          <p:cNvPr id="10" name="Freeform 10"/>
          <p:cNvSpPr/>
          <p:nvPr/>
        </p:nvSpPr>
        <p:spPr>
          <a:xfrm>
            <a:off x="0" y="45557"/>
            <a:ext cx="18135600" cy="9475396"/>
          </a:xfrm>
          <a:custGeom>
            <a:avLst/>
            <a:gdLst/>
            <a:ahLst/>
            <a:cxnLst/>
            <a:rect l="l" t="t" r="r" b="b"/>
            <a:pathLst>
              <a:path w="12393036" h="5543067">
                <a:moveTo>
                  <a:pt x="0" y="0"/>
                </a:moveTo>
                <a:lnTo>
                  <a:pt x="12393036" y="0"/>
                </a:lnTo>
                <a:lnTo>
                  <a:pt x="12393036" y="5543067"/>
                </a:lnTo>
                <a:lnTo>
                  <a:pt x="0" y="554306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22" name="Group 21">
            <a:extLst>
              <a:ext uri="{FF2B5EF4-FFF2-40B4-BE49-F238E27FC236}">
                <a16:creationId xmlns:a16="http://schemas.microsoft.com/office/drawing/2014/main" xmlns="" id="{55241C6D-62F6-9CF9-FE87-7DA2515FD0FF}"/>
              </a:ext>
            </a:extLst>
          </p:cNvPr>
          <p:cNvGrpSpPr/>
          <p:nvPr/>
        </p:nvGrpSpPr>
        <p:grpSpPr>
          <a:xfrm>
            <a:off x="-656130" y="8287390"/>
            <a:ext cx="4927384" cy="2464352"/>
            <a:chOff x="-1498384" y="6423659"/>
            <a:chExt cx="7677365" cy="4749752"/>
          </a:xfrm>
        </p:grpSpPr>
        <p:sp>
          <p:nvSpPr>
            <p:cNvPr id="19" name="Freeform 4"/>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0" name="Freeform 8"/>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1" name="Freeform 6"/>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grpSp>
        <p:nvGrpSpPr>
          <p:cNvPr id="23" name="Group 22">
            <a:extLst>
              <a:ext uri="{FF2B5EF4-FFF2-40B4-BE49-F238E27FC236}">
                <a16:creationId xmlns:a16="http://schemas.microsoft.com/office/drawing/2014/main" xmlns="" id="{B069B1EA-6AA2-5146-8CB7-9A3FD2CF3148}"/>
              </a:ext>
            </a:extLst>
          </p:cNvPr>
          <p:cNvGrpSpPr/>
          <p:nvPr/>
        </p:nvGrpSpPr>
        <p:grpSpPr>
          <a:xfrm flipH="1">
            <a:off x="13878688" y="8287390"/>
            <a:ext cx="4927384" cy="2464352"/>
            <a:chOff x="-1498384" y="6423659"/>
            <a:chExt cx="7677365" cy="4749752"/>
          </a:xfrm>
        </p:grpSpPr>
        <p:sp>
          <p:nvSpPr>
            <p:cNvPr id="24" name="Freeform 4">
              <a:extLst>
                <a:ext uri="{FF2B5EF4-FFF2-40B4-BE49-F238E27FC236}">
                  <a16:creationId xmlns:a16="http://schemas.microsoft.com/office/drawing/2014/main" xmlns="" id="{E450106F-F85E-9995-FE50-A8407722ACB9}"/>
                </a:ext>
              </a:extLst>
            </p:cNvPr>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5" name="Freeform 8">
              <a:extLst>
                <a:ext uri="{FF2B5EF4-FFF2-40B4-BE49-F238E27FC236}">
                  <a16:creationId xmlns:a16="http://schemas.microsoft.com/office/drawing/2014/main" xmlns="" id="{87F2C028-4D69-6F8D-7779-BCB699546DBF}"/>
                </a:ext>
              </a:extLst>
            </p:cNvPr>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6" name="Freeform 6">
              <a:extLst>
                <a:ext uri="{FF2B5EF4-FFF2-40B4-BE49-F238E27FC236}">
                  <a16:creationId xmlns:a16="http://schemas.microsoft.com/office/drawing/2014/main" xmlns="" id="{71D47D37-A97D-3A2B-9B5B-A2B8E529F80C}"/>
                </a:ext>
              </a:extLst>
            </p:cNvPr>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sp>
        <p:nvSpPr>
          <p:cNvPr id="6" name="TextBox 5">
            <a:extLst>
              <a:ext uri="{FF2B5EF4-FFF2-40B4-BE49-F238E27FC236}">
                <a16:creationId xmlns:a16="http://schemas.microsoft.com/office/drawing/2014/main" xmlns="" id="{F24DCB85-247A-15E6-E64A-5B4D66A39DB3}"/>
              </a:ext>
            </a:extLst>
          </p:cNvPr>
          <p:cNvSpPr txBox="1"/>
          <p:nvPr/>
        </p:nvSpPr>
        <p:spPr>
          <a:xfrm>
            <a:off x="2013813" y="781361"/>
            <a:ext cx="14448338" cy="1446550"/>
          </a:xfrm>
          <a:prstGeom prst="rect">
            <a:avLst/>
          </a:prstGeom>
          <a:noFill/>
        </p:spPr>
        <p:txBody>
          <a:bodyPr wrap="square">
            <a:spAutoFit/>
          </a:bodyPr>
          <a:lstStyle/>
          <a:p>
            <a:pPr algn="just"/>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4: </a:t>
            </a:r>
            <a:r>
              <a:rPr lang="vi-VN" sz="4400" b="1" dirty="0">
                <a:solidFill>
                  <a:srgbClr val="002060"/>
                </a:solidFill>
                <a:latin typeface="Arial" panose="020B0604020202020204" pitchFamily="34" charset="0"/>
                <a:cs typeface="Arial" panose="020B0604020202020204" pitchFamily="34" charset="0"/>
              </a:rPr>
              <a:t>Theo em, hai dòng thơ </a:t>
            </a:r>
            <a:r>
              <a:rPr lang="vi-VN" sz="4400" b="1" dirty="0">
                <a:solidFill>
                  <a:srgbClr val="FF0000"/>
                </a:solidFill>
                <a:latin typeface="Arial" panose="020B0604020202020204" pitchFamily="34" charset="0"/>
                <a:cs typeface="Arial" panose="020B0604020202020204" pitchFamily="34" charset="0"/>
              </a:rPr>
              <a:t>“Đường xa chân có mỏi/ Chữ vẫn gùi trên lưng”</a:t>
            </a:r>
            <a:r>
              <a:rPr lang="vi-VN" sz="4400" b="1" dirty="0">
                <a:solidFill>
                  <a:srgbClr val="002060"/>
                </a:solidFill>
                <a:latin typeface="Arial" panose="020B0604020202020204" pitchFamily="34" charset="0"/>
                <a:cs typeface="Arial" panose="020B0604020202020204" pitchFamily="34" charset="0"/>
              </a:rPr>
              <a:t> thể hiện điều gì?</a:t>
            </a:r>
            <a:endParaRPr lang="en-US" sz="4400" dirty="0">
              <a:solidFill>
                <a:srgbClr val="002060"/>
              </a:solidFill>
              <a:latin typeface="Arial" panose="020B0604020202020204" pitchFamily="34" charset="0"/>
              <a:cs typeface="Arial" panose="020B0604020202020204" pitchFamily="34" charset="0"/>
            </a:endParaRPr>
          </a:p>
        </p:txBody>
      </p:sp>
      <p:grpSp>
        <p:nvGrpSpPr>
          <p:cNvPr id="12" name="Nhóm 6">
            <a:extLst>
              <a:ext uri="{FF2B5EF4-FFF2-40B4-BE49-F238E27FC236}">
                <a16:creationId xmlns:a16="http://schemas.microsoft.com/office/drawing/2014/main" xmlns="" id="{3F74260E-9B9F-6920-75D8-58A12F58DCA5}"/>
              </a:ext>
            </a:extLst>
          </p:cNvPr>
          <p:cNvGrpSpPr/>
          <p:nvPr/>
        </p:nvGrpSpPr>
        <p:grpSpPr>
          <a:xfrm flipH="1">
            <a:off x="-336723" y="4017968"/>
            <a:ext cx="5415824" cy="5429255"/>
            <a:chOff x="5438349" y="1420589"/>
            <a:chExt cx="2714627" cy="2714627"/>
          </a:xfrm>
        </p:grpSpPr>
        <p:sp>
          <p:nvSpPr>
            <p:cNvPr id="13" name="Hình Bầu dục 4">
              <a:extLst>
                <a:ext uri="{FF2B5EF4-FFF2-40B4-BE49-F238E27FC236}">
                  <a16:creationId xmlns:a16="http://schemas.microsoft.com/office/drawing/2014/main" xmlns="" id="{A628FBAF-AE53-A339-1E03-8DF02EA8E594}"/>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Calibri"/>
                <a:sym typeface="Arial"/>
              </a:endParaRPr>
            </a:p>
          </p:txBody>
        </p:sp>
        <p:pic>
          <p:nvPicPr>
            <p:cNvPr id="14" name="Hình ảnh 3" descr="Ảnh có chứa đồ chơi, búp bê, đồ họa véc-tơ&#10;&#10;Mô tả được tạo tự động">
              <a:extLst>
                <a:ext uri="{FF2B5EF4-FFF2-40B4-BE49-F238E27FC236}">
                  <a16:creationId xmlns:a16="http://schemas.microsoft.com/office/drawing/2014/main" xmlns="" id="{24ECD65A-B6D9-B41F-904C-37048D3BA784}"/>
                </a:ext>
              </a:extLst>
            </p:cNvPr>
            <p:cNvPicPr>
              <a:picLocks noChangeAspect="1"/>
            </p:cNvPicPr>
            <p:nvPr/>
          </p:nvPicPr>
          <p:blipFill>
            <a:blip r:embed="rId8"/>
            <a:stretch>
              <a:fillRect/>
            </a:stretch>
          </p:blipFill>
          <p:spPr>
            <a:xfrm>
              <a:off x="5438349" y="1420589"/>
              <a:ext cx="2714627" cy="2714627"/>
            </a:xfrm>
            <a:prstGeom prst="rect">
              <a:avLst/>
            </a:prstGeom>
          </p:spPr>
        </p:pic>
      </p:grpSp>
      <p:grpSp>
        <p:nvGrpSpPr>
          <p:cNvPr id="17" name="Group 16">
            <a:extLst>
              <a:ext uri="{FF2B5EF4-FFF2-40B4-BE49-F238E27FC236}">
                <a16:creationId xmlns:a16="http://schemas.microsoft.com/office/drawing/2014/main" xmlns="" id="{BB22BC0D-A5E0-31AD-16F7-4DB607A21089}"/>
              </a:ext>
            </a:extLst>
          </p:cNvPr>
          <p:cNvGrpSpPr/>
          <p:nvPr/>
        </p:nvGrpSpPr>
        <p:grpSpPr>
          <a:xfrm>
            <a:off x="3615641" y="3177241"/>
            <a:ext cx="13652966" cy="4623089"/>
            <a:chOff x="3615641" y="3177241"/>
            <a:chExt cx="13652966" cy="4623089"/>
          </a:xfrm>
        </p:grpSpPr>
        <p:sp>
          <p:nvSpPr>
            <p:cNvPr id="15" name="Freeform: Shape 14">
              <a:extLst>
                <a:ext uri="{FF2B5EF4-FFF2-40B4-BE49-F238E27FC236}">
                  <a16:creationId xmlns:a16="http://schemas.microsoft.com/office/drawing/2014/main" xmlns="" id="{F55A8869-0C0E-892A-89E0-5D62F7DFE7FB}"/>
                </a:ext>
              </a:extLst>
            </p:cNvPr>
            <p:cNvSpPr/>
            <p:nvPr/>
          </p:nvSpPr>
          <p:spPr>
            <a:xfrm>
              <a:off x="3615641" y="3177241"/>
              <a:ext cx="13652966" cy="4623089"/>
            </a:xfrm>
            <a:custGeom>
              <a:avLst/>
              <a:gdLst>
                <a:gd name="connsiteX0" fmla="*/ 295062 w 13652966"/>
                <a:gd name="connsiteY0" fmla="*/ 745418 h 4623089"/>
                <a:gd name="connsiteX1" fmla="*/ 1054479 w 13652966"/>
                <a:gd name="connsiteY1" fmla="*/ 125486 h 4623089"/>
                <a:gd name="connsiteX2" fmla="*/ 1751902 w 13652966"/>
                <a:gd name="connsiteY2" fmla="*/ 342462 h 4623089"/>
                <a:gd name="connsiteX3" fmla="*/ 2821285 w 13652966"/>
                <a:gd name="connsiteY3" fmla="*/ 280469 h 4623089"/>
                <a:gd name="connsiteX4" fmla="*/ 4138641 w 13652966"/>
                <a:gd name="connsiteY4" fmla="*/ 342462 h 4623089"/>
                <a:gd name="connsiteX5" fmla="*/ 4898058 w 13652966"/>
                <a:gd name="connsiteY5" fmla="*/ 1500 h 4623089"/>
                <a:gd name="connsiteX6" fmla="*/ 5874452 w 13652966"/>
                <a:gd name="connsiteY6" fmla="*/ 218476 h 4623089"/>
                <a:gd name="connsiteX7" fmla="*/ 7517272 w 13652966"/>
                <a:gd name="connsiteY7" fmla="*/ 233974 h 4623089"/>
                <a:gd name="connsiteX8" fmla="*/ 7780743 w 13652966"/>
                <a:gd name="connsiteY8" fmla="*/ 450950 h 4623089"/>
                <a:gd name="connsiteX9" fmla="*/ 8726140 w 13652966"/>
                <a:gd name="connsiteY9" fmla="*/ 373459 h 4623089"/>
                <a:gd name="connsiteX10" fmla="*/ 9082601 w 13652966"/>
                <a:gd name="connsiteY10" fmla="*/ 140984 h 4623089"/>
                <a:gd name="connsiteX11" fmla="*/ 10074492 w 13652966"/>
                <a:gd name="connsiteY11" fmla="*/ 435452 h 4623089"/>
                <a:gd name="connsiteX12" fmla="*/ 11825801 w 13652966"/>
                <a:gd name="connsiteY12" fmla="*/ 125486 h 4623089"/>
                <a:gd name="connsiteX13" fmla="*/ 12600716 w 13652966"/>
                <a:gd name="connsiteY13" fmla="*/ 481947 h 4623089"/>
                <a:gd name="connsiteX14" fmla="*/ 13577109 w 13652966"/>
                <a:gd name="connsiteY14" fmla="*/ 233974 h 4623089"/>
                <a:gd name="connsiteX15" fmla="*/ 13592607 w 13652966"/>
                <a:gd name="connsiteY15" fmla="*/ 698923 h 4623089"/>
                <a:gd name="connsiteX16" fmla="*/ 13623604 w 13652966"/>
                <a:gd name="connsiteY16" fmla="*/ 1458340 h 4623089"/>
                <a:gd name="connsiteX17" fmla="*/ 13453123 w 13652966"/>
                <a:gd name="connsiteY17" fmla="*/ 1644320 h 4623089"/>
                <a:gd name="connsiteX18" fmla="*/ 13546113 w 13652966"/>
                <a:gd name="connsiteY18" fmla="*/ 2186761 h 4623089"/>
                <a:gd name="connsiteX19" fmla="*/ 13608106 w 13652966"/>
                <a:gd name="connsiteY19" fmla="*/ 2806693 h 4623089"/>
                <a:gd name="connsiteX20" fmla="*/ 13298140 w 13652966"/>
                <a:gd name="connsiteY20" fmla="*/ 3380130 h 4623089"/>
                <a:gd name="connsiteX21" fmla="*/ 13344635 w 13652966"/>
                <a:gd name="connsiteY21" fmla="*/ 4000062 h 4623089"/>
                <a:gd name="connsiteX22" fmla="*/ 12771197 w 13652966"/>
                <a:gd name="connsiteY22" fmla="*/ 4031059 h 4623089"/>
                <a:gd name="connsiteX23" fmla="*/ 11593326 w 13652966"/>
                <a:gd name="connsiteY23" fmla="*/ 4031059 h 4623089"/>
                <a:gd name="connsiteX24" fmla="*/ 9966004 w 13652966"/>
                <a:gd name="connsiteY24" fmla="*/ 4387520 h 4623089"/>
                <a:gd name="connsiteX25" fmla="*/ 9330574 w 13652966"/>
                <a:gd name="connsiteY25" fmla="*/ 3922571 h 4623089"/>
                <a:gd name="connsiteX26" fmla="*/ 8106207 w 13652966"/>
                <a:gd name="connsiteY26" fmla="*/ 3969066 h 4623089"/>
                <a:gd name="connsiteX27" fmla="*/ 7145313 w 13652966"/>
                <a:gd name="connsiteY27" fmla="*/ 4511506 h 4623089"/>
                <a:gd name="connsiteX28" fmla="*/ 6742357 w 13652966"/>
                <a:gd name="connsiteY28" fmla="*/ 4186042 h 4623089"/>
                <a:gd name="connsiteX29" fmla="*/ 5657475 w 13652966"/>
                <a:gd name="connsiteY29" fmla="*/ 3984564 h 4623089"/>
                <a:gd name="connsiteX30" fmla="*/ 4634587 w 13652966"/>
                <a:gd name="connsiteY30" fmla="*/ 4217039 h 4623089"/>
                <a:gd name="connsiteX31" fmla="*/ 3193245 w 13652966"/>
                <a:gd name="connsiteY31" fmla="*/ 4619994 h 4623089"/>
                <a:gd name="connsiteX32" fmla="*/ 2340838 w 13652966"/>
                <a:gd name="connsiteY32" fmla="*/ 3984564 h 4623089"/>
                <a:gd name="connsiteX33" fmla="*/ 1007984 w 13652966"/>
                <a:gd name="connsiteY33" fmla="*/ 4294530 h 4623089"/>
                <a:gd name="connsiteX34" fmla="*/ 217570 w 13652966"/>
                <a:gd name="connsiteY34" fmla="*/ 4139547 h 4623089"/>
                <a:gd name="connsiteX35" fmla="*/ 124580 w 13652966"/>
                <a:gd name="connsiteY35" fmla="*/ 3488618 h 4623089"/>
                <a:gd name="connsiteX36" fmla="*/ 341557 w 13652966"/>
                <a:gd name="connsiteY36" fmla="*/ 2667208 h 4623089"/>
                <a:gd name="connsiteX37" fmla="*/ 295062 w 13652966"/>
                <a:gd name="connsiteY37" fmla="*/ 2248754 h 4623089"/>
                <a:gd name="connsiteX38" fmla="*/ 594 w 13652966"/>
                <a:gd name="connsiteY38" fmla="*/ 1644320 h 4623089"/>
                <a:gd name="connsiteX39" fmla="*/ 217570 w 13652966"/>
                <a:gd name="connsiteY39" fmla="*/ 1318855 h 4623089"/>
                <a:gd name="connsiteX40" fmla="*/ 171075 w 13652966"/>
                <a:gd name="connsiteY40" fmla="*/ 1055384 h 4623089"/>
                <a:gd name="connsiteX41" fmla="*/ 217570 w 13652966"/>
                <a:gd name="connsiteY41" fmla="*/ 853906 h 4623089"/>
                <a:gd name="connsiteX42" fmla="*/ 295062 w 13652966"/>
                <a:gd name="connsiteY42" fmla="*/ 745418 h 462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52966" h="4623089">
                  <a:moveTo>
                    <a:pt x="295062" y="745418"/>
                  </a:moveTo>
                  <a:cubicBezTo>
                    <a:pt x="434547" y="624015"/>
                    <a:pt x="811672" y="192645"/>
                    <a:pt x="1054479" y="125486"/>
                  </a:cubicBezTo>
                  <a:cubicBezTo>
                    <a:pt x="1297286" y="58327"/>
                    <a:pt x="1457434" y="316632"/>
                    <a:pt x="1751902" y="342462"/>
                  </a:cubicBezTo>
                  <a:cubicBezTo>
                    <a:pt x="2046370" y="368292"/>
                    <a:pt x="2423495" y="280469"/>
                    <a:pt x="2821285" y="280469"/>
                  </a:cubicBezTo>
                  <a:cubicBezTo>
                    <a:pt x="3219075" y="280469"/>
                    <a:pt x="3792512" y="388957"/>
                    <a:pt x="4138641" y="342462"/>
                  </a:cubicBezTo>
                  <a:cubicBezTo>
                    <a:pt x="4484770" y="295967"/>
                    <a:pt x="4608756" y="22164"/>
                    <a:pt x="4898058" y="1500"/>
                  </a:cubicBezTo>
                  <a:cubicBezTo>
                    <a:pt x="5187360" y="-19164"/>
                    <a:pt x="5437917" y="179730"/>
                    <a:pt x="5874452" y="218476"/>
                  </a:cubicBezTo>
                  <a:cubicBezTo>
                    <a:pt x="6310987" y="257222"/>
                    <a:pt x="7199557" y="195228"/>
                    <a:pt x="7517272" y="233974"/>
                  </a:cubicBezTo>
                  <a:cubicBezTo>
                    <a:pt x="7834987" y="272720"/>
                    <a:pt x="7579265" y="427703"/>
                    <a:pt x="7780743" y="450950"/>
                  </a:cubicBezTo>
                  <a:cubicBezTo>
                    <a:pt x="7982221" y="474197"/>
                    <a:pt x="8509164" y="425120"/>
                    <a:pt x="8726140" y="373459"/>
                  </a:cubicBezTo>
                  <a:cubicBezTo>
                    <a:pt x="8943116" y="321798"/>
                    <a:pt x="8857876" y="130652"/>
                    <a:pt x="9082601" y="140984"/>
                  </a:cubicBezTo>
                  <a:cubicBezTo>
                    <a:pt x="9307326" y="151316"/>
                    <a:pt x="9617292" y="438035"/>
                    <a:pt x="10074492" y="435452"/>
                  </a:cubicBezTo>
                  <a:cubicBezTo>
                    <a:pt x="10531692" y="432869"/>
                    <a:pt x="11404764" y="117737"/>
                    <a:pt x="11825801" y="125486"/>
                  </a:cubicBezTo>
                  <a:cubicBezTo>
                    <a:pt x="12246838" y="133235"/>
                    <a:pt x="12308831" y="463866"/>
                    <a:pt x="12600716" y="481947"/>
                  </a:cubicBezTo>
                  <a:cubicBezTo>
                    <a:pt x="12892601" y="500028"/>
                    <a:pt x="13411794" y="197811"/>
                    <a:pt x="13577109" y="233974"/>
                  </a:cubicBezTo>
                  <a:cubicBezTo>
                    <a:pt x="13742424" y="270137"/>
                    <a:pt x="13584858" y="494862"/>
                    <a:pt x="13592607" y="698923"/>
                  </a:cubicBezTo>
                  <a:cubicBezTo>
                    <a:pt x="13600356" y="902984"/>
                    <a:pt x="13646851" y="1300774"/>
                    <a:pt x="13623604" y="1458340"/>
                  </a:cubicBezTo>
                  <a:cubicBezTo>
                    <a:pt x="13600357" y="1615906"/>
                    <a:pt x="13466038" y="1522917"/>
                    <a:pt x="13453123" y="1644320"/>
                  </a:cubicBezTo>
                  <a:cubicBezTo>
                    <a:pt x="13440208" y="1765723"/>
                    <a:pt x="13520283" y="1993032"/>
                    <a:pt x="13546113" y="2186761"/>
                  </a:cubicBezTo>
                  <a:cubicBezTo>
                    <a:pt x="13571943" y="2380490"/>
                    <a:pt x="13649435" y="2607798"/>
                    <a:pt x="13608106" y="2806693"/>
                  </a:cubicBezTo>
                  <a:cubicBezTo>
                    <a:pt x="13566777" y="3005588"/>
                    <a:pt x="13342052" y="3181235"/>
                    <a:pt x="13298140" y="3380130"/>
                  </a:cubicBezTo>
                  <a:cubicBezTo>
                    <a:pt x="13254228" y="3579025"/>
                    <a:pt x="13432459" y="3891574"/>
                    <a:pt x="13344635" y="4000062"/>
                  </a:cubicBezTo>
                  <a:cubicBezTo>
                    <a:pt x="13256811" y="4108550"/>
                    <a:pt x="13063082" y="4025893"/>
                    <a:pt x="12771197" y="4031059"/>
                  </a:cubicBezTo>
                  <a:cubicBezTo>
                    <a:pt x="12479312" y="4036225"/>
                    <a:pt x="12060858" y="3971649"/>
                    <a:pt x="11593326" y="4031059"/>
                  </a:cubicBezTo>
                  <a:cubicBezTo>
                    <a:pt x="11125794" y="4090469"/>
                    <a:pt x="10343129" y="4405601"/>
                    <a:pt x="9966004" y="4387520"/>
                  </a:cubicBezTo>
                  <a:cubicBezTo>
                    <a:pt x="9588879" y="4369439"/>
                    <a:pt x="9640540" y="3992313"/>
                    <a:pt x="9330574" y="3922571"/>
                  </a:cubicBezTo>
                  <a:cubicBezTo>
                    <a:pt x="9020608" y="3852829"/>
                    <a:pt x="8470417" y="3870910"/>
                    <a:pt x="8106207" y="3969066"/>
                  </a:cubicBezTo>
                  <a:cubicBezTo>
                    <a:pt x="7741997" y="4067222"/>
                    <a:pt x="7372621" y="4475343"/>
                    <a:pt x="7145313" y="4511506"/>
                  </a:cubicBezTo>
                  <a:cubicBezTo>
                    <a:pt x="6918005" y="4547669"/>
                    <a:pt x="6990330" y="4273866"/>
                    <a:pt x="6742357" y="4186042"/>
                  </a:cubicBezTo>
                  <a:cubicBezTo>
                    <a:pt x="6494384" y="4098218"/>
                    <a:pt x="6008770" y="3979398"/>
                    <a:pt x="5657475" y="3984564"/>
                  </a:cubicBezTo>
                  <a:cubicBezTo>
                    <a:pt x="5306180" y="3989730"/>
                    <a:pt x="5045292" y="4111134"/>
                    <a:pt x="4634587" y="4217039"/>
                  </a:cubicBezTo>
                  <a:cubicBezTo>
                    <a:pt x="4223882" y="4322944"/>
                    <a:pt x="3575536" y="4658740"/>
                    <a:pt x="3193245" y="4619994"/>
                  </a:cubicBezTo>
                  <a:cubicBezTo>
                    <a:pt x="2810954" y="4581248"/>
                    <a:pt x="2705048" y="4038808"/>
                    <a:pt x="2340838" y="3984564"/>
                  </a:cubicBezTo>
                  <a:cubicBezTo>
                    <a:pt x="1976628" y="3930320"/>
                    <a:pt x="1361862" y="4268700"/>
                    <a:pt x="1007984" y="4294530"/>
                  </a:cubicBezTo>
                  <a:cubicBezTo>
                    <a:pt x="654106" y="4320360"/>
                    <a:pt x="364804" y="4273866"/>
                    <a:pt x="217570" y="4139547"/>
                  </a:cubicBezTo>
                  <a:cubicBezTo>
                    <a:pt x="70336" y="4005228"/>
                    <a:pt x="103915" y="3734008"/>
                    <a:pt x="124580" y="3488618"/>
                  </a:cubicBezTo>
                  <a:cubicBezTo>
                    <a:pt x="145244" y="3243228"/>
                    <a:pt x="313143" y="2873852"/>
                    <a:pt x="341557" y="2667208"/>
                  </a:cubicBezTo>
                  <a:cubicBezTo>
                    <a:pt x="369971" y="2460564"/>
                    <a:pt x="351889" y="2419235"/>
                    <a:pt x="295062" y="2248754"/>
                  </a:cubicBezTo>
                  <a:cubicBezTo>
                    <a:pt x="238235" y="2078273"/>
                    <a:pt x="13509" y="1799303"/>
                    <a:pt x="594" y="1644320"/>
                  </a:cubicBezTo>
                  <a:cubicBezTo>
                    <a:pt x="-12321" y="1489337"/>
                    <a:pt x="189157" y="1417011"/>
                    <a:pt x="217570" y="1318855"/>
                  </a:cubicBezTo>
                  <a:cubicBezTo>
                    <a:pt x="245983" y="1220699"/>
                    <a:pt x="171075" y="1132875"/>
                    <a:pt x="171075" y="1055384"/>
                  </a:cubicBezTo>
                  <a:cubicBezTo>
                    <a:pt x="171075" y="977893"/>
                    <a:pt x="196906" y="905567"/>
                    <a:pt x="217570" y="853906"/>
                  </a:cubicBezTo>
                  <a:cubicBezTo>
                    <a:pt x="238234" y="802245"/>
                    <a:pt x="155577" y="866821"/>
                    <a:pt x="295062" y="745418"/>
                  </a:cubicBezTo>
                  <a:close/>
                </a:path>
              </a:pathLst>
            </a:cu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16" name="TextBox 15">
              <a:extLst>
                <a:ext uri="{FF2B5EF4-FFF2-40B4-BE49-F238E27FC236}">
                  <a16:creationId xmlns:a16="http://schemas.microsoft.com/office/drawing/2014/main" xmlns="" id="{3A3811B9-7CC9-7827-94D1-7284F5962527}"/>
                </a:ext>
              </a:extLst>
            </p:cNvPr>
            <p:cNvSpPr txBox="1"/>
            <p:nvPr/>
          </p:nvSpPr>
          <p:spPr>
            <a:xfrm>
              <a:off x="4325274" y="3720732"/>
              <a:ext cx="12362525" cy="3477875"/>
            </a:xfrm>
            <a:prstGeom prst="rect">
              <a:avLst/>
            </a:prstGeom>
            <a:noFill/>
          </p:spPr>
          <p:txBody>
            <a:bodyPr wrap="square">
              <a:spAutoFit/>
            </a:bodyPr>
            <a:lstStyle/>
            <a:p>
              <a:pPr algn="just"/>
              <a:r>
                <a:rPr lang="en-US" sz="4400" b="1" dirty="0">
                  <a:solidFill>
                    <a:schemeClr val="bg1"/>
                  </a:solidFill>
                  <a:latin typeface="Arial" panose="020B0604020202020204" pitchFamily="34" charset="0"/>
                  <a:cs typeface="Arial" panose="020B0604020202020204" pitchFamily="34" charset="0"/>
                </a:rPr>
                <a:t>H</a:t>
              </a:r>
              <a:r>
                <a:rPr lang="vi-VN" sz="4400" b="1" dirty="0">
                  <a:solidFill>
                    <a:schemeClr val="bg1"/>
                  </a:solidFill>
                  <a:latin typeface="Arial" panose="020B0604020202020204" pitchFamily="34" charset="0"/>
                  <a:cs typeface="Arial" panose="020B0604020202020204" pitchFamily="34" charset="0"/>
                </a:rPr>
                <a:t>ai dòng thơ thể hiện </a:t>
              </a:r>
              <a:r>
                <a:rPr lang="en-US" sz="4400" b="1" dirty="0" err="1">
                  <a:solidFill>
                    <a:schemeClr val="bg1"/>
                  </a:solidFill>
                  <a:latin typeface="Arial" panose="020B0604020202020204" pitchFamily="34" charset="0"/>
                  <a:cs typeface="Arial" panose="020B0604020202020204" pitchFamily="34" charset="0"/>
                </a:rPr>
                <a:t>quyết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tâm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học</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của</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bạn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nhỏ</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mặc</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dù</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gặp</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nhiều</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khó</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khăn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gian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khổ</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trên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đường</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học</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nhưng</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vẫn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không</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nản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lòng</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vẫn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vui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vẫn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rất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hào</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hứng</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với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việc</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học</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tập</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của</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mình</a:t>
              </a:r>
              <a:r>
                <a:rPr lang="en-US" sz="4400" b="1" dirty="0">
                  <a:solidFill>
                    <a:schemeClr val="bg1"/>
                  </a:solidFill>
                  <a:latin typeface="Arial" panose="020B0604020202020204" pitchFamily="34" charset="0"/>
                  <a:cs typeface="Arial" panose="020B0604020202020204" pitchFamily="34" charset="0"/>
                </a:rPr>
                <a:t>.</a:t>
              </a:r>
              <a:endParaRPr lang="en-US" sz="44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66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8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l="-879"/>
            </a:stretch>
          </a:blipFill>
        </p:spPr>
      </p:sp>
      <p:sp>
        <p:nvSpPr>
          <p:cNvPr id="10" name="Freeform 10"/>
          <p:cNvSpPr/>
          <p:nvPr/>
        </p:nvSpPr>
        <p:spPr>
          <a:xfrm>
            <a:off x="152400" y="240104"/>
            <a:ext cx="18135600" cy="9475396"/>
          </a:xfrm>
          <a:custGeom>
            <a:avLst/>
            <a:gdLst/>
            <a:ahLst/>
            <a:cxnLst/>
            <a:rect l="l" t="t" r="r" b="b"/>
            <a:pathLst>
              <a:path w="12393036" h="5543067">
                <a:moveTo>
                  <a:pt x="0" y="0"/>
                </a:moveTo>
                <a:lnTo>
                  <a:pt x="12393036" y="0"/>
                </a:lnTo>
                <a:lnTo>
                  <a:pt x="12393036" y="5543067"/>
                </a:lnTo>
                <a:lnTo>
                  <a:pt x="0" y="554306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22" name="Group 21">
            <a:extLst>
              <a:ext uri="{FF2B5EF4-FFF2-40B4-BE49-F238E27FC236}">
                <a16:creationId xmlns:a16="http://schemas.microsoft.com/office/drawing/2014/main" xmlns="" id="{55241C6D-62F6-9CF9-FE87-7DA2515FD0FF}"/>
              </a:ext>
            </a:extLst>
          </p:cNvPr>
          <p:cNvGrpSpPr/>
          <p:nvPr/>
        </p:nvGrpSpPr>
        <p:grpSpPr>
          <a:xfrm>
            <a:off x="-656130" y="8287390"/>
            <a:ext cx="4927384" cy="2464352"/>
            <a:chOff x="-1498384" y="6423659"/>
            <a:chExt cx="7677365" cy="4749752"/>
          </a:xfrm>
        </p:grpSpPr>
        <p:sp>
          <p:nvSpPr>
            <p:cNvPr id="19" name="Freeform 4"/>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0" name="Freeform 8"/>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1" name="Freeform 6"/>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grpSp>
        <p:nvGrpSpPr>
          <p:cNvPr id="23" name="Group 22">
            <a:extLst>
              <a:ext uri="{FF2B5EF4-FFF2-40B4-BE49-F238E27FC236}">
                <a16:creationId xmlns:a16="http://schemas.microsoft.com/office/drawing/2014/main" xmlns="" id="{B069B1EA-6AA2-5146-8CB7-9A3FD2CF3148}"/>
              </a:ext>
            </a:extLst>
          </p:cNvPr>
          <p:cNvGrpSpPr/>
          <p:nvPr/>
        </p:nvGrpSpPr>
        <p:grpSpPr>
          <a:xfrm flipH="1">
            <a:off x="13878688" y="8287390"/>
            <a:ext cx="4927384" cy="2464352"/>
            <a:chOff x="-1498384" y="6423659"/>
            <a:chExt cx="7677365" cy="4749752"/>
          </a:xfrm>
        </p:grpSpPr>
        <p:sp>
          <p:nvSpPr>
            <p:cNvPr id="24" name="Freeform 4">
              <a:extLst>
                <a:ext uri="{FF2B5EF4-FFF2-40B4-BE49-F238E27FC236}">
                  <a16:creationId xmlns:a16="http://schemas.microsoft.com/office/drawing/2014/main" xmlns="" id="{E450106F-F85E-9995-FE50-A8407722ACB9}"/>
                </a:ext>
              </a:extLst>
            </p:cNvPr>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5" name="Freeform 8">
              <a:extLst>
                <a:ext uri="{FF2B5EF4-FFF2-40B4-BE49-F238E27FC236}">
                  <a16:creationId xmlns:a16="http://schemas.microsoft.com/office/drawing/2014/main" xmlns="" id="{87F2C028-4D69-6F8D-7779-BCB699546DBF}"/>
                </a:ext>
              </a:extLst>
            </p:cNvPr>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6" name="Freeform 6">
              <a:extLst>
                <a:ext uri="{FF2B5EF4-FFF2-40B4-BE49-F238E27FC236}">
                  <a16:creationId xmlns:a16="http://schemas.microsoft.com/office/drawing/2014/main" xmlns="" id="{71D47D37-A97D-3A2B-9B5B-A2B8E529F80C}"/>
                </a:ext>
              </a:extLst>
            </p:cNvPr>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sp>
        <p:nvSpPr>
          <p:cNvPr id="5" name="TextBox 4">
            <a:extLst>
              <a:ext uri="{FF2B5EF4-FFF2-40B4-BE49-F238E27FC236}">
                <a16:creationId xmlns:a16="http://schemas.microsoft.com/office/drawing/2014/main" xmlns="" id="{CA42CF16-7A54-C40B-FD09-C9F8EA9C3B94}"/>
              </a:ext>
            </a:extLst>
          </p:cNvPr>
          <p:cNvSpPr txBox="1"/>
          <p:nvPr/>
        </p:nvSpPr>
        <p:spPr>
          <a:xfrm>
            <a:off x="1668113" y="921368"/>
            <a:ext cx="16230876" cy="769441"/>
          </a:xfrm>
          <a:prstGeom prst="rect">
            <a:avLst/>
          </a:prstGeom>
          <a:noFill/>
        </p:spPr>
        <p:txBody>
          <a:bodyPr wrap="square">
            <a:spAutoFit/>
          </a:bodyPr>
          <a:lstStyle/>
          <a:p>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Câu</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5: Em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thích</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hình</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ảnh</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nào</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trong</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bài</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thơ</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nhất</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Vì</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sao</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a:t>
            </a:r>
            <a:endParaRPr lang="en-US" sz="4400" dirty="0">
              <a:solidFill>
                <a:srgbClr val="002060"/>
              </a:solidFill>
              <a:latin typeface="Arial" panose="020B0604020202020204" pitchFamily="34" charset="0"/>
              <a:cs typeface="Arial" panose="020B0604020202020204" pitchFamily="34" charset="0"/>
            </a:endParaRPr>
          </a:p>
        </p:txBody>
      </p:sp>
      <p:grpSp>
        <p:nvGrpSpPr>
          <p:cNvPr id="6" name="Nhóm 6">
            <a:extLst>
              <a:ext uri="{FF2B5EF4-FFF2-40B4-BE49-F238E27FC236}">
                <a16:creationId xmlns:a16="http://schemas.microsoft.com/office/drawing/2014/main" xmlns="" id="{38D48EA1-84DD-1CEE-D75B-DE03669881CB}"/>
              </a:ext>
            </a:extLst>
          </p:cNvPr>
          <p:cNvGrpSpPr/>
          <p:nvPr/>
        </p:nvGrpSpPr>
        <p:grpSpPr>
          <a:xfrm>
            <a:off x="12387593" y="4246498"/>
            <a:ext cx="5415824" cy="5429255"/>
            <a:chOff x="5438349" y="1420589"/>
            <a:chExt cx="2714627" cy="2714627"/>
          </a:xfrm>
        </p:grpSpPr>
        <p:sp>
          <p:nvSpPr>
            <p:cNvPr id="7" name="Hình Bầu dục 4">
              <a:extLst>
                <a:ext uri="{FF2B5EF4-FFF2-40B4-BE49-F238E27FC236}">
                  <a16:creationId xmlns:a16="http://schemas.microsoft.com/office/drawing/2014/main" xmlns="" id="{6D73FA39-0874-FC69-DBEE-6AA812F53C30}"/>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Calibri"/>
                <a:sym typeface="Arial"/>
              </a:endParaRPr>
            </a:p>
          </p:txBody>
        </p:sp>
        <p:pic>
          <p:nvPicPr>
            <p:cNvPr id="8" name="Hình ảnh 3" descr="Ảnh có chứa đồ chơi, búp bê, đồ họa véc-tơ&#10;&#10;Mô tả được tạo tự động">
              <a:extLst>
                <a:ext uri="{FF2B5EF4-FFF2-40B4-BE49-F238E27FC236}">
                  <a16:creationId xmlns:a16="http://schemas.microsoft.com/office/drawing/2014/main" xmlns="" id="{232202BD-6091-D427-DC85-59883E713DA0}"/>
                </a:ext>
              </a:extLst>
            </p:cNvPr>
            <p:cNvPicPr>
              <a:picLocks noChangeAspect="1"/>
            </p:cNvPicPr>
            <p:nvPr/>
          </p:nvPicPr>
          <p:blipFill>
            <a:blip r:embed="rId8"/>
            <a:stretch>
              <a:fillRect/>
            </a:stretch>
          </p:blipFill>
          <p:spPr>
            <a:xfrm>
              <a:off x="5438349" y="1420589"/>
              <a:ext cx="2714627" cy="2714627"/>
            </a:xfrm>
            <a:prstGeom prst="rect">
              <a:avLst/>
            </a:prstGeom>
          </p:spPr>
        </p:pic>
      </p:grpSp>
      <p:grpSp>
        <p:nvGrpSpPr>
          <p:cNvPr id="15" name="Group 14">
            <a:extLst>
              <a:ext uri="{FF2B5EF4-FFF2-40B4-BE49-F238E27FC236}">
                <a16:creationId xmlns:a16="http://schemas.microsoft.com/office/drawing/2014/main" xmlns="" id="{F7625629-ED37-9C61-EDE5-66A8C0168A81}"/>
              </a:ext>
            </a:extLst>
          </p:cNvPr>
          <p:cNvGrpSpPr/>
          <p:nvPr/>
        </p:nvGrpSpPr>
        <p:grpSpPr>
          <a:xfrm>
            <a:off x="1354417" y="2176837"/>
            <a:ext cx="12190573" cy="6711962"/>
            <a:chOff x="1354417" y="2176837"/>
            <a:chExt cx="12190573" cy="6711962"/>
          </a:xfrm>
        </p:grpSpPr>
        <p:sp>
          <p:nvSpPr>
            <p:cNvPr id="13" name="Freeform: Shape 12">
              <a:extLst>
                <a:ext uri="{FF2B5EF4-FFF2-40B4-BE49-F238E27FC236}">
                  <a16:creationId xmlns:a16="http://schemas.microsoft.com/office/drawing/2014/main" xmlns="" id="{0F642F9B-B648-6A75-FA6B-37AF4C007261}"/>
                </a:ext>
              </a:extLst>
            </p:cNvPr>
            <p:cNvSpPr/>
            <p:nvPr/>
          </p:nvSpPr>
          <p:spPr>
            <a:xfrm>
              <a:off x="1354417" y="2176837"/>
              <a:ext cx="12190573" cy="6711962"/>
            </a:xfrm>
            <a:custGeom>
              <a:avLst/>
              <a:gdLst>
                <a:gd name="connsiteX0" fmla="*/ 420039 w 12190573"/>
                <a:gd name="connsiteY0" fmla="*/ 933610 h 6711962"/>
                <a:gd name="connsiteX1" fmla="*/ 559524 w 12190573"/>
                <a:gd name="connsiteY1" fmla="*/ 189692 h 6711962"/>
                <a:gd name="connsiteX2" fmla="*/ 1055470 w 12190573"/>
                <a:gd name="connsiteY2" fmla="*/ 127699 h 6711962"/>
                <a:gd name="connsiteX3" fmla="*/ 3581694 w 12190573"/>
                <a:gd name="connsiteY3" fmla="*/ 282682 h 6711962"/>
                <a:gd name="connsiteX4" fmla="*/ 4418602 w 12190573"/>
                <a:gd name="connsiteY4" fmla="*/ 3712 h 6711962"/>
                <a:gd name="connsiteX5" fmla="*/ 5720460 w 12190573"/>
                <a:gd name="connsiteY5" fmla="*/ 127699 h 6711962"/>
                <a:gd name="connsiteX6" fmla="*/ 7378778 w 12190573"/>
                <a:gd name="connsiteY6" fmla="*/ 205190 h 6711962"/>
                <a:gd name="connsiteX7" fmla="*/ 8169192 w 12190573"/>
                <a:gd name="connsiteY7" fmla="*/ 3712 h 6711962"/>
                <a:gd name="connsiteX8" fmla="*/ 9347063 w 12190573"/>
                <a:gd name="connsiteY8" fmla="*/ 251685 h 6711962"/>
                <a:gd name="connsiteX9" fmla="*/ 10385449 w 12190573"/>
                <a:gd name="connsiteY9" fmla="*/ 282682 h 6711962"/>
                <a:gd name="connsiteX10" fmla="*/ 11113870 w 12190573"/>
                <a:gd name="connsiteY10" fmla="*/ 96702 h 6711962"/>
                <a:gd name="connsiteX11" fmla="*/ 12012772 w 12190573"/>
                <a:gd name="connsiteY11" fmla="*/ 406668 h 6711962"/>
                <a:gd name="connsiteX12" fmla="*/ 11873287 w 12190573"/>
                <a:gd name="connsiteY12" fmla="*/ 1135088 h 6711962"/>
                <a:gd name="connsiteX13" fmla="*/ 12105761 w 12190573"/>
                <a:gd name="connsiteY13" fmla="*/ 2266465 h 6711962"/>
                <a:gd name="connsiteX14" fmla="*/ 11966277 w 12190573"/>
                <a:gd name="connsiteY14" fmla="*/ 3382343 h 6711962"/>
                <a:gd name="connsiteX15" fmla="*/ 11888785 w 12190573"/>
                <a:gd name="connsiteY15" fmla="*/ 4854682 h 6711962"/>
                <a:gd name="connsiteX16" fmla="*/ 12167755 w 12190573"/>
                <a:gd name="connsiteY16" fmla="*/ 5908566 h 6711962"/>
                <a:gd name="connsiteX17" fmla="*/ 12012772 w 12190573"/>
                <a:gd name="connsiteY17" fmla="*/ 6652485 h 6711962"/>
                <a:gd name="connsiteX18" fmla="*/ 10741910 w 12190573"/>
                <a:gd name="connsiteY18" fmla="*/ 6621488 h 6711962"/>
                <a:gd name="connsiteX19" fmla="*/ 9672527 w 12190573"/>
                <a:gd name="connsiteY19" fmla="*/ 6265027 h 6711962"/>
                <a:gd name="connsiteX20" fmla="*/ 8510155 w 12190573"/>
                <a:gd name="connsiteY20" fmla="*/ 6451007 h 6711962"/>
                <a:gd name="connsiteX21" fmla="*/ 7285788 w 12190573"/>
                <a:gd name="connsiteY21" fmla="*/ 6280526 h 6711962"/>
                <a:gd name="connsiteX22" fmla="*/ 5425992 w 12190573"/>
                <a:gd name="connsiteY22" fmla="*/ 6497502 h 6711962"/>
                <a:gd name="connsiteX23" fmla="*/ 4000148 w 12190573"/>
                <a:gd name="connsiteY23" fmla="*/ 6574994 h 6711962"/>
                <a:gd name="connsiteX24" fmla="*/ 3659185 w 12190573"/>
                <a:gd name="connsiteY24" fmla="*/ 6203034 h 6711962"/>
                <a:gd name="connsiteX25" fmla="*/ 2357327 w 12190573"/>
                <a:gd name="connsiteY25" fmla="*/ 6482004 h 6711962"/>
                <a:gd name="connsiteX26" fmla="*/ 1008975 w 12190573"/>
                <a:gd name="connsiteY26" fmla="*/ 6605990 h 6711962"/>
                <a:gd name="connsiteX27" fmla="*/ 203063 w 12190573"/>
                <a:gd name="connsiteY27" fmla="*/ 6094546 h 6711962"/>
                <a:gd name="connsiteX28" fmla="*/ 606019 w 12190573"/>
                <a:gd name="connsiteY28" fmla="*/ 5474614 h 6711962"/>
                <a:gd name="connsiteX29" fmla="*/ 466534 w 12190573"/>
                <a:gd name="connsiteY29" fmla="*/ 4265746 h 6711962"/>
                <a:gd name="connsiteX30" fmla="*/ 513029 w 12190573"/>
                <a:gd name="connsiteY30" fmla="*/ 3304851 h 6711962"/>
                <a:gd name="connsiteX31" fmla="*/ 358046 w 12190573"/>
                <a:gd name="connsiteY31" fmla="*/ 2390451 h 6711962"/>
                <a:gd name="connsiteX32" fmla="*/ 1585 w 12190573"/>
                <a:gd name="connsiteY32" fmla="*/ 2002994 h 6711962"/>
                <a:gd name="connsiteX33" fmla="*/ 513029 w 12190573"/>
                <a:gd name="connsiteY33" fmla="*/ 1336566 h 6711962"/>
                <a:gd name="connsiteX34" fmla="*/ 420039 w 12190573"/>
                <a:gd name="connsiteY34" fmla="*/ 933610 h 671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0573" h="6711962">
                  <a:moveTo>
                    <a:pt x="420039" y="933610"/>
                  </a:moveTo>
                  <a:cubicBezTo>
                    <a:pt x="427788" y="742464"/>
                    <a:pt x="453619" y="324010"/>
                    <a:pt x="559524" y="189692"/>
                  </a:cubicBezTo>
                  <a:cubicBezTo>
                    <a:pt x="665429" y="55374"/>
                    <a:pt x="551775" y="112201"/>
                    <a:pt x="1055470" y="127699"/>
                  </a:cubicBezTo>
                  <a:cubicBezTo>
                    <a:pt x="1559165" y="143197"/>
                    <a:pt x="3021172" y="303346"/>
                    <a:pt x="3581694" y="282682"/>
                  </a:cubicBezTo>
                  <a:cubicBezTo>
                    <a:pt x="4142216" y="262018"/>
                    <a:pt x="4062141" y="29542"/>
                    <a:pt x="4418602" y="3712"/>
                  </a:cubicBezTo>
                  <a:cubicBezTo>
                    <a:pt x="4775063" y="-22118"/>
                    <a:pt x="5227097" y="94119"/>
                    <a:pt x="5720460" y="127699"/>
                  </a:cubicBezTo>
                  <a:cubicBezTo>
                    <a:pt x="6213823" y="161279"/>
                    <a:pt x="6970656" y="225854"/>
                    <a:pt x="7378778" y="205190"/>
                  </a:cubicBezTo>
                  <a:cubicBezTo>
                    <a:pt x="7786900" y="184526"/>
                    <a:pt x="7841145" y="-4037"/>
                    <a:pt x="8169192" y="3712"/>
                  </a:cubicBezTo>
                  <a:cubicBezTo>
                    <a:pt x="8497239" y="11461"/>
                    <a:pt x="8977687" y="205190"/>
                    <a:pt x="9347063" y="251685"/>
                  </a:cubicBezTo>
                  <a:cubicBezTo>
                    <a:pt x="9716439" y="298180"/>
                    <a:pt x="10090981" y="308512"/>
                    <a:pt x="10385449" y="282682"/>
                  </a:cubicBezTo>
                  <a:cubicBezTo>
                    <a:pt x="10679917" y="256852"/>
                    <a:pt x="10842650" y="76038"/>
                    <a:pt x="11113870" y="96702"/>
                  </a:cubicBezTo>
                  <a:cubicBezTo>
                    <a:pt x="11385090" y="117366"/>
                    <a:pt x="11886203" y="233604"/>
                    <a:pt x="12012772" y="406668"/>
                  </a:cubicBezTo>
                  <a:cubicBezTo>
                    <a:pt x="12139341" y="579732"/>
                    <a:pt x="11857789" y="825122"/>
                    <a:pt x="11873287" y="1135088"/>
                  </a:cubicBezTo>
                  <a:cubicBezTo>
                    <a:pt x="11888785" y="1445054"/>
                    <a:pt x="12090263" y="1891922"/>
                    <a:pt x="12105761" y="2266465"/>
                  </a:cubicBezTo>
                  <a:cubicBezTo>
                    <a:pt x="12121259" y="2641008"/>
                    <a:pt x="12002440" y="2950974"/>
                    <a:pt x="11966277" y="3382343"/>
                  </a:cubicBezTo>
                  <a:cubicBezTo>
                    <a:pt x="11930114" y="3813712"/>
                    <a:pt x="11855205" y="4433645"/>
                    <a:pt x="11888785" y="4854682"/>
                  </a:cubicBezTo>
                  <a:cubicBezTo>
                    <a:pt x="11922365" y="5275719"/>
                    <a:pt x="12147091" y="5608932"/>
                    <a:pt x="12167755" y="5908566"/>
                  </a:cubicBezTo>
                  <a:cubicBezTo>
                    <a:pt x="12188419" y="6208200"/>
                    <a:pt x="12250413" y="6533665"/>
                    <a:pt x="12012772" y="6652485"/>
                  </a:cubicBezTo>
                  <a:cubicBezTo>
                    <a:pt x="11775131" y="6771305"/>
                    <a:pt x="11131951" y="6686064"/>
                    <a:pt x="10741910" y="6621488"/>
                  </a:cubicBezTo>
                  <a:cubicBezTo>
                    <a:pt x="10351869" y="6556912"/>
                    <a:pt x="10044486" y="6293440"/>
                    <a:pt x="9672527" y="6265027"/>
                  </a:cubicBezTo>
                  <a:cubicBezTo>
                    <a:pt x="9300568" y="6236614"/>
                    <a:pt x="8907945" y="6448424"/>
                    <a:pt x="8510155" y="6451007"/>
                  </a:cubicBezTo>
                  <a:cubicBezTo>
                    <a:pt x="8112365" y="6453590"/>
                    <a:pt x="7799815" y="6272777"/>
                    <a:pt x="7285788" y="6280526"/>
                  </a:cubicBezTo>
                  <a:cubicBezTo>
                    <a:pt x="6771761" y="6288275"/>
                    <a:pt x="5973599" y="6448424"/>
                    <a:pt x="5425992" y="6497502"/>
                  </a:cubicBezTo>
                  <a:cubicBezTo>
                    <a:pt x="4878385" y="6546580"/>
                    <a:pt x="4294616" y="6624072"/>
                    <a:pt x="4000148" y="6574994"/>
                  </a:cubicBezTo>
                  <a:cubicBezTo>
                    <a:pt x="3705680" y="6525916"/>
                    <a:pt x="3932989" y="6218532"/>
                    <a:pt x="3659185" y="6203034"/>
                  </a:cubicBezTo>
                  <a:cubicBezTo>
                    <a:pt x="3385382" y="6187536"/>
                    <a:pt x="2799029" y="6414845"/>
                    <a:pt x="2357327" y="6482004"/>
                  </a:cubicBezTo>
                  <a:cubicBezTo>
                    <a:pt x="1915625" y="6549163"/>
                    <a:pt x="1368019" y="6670566"/>
                    <a:pt x="1008975" y="6605990"/>
                  </a:cubicBezTo>
                  <a:cubicBezTo>
                    <a:pt x="649931" y="6541414"/>
                    <a:pt x="270222" y="6283109"/>
                    <a:pt x="203063" y="6094546"/>
                  </a:cubicBezTo>
                  <a:cubicBezTo>
                    <a:pt x="135904" y="5905983"/>
                    <a:pt x="562107" y="5779414"/>
                    <a:pt x="606019" y="5474614"/>
                  </a:cubicBezTo>
                  <a:cubicBezTo>
                    <a:pt x="649931" y="5169814"/>
                    <a:pt x="482032" y="4627373"/>
                    <a:pt x="466534" y="4265746"/>
                  </a:cubicBezTo>
                  <a:cubicBezTo>
                    <a:pt x="451036" y="3904119"/>
                    <a:pt x="531110" y="3617400"/>
                    <a:pt x="513029" y="3304851"/>
                  </a:cubicBezTo>
                  <a:cubicBezTo>
                    <a:pt x="494948" y="2992302"/>
                    <a:pt x="443287" y="2607427"/>
                    <a:pt x="358046" y="2390451"/>
                  </a:cubicBezTo>
                  <a:cubicBezTo>
                    <a:pt x="272805" y="2173475"/>
                    <a:pt x="-24246" y="2178642"/>
                    <a:pt x="1585" y="2002994"/>
                  </a:cubicBezTo>
                  <a:cubicBezTo>
                    <a:pt x="27416" y="1827346"/>
                    <a:pt x="443287" y="1517380"/>
                    <a:pt x="513029" y="1336566"/>
                  </a:cubicBezTo>
                  <a:cubicBezTo>
                    <a:pt x="582771" y="1155752"/>
                    <a:pt x="412290" y="1124756"/>
                    <a:pt x="420039" y="933610"/>
                  </a:cubicBezTo>
                  <a:close/>
                </a:path>
              </a:pathLst>
            </a:custGeom>
            <a:solidFill>
              <a:srgbClr val="008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5FA5E8DA-0C0E-8A07-7306-03353132664F}"/>
                </a:ext>
              </a:extLst>
            </p:cNvPr>
            <p:cNvSpPr txBox="1"/>
            <p:nvPr/>
          </p:nvSpPr>
          <p:spPr>
            <a:xfrm>
              <a:off x="2148486" y="2531304"/>
              <a:ext cx="10724826" cy="6186309"/>
            </a:xfrm>
            <a:prstGeom prst="rect">
              <a:avLst/>
            </a:prstGeom>
            <a:noFill/>
          </p:spPr>
          <p:txBody>
            <a:bodyPr wrap="square">
              <a:spAutoFit/>
            </a:bodyPr>
            <a:lstStyle/>
            <a:p>
              <a:pPr algn="just" defTabSz="1828755">
                <a:buClr>
                  <a:srgbClr val="000000"/>
                </a:buClr>
              </a:pPr>
              <a:r>
                <a:rPr lang="en-US" sz="4400" b="1" dirty="0" err="1">
                  <a:solidFill>
                    <a:schemeClr val="bg1"/>
                  </a:solidFill>
                  <a:latin typeface="Arial" panose="020B0604020202020204" pitchFamily="34" charset="0"/>
                  <a:cs typeface="Arial" panose="020B0604020202020204" pitchFamily="34" charset="0"/>
                </a:rPr>
                <a:t>Ví</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dụ</a:t>
              </a:r>
              <a:r>
                <a:rPr lang="en-US" sz="4400" b="1" dirty="0">
                  <a:solidFill>
                    <a:schemeClr val="bg1"/>
                  </a:solidFill>
                  <a:latin typeface="Arial" panose="020B0604020202020204" pitchFamily="34" charset="0"/>
                  <a:cs typeface="Arial" panose="020B0604020202020204" pitchFamily="34" charset="0"/>
                </a:rPr>
                <a:t>: </a:t>
              </a:r>
              <a:r>
                <a:rPr lang="vi-VN" sz="4400" b="1" dirty="0">
                  <a:solidFill>
                    <a:schemeClr val="bg1"/>
                  </a:solidFill>
                  <a:latin typeface="Arial" panose="020B0604020202020204" pitchFamily="34" charset="0"/>
                  <a:cs typeface="Arial" panose="020B0604020202020204" pitchFamily="34" charset="0"/>
                </a:rPr>
                <a:t>Em thích hình ảnh: "Mắt em như sao sáng/ Gặt chữ trên đỉnh trời!" bởi vì đây là hai câu thơ thể hiện được nghị lực, sự nỗ lực và lòng quyết tâm không bỏ cuộc trước những khó khăn trắc trở ở vùng cao. Trái lại đôi mắt sáng ấy sáng rực như sao sáng khi bạn thấy được niềm vui đi học "gặt chữ".</a:t>
              </a:r>
              <a:endParaRPr lang="en-US" sz="4400" b="1" kern="0" dirty="0">
                <a:solidFill>
                  <a:schemeClr val="bg1"/>
                </a:solidFill>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290709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l="-879"/>
            </a:stretch>
          </a:blipFill>
        </p:spPr>
      </p:sp>
      <p:sp>
        <p:nvSpPr>
          <p:cNvPr id="4" name="Freeform 4"/>
          <p:cNvSpPr/>
          <p:nvPr/>
        </p:nvSpPr>
        <p:spPr>
          <a:xfrm rot="10504878">
            <a:off x="2607636" y="-239031"/>
            <a:ext cx="11981944" cy="11393740"/>
          </a:xfrm>
          <a:custGeom>
            <a:avLst/>
            <a:gdLst/>
            <a:ahLst/>
            <a:cxnLst/>
            <a:rect l="l" t="t" r="r" b="b"/>
            <a:pathLst>
              <a:path w="11981944" h="11393740">
                <a:moveTo>
                  <a:pt x="0" y="0"/>
                </a:moveTo>
                <a:lnTo>
                  <a:pt x="11981944" y="0"/>
                </a:lnTo>
                <a:lnTo>
                  <a:pt x="11981944" y="11393739"/>
                </a:lnTo>
                <a:lnTo>
                  <a:pt x="0" y="1139373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6" name="Freeform 6"/>
          <p:cNvSpPr/>
          <p:nvPr/>
        </p:nvSpPr>
        <p:spPr>
          <a:xfrm flipH="1">
            <a:off x="14333208" y="6717407"/>
            <a:ext cx="5852184" cy="4030692"/>
          </a:xfrm>
          <a:custGeom>
            <a:avLst/>
            <a:gdLst/>
            <a:ahLst/>
            <a:cxnLst/>
            <a:rect l="l" t="t" r="r" b="b"/>
            <a:pathLst>
              <a:path w="5852184" h="4030692">
                <a:moveTo>
                  <a:pt x="5852184" y="0"/>
                </a:moveTo>
                <a:lnTo>
                  <a:pt x="0" y="0"/>
                </a:lnTo>
                <a:lnTo>
                  <a:pt x="0" y="4030692"/>
                </a:lnTo>
                <a:lnTo>
                  <a:pt x="5852184" y="4030692"/>
                </a:lnTo>
                <a:lnTo>
                  <a:pt x="5852184" y="0"/>
                </a:lnTo>
                <a:close/>
              </a:path>
            </a:pathLst>
          </a:custGeom>
          <a:blipFill>
            <a:blip r:embed="rId6"/>
            <a:stretch>
              <a:fillRect/>
            </a:stretch>
          </a:blipFill>
        </p:spPr>
      </p:sp>
      <p:sp>
        <p:nvSpPr>
          <p:cNvPr id="7" name="Freeform 7"/>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8" name="Freeform 8"/>
          <p:cNvSpPr/>
          <p:nvPr/>
        </p:nvSpPr>
        <p:spPr>
          <a:xfrm flipH="1">
            <a:off x="16696703" y="6423659"/>
            <a:ext cx="1961788" cy="3863341"/>
          </a:xfrm>
          <a:custGeom>
            <a:avLst/>
            <a:gdLst/>
            <a:ahLst/>
            <a:cxnLst/>
            <a:rect l="l" t="t" r="r" b="b"/>
            <a:pathLst>
              <a:path w="1961788" h="3863341">
                <a:moveTo>
                  <a:pt x="1961788" y="0"/>
                </a:moveTo>
                <a:lnTo>
                  <a:pt x="0" y="0"/>
                </a:lnTo>
                <a:lnTo>
                  <a:pt x="0" y="3863341"/>
                </a:lnTo>
                <a:lnTo>
                  <a:pt x="1961788" y="3863341"/>
                </a:lnTo>
                <a:lnTo>
                  <a:pt x="1961788" y="0"/>
                </a:lnTo>
                <a:close/>
              </a:path>
            </a:pathLst>
          </a:custGeom>
          <a:blipFill>
            <a:blip r:embed="rId7"/>
            <a:stretch>
              <a:fillRect l="-1817" r="-1817"/>
            </a:stretch>
          </a:blipFill>
        </p:spPr>
      </p:sp>
      <p:sp>
        <p:nvSpPr>
          <p:cNvPr id="9" name="Freeform 9"/>
          <p:cNvSpPr/>
          <p:nvPr/>
        </p:nvSpPr>
        <p:spPr>
          <a:xfrm>
            <a:off x="13280755" y="1651946"/>
            <a:ext cx="2505338" cy="2358149"/>
          </a:xfrm>
          <a:custGeom>
            <a:avLst/>
            <a:gdLst/>
            <a:ahLst/>
            <a:cxnLst/>
            <a:rect l="l" t="t" r="r" b="b"/>
            <a:pathLst>
              <a:path w="2505338" h="2358149">
                <a:moveTo>
                  <a:pt x="0" y="0"/>
                </a:moveTo>
                <a:lnTo>
                  <a:pt x="2505338" y="0"/>
                </a:lnTo>
                <a:lnTo>
                  <a:pt x="2505338" y="2358150"/>
                </a:lnTo>
                <a:lnTo>
                  <a:pt x="0" y="2358150"/>
                </a:lnTo>
                <a:lnTo>
                  <a:pt x="0" y="0"/>
                </a:lnTo>
                <a:close/>
              </a:path>
            </a:pathLst>
          </a:custGeom>
          <a:blipFill>
            <a:blip r:embed="rId8"/>
            <a:stretch>
              <a:fillRect/>
            </a:stretch>
          </a:blipFill>
        </p:spPr>
      </p:sp>
      <p:sp>
        <p:nvSpPr>
          <p:cNvPr id="10" name="Freeform 10"/>
          <p:cNvSpPr/>
          <p:nvPr/>
        </p:nvSpPr>
        <p:spPr>
          <a:xfrm>
            <a:off x="1643509" y="359475"/>
            <a:ext cx="3055225" cy="3174260"/>
          </a:xfrm>
          <a:custGeom>
            <a:avLst/>
            <a:gdLst/>
            <a:ahLst/>
            <a:cxnLst/>
            <a:rect l="l" t="t" r="r" b="b"/>
            <a:pathLst>
              <a:path w="3055225" h="3174260">
                <a:moveTo>
                  <a:pt x="0" y="0"/>
                </a:moveTo>
                <a:lnTo>
                  <a:pt x="3055225" y="0"/>
                </a:lnTo>
                <a:lnTo>
                  <a:pt x="3055225" y="3174260"/>
                </a:lnTo>
                <a:lnTo>
                  <a:pt x="0" y="3174260"/>
                </a:lnTo>
                <a:lnTo>
                  <a:pt x="0" y="0"/>
                </a:lnTo>
                <a:close/>
              </a:path>
            </a:pathLst>
          </a:custGeom>
          <a:blipFill>
            <a:blip r:embed="rId9"/>
            <a:stretch>
              <a:fillRect/>
            </a:stretch>
          </a:blipFill>
        </p:spPr>
      </p:sp>
      <p:sp>
        <p:nvSpPr>
          <p:cNvPr id="11" name="TextBox 11"/>
          <p:cNvSpPr txBox="1"/>
          <p:nvPr/>
        </p:nvSpPr>
        <p:spPr>
          <a:xfrm rot="-302438">
            <a:off x="5490311" y="3064331"/>
            <a:ext cx="8120315" cy="4718138"/>
          </a:xfrm>
          <a:prstGeom prst="rect">
            <a:avLst/>
          </a:prstGeom>
        </p:spPr>
        <p:txBody>
          <a:bodyPr lIns="0" tIns="0" rIns="0" bIns="0" rtlCol="0" anchor="t">
            <a:spAutoFit/>
          </a:bodyPr>
          <a:lstStyle/>
          <a:p>
            <a:pPr algn="ctr">
              <a:lnSpc>
                <a:spcPts val="15822"/>
              </a:lnSpc>
            </a:pPr>
            <a:r>
              <a:rPr lang="en-US" sz="18186" b="1" dirty="0">
                <a:solidFill>
                  <a:srgbClr val="32924D"/>
                </a:solidFill>
                <a:latin typeface="Arial" panose="020B0604020202020204" pitchFamily="34" charset="0"/>
                <a:ea typeface="Balsamiq Sans Bold"/>
                <a:cs typeface="Arial" panose="020B0604020202020204" pitchFamily="34" charset="0"/>
                <a:sym typeface="Balsamiq Sans Bold"/>
              </a:rPr>
              <a:t>KHỞI </a:t>
            </a:r>
          </a:p>
          <a:p>
            <a:pPr algn="ctr">
              <a:lnSpc>
                <a:spcPts val="4085"/>
              </a:lnSpc>
            </a:pPr>
            <a:endParaRPr lang="en-US" sz="18186" b="1" dirty="0">
              <a:solidFill>
                <a:srgbClr val="32924D"/>
              </a:solidFill>
              <a:latin typeface="Arial" panose="020B0604020202020204" pitchFamily="34" charset="0"/>
              <a:ea typeface="Balsamiq Sans Bold"/>
              <a:cs typeface="Arial" panose="020B0604020202020204" pitchFamily="34" charset="0"/>
              <a:sym typeface="Balsamiq Sans Bold"/>
            </a:endParaRPr>
          </a:p>
          <a:p>
            <a:pPr algn="ctr">
              <a:lnSpc>
                <a:spcPts val="15822"/>
              </a:lnSpc>
            </a:pPr>
            <a:r>
              <a:rPr lang="en-US" sz="18186" b="1" dirty="0">
                <a:solidFill>
                  <a:srgbClr val="32924D"/>
                </a:solidFill>
                <a:latin typeface="Arial" panose="020B0604020202020204" pitchFamily="34" charset="0"/>
                <a:ea typeface="Balsamiq Sans Bold"/>
                <a:cs typeface="Arial" panose="020B0604020202020204" pitchFamily="34" charset="0"/>
                <a:sym typeface="Balsamiq Sans Bold"/>
              </a:rPr>
              <a:t>ĐỘNG</a:t>
            </a:r>
          </a:p>
        </p:txBody>
      </p:sp>
      <p:sp>
        <p:nvSpPr>
          <p:cNvPr id="12" name="Freeform 12"/>
          <p:cNvSpPr/>
          <p:nvPr/>
        </p:nvSpPr>
        <p:spPr>
          <a:xfrm rot="-10305430">
            <a:off x="14665854" y="38370"/>
            <a:ext cx="4061697" cy="1329283"/>
          </a:xfrm>
          <a:custGeom>
            <a:avLst/>
            <a:gdLst/>
            <a:ahLst/>
            <a:cxnLst/>
            <a:rect l="l" t="t" r="r" b="b"/>
            <a:pathLst>
              <a:path w="4061697" h="1329283">
                <a:moveTo>
                  <a:pt x="0" y="0"/>
                </a:moveTo>
                <a:lnTo>
                  <a:pt x="4061698" y="0"/>
                </a:lnTo>
                <a:lnTo>
                  <a:pt x="4061698" y="1329283"/>
                </a:lnTo>
                <a:lnTo>
                  <a:pt x="0" y="132928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Freeform 13"/>
          <p:cNvSpPr/>
          <p:nvPr/>
        </p:nvSpPr>
        <p:spPr>
          <a:xfrm>
            <a:off x="16696703" y="2617001"/>
            <a:ext cx="1961788" cy="1883317"/>
          </a:xfrm>
          <a:custGeom>
            <a:avLst/>
            <a:gdLst/>
            <a:ahLst/>
            <a:cxnLst/>
            <a:rect l="l" t="t" r="r" b="b"/>
            <a:pathLst>
              <a:path w="1961788" h="1883317">
                <a:moveTo>
                  <a:pt x="0" y="0"/>
                </a:moveTo>
                <a:lnTo>
                  <a:pt x="1961788" y="0"/>
                </a:lnTo>
                <a:lnTo>
                  <a:pt x="1961788" y="1883317"/>
                </a:lnTo>
                <a:lnTo>
                  <a:pt x="0" y="188331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4" name="Freeform 14"/>
          <p:cNvSpPr/>
          <p:nvPr/>
        </p:nvSpPr>
        <p:spPr>
          <a:xfrm>
            <a:off x="-144214" y="2823363"/>
            <a:ext cx="1891170" cy="2109824"/>
          </a:xfrm>
          <a:custGeom>
            <a:avLst/>
            <a:gdLst/>
            <a:ahLst/>
            <a:cxnLst/>
            <a:rect l="l" t="t" r="r" b="b"/>
            <a:pathLst>
              <a:path w="1891170" h="2109824">
                <a:moveTo>
                  <a:pt x="0" y="0"/>
                </a:moveTo>
                <a:lnTo>
                  <a:pt x="1891170" y="0"/>
                </a:lnTo>
                <a:lnTo>
                  <a:pt x="1891170" y="2109824"/>
                </a:lnTo>
                <a:lnTo>
                  <a:pt x="0" y="210982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5" name="Freeform 15"/>
          <p:cNvSpPr/>
          <p:nvPr/>
        </p:nvSpPr>
        <p:spPr>
          <a:xfrm rot="790093">
            <a:off x="2194803" y="5947261"/>
            <a:ext cx="1343494" cy="625336"/>
          </a:xfrm>
          <a:custGeom>
            <a:avLst/>
            <a:gdLst/>
            <a:ahLst/>
            <a:cxnLst/>
            <a:rect l="l" t="t" r="r" b="b"/>
            <a:pathLst>
              <a:path w="1343494" h="625336">
                <a:moveTo>
                  <a:pt x="0" y="0"/>
                </a:moveTo>
                <a:lnTo>
                  <a:pt x="1343494" y="0"/>
                </a:lnTo>
                <a:lnTo>
                  <a:pt x="1343494" y="625336"/>
                </a:lnTo>
                <a:lnTo>
                  <a:pt x="0" y="6253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6" name="Freeform 16"/>
          <p:cNvSpPr/>
          <p:nvPr/>
        </p:nvSpPr>
        <p:spPr>
          <a:xfrm rot="2302831">
            <a:off x="14064194" y="5654411"/>
            <a:ext cx="1054702" cy="1211036"/>
          </a:xfrm>
          <a:custGeom>
            <a:avLst/>
            <a:gdLst/>
            <a:ahLst/>
            <a:cxnLst/>
            <a:rect l="l" t="t" r="r" b="b"/>
            <a:pathLst>
              <a:path w="1054702" h="1211036">
                <a:moveTo>
                  <a:pt x="0" y="0"/>
                </a:moveTo>
                <a:lnTo>
                  <a:pt x="1054703" y="0"/>
                </a:lnTo>
                <a:lnTo>
                  <a:pt x="1054703" y="1211036"/>
                </a:lnTo>
                <a:lnTo>
                  <a:pt x="0" y="121103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7" name="Freeform 17"/>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sp>
        <p:nvSpPr>
          <p:cNvPr id="18" name="Freeform 18"/>
          <p:cNvSpPr/>
          <p:nvPr/>
        </p:nvSpPr>
        <p:spPr>
          <a:xfrm flipH="1">
            <a:off x="12321951" y="8709059"/>
            <a:ext cx="2960494" cy="2039040"/>
          </a:xfrm>
          <a:custGeom>
            <a:avLst/>
            <a:gdLst/>
            <a:ahLst/>
            <a:cxnLst/>
            <a:rect l="l" t="t" r="r" b="b"/>
            <a:pathLst>
              <a:path w="2960494" h="2039040">
                <a:moveTo>
                  <a:pt x="2960494" y="0"/>
                </a:moveTo>
                <a:lnTo>
                  <a:pt x="0" y="0"/>
                </a:lnTo>
                <a:lnTo>
                  <a:pt x="0" y="2039040"/>
                </a:lnTo>
                <a:lnTo>
                  <a:pt x="2960494" y="2039040"/>
                </a:lnTo>
                <a:lnTo>
                  <a:pt x="2960494" y="0"/>
                </a:lnTo>
                <a:close/>
              </a:path>
            </a:pathLst>
          </a:custGeom>
          <a:blipFill>
            <a:blip r:embed="rId6"/>
            <a:stretch>
              <a:fillRect/>
            </a:stretch>
          </a:blipFill>
        </p:spPr>
      </p:sp>
    </p:spTree>
    <p:extLst>
      <p:ext uri="{BB962C8B-B14F-4D97-AF65-F5344CB8AC3E}">
        <p14:creationId xmlns:p14="http://schemas.microsoft.com/office/powerpoint/2010/main" val="1980765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2"/>
            <a:ext cx="18288000" cy="10287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defTabSz="1371600">
              <a:defRPr/>
            </a:pPr>
            <a:endParaRPr lang="en-US" sz="2700">
              <a:solidFill>
                <a:prstClr val="black"/>
              </a:solidFill>
              <a:latin typeface="Calibri" panose="020F0502020204030204"/>
            </a:endParaRPr>
          </a:p>
        </p:txBody>
      </p:sp>
      <p:sp>
        <p:nvSpPr>
          <p:cNvPr id="2" name="Rectangle: Rounded Corners 1">
            <a:extLst>
              <a:ext uri="{FF2B5EF4-FFF2-40B4-BE49-F238E27FC236}">
                <a16:creationId xmlns:a16="http://schemas.microsoft.com/office/drawing/2014/main" xmlns="" id="{391F989D-0C01-DABD-4F24-3622BDD8391E}"/>
              </a:ext>
            </a:extLst>
          </p:cNvPr>
          <p:cNvSpPr/>
          <p:nvPr/>
        </p:nvSpPr>
        <p:spPr>
          <a:xfrm>
            <a:off x="392661" y="1300163"/>
            <a:ext cx="17038089" cy="80152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buClr>
                <a:srgbClr val="000000"/>
              </a:buClr>
              <a:defRPr/>
            </a:pPr>
            <a:endParaRPr lang="en-US" sz="2100" kern="0">
              <a:solidFill>
                <a:prstClr val="black"/>
              </a:solidFill>
              <a:latin typeface="Cambria" panose="02040503050406030204" pitchFamily="18" charset="0"/>
              <a:ea typeface="Cambria" panose="02040503050406030204" pitchFamily="18" charset="0"/>
              <a:sym typeface="Arial" panose="020B0604020202020204"/>
            </a:endParaRPr>
          </a:p>
        </p:txBody>
      </p:sp>
      <p:pic>
        <p:nvPicPr>
          <p:cNvPr id="3" name="Picture 2">
            <a:extLst>
              <a:ext uri="{FF2B5EF4-FFF2-40B4-BE49-F238E27FC236}">
                <a16:creationId xmlns:a16="http://schemas.microsoft.com/office/drawing/2014/main" xmlns=""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14300" y="4129088"/>
            <a:ext cx="5037843" cy="6386513"/>
          </a:xfrm>
          <a:prstGeom prst="rect">
            <a:avLst/>
          </a:prstGeom>
        </p:spPr>
      </p:pic>
      <p:grpSp>
        <p:nvGrpSpPr>
          <p:cNvPr id="6" name="Group 5">
            <a:extLst>
              <a:ext uri="{FF2B5EF4-FFF2-40B4-BE49-F238E27FC236}">
                <a16:creationId xmlns:a16="http://schemas.microsoft.com/office/drawing/2014/main" xmlns="" id="{AC39C93F-96BC-C97B-D52D-096BDDB29299}"/>
              </a:ext>
            </a:extLst>
          </p:cNvPr>
          <p:cNvGrpSpPr/>
          <p:nvPr/>
        </p:nvGrpSpPr>
        <p:grpSpPr>
          <a:xfrm>
            <a:off x="7010400" y="2247900"/>
            <a:ext cx="8762330" cy="4114800"/>
            <a:chOff x="6426647" y="1074601"/>
            <a:chExt cx="5163541" cy="2493662"/>
          </a:xfrm>
          <a:solidFill>
            <a:srgbClr val="00B050"/>
          </a:solidFill>
        </p:grpSpPr>
        <p:sp>
          <p:nvSpPr>
            <p:cNvPr id="7" name="Thought Bubble: Cloud 6">
              <a:extLst>
                <a:ext uri="{FF2B5EF4-FFF2-40B4-BE49-F238E27FC236}">
                  <a16:creationId xmlns:a16="http://schemas.microsoft.com/office/drawing/2014/main" xmlns="" id="{D314E021-26C6-966F-E8CE-3354DCCC956B}"/>
                </a:ext>
              </a:extLst>
            </p:cNvPr>
            <p:cNvSpPr/>
            <p:nvPr/>
          </p:nvSpPr>
          <p:spPr>
            <a:xfrm>
              <a:off x="6426647" y="1074601"/>
              <a:ext cx="5163541" cy="2493662"/>
            </a:xfrm>
            <a:prstGeom prst="cloudCallout">
              <a:avLst>
                <a:gd name="adj1" fmla="val -68651"/>
                <a:gd name="adj2" fmla="val 36279"/>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200">
                <a:solidFill>
                  <a:srgbClr val="000000"/>
                </a:solidFill>
                <a:latin typeface="+mj-lt"/>
                <a:ea typeface="AvantGarde" panose="00000400000000000000" pitchFamily="2" charset="0"/>
                <a:cs typeface="AvantGarde" panose="00000400000000000000" pitchFamily="2" charset="0"/>
              </a:endParaRPr>
            </a:p>
          </p:txBody>
        </p:sp>
        <p:sp>
          <p:nvSpPr>
            <p:cNvPr id="8" name="TextBox 7">
              <a:extLst>
                <a:ext uri="{FF2B5EF4-FFF2-40B4-BE49-F238E27FC236}">
                  <a16:creationId xmlns:a16="http://schemas.microsoft.com/office/drawing/2014/main" xmlns="" id="{0A2DC03E-962B-7EE4-35B4-628ADF0E72A4}"/>
                </a:ext>
              </a:extLst>
            </p:cNvPr>
            <p:cNvSpPr txBox="1"/>
            <p:nvPr/>
          </p:nvSpPr>
          <p:spPr>
            <a:xfrm>
              <a:off x="7243903" y="1524061"/>
              <a:ext cx="3529027" cy="1566764"/>
            </a:xfrm>
            <a:prstGeom prst="rect">
              <a:avLst/>
            </a:prstGeom>
            <a:grpFill/>
            <a:ln>
              <a:noFill/>
            </a:ln>
          </p:spPr>
          <p:txBody>
            <a:bodyPr wrap="square">
              <a:spAutoFit/>
            </a:bodyPr>
            <a:lstStyle/>
            <a:p>
              <a:pPr algn="ct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Cảm</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a:t>
              </a: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nhận</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a:t>
              </a: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của</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a:t>
              </a: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em</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a:t>
              </a: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về</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a:t>
              </a: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bài</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a:t>
              </a: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thơ</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a:t>
              </a: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như</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a:t>
              </a: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thế</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a:t>
              </a: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nào</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a:t>
              </a:r>
            </a:p>
          </p:txBody>
        </p:sp>
      </p:grpSp>
    </p:spTree>
    <p:extLst>
      <p:ext uri="{BB962C8B-B14F-4D97-AF65-F5344CB8AC3E}">
        <p14:creationId xmlns:p14="http://schemas.microsoft.com/office/powerpoint/2010/main" val="3284239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2"/>
            <a:ext cx="18288000" cy="10287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defTabSz="1371600">
              <a:defRPr/>
            </a:pPr>
            <a:endParaRPr lang="en-US" sz="2700">
              <a:solidFill>
                <a:prstClr val="black"/>
              </a:solidFill>
              <a:latin typeface="Calibri" panose="020F0502020204030204"/>
            </a:endParaRPr>
          </a:p>
        </p:txBody>
      </p:sp>
      <p:sp>
        <p:nvSpPr>
          <p:cNvPr id="2" name="Rectangle: Rounded Corners 1">
            <a:extLst>
              <a:ext uri="{FF2B5EF4-FFF2-40B4-BE49-F238E27FC236}">
                <a16:creationId xmlns:a16="http://schemas.microsoft.com/office/drawing/2014/main" xmlns="" id="{391F989D-0C01-DABD-4F24-3622BDD8391E}"/>
              </a:ext>
            </a:extLst>
          </p:cNvPr>
          <p:cNvSpPr/>
          <p:nvPr/>
        </p:nvSpPr>
        <p:spPr>
          <a:xfrm>
            <a:off x="838200" y="1028700"/>
            <a:ext cx="17038089" cy="80152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buClr>
                <a:srgbClr val="000000"/>
              </a:buClr>
              <a:defRPr/>
            </a:pPr>
            <a:endParaRPr lang="en-US" sz="2100" kern="0">
              <a:solidFill>
                <a:prstClr val="black"/>
              </a:solidFill>
              <a:latin typeface="Cambria" panose="02040503050406030204" pitchFamily="18" charset="0"/>
              <a:ea typeface="Cambria" panose="02040503050406030204" pitchFamily="18" charset="0"/>
              <a:sym typeface="Arial" panose="020B0604020202020204"/>
            </a:endParaRPr>
          </a:p>
        </p:txBody>
      </p:sp>
      <p:pic>
        <p:nvPicPr>
          <p:cNvPr id="3" name="Picture 2">
            <a:extLst>
              <a:ext uri="{FF2B5EF4-FFF2-40B4-BE49-F238E27FC236}">
                <a16:creationId xmlns:a16="http://schemas.microsoft.com/office/drawing/2014/main" xmlns=""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14300" y="4129088"/>
            <a:ext cx="5037843" cy="6386513"/>
          </a:xfrm>
          <a:prstGeom prst="rect">
            <a:avLst/>
          </a:prstGeom>
        </p:spPr>
      </p:pic>
      <p:grpSp>
        <p:nvGrpSpPr>
          <p:cNvPr id="6" name="Group 5">
            <a:extLst>
              <a:ext uri="{FF2B5EF4-FFF2-40B4-BE49-F238E27FC236}">
                <a16:creationId xmlns:a16="http://schemas.microsoft.com/office/drawing/2014/main" xmlns="" id="{AC39C93F-96BC-C97B-D52D-096BDDB29299}"/>
              </a:ext>
            </a:extLst>
          </p:cNvPr>
          <p:cNvGrpSpPr/>
          <p:nvPr/>
        </p:nvGrpSpPr>
        <p:grpSpPr>
          <a:xfrm>
            <a:off x="1905000" y="1250632"/>
            <a:ext cx="4876800" cy="1752600"/>
            <a:chOff x="6426647" y="1074601"/>
            <a:chExt cx="5163541" cy="2493662"/>
          </a:xfrm>
          <a:solidFill>
            <a:srgbClr val="00B050"/>
          </a:solidFill>
        </p:grpSpPr>
        <p:sp>
          <p:nvSpPr>
            <p:cNvPr id="7" name="Thought Bubble: Cloud 6">
              <a:extLst>
                <a:ext uri="{FF2B5EF4-FFF2-40B4-BE49-F238E27FC236}">
                  <a16:creationId xmlns:a16="http://schemas.microsoft.com/office/drawing/2014/main" xmlns="" id="{D314E021-26C6-966F-E8CE-3354DCCC956B}"/>
                </a:ext>
              </a:extLst>
            </p:cNvPr>
            <p:cNvSpPr/>
            <p:nvPr/>
          </p:nvSpPr>
          <p:spPr>
            <a:xfrm>
              <a:off x="6426647" y="1074601"/>
              <a:ext cx="5163541" cy="2493662"/>
            </a:xfrm>
            <a:prstGeom prst="cloudCallout">
              <a:avLst>
                <a:gd name="adj1" fmla="val -4276"/>
                <a:gd name="adj2" fmla="val 15280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200" dirty="0">
                <a:solidFill>
                  <a:srgbClr val="000000"/>
                </a:solidFill>
                <a:latin typeface="+mj-lt"/>
                <a:ea typeface="AvantGarde" panose="00000400000000000000" pitchFamily="2" charset="0"/>
                <a:cs typeface="AvantGarde" panose="00000400000000000000" pitchFamily="2" charset="0"/>
              </a:endParaRPr>
            </a:p>
          </p:txBody>
        </p:sp>
        <p:sp>
          <p:nvSpPr>
            <p:cNvPr id="8" name="TextBox 7">
              <a:extLst>
                <a:ext uri="{FF2B5EF4-FFF2-40B4-BE49-F238E27FC236}">
                  <a16:creationId xmlns:a16="http://schemas.microsoft.com/office/drawing/2014/main" xmlns="" id="{0A2DC03E-962B-7EE4-35B4-628ADF0E72A4}"/>
                </a:ext>
              </a:extLst>
            </p:cNvPr>
            <p:cNvSpPr txBox="1"/>
            <p:nvPr/>
          </p:nvSpPr>
          <p:spPr>
            <a:xfrm>
              <a:off x="7243903" y="1524061"/>
              <a:ext cx="3529027" cy="559559"/>
            </a:xfrm>
            <a:prstGeom prst="rect">
              <a:avLst/>
            </a:prstGeom>
            <a:grpFill/>
            <a:ln>
              <a:noFill/>
            </a:ln>
          </p:spPr>
          <p:txBody>
            <a:bodyPr wrap="square">
              <a:spAutoFit/>
            </a:bodyPr>
            <a:lstStyle/>
            <a:p>
              <a:pPr algn="ct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Nội</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dung</a:t>
              </a:r>
            </a:p>
          </p:txBody>
        </p:sp>
      </p:grpSp>
      <p:grpSp>
        <p:nvGrpSpPr>
          <p:cNvPr id="12" name="Group 11">
            <a:extLst>
              <a:ext uri="{FF2B5EF4-FFF2-40B4-BE49-F238E27FC236}">
                <a16:creationId xmlns:a16="http://schemas.microsoft.com/office/drawing/2014/main" xmlns="" id="{BD5D74B9-1F16-AFFF-4177-4C266E0E5A7E}"/>
              </a:ext>
            </a:extLst>
          </p:cNvPr>
          <p:cNvGrpSpPr/>
          <p:nvPr/>
        </p:nvGrpSpPr>
        <p:grpSpPr>
          <a:xfrm>
            <a:off x="5840179" y="2628900"/>
            <a:ext cx="11762021" cy="5446239"/>
            <a:chOff x="5840179" y="2628900"/>
            <a:chExt cx="11762021" cy="5446239"/>
          </a:xfrm>
        </p:grpSpPr>
        <p:sp>
          <p:nvSpPr>
            <p:cNvPr id="10" name="Freeform: Shape 9">
              <a:extLst>
                <a:ext uri="{FF2B5EF4-FFF2-40B4-BE49-F238E27FC236}">
                  <a16:creationId xmlns:a16="http://schemas.microsoft.com/office/drawing/2014/main" xmlns="" id="{B92F2995-F851-7B3A-0C4E-E9C9DF235D6A}"/>
                </a:ext>
              </a:extLst>
            </p:cNvPr>
            <p:cNvSpPr/>
            <p:nvPr/>
          </p:nvSpPr>
          <p:spPr>
            <a:xfrm>
              <a:off x="5840179" y="2628900"/>
              <a:ext cx="11762021" cy="5446239"/>
            </a:xfrm>
            <a:custGeom>
              <a:avLst/>
              <a:gdLst>
                <a:gd name="connsiteX0" fmla="*/ 375577 w 11609621"/>
                <a:gd name="connsiteY0" fmla="*/ 1177502 h 5298682"/>
                <a:gd name="connsiteX1" fmla="*/ 223177 w 11609621"/>
                <a:gd name="connsiteY1" fmla="*/ 308822 h 5298682"/>
                <a:gd name="connsiteX2" fmla="*/ 360337 w 11609621"/>
                <a:gd name="connsiteY2" fmla="*/ 217382 h 5298682"/>
                <a:gd name="connsiteX3" fmla="*/ 1442377 w 11609621"/>
                <a:gd name="connsiteY3" fmla="*/ 430742 h 5298682"/>
                <a:gd name="connsiteX4" fmla="*/ 1716697 w 11609621"/>
                <a:gd name="connsiteY4" fmla="*/ 537422 h 5298682"/>
                <a:gd name="connsiteX5" fmla="*/ 2493937 w 11609621"/>
                <a:gd name="connsiteY5" fmla="*/ 308822 h 5298682"/>
                <a:gd name="connsiteX6" fmla="*/ 4277017 w 11609621"/>
                <a:gd name="connsiteY6" fmla="*/ 567902 h 5298682"/>
                <a:gd name="connsiteX7" fmla="*/ 5404777 w 11609621"/>
                <a:gd name="connsiteY7" fmla="*/ 171662 h 5298682"/>
                <a:gd name="connsiteX8" fmla="*/ 6303937 w 11609621"/>
                <a:gd name="connsiteY8" fmla="*/ 430742 h 5298682"/>
                <a:gd name="connsiteX9" fmla="*/ 7629817 w 11609621"/>
                <a:gd name="connsiteY9" fmla="*/ 171662 h 5298682"/>
                <a:gd name="connsiteX10" fmla="*/ 8635657 w 11609621"/>
                <a:gd name="connsiteY10" fmla="*/ 385022 h 5298682"/>
                <a:gd name="connsiteX11" fmla="*/ 10129177 w 11609621"/>
                <a:gd name="connsiteY11" fmla="*/ 4022 h 5298682"/>
                <a:gd name="connsiteX12" fmla="*/ 10738777 w 11609621"/>
                <a:gd name="connsiteY12" fmla="*/ 674582 h 5298682"/>
                <a:gd name="connsiteX13" fmla="*/ 11317897 w 11609621"/>
                <a:gd name="connsiteY13" fmla="*/ 476462 h 5298682"/>
                <a:gd name="connsiteX14" fmla="*/ 11195977 w 11609621"/>
                <a:gd name="connsiteY14" fmla="*/ 1177502 h 5298682"/>
                <a:gd name="connsiteX15" fmla="*/ 11607457 w 11609621"/>
                <a:gd name="connsiteY15" fmla="*/ 2366222 h 5298682"/>
                <a:gd name="connsiteX16" fmla="*/ 11363617 w 11609621"/>
                <a:gd name="connsiteY16" fmla="*/ 3493982 h 5298682"/>
                <a:gd name="connsiteX17" fmla="*/ 11485537 w 11609621"/>
                <a:gd name="connsiteY17" fmla="*/ 4499822 h 5298682"/>
                <a:gd name="connsiteX18" fmla="*/ 10251097 w 11609621"/>
                <a:gd name="connsiteY18" fmla="*/ 4576022 h 5298682"/>
                <a:gd name="connsiteX19" fmla="*/ 9153817 w 11609621"/>
                <a:gd name="connsiteY19" fmla="*/ 5155142 h 5298682"/>
                <a:gd name="connsiteX20" fmla="*/ 6989737 w 11609621"/>
                <a:gd name="connsiteY20" fmla="*/ 4743662 h 5298682"/>
                <a:gd name="connsiteX21" fmla="*/ 5176177 w 11609621"/>
                <a:gd name="connsiteY21" fmla="*/ 4880822 h 5298682"/>
                <a:gd name="connsiteX22" fmla="*/ 2935897 w 11609621"/>
                <a:gd name="connsiteY22" fmla="*/ 4880822 h 5298682"/>
                <a:gd name="connsiteX23" fmla="*/ 1914817 w 11609621"/>
                <a:gd name="connsiteY23" fmla="*/ 5292302 h 5298682"/>
                <a:gd name="connsiteX24" fmla="*/ 878497 w 11609621"/>
                <a:gd name="connsiteY24" fmla="*/ 5124662 h 5298682"/>
                <a:gd name="connsiteX25" fmla="*/ 9817 w 11609621"/>
                <a:gd name="connsiteY25" fmla="*/ 5033222 h 5298682"/>
                <a:gd name="connsiteX26" fmla="*/ 406057 w 11609621"/>
                <a:gd name="connsiteY26" fmla="*/ 3951182 h 5298682"/>
                <a:gd name="connsiteX27" fmla="*/ 345097 w 11609621"/>
                <a:gd name="connsiteY27" fmla="*/ 2549102 h 5298682"/>
                <a:gd name="connsiteX28" fmla="*/ 604177 w 11609621"/>
                <a:gd name="connsiteY28" fmla="*/ 1802342 h 5298682"/>
                <a:gd name="connsiteX29" fmla="*/ 375577 w 11609621"/>
                <a:gd name="connsiteY29" fmla="*/ 1177502 h 529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609621" h="5298682">
                  <a:moveTo>
                    <a:pt x="375577" y="1177502"/>
                  </a:moveTo>
                  <a:cubicBezTo>
                    <a:pt x="312077" y="928582"/>
                    <a:pt x="225717" y="468842"/>
                    <a:pt x="223177" y="308822"/>
                  </a:cubicBezTo>
                  <a:cubicBezTo>
                    <a:pt x="220637" y="148802"/>
                    <a:pt x="157137" y="197062"/>
                    <a:pt x="360337" y="217382"/>
                  </a:cubicBezTo>
                  <a:cubicBezTo>
                    <a:pt x="563537" y="237702"/>
                    <a:pt x="1216317" y="377402"/>
                    <a:pt x="1442377" y="430742"/>
                  </a:cubicBezTo>
                  <a:cubicBezTo>
                    <a:pt x="1668437" y="484082"/>
                    <a:pt x="1541437" y="557742"/>
                    <a:pt x="1716697" y="537422"/>
                  </a:cubicBezTo>
                  <a:cubicBezTo>
                    <a:pt x="1891957" y="517102"/>
                    <a:pt x="2067217" y="303742"/>
                    <a:pt x="2493937" y="308822"/>
                  </a:cubicBezTo>
                  <a:cubicBezTo>
                    <a:pt x="2920657" y="313902"/>
                    <a:pt x="3791877" y="590762"/>
                    <a:pt x="4277017" y="567902"/>
                  </a:cubicBezTo>
                  <a:cubicBezTo>
                    <a:pt x="4762157" y="545042"/>
                    <a:pt x="5066957" y="194522"/>
                    <a:pt x="5404777" y="171662"/>
                  </a:cubicBezTo>
                  <a:cubicBezTo>
                    <a:pt x="5742597" y="148802"/>
                    <a:pt x="5933097" y="430742"/>
                    <a:pt x="6303937" y="430742"/>
                  </a:cubicBezTo>
                  <a:cubicBezTo>
                    <a:pt x="6674777" y="430742"/>
                    <a:pt x="7241197" y="179282"/>
                    <a:pt x="7629817" y="171662"/>
                  </a:cubicBezTo>
                  <a:cubicBezTo>
                    <a:pt x="8018437" y="164042"/>
                    <a:pt x="8219097" y="412962"/>
                    <a:pt x="8635657" y="385022"/>
                  </a:cubicBezTo>
                  <a:cubicBezTo>
                    <a:pt x="9052217" y="357082"/>
                    <a:pt x="9778657" y="-44238"/>
                    <a:pt x="10129177" y="4022"/>
                  </a:cubicBezTo>
                  <a:cubicBezTo>
                    <a:pt x="10479697" y="52282"/>
                    <a:pt x="10540657" y="595842"/>
                    <a:pt x="10738777" y="674582"/>
                  </a:cubicBezTo>
                  <a:cubicBezTo>
                    <a:pt x="10936897" y="753322"/>
                    <a:pt x="11241697" y="392642"/>
                    <a:pt x="11317897" y="476462"/>
                  </a:cubicBezTo>
                  <a:cubicBezTo>
                    <a:pt x="11394097" y="560282"/>
                    <a:pt x="11147717" y="862542"/>
                    <a:pt x="11195977" y="1177502"/>
                  </a:cubicBezTo>
                  <a:cubicBezTo>
                    <a:pt x="11244237" y="1492462"/>
                    <a:pt x="11579517" y="1980142"/>
                    <a:pt x="11607457" y="2366222"/>
                  </a:cubicBezTo>
                  <a:cubicBezTo>
                    <a:pt x="11635397" y="2752302"/>
                    <a:pt x="11383937" y="3138382"/>
                    <a:pt x="11363617" y="3493982"/>
                  </a:cubicBezTo>
                  <a:cubicBezTo>
                    <a:pt x="11343297" y="3849582"/>
                    <a:pt x="11670957" y="4319482"/>
                    <a:pt x="11485537" y="4499822"/>
                  </a:cubicBezTo>
                  <a:cubicBezTo>
                    <a:pt x="11300117" y="4680162"/>
                    <a:pt x="10639717" y="4466802"/>
                    <a:pt x="10251097" y="4576022"/>
                  </a:cubicBezTo>
                  <a:cubicBezTo>
                    <a:pt x="9862477" y="4685242"/>
                    <a:pt x="9697377" y="5127202"/>
                    <a:pt x="9153817" y="5155142"/>
                  </a:cubicBezTo>
                  <a:cubicBezTo>
                    <a:pt x="8610257" y="5183082"/>
                    <a:pt x="7652677" y="4789382"/>
                    <a:pt x="6989737" y="4743662"/>
                  </a:cubicBezTo>
                  <a:cubicBezTo>
                    <a:pt x="6326797" y="4697942"/>
                    <a:pt x="5851817" y="4857962"/>
                    <a:pt x="5176177" y="4880822"/>
                  </a:cubicBezTo>
                  <a:cubicBezTo>
                    <a:pt x="4500537" y="4903682"/>
                    <a:pt x="3479457" y="4812242"/>
                    <a:pt x="2935897" y="4880822"/>
                  </a:cubicBezTo>
                  <a:cubicBezTo>
                    <a:pt x="2392337" y="4949402"/>
                    <a:pt x="2257717" y="5251662"/>
                    <a:pt x="1914817" y="5292302"/>
                  </a:cubicBezTo>
                  <a:cubicBezTo>
                    <a:pt x="1571917" y="5332942"/>
                    <a:pt x="1195997" y="5167842"/>
                    <a:pt x="878497" y="5124662"/>
                  </a:cubicBezTo>
                  <a:cubicBezTo>
                    <a:pt x="560997" y="5081482"/>
                    <a:pt x="88557" y="5228802"/>
                    <a:pt x="9817" y="5033222"/>
                  </a:cubicBezTo>
                  <a:cubicBezTo>
                    <a:pt x="-68923" y="4837642"/>
                    <a:pt x="350177" y="4365202"/>
                    <a:pt x="406057" y="3951182"/>
                  </a:cubicBezTo>
                  <a:cubicBezTo>
                    <a:pt x="461937" y="3537162"/>
                    <a:pt x="312077" y="2907242"/>
                    <a:pt x="345097" y="2549102"/>
                  </a:cubicBezTo>
                  <a:cubicBezTo>
                    <a:pt x="378117" y="2190962"/>
                    <a:pt x="596557" y="2033482"/>
                    <a:pt x="604177" y="1802342"/>
                  </a:cubicBezTo>
                  <a:cubicBezTo>
                    <a:pt x="611797" y="1571202"/>
                    <a:pt x="439077" y="1426422"/>
                    <a:pt x="375577" y="1177502"/>
                  </a:cubicBezTo>
                  <a:close/>
                </a:path>
              </a:pathLst>
            </a:custGeom>
            <a:solidFill>
              <a:srgbClr val="008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133E0D4A-45AD-8C84-991C-E4EF4B07863E}"/>
                </a:ext>
              </a:extLst>
            </p:cNvPr>
            <p:cNvSpPr txBox="1"/>
            <p:nvPr/>
          </p:nvSpPr>
          <p:spPr>
            <a:xfrm>
              <a:off x="6454651" y="3302140"/>
              <a:ext cx="10363200" cy="4247317"/>
            </a:xfrm>
            <a:prstGeom prst="rect">
              <a:avLst/>
            </a:prstGeom>
            <a:noFill/>
          </p:spPr>
          <p:txBody>
            <a:bodyPr wrap="square">
              <a:spAutoFit/>
            </a:bodyPr>
            <a:lstStyle/>
            <a:p>
              <a:pPr algn="just"/>
              <a:r>
                <a:rPr lang="en-US" sz="5400" b="1" dirty="0" err="1">
                  <a:solidFill>
                    <a:schemeClr val="bg1"/>
                  </a:solidFill>
                  <a:latin typeface="Arial" panose="020B0604020202020204" pitchFamily="34" charset="0"/>
                  <a:cs typeface="Arial" panose="020B0604020202020204" pitchFamily="34" charset="0"/>
                </a:rPr>
                <a:t>Trẻ</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em</a:t>
              </a:r>
              <a:r>
                <a:rPr lang="en-US" sz="5400" b="1" dirty="0">
                  <a:solidFill>
                    <a:schemeClr val="bg1"/>
                  </a:solidFill>
                  <a:latin typeface="Arial" panose="020B0604020202020204" pitchFamily="34" charset="0"/>
                  <a:cs typeface="Arial" panose="020B0604020202020204" pitchFamily="34" charset="0"/>
                </a:rPr>
                <a:t> ở </a:t>
              </a:r>
              <a:r>
                <a:rPr lang="en-US" sz="5400" b="1" dirty="0" err="1">
                  <a:solidFill>
                    <a:schemeClr val="bg1"/>
                  </a:solidFill>
                  <a:latin typeface="Arial" panose="020B0604020202020204" pitchFamily="34" charset="0"/>
                  <a:cs typeface="Arial" panose="020B0604020202020204" pitchFamily="34" charset="0"/>
                </a:rPr>
                <a:t>miền</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núi</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đi</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học</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phải</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trải</a:t>
              </a:r>
              <a:r>
                <a:rPr lang="en-US" sz="5400" b="1" dirty="0">
                  <a:solidFill>
                    <a:schemeClr val="bg1"/>
                  </a:solidFill>
                  <a:latin typeface="Arial" panose="020B0604020202020204" pitchFamily="34" charset="0"/>
                  <a:cs typeface="Arial" panose="020B0604020202020204" pitchFamily="34" charset="0"/>
                </a:rPr>
                <a:t> qua </a:t>
              </a:r>
              <a:r>
                <a:rPr lang="en-US" sz="5400" b="1" dirty="0" err="1">
                  <a:solidFill>
                    <a:schemeClr val="bg1"/>
                  </a:solidFill>
                  <a:latin typeface="Arial" panose="020B0604020202020204" pitchFamily="34" charset="0"/>
                  <a:cs typeface="Arial" panose="020B0604020202020204" pitchFamily="34" charset="0"/>
                </a:rPr>
                <a:t>rất</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nhiều</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khó</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khăn</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để</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được</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đến</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lớp</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được</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đi</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học</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là</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niềm</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vui</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niềm</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mong</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ước</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của</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các</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bạn</a:t>
              </a:r>
              <a:r>
                <a:rPr lang="en-US" sz="5400" b="1" dirty="0">
                  <a:solidFill>
                    <a:schemeClr val="bg1"/>
                  </a:solidFill>
                  <a:latin typeface="Arial" panose="020B0604020202020204" pitchFamily="34" charset="0"/>
                  <a:cs typeface="Arial" panose="020B0604020202020204" pitchFamily="34" charset="0"/>
                </a:rPr>
                <a:t>.</a:t>
              </a:r>
              <a:endParaRPr lang="en-US" sz="54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607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uhu_cac_ban_o_vung_cao_that_toi_nghiep_phai_3a02eda3-80a9-4710-b7d4-4c78e577377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000" y="433388"/>
            <a:ext cx="14782800" cy="8770592"/>
          </a:xfrm>
        </p:spPr>
      </p:pic>
    </p:spTree>
    <p:extLst>
      <p:ext uri="{BB962C8B-B14F-4D97-AF65-F5344CB8AC3E}">
        <p14:creationId xmlns:p14="http://schemas.microsoft.com/office/powerpoint/2010/main" val="2663127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7A2A6D9-0967-295D-A2C2-CE161E72BC5B}"/>
              </a:ext>
            </a:extLst>
          </p:cNvPr>
          <p:cNvSpPr txBox="1"/>
          <p:nvPr/>
        </p:nvSpPr>
        <p:spPr>
          <a:xfrm>
            <a:off x="1900238" y="1905506"/>
            <a:ext cx="14487525" cy="2862322"/>
          </a:xfrm>
          <a:prstGeom prst="rect">
            <a:avLst/>
          </a:prstGeom>
          <a:noFill/>
        </p:spPr>
        <p:txBody>
          <a:bodyPr wrap="square">
            <a:spAutoFit/>
          </a:bodyPr>
          <a:lstStyle/>
          <a:p>
            <a:pPr algn="ctr"/>
            <a:r>
              <a:rPr lang="en-US" sz="9000" b="1" dirty="0">
                <a:solidFill>
                  <a:srgbClr val="C00000"/>
                </a:solidFill>
                <a:latin typeface="Arial" panose="020B0604020202020204" pitchFamily="34" charset="0"/>
                <a:cs typeface="Arial" panose="020B0604020202020204" pitchFamily="34" charset="0"/>
              </a:rPr>
              <a:t>HỌC THUỘC LÒNG </a:t>
            </a:r>
          </a:p>
          <a:p>
            <a:pPr algn="ctr"/>
            <a:r>
              <a:rPr lang="en-US" sz="9000" b="1" dirty="0">
                <a:solidFill>
                  <a:srgbClr val="C00000"/>
                </a:solidFill>
                <a:latin typeface="Arial" panose="020B0604020202020204" pitchFamily="34" charset="0"/>
                <a:cs typeface="Arial" panose="020B0604020202020204" pitchFamily="34" charset="0"/>
              </a:rPr>
              <a:t>BÀI THƠ</a:t>
            </a:r>
            <a:endParaRPr lang="en-US" sz="81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BB053492-79CC-D691-FC74-298AD81A0BC3}"/>
              </a:ext>
            </a:extLst>
          </p:cNvPr>
          <p:cNvPicPr>
            <a:picLocks noChangeAspect="1"/>
          </p:cNvPicPr>
          <p:nvPr/>
        </p:nvPicPr>
        <p:blipFill>
          <a:blip r:embed="rId2"/>
          <a:stretch>
            <a:fillRect/>
          </a:stretch>
        </p:blipFill>
        <p:spPr>
          <a:xfrm>
            <a:off x="5342531" y="5473009"/>
            <a:ext cx="7602939" cy="4650464"/>
          </a:xfrm>
          <a:prstGeom prst="rect">
            <a:avLst/>
          </a:prstGeom>
        </p:spPr>
      </p:pic>
    </p:spTree>
    <p:extLst>
      <p:ext uri="{BB962C8B-B14F-4D97-AF65-F5344CB8AC3E}">
        <p14:creationId xmlns:p14="http://schemas.microsoft.com/office/powerpoint/2010/main" val="41635812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l="-879"/>
            </a:stretch>
          </a:blipFill>
        </p:spPr>
      </p:sp>
      <p:sp>
        <p:nvSpPr>
          <p:cNvPr id="4" name="Freeform 4"/>
          <p:cNvSpPr/>
          <p:nvPr/>
        </p:nvSpPr>
        <p:spPr>
          <a:xfrm>
            <a:off x="-269985" y="8229600"/>
            <a:ext cx="18827971" cy="2997441"/>
          </a:xfrm>
          <a:custGeom>
            <a:avLst/>
            <a:gdLst/>
            <a:ahLst/>
            <a:cxnLst/>
            <a:rect l="l" t="t" r="r" b="b"/>
            <a:pathLst>
              <a:path w="18827971" h="2997441">
                <a:moveTo>
                  <a:pt x="0" y="0"/>
                </a:moveTo>
                <a:lnTo>
                  <a:pt x="18827970" y="0"/>
                </a:lnTo>
                <a:lnTo>
                  <a:pt x="18827970" y="2997441"/>
                </a:lnTo>
                <a:lnTo>
                  <a:pt x="0" y="2997441"/>
                </a:lnTo>
                <a:lnTo>
                  <a:pt x="0" y="0"/>
                </a:lnTo>
                <a:close/>
              </a:path>
            </a:pathLst>
          </a:custGeom>
          <a:blipFill>
            <a:blip r:embed="rId4"/>
            <a:stretch>
              <a:fillRect b="-71951"/>
            </a:stretch>
          </a:blipFill>
        </p:spPr>
      </p:sp>
      <p:grpSp>
        <p:nvGrpSpPr>
          <p:cNvPr id="5" name="Group 5"/>
          <p:cNvGrpSpPr/>
          <p:nvPr/>
        </p:nvGrpSpPr>
        <p:grpSpPr>
          <a:xfrm>
            <a:off x="381071" y="345838"/>
            <a:ext cx="17657818" cy="9812082"/>
            <a:chOff x="0" y="0"/>
            <a:chExt cx="3651808" cy="1804020"/>
          </a:xfrm>
        </p:grpSpPr>
        <p:sp>
          <p:nvSpPr>
            <p:cNvPr id="6" name="Freeform 6"/>
            <p:cNvSpPr/>
            <p:nvPr/>
          </p:nvSpPr>
          <p:spPr>
            <a:xfrm>
              <a:off x="0" y="0"/>
              <a:ext cx="3651808" cy="1804020"/>
            </a:xfrm>
            <a:custGeom>
              <a:avLst/>
              <a:gdLst/>
              <a:ahLst/>
              <a:cxnLst/>
              <a:rect l="l" t="t" r="r" b="b"/>
              <a:pathLst>
                <a:path w="3651808" h="1804020">
                  <a:moveTo>
                    <a:pt x="55836" y="0"/>
                  </a:moveTo>
                  <a:lnTo>
                    <a:pt x="3595972" y="0"/>
                  </a:lnTo>
                  <a:cubicBezTo>
                    <a:pt x="3626810" y="0"/>
                    <a:pt x="3651808" y="24999"/>
                    <a:pt x="3651808" y="55836"/>
                  </a:cubicBezTo>
                  <a:lnTo>
                    <a:pt x="3651808" y="1748184"/>
                  </a:lnTo>
                  <a:cubicBezTo>
                    <a:pt x="3651808" y="1762993"/>
                    <a:pt x="3645926" y="1777195"/>
                    <a:pt x="3635454" y="1787666"/>
                  </a:cubicBezTo>
                  <a:cubicBezTo>
                    <a:pt x="3624983" y="1798137"/>
                    <a:pt x="3610781" y="1804020"/>
                    <a:pt x="3595972" y="1804020"/>
                  </a:cubicBezTo>
                  <a:lnTo>
                    <a:pt x="55836" y="1804020"/>
                  </a:lnTo>
                  <a:cubicBezTo>
                    <a:pt x="41027" y="1804020"/>
                    <a:pt x="26825" y="1798137"/>
                    <a:pt x="16354" y="1787666"/>
                  </a:cubicBezTo>
                  <a:cubicBezTo>
                    <a:pt x="5883" y="1777195"/>
                    <a:pt x="0" y="1762993"/>
                    <a:pt x="0" y="1748184"/>
                  </a:cubicBezTo>
                  <a:lnTo>
                    <a:pt x="0" y="55836"/>
                  </a:lnTo>
                  <a:cubicBezTo>
                    <a:pt x="0" y="41027"/>
                    <a:pt x="5883" y="26825"/>
                    <a:pt x="16354" y="16354"/>
                  </a:cubicBezTo>
                  <a:cubicBezTo>
                    <a:pt x="26825" y="5883"/>
                    <a:pt x="41027" y="0"/>
                    <a:pt x="55836" y="0"/>
                  </a:cubicBezTo>
                  <a:close/>
                </a:path>
              </a:pathLst>
            </a:custGeom>
            <a:solidFill>
              <a:srgbClr val="FC9797"/>
            </a:solidFill>
          </p:spPr>
        </p:sp>
        <p:sp>
          <p:nvSpPr>
            <p:cNvPr id="7" name="TextBox 7"/>
            <p:cNvSpPr txBox="1"/>
            <p:nvPr/>
          </p:nvSpPr>
          <p:spPr>
            <a:xfrm>
              <a:off x="0" y="-38100"/>
              <a:ext cx="3651808" cy="184212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73230" y="592164"/>
            <a:ext cx="16981370" cy="9348998"/>
            <a:chOff x="0" y="0"/>
            <a:chExt cx="3192826" cy="1420491"/>
          </a:xfrm>
        </p:grpSpPr>
        <p:sp>
          <p:nvSpPr>
            <p:cNvPr id="9" name="Freeform 9"/>
            <p:cNvSpPr/>
            <p:nvPr/>
          </p:nvSpPr>
          <p:spPr>
            <a:xfrm>
              <a:off x="0" y="0"/>
              <a:ext cx="3192826" cy="1420491"/>
            </a:xfrm>
            <a:custGeom>
              <a:avLst/>
              <a:gdLst/>
              <a:ahLst/>
              <a:cxnLst/>
              <a:rect l="l" t="t" r="r" b="b"/>
              <a:pathLst>
                <a:path w="3192826" h="1420491">
                  <a:moveTo>
                    <a:pt x="63863" y="0"/>
                  </a:moveTo>
                  <a:lnTo>
                    <a:pt x="3128964" y="0"/>
                  </a:lnTo>
                  <a:cubicBezTo>
                    <a:pt x="3145901" y="0"/>
                    <a:pt x="3162145" y="6728"/>
                    <a:pt x="3174121" y="18705"/>
                  </a:cubicBezTo>
                  <a:cubicBezTo>
                    <a:pt x="3186098" y="30682"/>
                    <a:pt x="3192826" y="46925"/>
                    <a:pt x="3192826" y="63863"/>
                  </a:cubicBezTo>
                  <a:lnTo>
                    <a:pt x="3192826" y="1356628"/>
                  </a:lnTo>
                  <a:cubicBezTo>
                    <a:pt x="3192826" y="1373566"/>
                    <a:pt x="3186098" y="1389809"/>
                    <a:pt x="3174121" y="1401786"/>
                  </a:cubicBezTo>
                  <a:cubicBezTo>
                    <a:pt x="3162145" y="1413762"/>
                    <a:pt x="3145901" y="1420491"/>
                    <a:pt x="3128964" y="1420491"/>
                  </a:cubicBezTo>
                  <a:lnTo>
                    <a:pt x="63863" y="1420491"/>
                  </a:lnTo>
                  <a:cubicBezTo>
                    <a:pt x="46925" y="1420491"/>
                    <a:pt x="30682" y="1413762"/>
                    <a:pt x="18705" y="1401786"/>
                  </a:cubicBezTo>
                  <a:cubicBezTo>
                    <a:pt x="6728" y="1389809"/>
                    <a:pt x="0" y="1373566"/>
                    <a:pt x="0" y="1356628"/>
                  </a:cubicBezTo>
                  <a:lnTo>
                    <a:pt x="0" y="63863"/>
                  </a:lnTo>
                  <a:cubicBezTo>
                    <a:pt x="0" y="46925"/>
                    <a:pt x="6728" y="30682"/>
                    <a:pt x="18705" y="18705"/>
                  </a:cubicBezTo>
                  <a:cubicBezTo>
                    <a:pt x="30682" y="6728"/>
                    <a:pt x="46925" y="0"/>
                    <a:pt x="63863" y="0"/>
                  </a:cubicBezTo>
                  <a:close/>
                </a:path>
              </a:pathLst>
            </a:custGeom>
            <a:solidFill>
              <a:srgbClr val="FFFFFF"/>
            </a:solidFill>
          </p:spPr>
        </p:sp>
        <p:sp>
          <p:nvSpPr>
            <p:cNvPr id="10" name="TextBox 10"/>
            <p:cNvSpPr txBox="1"/>
            <p:nvPr/>
          </p:nvSpPr>
          <p:spPr>
            <a:xfrm>
              <a:off x="0" y="-38100"/>
              <a:ext cx="3192826" cy="1458591"/>
            </a:xfrm>
            <a:prstGeom prst="rect">
              <a:avLst/>
            </a:prstGeom>
          </p:spPr>
          <p:txBody>
            <a:bodyPr lIns="50800" tIns="50800" rIns="50800" bIns="50800" rtlCol="0" anchor="ctr"/>
            <a:lstStyle/>
            <a:p>
              <a:pPr algn="ctr">
                <a:lnSpc>
                  <a:spcPts val="2659"/>
                </a:lnSpc>
              </a:pPr>
              <a:endParaRPr/>
            </a:p>
          </p:txBody>
        </p:sp>
      </p:grpSp>
      <p:pic>
        <p:nvPicPr>
          <p:cNvPr id="34" name="Picture 33">
            <a:extLst>
              <a:ext uri="{FF2B5EF4-FFF2-40B4-BE49-F238E27FC236}">
                <a16:creationId xmlns:a16="http://schemas.microsoft.com/office/drawing/2014/main" xmlns="" id="{6C48C3B4-7D4B-61FD-A119-0C1882102822}"/>
              </a:ext>
            </a:extLst>
          </p:cNvPr>
          <p:cNvPicPr>
            <a:picLocks noChangeAspect="1"/>
          </p:cNvPicPr>
          <p:nvPr/>
        </p:nvPicPr>
        <p:blipFill>
          <a:blip r:embed="rId5"/>
          <a:stretch>
            <a:fillRect/>
          </a:stretch>
        </p:blipFill>
        <p:spPr>
          <a:xfrm>
            <a:off x="5559404" y="592633"/>
            <a:ext cx="7965031" cy="1069093"/>
          </a:xfrm>
          <a:prstGeom prst="rect">
            <a:avLst/>
          </a:prstGeom>
        </p:spPr>
      </p:pic>
      <p:sp>
        <p:nvSpPr>
          <p:cNvPr id="35" name="TextBox 34">
            <a:extLst>
              <a:ext uri="{FF2B5EF4-FFF2-40B4-BE49-F238E27FC236}">
                <a16:creationId xmlns:a16="http://schemas.microsoft.com/office/drawing/2014/main" xmlns="" id="{7D422962-5A77-EB0A-3081-01AA1839F7D4}"/>
              </a:ext>
            </a:extLst>
          </p:cNvPr>
          <p:cNvSpPr txBox="1"/>
          <p:nvPr/>
        </p:nvSpPr>
        <p:spPr>
          <a:xfrm>
            <a:off x="1974483" y="1872142"/>
            <a:ext cx="7104434" cy="7848302"/>
          </a:xfrm>
          <a:prstGeom prst="rect">
            <a:avLst/>
          </a:prstGeom>
          <a:noFill/>
        </p:spPr>
        <p:txBody>
          <a:bodyPr wrap="square" rtlCol="0">
            <a:spAutoFit/>
          </a:bodyPr>
          <a:lstStyle/>
          <a:p>
            <a:pPr algn="just"/>
            <a:r>
              <a:rPr lang="vi-VN" sz="3600" b="1" i="0" dirty="0">
                <a:solidFill>
                  <a:srgbClr val="000000"/>
                </a:solidFill>
                <a:effectLst/>
                <a:ea typeface="Cambria" panose="02040503050406030204" pitchFamily="18" charset="0"/>
                <a:cs typeface="Calibri" panose="020F0502020204030204" pitchFamily="34" charset="0"/>
              </a:rPr>
              <a:t>Bình minh vừa tỉnh giấc</a:t>
            </a:r>
          </a:p>
          <a:p>
            <a:pPr algn="just"/>
            <a:r>
              <a:rPr lang="vi-VN" sz="3600" b="1" i="0" dirty="0">
                <a:solidFill>
                  <a:srgbClr val="000000"/>
                </a:solidFill>
                <a:effectLst/>
                <a:ea typeface="Cambria" panose="02040503050406030204" pitchFamily="18" charset="0"/>
                <a:cs typeface="Calibri" panose="020F0502020204030204" pitchFamily="34" charset="0"/>
              </a:rPr>
              <a:t>Nắng nhuộm hồng núi xanh</a:t>
            </a:r>
          </a:p>
          <a:p>
            <a:pPr algn="just"/>
            <a:r>
              <a:rPr lang="vi-VN" sz="3600" b="1" i="0" dirty="0">
                <a:solidFill>
                  <a:srgbClr val="000000"/>
                </a:solidFill>
                <a:effectLst/>
                <a:ea typeface="Cambria" panose="02040503050406030204" pitchFamily="18" charset="0"/>
                <a:cs typeface="Calibri" panose="020F0502020204030204" pitchFamily="34" charset="0"/>
              </a:rPr>
              <a:t>Tiếng trống rung vách đá</a:t>
            </a:r>
          </a:p>
          <a:p>
            <a:pPr algn="just"/>
            <a:r>
              <a:rPr lang="vi-VN" sz="3600" b="1" i="0" dirty="0">
                <a:solidFill>
                  <a:srgbClr val="000000"/>
                </a:solidFill>
                <a:effectLst/>
                <a:ea typeface="Cambria" panose="02040503050406030204" pitchFamily="18" charset="0"/>
                <a:cs typeface="Calibri" panose="020F0502020204030204" pitchFamily="34" charset="0"/>
              </a:rPr>
              <a:t>Giục đôi chân bước nhanh.</a:t>
            </a:r>
          </a:p>
          <a:p>
            <a:pPr algn="just"/>
            <a:r>
              <a:rPr lang="vi-VN" sz="3600" b="1" i="0" dirty="0">
                <a:solidFill>
                  <a:srgbClr val="000000"/>
                </a:solidFill>
                <a:effectLst/>
                <a:ea typeface="Cambria" panose="02040503050406030204" pitchFamily="18" charset="0"/>
                <a:cs typeface="Calibri" panose="020F0502020204030204" pitchFamily="34" charset="0"/>
              </a:rPr>
              <a:t> </a:t>
            </a:r>
          </a:p>
          <a:p>
            <a:pPr algn="just"/>
            <a:r>
              <a:rPr lang="vi-VN" sz="3600" b="1" i="0" dirty="0">
                <a:solidFill>
                  <a:srgbClr val="000000"/>
                </a:solidFill>
                <a:effectLst/>
                <a:ea typeface="Cambria" panose="02040503050406030204" pitchFamily="18" charset="0"/>
                <a:cs typeface="Calibri" panose="020F0502020204030204" pitchFamily="34" charset="0"/>
              </a:rPr>
              <a:t>Bóng em nhoà bóng núi</a:t>
            </a:r>
          </a:p>
          <a:p>
            <a:pPr algn="just"/>
            <a:r>
              <a:rPr lang="vi-VN" sz="3600" b="1" i="0" dirty="0">
                <a:solidFill>
                  <a:srgbClr val="000000"/>
                </a:solidFill>
                <a:effectLst/>
                <a:ea typeface="Cambria" panose="02040503050406030204" pitchFamily="18" charset="0"/>
                <a:cs typeface="Calibri" panose="020F0502020204030204" pitchFamily="34" charset="0"/>
              </a:rPr>
              <a:t>Hun hút mấy thung sâu</a:t>
            </a:r>
          </a:p>
          <a:p>
            <a:pPr algn="just"/>
            <a:r>
              <a:rPr lang="vi-VN" sz="3600" b="1" i="0" dirty="0">
                <a:solidFill>
                  <a:srgbClr val="000000"/>
                </a:solidFill>
                <a:effectLst/>
                <a:ea typeface="Cambria" panose="02040503050406030204" pitchFamily="18" charset="0"/>
                <a:cs typeface="Calibri" panose="020F0502020204030204" pitchFamily="34" charset="0"/>
              </a:rPr>
              <a:t>Gió đưa theo tiếng sáo</a:t>
            </a:r>
          </a:p>
          <a:p>
            <a:pPr algn="just"/>
            <a:r>
              <a:rPr lang="vi-VN" sz="3600" b="1" i="0" dirty="0">
                <a:solidFill>
                  <a:srgbClr val="000000"/>
                </a:solidFill>
                <a:effectLst/>
                <a:ea typeface="Cambria" panose="02040503050406030204" pitchFamily="18" charset="0"/>
                <a:cs typeface="Calibri" panose="020F0502020204030204" pitchFamily="34" charset="0"/>
              </a:rPr>
              <a:t>La đà trên tán lau.</a:t>
            </a:r>
          </a:p>
          <a:p>
            <a:pPr algn="just"/>
            <a:r>
              <a:rPr lang="vi-VN" sz="3600" b="1" i="0" dirty="0">
                <a:solidFill>
                  <a:srgbClr val="000000"/>
                </a:solidFill>
                <a:effectLst/>
                <a:ea typeface="Cambria" panose="02040503050406030204" pitchFamily="18" charset="0"/>
                <a:cs typeface="Calibri" panose="020F0502020204030204" pitchFamily="34" charset="0"/>
              </a:rPr>
              <a:t> </a:t>
            </a:r>
          </a:p>
          <a:p>
            <a:pPr algn="just"/>
            <a:r>
              <a:rPr lang="vi-VN" sz="3600" b="1" i="0" dirty="0">
                <a:solidFill>
                  <a:srgbClr val="000000"/>
                </a:solidFill>
                <a:effectLst/>
                <a:ea typeface="Cambria" panose="02040503050406030204" pitchFamily="18" charset="0"/>
                <a:cs typeface="Calibri" panose="020F0502020204030204" pitchFamily="34" charset="0"/>
              </a:rPr>
              <a:t>Em đi tìm cái chữ</a:t>
            </a:r>
          </a:p>
          <a:p>
            <a:pPr algn="just"/>
            <a:r>
              <a:rPr lang="vi-VN" sz="3600" b="1" i="0" dirty="0">
                <a:solidFill>
                  <a:srgbClr val="000000"/>
                </a:solidFill>
                <a:effectLst/>
                <a:ea typeface="Cambria" panose="02040503050406030204" pitchFamily="18" charset="0"/>
                <a:cs typeface="Calibri" panose="020F0502020204030204" pitchFamily="34" charset="0"/>
              </a:rPr>
              <a:t>Vượt suối lại băng rừng</a:t>
            </a:r>
          </a:p>
          <a:p>
            <a:pPr algn="just"/>
            <a:r>
              <a:rPr lang="vi-VN" sz="3600" b="1" i="0" dirty="0">
                <a:solidFill>
                  <a:srgbClr val="000000"/>
                </a:solidFill>
                <a:effectLst/>
                <a:ea typeface="Cambria" panose="02040503050406030204" pitchFamily="18" charset="0"/>
                <a:cs typeface="Calibri" panose="020F0502020204030204" pitchFamily="34" charset="0"/>
              </a:rPr>
              <a:t>Đường xa chân có mỏi</a:t>
            </a:r>
          </a:p>
          <a:p>
            <a:pPr algn="just"/>
            <a:r>
              <a:rPr lang="vi-VN" sz="3600" b="1" i="0" dirty="0">
                <a:solidFill>
                  <a:srgbClr val="000000"/>
                </a:solidFill>
                <a:effectLst/>
                <a:ea typeface="Cambria" panose="02040503050406030204" pitchFamily="18" charset="0"/>
                <a:cs typeface="Calibri" panose="020F0502020204030204" pitchFamily="34" charset="0"/>
              </a:rPr>
              <a:t>Chữ vẫn gùi trên lưng.</a:t>
            </a:r>
          </a:p>
        </p:txBody>
      </p:sp>
      <p:sp>
        <p:nvSpPr>
          <p:cNvPr id="36" name="TextBox 35">
            <a:extLst>
              <a:ext uri="{FF2B5EF4-FFF2-40B4-BE49-F238E27FC236}">
                <a16:creationId xmlns:a16="http://schemas.microsoft.com/office/drawing/2014/main" xmlns="" id="{C77B0C3E-F505-1382-97EE-CBA62AD906E7}"/>
              </a:ext>
            </a:extLst>
          </p:cNvPr>
          <p:cNvSpPr txBox="1"/>
          <p:nvPr/>
        </p:nvSpPr>
        <p:spPr>
          <a:xfrm>
            <a:off x="9016912" y="1779963"/>
            <a:ext cx="7104434" cy="5632311"/>
          </a:xfrm>
          <a:prstGeom prst="rect">
            <a:avLst/>
          </a:prstGeom>
          <a:noFill/>
        </p:spPr>
        <p:txBody>
          <a:bodyPr wrap="square" rtlCol="0">
            <a:spAutoFit/>
          </a:bodyPr>
          <a:lstStyle/>
          <a:p>
            <a:pPr algn="just"/>
            <a:r>
              <a:rPr lang="vi-VN" sz="3600" b="1" i="0" dirty="0">
                <a:solidFill>
                  <a:srgbClr val="000000"/>
                </a:solidFill>
                <a:effectLst/>
                <a:ea typeface="Cambria" panose="02040503050406030204" pitchFamily="18" charset="0"/>
                <a:cs typeface="Calibri" panose="020F0502020204030204" pitchFamily="34" charset="0"/>
              </a:rPr>
              <a:t>Cái chữ rơi xuống nương</a:t>
            </a:r>
          </a:p>
          <a:p>
            <a:pPr algn="just"/>
            <a:r>
              <a:rPr lang="vi-VN" sz="3600" b="1" i="0" dirty="0">
                <a:solidFill>
                  <a:srgbClr val="000000"/>
                </a:solidFill>
                <a:effectLst/>
                <a:ea typeface="Cambria" panose="02040503050406030204" pitchFamily="18" charset="0"/>
                <a:cs typeface="Calibri" panose="020F0502020204030204" pitchFamily="34" charset="0"/>
              </a:rPr>
              <a:t>Mùa cho bông trĩu hạt</a:t>
            </a:r>
          </a:p>
          <a:p>
            <a:pPr algn="just"/>
            <a:r>
              <a:rPr lang="vi-VN" sz="3600" b="1" i="0" dirty="0">
                <a:solidFill>
                  <a:srgbClr val="000000"/>
                </a:solidFill>
                <a:effectLst/>
                <a:ea typeface="Cambria" panose="02040503050406030204" pitchFamily="18" charset="0"/>
                <a:cs typeface="Calibri" panose="020F0502020204030204" pitchFamily="34" charset="0"/>
              </a:rPr>
              <a:t>Cái chữ bay lên ngàn</a:t>
            </a:r>
          </a:p>
          <a:p>
            <a:pPr algn="just"/>
            <a:r>
              <a:rPr lang="vi-VN" sz="3600" b="1" i="0" dirty="0">
                <a:solidFill>
                  <a:srgbClr val="000000"/>
                </a:solidFill>
                <a:effectLst/>
                <a:ea typeface="Cambria" panose="02040503050406030204" pitchFamily="18" charset="0"/>
                <a:cs typeface="Calibri" panose="020F0502020204030204" pitchFamily="34" charset="0"/>
              </a:rPr>
              <a:t>Rừng ríu ran chim hát.</a:t>
            </a:r>
          </a:p>
          <a:p>
            <a:pPr algn="just"/>
            <a:r>
              <a:rPr lang="vi-VN" sz="3600" b="1" i="0" dirty="0">
                <a:solidFill>
                  <a:srgbClr val="000000"/>
                </a:solidFill>
                <a:effectLst/>
                <a:ea typeface="Cambria" panose="02040503050406030204" pitchFamily="18" charset="0"/>
                <a:cs typeface="Calibri" panose="020F0502020204030204" pitchFamily="34" charset="0"/>
              </a:rPr>
              <a:t> </a:t>
            </a:r>
          </a:p>
          <a:p>
            <a:pPr algn="just"/>
            <a:r>
              <a:rPr lang="vi-VN" sz="3600" b="1" i="0" dirty="0">
                <a:solidFill>
                  <a:srgbClr val="000000"/>
                </a:solidFill>
                <a:effectLst/>
                <a:ea typeface="Cambria" panose="02040503050406030204" pitchFamily="18" charset="0"/>
                <a:cs typeface="Calibri" panose="020F0502020204030204" pitchFamily="34" charset="0"/>
              </a:rPr>
              <a:t>Càng đi chân càng vững</a:t>
            </a:r>
          </a:p>
          <a:p>
            <a:pPr algn="just"/>
            <a:r>
              <a:rPr lang="vi-VN" sz="3600" b="1" i="0" dirty="0">
                <a:solidFill>
                  <a:srgbClr val="000000"/>
                </a:solidFill>
                <a:effectLst/>
                <a:ea typeface="Cambria" panose="02040503050406030204" pitchFamily="18" charset="0"/>
                <a:cs typeface="Calibri" panose="020F0502020204030204" pitchFamily="34" charset="0"/>
              </a:rPr>
              <a:t>Lớp học ngang lưng đồi</a:t>
            </a:r>
          </a:p>
          <a:p>
            <a:pPr algn="just"/>
            <a:r>
              <a:rPr lang="vi-VN" sz="3600" b="1" i="0" dirty="0">
                <a:solidFill>
                  <a:srgbClr val="000000"/>
                </a:solidFill>
                <a:effectLst/>
                <a:ea typeface="Cambria" panose="02040503050406030204" pitchFamily="18" charset="0"/>
                <a:cs typeface="Calibri" panose="020F0502020204030204" pitchFamily="34" charset="0"/>
              </a:rPr>
              <a:t>Mắt em như sao sáng</a:t>
            </a:r>
          </a:p>
          <a:p>
            <a:pPr algn="just"/>
            <a:r>
              <a:rPr lang="vi-VN" sz="3600" b="1" i="0" dirty="0">
                <a:solidFill>
                  <a:srgbClr val="000000"/>
                </a:solidFill>
                <a:effectLst/>
                <a:ea typeface="Cambria" panose="02040503050406030204" pitchFamily="18" charset="0"/>
                <a:cs typeface="Calibri" panose="020F0502020204030204" pitchFamily="34" charset="0"/>
              </a:rPr>
              <a:t>Gặt chữ trên đỉnh trời!</a:t>
            </a:r>
          </a:p>
          <a:p>
            <a:pPr algn="r"/>
            <a:r>
              <a:rPr lang="vi-VN" sz="3600" b="1" dirty="0">
                <a:solidFill>
                  <a:srgbClr val="000000"/>
                </a:solidFill>
                <a:effectLst/>
                <a:ea typeface="Cambria" panose="02040503050406030204" pitchFamily="18" charset="0"/>
                <a:cs typeface="Calibri" panose="020F0502020204030204" pitchFamily="34" charset="0"/>
              </a:rPr>
              <a:t>(Bích Ngọc)</a:t>
            </a:r>
          </a:p>
        </p:txBody>
      </p:sp>
      <p:sp>
        <p:nvSpPr>
          <p:cNvPr id="11" name="Rectangle 10">
            <a:extLst>
              <a:ext uri="{FF2B5EF4-FFF2-40B4-BE49-F238E27FC236}">
                <a16:creationId xmlns:a16="http://schemas.microsoft.com/office/drawing/2014/main" xmlns="" id="{66B4D253-EAB6-E9E7-3B34-8DB222807821}"/>
              </a:ext>
            </a:extLst>
          </p:cNvPr>
          <p:cNvSpPr/>
          <p:nvPr/>
        </p:nvSpPr>
        <p:spPr>
          <a:xfrm>
            <a:off x="5399797" y="1826944"/>
            <a:ext cx="2020024"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0660E505-EED3-041C-BC82-6ACDECB84AFE}"/>
              </a:ext>
            </a:extLst>
          </p:cNvPr>
          <p:cNvSpPr/>
          <p:nvPr/>
        </p:nvSpPr>
        <p:spPr>
          <a:xfrm>
            <a:off x="3276412" y="2433854"/>
            <a:ext cx="1604288"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2ED6B8D4-5E74-BE08-1D2A-91E4B068BD39}"/>
              </a:ext>
            </a:extLst>
          </p:cNvPr>
          <p:cNvSpPr/>
          <p:nvPr/>
        </p:nvSpPr>
        <p:spPr>
          <a:xfrm>
            <a:off x="5835427" y="3010413"/>
            <a:ext cx="1784573"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CD9FEEA5-0CD3-9EFD-F561-47DD33F73DF6}"/>
              </a:ext>
            </a:extLst>
          </p:cNvPr>
          <p:cNvSpPr/>
          <p:nvPr/>
        </p:nvSpPr>
        <p:spPr>
          <a:xfrm>
            <a:off x="3192161" y="3577196"/>
            <a:ext cx="1989439"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5333D22F-7C33-1AB0-51AA-D721576FB7F7}"/>
              </a:ext>
            </a:extLst>
          </p:cNvPr>
          <p:cNvSpPr/>
          <p:nvPr/>
        </p:nvSpPr>
        <p:spPr>
          <a:xfrm>
            <a:off x="4038600" y="4593846"/>
            <a:ext cx="1269208"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F6F16A3F-0B62-80A5-1259-8F6FC8E3A56F}"/>
              </a:ext>
            </a:extLst>
          </p:cNvPr>
          <p:cNvSpPr/>
          <p:nvPr/>
        </p:nvSpPr>
        <p:spPr>
          <a:xfrm>
            <a:off x="2004856" y="5155558"/>
            <a:ext cx="1921670"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9F0A9648-AFE5-5415-2DC7-F9C9AC54DEE7}"/>
              </a:ext>
            </a:extLst>
          </p:cNvPr>
          <p:cNvSpPr/>
          <p:nvPr/>
        </p:nvSpPr>
        <p:spPr>
          <a:xfrm>
            <a:off x="5006543" y="5714627"/>
            <a:ext cx="2173402" cy="559376"/>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43F5CD15-F8F6-6B56-A574-04521F088CF6}"/>
              </a:ext>
            </a:extLst>
          </p:cNvPr>
          <p:cNvSpPr/>
          <p:nvPr/>
        </p:nvSpPr>
        <p:spPr>
          <a:xfrm>
            <a:off x="1955690" y="6274003"/>
            <a:ext cx="1320722" cy="559376"/>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05114558-B78E-D774-A396-4966B213B529}"/>
              </a:ext>
            </a:extLst>
          </p:cNvPr>
          <p:cNvSpPr/>
          <p:nvPr/>
        </p:nvSpPr>
        <p:spPr>
          <a:xfrm>
            <a:off x="4201218" y="7324200"/>
            <a:ext cx="1818582"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751F3B3F-E276-90BA-67B1-B2F7A703275B}"/>
              </a:ext>
            </a:extLst>
          </p:cNvPr>
          <p:cNvSpPr/>
          <p:nvPr/>
        </p:nvSpPr>
        <p:spPr>
          <a:xfrm>
            <a:off x="1985114" y="7926145"/>
            <a:ext cx="2358285" cy="55802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A6EDF59B-A5A2-27C1-014C-F44CB4898145}"/>
              </a:ext>
            </a:extLst>
          </p:cNvPr>
          <p:cNvSpPr/>
          <p:nvPr/>
        </p:nvSpPr>
        <p:spPr>
          <a:xfrm>
            <a:off x="4343399" y="8466178"/>
            <a:ext cx="1216005" cy="577063"/>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989F7ECE-E17E-3566-9D94-1E3637B7437B}"/>
              </a:ext>
            </a:extLst>
          </p:cNvPr>
          <p:cNvSpPr/>
          <p:nvPr/>
        </p:nvSpPr>
        <p:spPr>
          <a:xfrm>
            <a:off x="1974483" y="9043241"/>
            <a:ext cx="1051046" cy="55802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FE77E1AC-5292-65D4-B3F5-0C1AB9D22F94}"/>
              </a:ext>
            </a:extLst>
          </p:cNvPr>
          <p:cNvSpPr/>
          <p:nvPr/>
        </p:nvSpPr>
        <p:spPr>
          <a:xfrm>
            <a:off x="11661363" y="1766934"/>
            <a:ext cx="3158053" cy="66692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B8521ED2-A6E6-92C1-CCDC-2DE858262113}"/>
              </a:ext>
            </a:extLst>
          </p:cNvPr>
          <p:cNvSpPr/>
          <p:nvPr/>
        </p:nvSpPr>
        <p:spPr>
          <a:xfrm>
            <a:off x="8997606" y="2334794"/>
            <a:ext cx="1030503"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EE5A1358-39DD-0F0B-B961-6A6E4220A54A}"/>
              </a:ext>
            </a:extLst>
          </p:cNvPr>
          <p:cNvSpPr/>
          <p:nvPr/>
        </p:nvSpPr>
        <p:spPr>
          <a:xfrm>
            <a:off x="11778009" y="2933253"/>
            <a:ext cx="2085412"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E00F05FE-17EA-68E8-00B4-CBBC3194EA67}"/>
              </a:ext>
            </a:extLst>
          </p:cNvPr>
          <p:cNvSpPr/>
          <p:nvPr/>
        </p:nvSpPr>
        <p:spPr>
          <a:xfrm>
            <a:off x="9097710" y="3455575"/>
            <a:ext cx="1310959"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CD29C05F-6C2E-C41E-3DD4-D63C72F4DF2D}"/>
              </a:ext>
            </a:extLst>
          </p:cNvPr>
          <p:cNvSpPr/>
          <p:nvPr/>
        </p:nvSpPr>
        <p:spPr>
          <a:xfrm>
            <a:off x="10866006" y="4548648"/>
            <a:ext cx="1210023" cy="594852"/>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D654CB4B-3FFB-FFFC-54C9-9F3D1C99C86E}"/>
              </a:ext>
            </a:extLst>
          </p:cNvPr>
          <p:cNvSpPr/>
          <p:nvPr/>
        </p:nvSpPr>
        <p:spPr>
          <a:xfrm>
            <a:off x="12569129" y="5092365"/>
            <a:ext cx="1908871" cy="62226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3E990D38-1A24-3C7A-72F7-FA6213D832E0}"/>
              </a:ext>
            </a:extLst>
          </p:cNvPr>
          <p:cNvSpPr/>
          <p:nvPr/>
        </p:nvSpPr>
        <p:spPr>
          <a:xfrm>
            <a:off x="8960815" y="5609154"/>
            <a:ext cx="1771347" cy="62226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xmlns="" id="{5E36B1A7-159A-64D7-4D32-E33C65A56E13}"/>
              </a:ext>
            </a:extLst>
          </p:cNvPr>
          <p:cNvSpPr/>
          <p:nvPr/>
        </p:nvSpPr>
        <p:spPr>
          <a:xfrm>
            <a:off x="11904217" y="6158514"/>
            <a:ext cx="2020024"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35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0" nodeType="clickEffect">
                                  <p:stCondLst>
                                    <p:cond delay="0"/>
                                  </p:stCondLst>
                                  <p:childTnLst>
                                    <p:animEffect transition="out" filter="barn(inVertical)">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0" nodeType="clickEffect">
                                  <p:stCondLst>
                                    <p:cond delay="0"/>
                                  </p:stCondLst>
                                  <p:childTnLst>
                                    <p:animEffect transition="out" filter="barn(inVertical)">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0" nodeType="clickEffect">
                                  <p:stCondLst>
                                    <p:cond delay="0"/>
                                  </p:stCondLst>
                                  <p:childTnLst>
                                    <p:animEffect transition="out" filter="barn(inVertic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grpId="0" nodeType="clickEffect">
                                  <p:stCondLst>
                                    <p:cond delay="0"/>
                                  </p:stCondLst>
                                  <p:childTnLst>
                                    <p:animEffect transition="out" filter="barn(inVertical)">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grpId="0" nodeType="clickEffect">
                                  <p:stCondLst>
                                    <p:cond delay="0"/>
                                  </p:stCondLst>
                                  <p:childTnLst>
                                    <p:animEffect transition="out" filter="barn(inVertical)">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xit" presetSubtype="21" fill="hold" grpId="0" nodeType="clickEffect">
                                  <p:stCondLst>
                                    <p:cond delay="0"/>
                                  </p:stCondLst>
                                  <p:childTnLst>
                                    <p:animEffect transition="out" filter="barn(inVertical)">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xit" presetSubtype="21" fill="hold" grpId="0" nodeType="clickEffect">
                                  <p:stCondLst>
                                    <p:cond delay="0"/>
                                  </p:stCondLst>
                                  <p:childTnLst>
                                    <p:animEffect transition="out" filter="barn(inVertical)">
                                      <p:cBhvr>
                                        <p:cTn id="71" dur="500"/>
                                        <p:tgtEl>
                                          <p:spTgt spid="24"/>
                                        </p:tgtEl>
                                      </p:cBhvr>
                                    </p:animEffect>
                                    <p:set>
                                      <p:cBhvr>
                                        <p:cTn id="72" dur="1" fill="hold">
                                          <p:stCondLst>
                                            <p:cond delay="499"/>
                                          </p:stCondLst>
                                        </p:cTn>
                                        <p:tgtEl>
                                          <p:spTgt spid="2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xit" presetSubtype="21" fill="hold" grpId="0" nodeType="clickEffect">
                                  <p:stCondLst>
                                    <p:cond delay="0"/>
                                  </p:stCondLst>
                                  <p:childTnLst>
                                    <p:animEffect transition="out" filter="barn(inVertical)">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6" presetClass="exit" presetSubtype="21" fill="hold" grpId="0" nodeType="clickEffect">
                                  <p:stCondLst>
                                    <p:cond delay="0"/>
                                  </p:stCondLst>
                                  <p:childTnLst>
                                    <p:animEffect transition="out" filter="barn(inVertical)">
                                      <p:cBhvr>
                                        <p:cTn id="81" dur="500"/>
                                        <p:tgtEl>
                                          <p:spTgt spid="26"/>
                                        </p:tgtEl>
                                      </p:cBhvr>
                                    </p:animEffect>
                                    <p:set>
                                      <p:cBhvr>
                                        <p:cTn id="82" dur="1" fill="hold">
                                          <p:stCondLst>
                                            <p:cond delay="499"/>
                                          </p:stCondLst>
                                        </p:cTn>
                                        <p:tgtEl>
                                          <p:spTgt spid="2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6" presetClass="exit" presetSubtype="21" fill="hold" grpId="0" nodeType="clickEffect">
                                  <p:stCondLst>
                                    <p:cond delay="0"/>
                                  </p:stCondLst>
                                  <p:childTnLst>
                                    <p:animEffect transition="out" filter="barn(inVertical)">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6" presetClass="exit" presetSubtype="21" fill="hold" grpId="0" nodeType="clickEffect">
                                  <p:stCondLst>
                                    <p:cond delay="0"/>
                                  </p:stCondLst>
                                  <p:childTnLst>
                                    <p:animEffect transition="out" filter="barn(inVertical)">
                                      <p:cBhvr>
                                        <p:cTn id="91" dur="500"/>
                                        <p:tgtEl>
                                          <p:spTgt spid="28"/>
                                        </p:tgtEl>
                                      </p:cBhvr>
                                    </p:animEffect>
                                    <p:set>
                                      <p:cBhvr>
                                        <p:cTn id="92" dur="1" fill="hold">
                                          <p:stCondLst>
                                            <p:cond delay="499"/>
                                          </p:stCondLst>
                                        </p:cTn>
                                        <p:tgtEl>
                                          <p:spTgt spid="2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6" presetClass="exit" presetSubtype="21" fill="hold" grpId="0" nodeType="clickEffect">
                                  <p:stCondLst>
                                    <p:cond delay="0"/>
                                  </p:stCondLst>
                                  <p:childTnLst>
                                    <p:animEffect transition="out" filter="barn(inVertical)">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6" presetClass="exit" presetSubtype="21" fill="hold" grpId="0" nodeType="clickEffect">
                                  <p:stCondLst>
                                    <p:cond delay="0"/>
                                  </p:stCondLst>
                                  <p:childTnLst>
                                    <p:animEffect transition="out" filter="barn(inVertical)">
                                      <p:cBhvr>
                                        <p:cTn id="101" dur="500"/>
                                        <p:tgtEl>
                                          <p:spTgt spid="52"/>
                                        </p:tgtEl>
                                      </p:cBhvr>
                                    </p:animEffect>
                                    <p:set>
                                      <p:cBhvr>
                                        <p:cTn id="102"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5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l="-879"/>
            </a:stretch>
          </a:blipFill>
        </p:spPr>
      </p:sp>
      <p:sp>
        <p:nvSpPr>
          <p:cNvPr id="4" name="Freeform 4"/>
          <p:cNvSpPr/>
          <p:nvPr/>
        </p:nvSpPr>
        <p:spPr>
          <a:xfrm>
            <a:off x="-269985" y="8229600"/>
            <a:ext cx="18827971" cy="2997441"/>
          </a:xfrm>
          <a:custGeom>
            <a:avLst/>
            <a:gdLst/>
            <a:ahLst/>
            <a:cxnLst/>
            <a:rect l="l" t="t" r="r" b="b"/>
            <a:pathLst>
              <a:path w="18827971" h="2997441">
                <a:moveTo>
                  <a:pt x="0" y="0"/>
                </a:moveTo>
                <a:lnTo>
                  <a:pt x="18827970" y="0"/>
                </a:lnTo>
                <a:lnTo>
                  <a:pt x="18827970" y="2997441"/>
                </a:lnTo>
                <a:lnTo>
                  <a:pt x="0" y="2997441"/>
                </a:lnTo>
                <a:lnTo>
                  <a:pt x="0" y="0"/>
                </a:lnTo>
                <a:close/>
              </a:path>
            </a:pathLst>
          </a:custGeom>
          <a:blipFill>
            <a:blip r:embed="rId4"/>
            <a:stretch>
              <a:fillRect b="-71951"/>
            </a:stretch>
          </a:blipFill>
        </p:spPr>
      </p:sp>
      <p:grpSp>
        <p:nvGrpSpPr>
          <p:cNvPr id="5" name="Group 5"/>
          <p:cNvGrpSpPr/>
          <p:nvPr/>
        </p:nvGrpSpPr>
        <p:grpSpPr>
          <a:xfrm>
            <a:off x="1219200" y="723900"/>
            <a:ext cx="16306799" cy="8237525"/>
            <a:chOff x="0" y="0"/>
            <a:chExt cx="3651808" cy="1804020"/>
          </a:xfrm>
        </p:grpSpPr>
        <p:sp>
          <p:nvSpPr>
            <p:cNvPr id="6" name="Freeform 6"/>
            <p:cNvSpPr/>
            <p:nvPr/>
          </p:nvSpPr>
          <p:spPr>
            <a:xfrm>
              <a:off x="0" y="0"/>
              <a:ext cx="3651808" cy="1804020"/>
            </a:xfrm>
            <a:custGeom>
              <a:avLst/>
              <a:gdLst/>
              <a:ahLst/>
              <a:cxnLst/>
              <a:rect l="l" t="t" r="r" b="b"/>
              <a:pathLst>
                <a:path w="3651808" h="1804020">
                  <a:moveTo>
                    <a:pt x="55836" y="0"/>
                  </a:moveTo>
                  <a:lnTo>
                    <a:pt x="3595972" y="0"/>
                  </a:lnTo>
                  <a:cubicBezTo>
                    <a:pt x="3626810" y="0"/>
                    <a:pt x="3651808" y="24999"/>
                    <a:pt x="3651808" y="55836"/>
                  </a:cubicBezTo>
                  <a:lnTo>
                    <a:pt x="3651808" y="1748184"/>
                  </a:lnTo>
                  <a:cubicBezTo>
                    <a:pt x="3651808" y="1762993"/>
                    <a:pt x="3645926" y="1777195"/>
                    <a:pt x="3635454" y="1787666"/>
                  </a:cubicBezTo>
                  <a:cubicBezTo>
                    <a:pt x="3624983" y="1798137"/>
                    <a:pt x="3610781" y="1804020"/>
                    <a:pt x="3595972" y="1804020"/>
                  </a:cubicBezTo>
                  <a:lnTo>
                    <a:pt x="55836" y="1804020"/>
                  </a:lnTo>
                  <a:cubicBezTo>
                    <a:pt x="41027" y="1804020"/>
                    <a:pt x="26825" y="1798137"/>
                    <a:pt x="16354" y="1787666"/>
                  </a:cubicBezTo>
                  <a:cubicBezTo>
                    <a:pt x="5883" y="1777195"/>
                    <a:pt x="0" y="1762993"/>
                    <a:pt x="0" y="1748184"/>
                  </a:cubicBezTo>
                  <a:lnTo>
                    <a:pt x="0" y="55836"/>
                  </a:lnTo>
                  <a:cubicBezTo>
                    <a:pt x="0" y="41027"/>
                    <a:pt x="5883" y="26825"/>
                    <a:pt x="16354" y="16354"/>
                  </a:cubicBezTo>
                  <a:cubicBezTo>
                    <a:pt x="26825" y="5883"/>
                    <a:pt x="41027" y="0"/>
                    <a:pt x="55836" y="0"/>
                  </a:cubicBezTo>
                  <a:close/>
                </a:path>
              </a:pathLst>
            </a:custGeom>
            <a:solidFill>
              <a:srgbClr val="FC9797"/>
            </a:solidFill>
          </p:spPr>
        </p:sp>
        <p:sp>
          <p:nvSpPr>
            <p:cNvPr id="7" name="TextBox 7"/>
            <p:cNvSpPr txBox="1"/>
            <p:nvPr/>
          </p:nvSpPr>
          <p:spPr>
            <a:xfrm>
              <a:off x="0" y="-38100"/>
              <a:ext cx="3651808" cy="184212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52600" y="1181100"/>
            <a:ext cx="15120916" cy="7037654"/>
            <a:chOff x="0" y="0"/>
            <a:chExt cx="3192826" cy="1420491"/>
          </a:xfrm>
        </p:grpSpPr>
        <p:sp>
          <p:nvSpPr>
            <p:cNvPr id="9" name="Freeform 9"/>
            <p:cNvSpPr/>
            <p:nvPr/>
          </p:nvSpPr>
          <p:spPr>
            <a:xfrm>
              <a:off x="0" y="0"/>
              <a:ext cx="3192826" cy="1420491"/>
            </a:xfrm>
            <a:custGeom>
              <a:avLst/>
              <a:gdLst/>
              <a:ahLst/>
              <a:cxnLst/>
              <a:rect l="l" t="t" r="r" b="b"/>
              <a:pathLst>
                <a:path w="3192826" h="1420491">
                  <a:moveTo>
                    <a:pt x="63863" y="0"/>
                  </a:moveTo>
                  <a:lnTo>
                    <a:pt x="3128964" y="0"/>
                  </a:lnTo>
                  <a:cubicBezTo>
                    <a:pt x="3145901" y="0"/>
                    <a:pt x="3162145" y="6728"/>
                    <a:pt x="3174121" y="18705"/>
                  </a:cubicBezTo>
                  <a:cubicBezTo>
                    <a:pt x="3186098" y="30682"/>
                    <a:pt x="3192826" y="46925"/>
                    <a:pt x="3192826" y="63863"/>
                  </a:cubicBezTo>
                  <a:lnTo>
                    <a:pt x="3192826" y="1356628"/>
                  </a:lnTo>
                  <a:cubicBezTo>
                    <a:pt x="3192826" y="1373566"/>
                    <a:pt x="3186098" y="1389809"/>
                    <a:pt x="3174121" y="1401786"/>
                  </a:cubicBezTo>
                  <a:cubicBezTo>
                    <a:pt x="3162145" y="1413762"/>
                    <a:pt x="3145901" y="1420491"/>
                    <a:pt x="3128964" y="1420491"/>
                  </a:cubicBezTo>
                  <a:lnTo>
                    <a:pt x="63863" y="1420491"/>
                  </a:lnTo>
                  <a:cubicBezTo>
                    <a:pt x="46925" y="1420491"/>
                    <a:pt x="30682" y="1413762"/>
                    <a:pt x="18705" y="1401786"/>
                  </a:cubicBezTo>
                  <a:cubicBezTo>
                    <a:pt x="6728" y="1389809"/>
                    <a:pt x="0" y="1373566"/>
                    <a:pt x="0" y="1356628"/>
                  </a:cubicBezTo>
                  <a:lnTo>
                    <a:pt x="0" y="63863"/>
                  </a:lnTo>
                  <a:cubicBezTo>
                    <a:pt x="0" y="46925"/>
                    <a:pt x="6728" y="30682"/>
                    <a:pt x="18705" y="18705"/>
                  </a:cubicBezTo>
                  <a:cubicBezTo>
                    <a:pt x="30682" y="6728"/>
                    <a:pt x="46925" y="0"/>
                    <a:pt x="63863" y="0"/>
                  </a:cubicBezTo>
                  <a:close/>
                </a:path>
              </a:pathLst>
            </a:custGeom>
            <a:solidFill>
              <a:srgbClr val="FFFFFF"/>
            </a:solidFill>
          </p:spPr>
        </p:sp>
        <p:sp>
          <p:nvSpPr>
            <p:cNvPr id="10" name="TextBox 10"/>
            <p:cNvSpPr txBox="1"/>
            <p:nvPr/>
          </p:nvSpPr>
          <p:spPr>
            <a:xfrm>
              <a:off x="0" y="-38100"/>
              <a:ext cx="3192826" cy="1458591"/>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15671472" y="6161354"/>
            <a:ext cx="2461399" cy="4114800"/>
          </a:xfrm>
          <a:custGeom>
            <a:avLst/>
            <a:gdLst/>
            <a:ahLst/>
            <a:cxnLst/>
            <a:rect l="l" t="t" r="r" b="b"/>
            <a:pathLst>
              <a:path w="2461399" h="4114800">
                <a:moveTo>
                  <a:pt x="0" y="0"/>
                </a:moveTo>
                <a:lnTo>
                  <a:pt x="2461399" y="0"/>
                </a:lnTo>
                <a:lnTo>
                  <a:pt x="246139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0" name="Freeform 30"/>
          <p:cNvSpPr/>
          <p:nvPr/>
        </p:nvSpPr>
        <p:spPr>
          <a:xfrm flipH="1">
            <a:off x="249111" y="6184139"/>
            <a:ext cx="2461399" cy="4114800"/>
          </a:xfrm>
          <a:custGeom>
            <a:avLst/>
            <a:gdLst/>
            <a:ahLst/>
            <a:cxnLst/>
            <a:rect l="l" t="t" r="r" b="b"/>
            <a:pathLst>
              <a:path w="2461399" h="4114800">
                <a:moveTo>
                  <a:pt x="2461399" y="0"/>
                </a:moveTo>
                <a:lnTo>
                  <a:pt x="0" y="0"/>
                </a:lnTo>
                <a:lnTo>
                  <a:pt x="0" y="4114800"/>
                </a:lnTo>
                <a:lnTo>
                  <a:pt x="2461399" y="4114800"/>
                </a:lnTo>
                <a:lnTo>
                  <a:pt x="246139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1" name="Freeform 31"/>
          <p:cNvSpPr/>
          <p:nvPr/>
        </p:nvSpPr>
        <p:spPr>
          <a:xfrm>
            <a:off x="15628485" y="-397589"/>
            <a:ext cx="2867603" cy="2892814"/>
          </a:xfrm>
          <a:custGeom>
            <a:avLst/>
            <a:gdLst/>
            <a:ahLst/>
            <a:cxnLst/>
            <a:rect l="l" t="t" r="r" b="b"/>
            <a:pathLst>
              <a:path w="2867603" h="2892814">
                <a:moveTo>
                  <a:pt x="0" y="0"/>
                </a:moveTo>
                <a:lnTo>
                  <a:pt x="2867603" y="0"/>
                </a:lnTo>
                <a:lnTo>
                  <a:pt x="2867603" y="2892814"/>
                </a:lnTo>
                <a:lnTo>
                  <a:pt x="0" y="2892814"/>
                </a:lnTo>
                <a:lnTo>
                  <a:pt x="0" y="0"/>
                </a:lnTo>
                <a:close/>
              </a:path>
            </a:pathLst>
          </a:custGeom>
          <a:blipFill>
            <a:blip r:embed="rId7"/>
            <a:stretch>
              <a:fillRect t="-1495" b="-1495"/>
            </a:stretch>
          </a:blipFill>
        </p:spPr>
      </p:sp>
      <p:sp>
        <p:nvSpPr>
          <p:cNvPr id="32" name="Freeform 32"/>
          <p:cNvSpPr/>
          <p:nvPr/>
        </p:nvSpPr>
        <p:spPr>
          <a:xfrm>
            <a:off x="106794" y="207753"/>
            <a:ext cx="2592051" cy="2235644"/>
          </a:xfrm>
          <a:custGeom>
            <a:avLst/>
            <a:gdLst/>
            <a:ahLst/>
            <a:cxnLst/>
            <a:rect l="l" t="t" r="r" b="b"/>
            <a:pathLst>
              <a:path w="2592051" h="2235644">
                <a:moveTo>
                  <a:pt x="0" y="0"/>
                </a:moveTo>
                <a:lnTo>
                  <a:pt x="2592052" y="0"/>
                </a:lnTo>
                <a:lnTo>
                  <a:pt x="2592052" y="2235644"/>
                </a:lnTo>
                <a:lnTo>
                  <a:pt x="0" y="2235644"/>
                </a:lnTo>
                <a:lnTo>
                  <a:pt x="0" y="0"/>
                </a:lnTo>
                <a:close/>
              </a:path>
            </a:pathLst>
          </a:custGeom>
          <a:blipFill>
            <a:blip r:embed="rId8"/>
            <a:stretch>
              <a:fillRect/>
            </a:stretch>
          </a:blipFill>
        </p:spPr>
      </p:sp>
      <p:sp>
        <p:nvSpPr>
          <p:cNvPr id="34" name="TextBox 33">
            <a:extLst>
              <a:ext uri="{FF2B5EF4-FFF2-40B4-BE49-F238E27FC236}">
                <a16:creationId xmlns:a16="http://schemas.microsoft.com/office/drawing/2014/main" xmlns="" id="{F3426E4D-F140-ABA1-3F58-A42A1E490DE6}"/>
              </a:ext>
            </a:extLst>
          </p:cNvPr>
          <p:cNvSpPr txBox="1"/>
          <p:nvPr/>
        </p:nvSpPr>
        <p:spPr>
          <a:xfrm>
            <a:off x="3318766" y="1182261"/>
            <a:ext cx="12292920" cy="769441"/>
          </a:xfrm>
          <a:prstGeom prst="rect">
            <a:avLst/>
          </a:prstGeom>
          <a:noFill/>
        </p:spPr>
        <p:txBody>
          <a:bodyPr wrap="square">
            <a:spAutoFit/>
          </a:bodyPr>
          <a:lstStyle/>
          <a:p>
            <a:pPr algn="ctr"/>
            <a:r>
              <a:rPr lang="en-US" sz="4400" b="1" dirty="0">
                <a:solidFill>
                  <a:schemeClr val="accent6">
                    <a:lumMod val="75000"/>
                  </a:schemeClr>
                </a:solidFill>
                <a:latin typeface="Arial" panose="020B0604020202020204" pitchFamily="34" charset="0"/>
                <a:ea typeface="Arial-Rounded" pitchFamily="34" charset="0"/>
                <a:cs typeface="Arial" panose="020B0604020202020204" pitchFamily="34" charset="0"/>
              </a:rPr>
              <a:t>4/ Thông </a:t>
            </a:r>
            <a:r>
              <a:rPr lang="en-US" sz="4400" b="1" dirty="0" err="1">
                <a:solidFill>
                  <a:schemeClr val="accent6">
                    <a:lumMod val="75000"/>
                  </a:schemeClr>
                </a:solidFill>
                <a:latin typeface="Arial" panose="020B0604020202020204" pitchFamily="34" charset="0"/>
                <a:ea typeface="Arial-Rounded" pitchFamily="34" charset="0"/>
                <a:cs typeface="Arial" panose="020B0604020202020204" pitchFamily="34" charset="0"/>
              </a:rPr>
              <a:t>điệp</a:t>
            </a:r>
            <a:r>
              <a:rPr lang="en-US" sz="4400" b="1" dirty="0">
                <a:solidFill>
                  <a:schemeClr val="accent6">
                    <a:lumMod val="75000"/>
                  </a:schemeClr>
                </a:solidFill>
                <a:latin typeface="Arial" panose="020B0604020202020204" pitchFamily="34" charset="0"/>
                <a:ea typeface="Arial-Rounded"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ea typeface="Arial-Rounded" pitchFamily="34" charset="0"/>
                <a:cs typeface="Arial" panose="020B0604020202020204" pitchFamily="34" charset="0"/>
              </a:rPr>
              <a:t>bài</a:t>
            </a:r>
            <a:r>
              <a:rPr lang="en-US" sz="4400" b="1" dirty="0">
                <a:solidFill>
                  <a:schemeClr val="accent6">
                    <a:lumMod val="75000"/>
                  </a:schemeClr>
                </a:solidFill>
                <a:latin typeface="Arial" panose="020B0604020202020204" pitchFamily="34" charset="0"/>
                <a:ea typeface="Arial-Rounded"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ea typeface="Arial-Rounded" pitchFamily="34" charset="0"/>
                <a:cs typeface="Arial" panose="020B0604020202020204" pitchFamily="34" charset="0"/>
              </a:rPr>
              <a:t>thơ</a:t>
            </a:r>
            <a:r>
              <a:rPr lang="en-US" sz="4400" b="1" dirty="0">
                <a:solidFill>
                  <a:schemeClr val="accent6">
                    <a:lumMod val="75000"/>
                  </a:schemeClr>
                </a:solidFill>
                <a:latin typeface="Arial" panose="020B0604020202020204" pitchFamily="34" charset="0"/>
                <a:ea typeface="Arial-Rounded"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ea typeface="Arial-Rounded" pitchFamily="34" charset="0"/>
                <a:cs typeface="Arial" panose="020B0604020202020204" pitchFamily="34" charset="0"/>
              </a:rPr>
              <a:t>muốn</a:t>
            </a:r>
            <a:r>
              <a:rPr lang="en-US" sz="4400" b="1" dirty="0">
                <a:solidFill>
                  <a:schemeClr val="accent6">
                    <a:lumMod val="75000"/>
                  </a:schemeClr>
                </a:solidFill>
                <a:latin typeface="Arial" panose="020B0604020202020204" pitchFamily="34" charset="0"/>
                <a:ea typeface="Arial-Rounded"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ea typeface="Arial-Rounded" pitchFamily="34" charset="0"/>
                <a:cs typeface="Arial" panose="020B0604020202020204" pitchFamily="34" charset="0"/>
              </a:rPr>
              <a:t>gửi</a:t>
            </a:r>
            <a:r>
              <a:rPr lang="en-US" sz="4400" b="1" dirty="0">
                <a:solidFill>
                  <a:schemeClr val="accent6">
                    <a:lumMod val="75000"/>
                  </a:schemeClr>
                </a:solidFill>
                <a:latin typeface="Arial" panose="020B0604020202020204" pitchFamily="34" charset="0"/>
                <a:ea typeface="Arial-Rounded"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ea typeface="Arial-Rounded" pitchFamily="34" charset="0"/>
                <a:cs typeface="Arial" panose="020B0604020202020204" pitchFamily="34" charset="0"/>
              </a:rPr>
              <a:t>gắm</a:t>
            </a:r>
            <a:r>
              <a:rPr lang="en-US" sz="4400" b="1" dirty="0">
                <a:solidFill>
                  <a:schemeClr val="accent6">
                    <a:lumMod val="75000"/>
                  </a:schemeClr>
                </a:solidFill>
                <a:latin typeface="Arial" panose="020B0604020202020204" pitchFamily="34" charset="0"/>
                <a:ea typeface="Arial-Rounded"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ea typeface="Arial-Rounded" pitchFamily="34" charset="0"/>
                <a:cs typeface="Arial" panose="020B0604020202020204" pitchFamily="34" charset="0"/>
              </a:rPr>
              <a:t>là</a:t>
            </a:r>
            <a:r>
              <a:rPr lang="en-US" sz="4400" b="1" dirty="0">
                <a:solidFill>
                  <a:schemeClr val="accent6">
                    <a:lumMod val="75000"/>
                  </a:schemeClr>
                </a:solidFill>
                <a:latin typeface="Arial" panose="020B0604020202020204" pitchFamily="34" charset="0"/>
                <a:ea typeface="Arial-Rounded"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ea typeface="Arial-Rounded" pitchFamily="34" charset="0"/>
                <a:cs typeface="Arial" panose="020B0604020202020204" pitchFamily="34" charset="0"/>
              </a:rPr>
              <a:t>gì</a:t>
            </a:r>
            <a:r>
              <a:rPr lang="en-US" sz="4400" b="1" dirty="0">
                <a:solidFill>
                  <a:schemeClr val="accent6">
                    <a:lumMod val="75000"/>
                  </a:schemeClr>
                </a:solidFill>
                <a:latin typeface="Arial" panose="020B0604020202020204" pitchFamily="34" charset="0"/>
                <a:ea typeface="Arial-Rounded" pitchFamily="34" charset="0"/>
                <a:cs typeface="Arial" panose="020B0604020202020204" pitchFamily="34" charset="0"/>
              </a:rPr>
              <a:t>?</a:t>
            </a:r>
          </a:p>
        </p:txBody>
      </p:sp>
      <p:grpSp>
        <p:nvGrpSpPr>
          <p:cNvPr id="18" name="Group 17">
            <a:extLst>
              <a:ext uri="{FF2B5EF4-FFF2-40B4-BE49-F238E27FC236}">
                <a16:creationId xmlns:a16="http://schemas.microsoft.com/office/drawing/2014/main" xmlns="" id="{8A921EC0-23D4-6874-F914-004BA122FB1F}"/>
              </a:ext>
            </a:extLst>
          </p:cNvPr>
          <p:cNvGrpSpPr/>
          <p:nvPr/>
        </p:nvGrpSpPr>
        <p:grpSpPr>
          <a:xfrm>
            <a:off x="3907765" y="2293877"/>
            <a:ext cx="10937323" cy="5236438"/>
            <a:chOff x="3907765" y="2293877"/>
            <a:chExt cx="10937323" cy="5236438"/>
          </a:xfrm>
        </p:grpSpPr>
        <p:sp>
          <p:nvSpPr>
            <p:cNvPr id="16" name="Freeform: Shape 15">
              <a:extLst>
                <a:ext uri="{FF2B5EF4-FFF2-40B4-BE49-F238E27FC236}">
                  <a16:creationId xmlns:a16="http://schemas.microsoft.com/office/drawing/2014/main" xmlns="" id="{CE2A6E91-62B1-D2BC-CE85-2268F03ABA71}"/>
                </a:ext>
              </a:extLst>
            </p:cNvPr>
            <p:cNvSpPr/>
            <p:nvPr/>
          </p:nvSpPr>
          <p:spPr>
            <a:xfrm>
              <a:off x="3907765" y="2293877"/>
              <a:ext cx="10937323" cy="5236438"/>
            </a:xfrm>
            <a:custGeom>
              <a:avLst/>
              <a:gdLst>
                <a:gd name="connsiteX0" fmla="*/ 274148 w 10937323"/>
                <a:gd name="connsiteY0" fmla="*/ 732484 h 5236438"/>
                <a:gd name="connsiteX1" fmla="*/ 103666 w 10937323"/>
                <a:gd name="connsiteY1" fmla="*/ 267535 h 5236438"/>
                <a:gd name="connsiteX2" fmla="*/ 444629 w 10937323"/>
                <a:gd name="connsiteY2" fmla="*/ 81555 h 5236438"/>
                <a:gd name="connsiteX3" fmla="*/ 1064561 w 10937323"/>
                <a:gd name="connsiteY3" fmla="*/ 97053 h 5236438"/>
                <a:gd name="connsiteX4" fmla="*/ 1870473 w 10937323"/>
                <a:gd name="connsiteY4" fmla="*/ 267535 h 5236438"/>
                <a:gd name="connsiteX5" fmla="*/ 2629890 w 10937323"/>
                <a:gd name="connsiteY5" fmla="*/ 112552 h 5236438"/>
                <a:gd name="connsiteX6" fmla="*/ 3575287 w 10937323"/>
                <a:gd name="connsiteY6" fmla="*/ 81555 h 5236438"/>
                <a:gd name="connsiteX7" fmla="*/ 4598175 w 10937323"/>
                <a:gd name="connsiteY7" fmla="*/ 236538 h 5236438"/>
                <a:gd name="connsiteX8" fmla="*/ 5590066 w 10937323"/>
                <a:gd name="connsiteY8" fmla="*/ 4063 h 5236438"/>
                <a:gd name="connsiteX9" fmla="*/ 6705944 w 10937323"/>
                <a:gd name="connsiteY9" fmla="*/ 236538 h 5236438"/>
                <a:gd name="connsiteX10" fmla="*/ 7542853 w 10937323"/>
                <a:gd name="connsiteY10" fmla="*/ 283033 h 5236438"/>
                <a:gd name="connsiteX11" fmla="*/ 8550243 w 10937323"/>
                <a:gd name="connsiteY11" fmla="*/ 19562 h 5236438"/>
                <a:gd name="connsiteX12" fmla="*/ 9371653 w 10937323"/>
                <a:gd name="connsiteY12" fmla="*/ 50558 h 5236438"/>
                <a:gd name="connsiteX13" fmla="*/ 9991585 w 10937323"/>
                <a:gd name="connsiteY13" fmla="*/ 298531 h 5236438"/>
                <a:gd name="connsiteX14" fmla="*/ 10797497 w 10937323"/>
                <a:gd name="connsiteY14" fmla="*/ 267535 h 5236438"/>
                <a:gd name="connsiteX15" fmla="*/ 10766500 w 10937323"/>
                <a:gd name="connsiteY15" fmla="*/ 1073446 h 5236438"/>
                <a:gd name="connsiteX16" fmla="*/ 10843992 w 10937323"/>
                <a:gd name="connsiteY16" fmla="*/ 1817365 h 5236438"/>
                <a:gd name="connsiteX17" fmla="*/ 10704507 w 10937323"/>
                <a:gd name="connsiteY17" fmla="*/ 2592280 h 5236438"/>
                <a:gd name="connsiteX18" fmla="*/ 10936982 w 10937323"/>
                <a:gd name="connsiteY18" fmla="*/ 3460185 h 5236438"/>
                <a:gd name="connsiteX19" fmla="*/ 10642514 w 10937323"/>
                <a:gd name="connsiteY19" fmla="*/ 4173107 h 5236438"/>
                <a:gd name="connsiteX20" fmla="*/ 10642514 w 10937323"/>
                <a:gd name="connsiteY20" fmla="*/ 4808538 h 5236438"/>
                <a:gd name="connsiteX21" fmla="*/ 10363544 w 10937323"/>
                <a:gd name="connsiteY21" fmla="*/ 4932524 h 5236438"/>
                <a:gd name="connsiteX22" fmla="*/ 9728114 w 10937323"/>
                <a:gd name="connsiteY22" fmla="*/ 4839535 h 5236438"/>
                <a:gd name="connsiteX23" fmla="*/ 8488249 w 10937323"/>
                <a:gd name="connsiteY23" fmla="*/ 4963521 h 5236438"/>
                <a:gd name="connsiteX24" fmla="*/ 7139897 w 10937323"/>
                <a:gd name="connsiteY24" fmla="*/ 4653555 h 5236438"/>
                <a:gd name="connsiteX25" fmla="*/ 6101510 w 10937323"/>
                <a:gd name="connsiteY25" fmla="*/ 4715548 h 5236438"/>
                <a:gd name="connsiteX26" fmla="*/ 5512575 w 10937323"/>
                <a:gd name="connsiteY26" fmla="*/ 4963521 h 5236438"/>
                <a:gd name="connsiteX27" fmla="*/ 4427693 w 10937323"/>
                <a:gd name="connsiteY27" fmla="*/ 4777541 h 5236438"/>
                <a:gd name="connsiteX28" fmla="*/ 3916249 w 10937323"/>
                <a:gd name="connsiteY28" fmla="*/ 4746545 h 5236438"/>
                <a:gd name="connsiteX29" fmla="*/ 3311816 w 10937323"/>
                <a:gd name="connsiteY29" fmla="*/ 5025514 h 5236438"/>
                <a:gd name="connsiteX30" fmla="*/ 2707382 w 10937323"/>
                <a:gd name="connsiteY30" fmla="*/ 4762043 h 5236438"/>
                <a:gd name="connsiteX31" fmla="*/ 2149443 w 10937323"/>
                <a:gd name="connsiteY31" fmla="*/ 4684552 h 5236438"/>
                <a:gd name="connsiteX32" fmla="*/ 1529510 w 10937323"/>
                <a:gd name="connsiteY32" fmla="*/ 4979019 h 5236438"/>
                <a:gd name="connsiteX33" fmla="*/ 661605 w 10937323"/>
                <a:gd name="connsiteY33" fmla="*/ 5226992 h 5236438"/>
                <a:gd name="connsiteX34" fmla="*/ 196656 w 10937323"/>
                <a:gd name="connsiteY34" fmla="*/ 4638057 h 5236438"/>
                <a:gd name="connsiteX35" fmla="*/ 227653 w 10937323"/>
                <a:gd name="connsiteY35" fmla="*/ 4219602 h 5236438"/>
                <a:gd name="connsiteX36" fmla="*/ 258649 w 10937323"/>
                <a:gd name="connsiteY36" fmla="*/ 3770152 h 5236438"/>
                <a:gd name="connsiteX37" fmla="*/ 10677 w 10937323"/>
                <a:gd name="connsiteY37" fmla="*/ 3258707 h 5236438"/>
                <a:gd name="connsiteX38" fmla="*/ 72670 w 10937323"/>
                <a:gd name="connsiteY38" fmla="*/ 2514789 h 5236438"/>
                <a:gd name="connsiteX39" fmla="*/ 320643 w 10937323"/>
                <a:gd name="connsiteY39" fmla="*/ 1910355 h 5236438"/>
                <a:gd name="connsiteX40" fmla="*/ 320643 w 10937323"/>
                <a:gd name="connsiteY40" fmla="*/ 1321419 h 5236438"/>
                <a:gd name="connsiteX41" fmla="*/ 258649 w 10937323"/>
                <a:gd name="connsiteY41" fmla="*/ 1026952 h 5236438"/>
                <a:gd name="connsiteX42" fmla="*/ 274148 w 10937323"/>
                <a:gd name="connsiteY42" fmla="*/ 732484 h 52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37323" h="5236438">
                  <a:moveTo>
                    <a:pt x="274148" y="732484"/>
                  </a:moveTo>
                  <a:cubicBezTo>
                    <a:pt x="248317" y="605914"/>
                    <a:pt x="75253" y="376023"/>
                    <a:pt x="103666" y="267535"/>
                  </a:cubicBezTo>
                  <a:cubicBezTo>
                    <a:pt x="132079" y="159047"/>
                    <a:pt x="284480" y="109969"/>
                    <a:pt x="444629" y="81555"/>
                  </a:cubicBezTo>
                  <a:cubicBezTo>
                    <a:pt x="604778" y="53141"/>
                    <a:pt x="826920" y="66056"/>
                    <a:pt x="1064561" y="97053"/>
                  </a:cubicBezTo>
                  <a:cubicBezTo>
                    <a:pt x="1302202" y="128050"/>
                    <a:pt x="1609585" y="264952"/>
                    <a:pt x="1870473" y="267535"/>
                  </a:cubicBezTo>
                  <a:cubicBezTo>
                    <a:pt x="2131361" y="270118"/>
                    <a:pt x="2345754" y="143549"/>
                    <a:pt x="2629890" y="112552"/>
                  </a:cubicBezTo>
                  <a:cubicBezTo>
                    <a:pt x="2914026" y="81555"/>
                    <a:pt x="3247240" y="60891"/>
                    <a:pt x="3575287" y="81555"/>
                  </a:cubicBezTo>
                  <a:cubicBezTo>
                    <a:pt x="3903334" y="102219"/>
                    <a:pt x="4262379" y="249453"/>
                    <a:pt x="4598175" y="236538"/>
                  </a:cubicBezTo>
                  <a:cubicBezTo>
                    <a:pt x="4933971" y="223623"/>
                    <a:pt x="5238771" y="4063"/>
                    <a:pt x="5590066" y="4063"/>
                  </a:cubicBezTo>
                  <a:cubicBezTo>
                    <a:pt x="5941361" y="4063"/>
                    <a:pt x="6380480" y="190043"/>
                    <a:pt x="6705944" y="236538"/>
                  </a:cubicBezTo>
                  <a:cubicBezTo>
                    <a:pt x="7031408" y="283033"/>
                    <a:pt x="7235470" y="319196"/>
                    <a:pt x="7542853" y="283033"/>
                  </a:cubicBezTo>
                  <a:cubicBezTo>
                    <a:pt x="7850236" y="246870"/>
                    <a:pt x="8245443" y="58308"/>
                    <a:pt x="8550243" y="19562"/>
                  </a:cubicBezTo>
                  <a:cubicBezTo>
                    <a:pt x="8855043" y="-19184"/>
                    <a:pt x="9131430" y="4063"/>
                    <a:pt x="9371653" y="50558"/>
                  </a:cubicBezTo>
                  <a:cubicBezTo>
                    <a:pt x="9611876" y="97053"/>
                    <a:pt x="9753944" y="262368"/>
                    <a:pt x="9991585" y="298531"/>
                  </a:cubicBezTo>
                  <a:cubicBezTo>
                    <a:pt x="10229226" y="334694"/>
                    <a:pt x="10668345" y="138383"/>
                    <a:pt x="10797497" y="267535"/>
                  </a:cubicBezTo>
                  <a:cubicBezTo>
                    <a:pt x="10926649" y="396687"/>
                    <a:pt x="10758751" y="815141"/>
                    <a:pt x="10766500" y="1073446"/>
                  </a:cubicBezTo>
                  <a:cubicBezTo>
                    <a:pt x="10774249" y="1331751"/>
                    <a:pt x="10854324" y="1564226"/>
                    <a:pt x="10843992" y="1817365"/>
                  </a:cubicBezTo>
                  <a:cubicBezTo>
                    <a:pt x="10833660" y="2070504"/>
                    <a:pt x="10689009" y="2318477"/>
                    <a:pt x="10704507" y="2592280"/>
                  </a:cubicBezTo>
                  <a:cubicBezTo>
                    <a:pt x="10720005" y="2866083"/>
                    <a:pt x="10947314" y="3196714"/>
                    <a:pt x="10936982" y="3460185"/>
                  </a:cubicBezTo>
                  <a:cubicBezTo>
                    <a:pt x="10926650" y="3723656"/>
                    <a:pt x="10691592" y="3948382"/>
                    <a:pt x="10642514" y="4173107"/>
                  </a:cubicBezTo>
                  <a:cubicBezTo>
                    <a:pt x="10593436" y="4397832"/>
                    <a:pt x="10689009" y="4681968"/>
                    <a:pt x="10642514" y="4808538"/>
                  </a:cubicBezTo>
                  <a:cubicBezTo>
                    <a:pt x="10596019" y="4935108"/>
                    <a:pt x="10515944" y="4927358"/>
                    <a:pt x="10363544" y="4932524"/>
                  </a:cubicBezTo>
                  <a:cubicBezTo>
                    <a:pt x="10211144" y="4937690"/>
                    <a:pt x="10040663" y="4834369"/>
                    <a:pt x="9728114" y="4839535"/>
                  </a:cubicBezTo>
                  <a:cubicBezTo>
                    <a:pt x="9415565" y="4844701"/>
                    <a:pt x="8919618" y="4994518"/>
                    <a:pt x="8488249" y="4963521"/>
                  </a:cubicBezTo>
                  <a:cubicBezTo>
                    <a:pt x="8056880" y="4932524"/>
                    <a:pt x="7537687" y="4694884"/>
                    <a:pt x="7139897" y="4653555"/>
                  </a:cubicBezTo>
                  <a:cubicBezTo>
                    <a:pt x="6742107" y="4612226"/>
                    <a:pt x="6372730" y="4663887"/>
                    <a:pt x="6101510" y="4715548"/>
                  </a:cubicBezTo>
                  <a:cubicBezTo>
                    <a:pt x="5830290" y="4767209"/>
                    <a:pt x="5791544" y="4953189"/>
                    <a:pt x="5512575" y="4963521"/>
                  </a:cubicBezTo>
                  <a:cubicBezTo>
                    <a:pt x="5233606" y="4973853"/>
                    <a:pt x="4693747" y="4813704"/>
                    <a:pt x="4427693" y="4777541"/>
                  </a:cubicBezTo>
                  <a:cubicBezTo>
                    <a:pt x="4161639" y="4741378"/>
                    <a:pt x="4102229" y="4705216"/>
                    <a:pt x="3916249" y="4746545"/>
                  </a:cubicBezTo>
                  <a:cubicBezTo>
                    <a:pt x="3730270" y="4787874"/>
                    <a:pt x="3513294" y="5022931"/>
                    <a:pt x="3311816" y="5025514"/>
                  </a:cubicBezTo>
                  <a:cubicBezTo>
                    <a:pt x="3110338" y="5028097"/>
                    <a:pt x="2901111" y="4818870"/>
                    <a:pt x="2707382" y="4762043"/>
                  </a:cubicBezTo>
                  <a:cubicBezTo>
                    <a:pt x="2513653" y="4705216"/>
                    <a:pt x="2345755" y="4648389"/>
                    <a:pt x="2149443" y="4684552"/>
                  </a:cubicBezTo>
                  <a:cubicBezTo>
                    <a:pt x="1953131" y="4720715"/>
                    <a:pt x="1777483" y="4888612"/>
                    <a:pt x="1529510" y="4979019"/>
                  </a:cubicBezTo>
                  <a:cubicBezTo>
                    <a:pt x="1281537" y="5069426"/>
                    <a:pt x="883747" y="5283819"/>
                    <a:pt x="661605" y="5226992"/>
                  </a:cubicBezTo>
                  <a:cubicBezTo>
                    <a:pt x="439463" y="5170165"/>
                    <a:pt x="268981" y="4805955"/>
                    <a:pt x="196656" y="4638057"/>
                  </a:cubicBezTo>
                  <a:cubicBezTo>
                    <a:pt x="124331" y="4470159"/>
                    <a:pt x="227653" y="4219602"/>
                    <a:pt x="227653" y="4219602"/>
                  </a:cubicBezTo>
                  <a:cubicBezTo>
                    <a:pt x="237985" y="4074951"/>
                    <a:pt x="294812" y="3930301"/>
                    <a:pt x="258649" y="3770152"/>
                  </a:cubicBezTo>
                  <a:cubicBezTo>
                    <a:pt x="222486" y="3610003"/>
                    <a:pt x="41673" y="3467934"/>
                    <a:pt x="10677" y="3258707"/>
                  </a:cubicBezTo>
                  <a:cubicBezTo>
                    <a:pt x="-20320" y="3049480"/>
                    <a:pt x="21009" y="2739514"/>
                    <a:pt x="72670" y="2514789"/>
                  </a:cubicBezTo>
                  <a:cubicBezTo>
                    <a:pt x="124331" y="2290064"/>
                    <a:pt x="279314" y="2109250"/>
                    <a:pt x="320643" y="1910355"/>
                  </a:cubicBezTo>
                  <a:cubicBezTo>
                    <a:pt x="361972" y="1711460"/>
                    <a:pt x="330975" y="1468653"/>
                    <a:pt x="320643" y="1321419"/>
                  </a:cubicBezTo>
                  <a:cubicBezTo>
                    <a:pt x="310311" y="1174185"/>
                    <a:pt x="268981" y="1119942"/>
                    <a:pt x="258649" y="1026952"/>
                  </a:cubicBezTo>
                  <a:cubicBezTo>
                    <a:pt x="248317" y="933962"/>
                    <a:pt x="299979" y="859054"/>
                    <a:pt x="274148" y="732484"/>
                  </a:cubicBezTo>
                  <a:close/>
                </a:path>
              </a:pathLst>
            </a:cu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A2929ED7-4AE8-1433-B728-9D74FE97773B}"/>
                </a:ext>
              </a:extLst>
            </p:cNvPr>
            <p:cNvSpPr txBox="1"/>
            <p:nvPr/>
          </p:nvSpPr>
          <p:spPr>
            <a:xfrm>
              <a:off x="4571927" y="2622435"/>
              <a:ext cx="9663243" cy="4154984"/>
            </a:xfrm>
            <a:prstGeom prst="rect">
              <a:avLst/>
            </a:prstGeom>
            <a:noFill/>
          </p:spPr>
          <p:txBody>
            <a:bodyPr wrap="square">
              <a:spAutoFit/>
            </a:bodyPr>
            <a:lstStyle/>
            <a:p>
              <a:pPr algn="just"/>
              <a:r>
                <a:rPr lang="en-US" sz="4400" b="1" dirty="0" err="1">
                  <a:solidFill>
                    <a:schemeClr val="tx1">
                      <a:lumMod val="95000"/>
                      <a:lumOff val="5000"/>
                    </a:schemeClr>
                  </a:solidFill>
                  <a:latin typeface="Arial" panose="020B0604020202020204" pitchFamily="34" charset="0"/>
                  <a:cs typeface="Arial" panose="020B0604020202020204" pitchFamily="34" charset="0"/>
                </a:rPr>
                <a:t>Trẻ</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em</a:t>
              </a:r>
              <a:r>
                <a:rPr lang="en-US" sz="4400" b="1" dirty="0">
                  <a:solidFill>
                    <a:schemeClr val="tx1">
                      <a:lumMod val="95000"/>
                      <a:lumOff val="5000"/>
                    </a:schemeClr>
                  </a:solidFill>
                  <a:latin typeface="Arial" panose="020B0604020202020204" pitchFamily="34" charset="0"/>
                  <a:cs typeface="Arial" panose="020B0604020202020204" pitchFamily="34" charset="0"/>
                </a:rPr>
                <a:t> ở </a:t>
              </a:r>
              <a:r>
                <a:rPr lang="en-US" sz="4400" b="1" dirty="0" err="1">
                  <a:solidFill>
                    <a:schemeClr val="tx1">
                      <a:lumMod val="95000"/>
                      <a:lumOff val="5000"/>
                    </a:schemeClr>
                  </a:solidFill>
                  <a:latin typeface="Arial" panose="020B0604020202020204" pitchFamily="34" charset="0"/>
                  <a:cs typeface="Arial" panose="020B0604020202020204" pitchFamily="34" charset="0"/>
                </a:rPr>
                <a:t>miền</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núi</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đi</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học</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phải</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trải</a:t>
              </a:r>
              <a:r>
                <a:rPr lang="en-US" sz="4400" b="1" dirty="0">
                  <a:solidFill>
                    <a:schemeClr val="tx1">
                      <a:lumMod val="95000"/>
                      <a:lumOff val="5000"/>
                    </a:schemeClr>
                  </a:solidFill>
                  <a:latin typeface="Arial" panose="020B0604020202020204" pitchFamily="34" charset="0"/>
                  <a:cs typeface="Arial" panose="020B0604020202020204" pitchFamily="34" charset="0"/>
                </a:rPr>
                <a:t> qua </a:t>
              </a:r>
              <a:r>
                <a:rPr lang="en-US" sz="4400" b="1" dirty="0" err="1">
                  <a:solidFill>
                    <a:schemeClr val="tx1">
                      <a:lumMod val="95000"/>
                      <a:lumOff val="5000"/>
                    </a:schemeClr>
                  </a:solidFill>
                  <a:latin typeface="Arial" panose="020B0604020202020204" pitchFamily="34" charset="0"/>
                  <a:cs typeface="Arial" panose="020B0604020202020204" pitchFamily="34" charset="0"/>
                </a:rPr>
                <a:t>rất</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nhiều</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khó</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khăn</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để</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được</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đến</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lớp</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Được</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đi</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học</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là</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niềm</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vui</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niềm</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mong</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ước</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của</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các</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bạn</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Chúng</a:t>
              </a:r>
              <a:r>
                <a:rPr lang="en-US" sz="4400" b="1" dirty="0">
                  <a:solidFill>
                    <a:schemeClr val="tx1">
                      <a:lumMod val="95000"/>
                      <a:lumOff val="5000"/>
                    </a:schemeClr>
                  </a:solidFill>
                  <a:latin typeface="Arial" panose="020B0604020202020204" pitchFamily="34" charset="0"/>
                  <a:cs typeface="Arial" panose="020B0604020202020204" pitchFamily="34" charset="0"/>
                </a:rPr>
                <a:t> ta </a:t>
              </a:r>
              <a:r>
                <a:rPr lang="en-US" sz="4400" b="1" dirty="0" err="1">
                  <a:solidFill>
                    <a:schemeClr val="tx1">
                      <a:lumMod val="95000"/>
                      <a:lumOff val="5000"/>
                    </a:schemeClr>
                  </a:solidFill>
                  <a:latin typeface="Arial" panose="020B0604020202020204" pitchFamily="34" charset="0"/>
                  <a:cs typeface="Arial" panose="020B0604020202020204" pitchFamily="34" charset="0"/>
                </a:rPr>
                <a:t>hãy</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dành</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cho</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các</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bạn</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sự</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đồng</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cảm</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quan</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tâm</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và</a:t>
              </a:r>
              <a:r>
                <a:rPr lang="en-US" sz="4400" b="1" dirty="0">
                  <a:solidFill>
                    <a:schemeClr val="tx1">
                      <a:lumMod val="95000"/>
                      <a:lumOff val="5000"/>
                    </a:schemeClr>
                  </a:solidFill>
                  <a:latin typeface="Arial" panose="020B0604020202020204" pitchFamily="34" charset="0"/>
                  <a:cs typeface="Arial" panose="020B0604020202020204" pitchFamily="34" charset="0"/>
                </a:rPr>
                <a:t> chia </a:t>
              </a:r>
              <a:r>
                <a:rPr lang="en-US" sz="4400" b="1" dirty="0" err="1">
                  <a:solidFill>
                    <a:schemeClr val="tx1">
                      <a:lumMod val="95000"/>
                      <a:lumOff val="5000"/>
                    </a:schemeClr>
                  </a:solidFill>
                  <a:latin typeface="Arial" panose="020B0604020202020204" pitchFamily="34" charset="0"/>
                  <a:cs typeface="Arial" panose="020B0604020202020204" pitchFamily="34" charset="0"/>
                </a:rPr>
                <a:t>sẻ</a:t>
              </a:r>
              <a:r>
                <a:rPr lang="en-US" sz="4400" b="1" dirty="0">
                  <a:solidFill>
                    <a:schemeClr val="tx1">
                      <a:lumMod val="95000"/>
                      <a:lumOff val="5000"/>
                    </a:schemeClr>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34005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34200" y="1790700"/>
            <a:ext cx="2879910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https://www.online-stopwatch.com/duck-race/?countdown=00:00:06&amp;characterStyle=1&amp;sfxOff=false</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6285738" y="4681835"/>
            <a:ext cx="30859475"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https://www.online-stopwatch.com/random-name-pickers/magic-hat-name-picker/full-screen/?r=kh7P1ldtib</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 name="Rectangle 3"/>
          <p:cNvSpPr/>
          <p:nvPr/>
        </p:nvSpPr>
        <p:spPr>
          <a:xfrm>
            <a:off x="-4503544" y="7111305"/>
            <a:ext cx="2045861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https://quizizz.com/admin/quiz/start_new/671a7967ef638a729213c1bf</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159894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èo con lười học - Chun Chin - Nhạc thiếu nhi vui nhộn">
            <a:hlinkClick r:id="" action="ppaction://media"/>
          </p:cNvPr>
          <p:cNvPicPr>
            <a:picLocks noChangeAspect="1"/>
          </p:cNvPicPr>
          <p:nvPr>
            <a:videoFile r:link="rId1"/>
            <p:extLst>
              <p:ext uri="{DAA4B4D4-6D71-4841-9C94-3DE7FCFB9230}">
                <p14:media xmlns:p14="http://schemas.microsoft.com/office/powerpoint/2010/main" r:embed="rId2">
                  <p14:trim st="10000" end="85136"/>
                </p14:media>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34482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walking on a dirt road&#10;&#10;Description automatically generated">
            <a:extLst>
              <a:ext uri="{FF2B5EF4-FFF2-40B4-BE49-F238E27FC236}">
                <a16:creationId xmlns:a16="http://schemas.microsoft.com/office/drawing/2014/main" xmlns="" id="{785C8BC6-2B07-E481-5FD0-580911598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3200" y="-12700"/>
            <a:ext cx="11887200" cy="10299700"/>
          </a:xfrm>
          <a:prstGeom prst="rect">
            <a:avLst/>
          </a:prstGeom>
        </p:spPr>
      </p:pic>
      <p:sp>
        <p:nvSpPr>
          <p:cNvPr id="3" name="Rectangle: Rounded Corners 9">
            <a:extLst>
              <a:ext uri="{FF2B5EF4-FFF2-40B4-BE49-F238E27FC236}">
                <a16:creationId xmlns:a16="http://schemas.microsoft.com/office/drawing/2014/main" xmlns="" id="{8C7A1CB5-8A06-ED02-B5EA-C8A366F4CCBE}"/>
              </a:ext>
            </a:extLst>
          </p:cNvPr>
          <p:cNvSpPr/>
          <p:nvPr/>
        </p:nvSpPr>
        <p:spPr>
          <a:xfrm>
            <a:off x="1143000" y="1866900"/>
            <a:ext cx="3701237" cy="6553200"/>
          </a:xfrm>
          <a:custGeom>
            <a:avLst/>
            <a:gdLst>
              <a:gd name="connsiteX0" fmla="*/ 0 w 5493753"/>
              <a:gd name="connsiteY0" fmla="*/ 596687 h 1193373"/>
              <a:gd name="connsiteX1" fmla="*/ 596687 w 5493753"/>
              <a:gd name="connsiteY1" fmla="*/ 0 h 1193373"/>
              <a:gd name="connsiteX2" fmla="*/ 1297035 w 5493753"/>
              <a:gd name="connsiteY2" fmla="*/ 0 h 1193373"/>
              <a:gd name="connsiteX3" fmla="*/ 1868371 w 5493753"/>
              <a:gd name="connsiteY3" fmla="*/ 0 h 1193373"/>
              <a:gd name="connsiteX4" fmla="*/ 2439707 w 5493753"/>
              <a:gd name="connsiteY4" fmla="*/ 0 h 1193373"/>
              <a:gd name="connsiteX5" fmla="*/ 3054047 w 5493753"/>
              <a:gd name="connsiteY5" fmla="*/ 0 h 1193373"/>
              <a:gd name="connsiteX6" fmla="*/ 3582379 w 5493753"/>
              <a:gd name="connsiteY6" fmla="*/ 0 h 1193373"/>
              <a:gd name="connsiteX7" fmla="*/ 4110712 w 5493753"/>
              <a:gd name="connsiteY7" fmla="*/ 0 h 1193373"/>
              <a:gd name="connsiteX8" fmla="*/ 4897067 w 5493753"/>
              <a:gd name="connsiteY8" fmla="*/ 0 h 1193373"/>
              <a:gd name="connsiteX9" fmla="*/ 5493754 w 5493753"/>
              <a:gd name="connsiteY9" fmla="*/ 596687 h 1193373"/>
              <a:gd name="connsiteX10" fmla="*/ 5493753 w 5493753"/>
              <a:gd name="connsiteY10" fmla="*/ 596687 h 1193373"/>
              <a:gd name="connsiteX11" fmla="*/ 4897066 w 5493753"/>
              <a:gd name="connsiteY11" fmla="*/ 1193374 h 1193373"/>
              <a:gd name="connsiteX12" fmla="*/ 4325730 w 5493753"/>
              <a:gd name="connsiteY12" fmla="*/ 1193374 h 1193373"/>
              <a:gd name="connsiteX13" fmla="*/ 3840401 w 5493753"/>
              <a:gd name="connsiteY13" fmla="*/ 1193374 h 1193373"/>
              <a:gd name="connsiteX14" fmla="*/ 3312069 w 5493753"/>
              <a:gd name="connsiteY14" fmla="*/ 1193374 h 1193373"/>
              <a:gd name="connsiteX15" fmla="*/ 2697729 w 5493753"/>
              <a:gd name="connsiteY15" fmla="*/ 1193373 h 1193373"/>
              <a:gd name="connsiteX16" fmla="*/ 2126393 w 5493753"/>
              <a:gd name="connsiteY16" fmla="*/ 1193373 h 1193373"/>
              <a:gd name="connsiteX17" fmla="*/ 1555057 w 5493753"/>
              <a:gd name="connsiteY17" fmla="*/ 1193373 h 1193373"/>
              <a:gd name="connsiteX18" fmla="*/ 596687 w 5493753"/>
              <a:gd name="connsiteY18" fmla="*/ 1193373 h 1193373"/>
              <a:gd name="connsiteX19" fmla="*/ 0 w 5493753"/>
              <a:gd name="connsiteY19" fmla="*/ 596686 h 1193373"/>
              <a:gd name="connsiteX20" fmla="*/ 0 w 5493753"/>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1193373" fill="none" extrusionOk="0">
                <a:moveTo>
                  <a:pt x="0" y="596687"/>
                </a:moveTo>
                <a:cubicBezTo>
                  <a:pt x="76145" y="262291"/>
                  <a:pt x="191663" y="-24285"/>
                  <a:pt x="596687" y="0"/>
                </a:cubicBezTo>
                <a:cubicBezTo>
                  <a:pt x="832493" y="10661"/>
                  <a:pt x="983319" y="-11389"/>
                  <a:pt x="1297035" y="0"/>
                </a:cubicBezTo>
                <a:cubicBezTo>
                  <a:pt x="1610751" y="11389"/>
                  <a:pt x="1690898" y="18988"/>
                  <a:pt x="1868371" y="0"/>
                </a:cubicBezTo>
                <a:cubicBezTo>
                  <a:pt x="2045844" y="-18988"/>
                  <a:pt x="2296258" y="-16632"/>
                  <a:pt x="2439707" y="0"/>
                </a:cubicBezTo>
                <a:cubicBezTo>
                  <a:pt x="2583156" y="16632"/>
                  <a:pt x="2916840" y="-13616"/>
                  <a:pt x="3054047" y="0"/>
                </a:cubicBezTo>
                <a:cubicBezTo>
                  <a:pt x="3191254" y="13616"/>
                  <a:pt x="3361344" y="13002"/>
                  <a:pt x="3582379" y="0"/>
                </a:cubicBezTo>
                <a:cubicBezTo>
                  <a:pt x="3803414" y="-13002"/>
                  <a:pt x="3991128" y="-13802"/>
                  <a:pt x="4110712" y="0"/>
                </a:cubicBezTo>
                <a:cubicBezTo>
                  <a:pt x="4230296" y="13802"/>
                  <a:pt x="4626629" y="-35617"/>
                  <a:pt x="4897067" y="0"/>
                </a:cubicBezTo>
                <a:cubicBezTo>
                  <a:pt x="5292940" y="-39819"/>
                  <a:pt x="5498190" y="208977"/>
                  <a:pt x="5493754" y="596687"/>
                </a:cubicBezTo>
                <a:lnTo>
                  <a:pt x="5493753" y="596687"/>
                </a:lnTo>
                <a:cubicBezTo>
                  <a:pt x="5483368" y="986028"/>
                  <a:pt x="5246149" y="1195521"/>
                  <a:pt x="4897066" y="1193374"/>
                </a:cubicBezTo>
                <a:cubicBezTo>
                  <a:pt x="4664929" y="1182431"/>
                  <a:pt x="4465100" y="1197038"/>
                  <a:pt x="4325730" y="1193374"/>
                </a:cubicBezTo>
                <a:cubicBezTo>
                  <a:pt x="4186360" y="1189710"/>
                  <a:pt x="3995311" y="1171559"/>
                  <a:pt x="3840401" y="1193374"/>
                </a:cubicBezTo>
                <a:cubicBezTo>
                  <a:pt x="3685491" y="1215189"/>
                  <a:pt x="3545735" y="1195198"/>
                  <a:pt x="3312069" y="1193374"/>
                </a:cubicBezTo>
                <a:cubicBezTo>
                  <a:pt x="3078403" y="1191550"/>
                  <a:pt x="2905653" y="1199920"/>
                  <a:pt x="2697729" y="1193373"/>
                </a:cubicBezTo>
                <a:cubicBezTo>
                  <a:pt x="2489805" y="1186826"/>
                  <a:pt x="2310010" y="1183566"/>
                  <a:pt x="2126393" y="1193373"/>
                </a:cubicBezTo>
                <a:cubicBezTo>
                  <a:pt x="1942776" y="1203180"/>
                  <a:pt x="1781927" y="1201708"/>
                  <a:pt x="1555057" y="1193373"/>
                </a:cubicBezTo>
                <a:cubicBezTo>
                  <a:pt x="1328187" y="1185038"/>
                  <a:pt x="945525" y="1184545"/>
                  <a:pt x="596687" y="1193373"/>
                </a:cubicBezTo>
                <a:cubicBezTo>
                  <a:pt x="268256" y="1185378"/>
                  <a:pt x="194" y="883974"/>
                  <a:pt x="0" y="596686"/>
                </a:cubicBezTo>
                <a:lnTo>
                  <a:pt x="0" y="596687"/>
                </a:lnTo>
                <a:close/>
              </a:path>
              <a:path w="5493753" h="1193373" stroke="0" extrusionOk="0">
                <a:moveTo>
                  <a:pt x="0" y="596687"/>
                </a:moveTo>
                <a:cubicBezTo>
                  <a:pt x="-28645" y="297211"/>
                  <a:pt x="276275" y="38616"/>
                  <a:pt x="596687" y="0"/>
                </a:cubicBezTo>
                <a:cubicBezTo>
                  <a:pt x="741590" y="-14120"/>
                  <a:pt x="1003068" y="-8435"/>
                  <a:pt x="1125019" y="0"/>
                </a:cubicBezTo>
                <a:cubicBezTo>
                  <a:pt x="1246970" y="8435"/>
                  <a:pt x="1467740" y="-7350"/>
                  <a:pt x="1696356" y="0"/>
                </a:cubicBezTo>
                <a:cubicBezTo>
                  <a:pt x="1924972" y="7350"/>
                  <a:pt x="1945518" y="3415"/>
                  <a:pt x="2181684" y="0"/>
                </a:cubicBezTo>
                <a:cubicBezTo>
                  <a:pt x="2417850" y="-3415"/>
                  <a:pt x="2514946" y="14671"/>
                  <a:pt x="2839028" y="0"/>
                </a:cubicBezTo>
                <a:cubicBezTo>
                  <a:pt x="3163110" y="-14671"/>
                  <a:pt x="3127303" y="-16960"/>
                  <a:pt x="3324357" y="0"/>
                </a:cubicBezTo>
                <a:cubicBezTo>
                  <a:pt x="3521411" y="16960"/>
                  <a:pt x="3701165" y="14249"/>
                  <a:pt x="3938697" y="0"/>
                </a:cubicBezTo>
                <a:cubicBezTo>
                  <a:pt x="4176229" y="-14249"/>
                  <a:pt x="4503574" y="17382"/>
                  <a:pt x="4897067" y="0"/>
                </a:cubicBezTo>
                <a:cubicBezTo>
                  <a:pt x="5193840" y="44601"/>
                  <a:pt x="5475161" y="318856"/>
                  <a:pt x="5493754" y="596687"/>
                </a:cubicBezTo>
                <a:lnTo>
                  <a:pt x="5493753" y="596687"/>
                </a:lnTo>
                <a:cubicBezTo>
                  <a:pt x="5516468" y="923770"/>
                  <a:pt x="5214756" y="1162181"/>
                  <a:pt x="4897066" y="1193374"/>
                </a:cubicBezTo>
                <a:cubicBezTo>
                  <a:pt x="4762419" y="1219287"/>
                  <a:pt x="4497030" y="1210395"/>
                  <a:pt x="4325730" y="1193374"/>
                </a:cubicBezTo>
                <a:cubicBezTo>
                  <a:pt x="4154430" y="1176353"/>
                  <a:pt x="4037513" y="1170677"/>
                  <a:pt x="3797398" y="1193374"/>
                </a:cubicBezTo>
                <a:cubicBezTo>
                  <a:pt x="3557283" y="1216071"/>
                  <a:pt x="3321804" y="1199871"/>
                  <a:pt x="3140054" y="1193374"/>
                </a:cubicBezTo>
                <a:cubicBezTo>
                  <a:pt x="2958304" y="1186876"/>
                  <a:pt x="2702316" y="1197298"/>
                  <a:pt x="2568718" y="1193373"/>
                </a:cubicBezTo>
                <a:cubicBezTo>
                  <a:pt x="2435120" y="1189448"/>
                  <a:pt x="2229369" y="1200248"/>
                  <a:pt x="2040386" y="1193373"/>
                </a:cubicBezTo>
                <a:cubicBezTo>
                  <a:pt x="1851403" y="1186498"/>
                  <a:pt x="1711658" y="1187138"/>
                  <a:pt x="1512053" y="1193373"/>
                </a:cubicBezTo>
                <a:cubicBezTo>
                  <a:pt x="1312448" y="1199608"/>
                  <a:pt x="858635" y="1189314"/>
                  <a:pt x="596687" y="1193373"/>
                </a:cubicBezTo>
                <a:cubicBezTo>
                  <a:pt x="257121" y="1164138"/>
                  <a:pt x="-44605" y="950413"/>
                  <a:pt x="0" y="596686"/>
                </a:cubicBezTo>
                <a:lnTo>
                  <a:pt x="0" y="596687"/>
                </a:lnTo>
                <a:close/>
              </a:path>
            </a:pathLst>
          </a:custGeom>
          <a:solidFill>
            <a:srgbClr val="CCFFFF"/>
          </a:solidFill>
          <a:ln w="38100">
            <a:noFill/>
            <a:extLst>
              <a:ext uri="{C807C97D-BFC1-408E-A445-0C87EB9F89A2}">
                <ask:lineSketchStyleProps xmlns="" xmlns:ask="http://schemas.microsoft.com/office/drawing/2018/sketchyshapes" sd="2475911327">
                  <a:custGeom>
                    <a:avLst/>
                    <a:gdLst>
                      <a:gd name="connsiteX0" fmla="*/ 0 w 3701237"/>
                      <a:gd name="connsiteY0" fmla="*/ 3276602 h 6553200"/>
                      <a:gd name="connsiteX1" fmla="*/ 401998 w 3701237"/>
                      <a:gd name="connsiteY1" fmla="*/ 0 h 6553200"/>
                      <a:gd name="connsiteX2" fmla="*/ 873835 w 3701237"/>
                      <a:gd name="connsiteY2" fmla="*/ 0 h 6553200"/>
                      <a:gd name="connsiteX3" fmla="*/ 1258754 w 3701237"/>
                      <a:gd name="connsiteY3" fmla="*/ 0 h 6553200"/>
                      <a:gd name="connsiteX4" fmla="*/ 1643673 w 3701237"/>
                      <a:gd name="connsiteY4" fmla="*/ 0 h 6553200"/>
                      <a:gd name="connsiteX5" fmla="*/ 2057564 w 3701237"/>
                      <a:gd name="connsiteY5" fmla="*/ 0 h 6553200"/>
                      <a:gd name="connsiteX6" fmla="*/ 2413511 w 3701237"/>
                      <a:gd name="connsiteY6" fmla="*/ 0 h 6553200"/>
                      <a:gd name="connsiteX7" fmla="*/ 2769458 w 3701237"/>
                      <a:gd name="connsiteY7" fmla="*/ 0 h 6553200"/>
                      <a:gd name="connsiteX8" fmla="*/ 3299239 w 3701237"/>
                      <a:gd name="connsiteY8" fmla="*/ 0 h 6553200"/>
                      <a:gd name="connsiteX9" fmla="*/ 3701237 w 3701237"/>
                      <a:gd name="connsiteY9" fmla="*/ 3276602 h 6553200"/>
                      <a:gd name="connsiteX10" fmla="*/ 3701237 w 3701237"/>
                      <a:gd name="connsiteY10" fmla="*/ 3276602 h 6553200"/>
                      <a:gd name="connsiteX11" fmla="*/ 3299238 w 3701237"/>
                      <a:gd name="connsiteY11" fmla="*/ 6553205 h 6553200"/>
                      <a:gd name="connsiteX12" fmla="*/ 2914319 w 3701237"/>
                      <a:gd name="connsiteY12" fmla="*/ 6553205 h 6553200"/>
                      <a:gd name="connsiteX13" fmla="*/ 2587344 w 3701237"/>
                      <a:gd name="connsiteY13" fmla="*/ 6553205 h 6553200"/>
                      <a:gd name="connsiteX14" fmla="*/ 2231398 w 3701237"/>
                      <a:gd name="connsiteY14" fmla="*/ 6553205 h 6553200"/>
                      <a:gd name="connsiteX15" fmla="*/ 1817506 w 3701237"/>
                      <a:gd name="connsiteY15" fmla="*/ 6553200 h 6553200"/>
                      <a:gd name="connsiteX16" fmla="*/ 1432587 w 3701237"/>
                      <a:gd name="connsiteY16" fmla="*/ 6553200 h 6553200"/>
                      <a:gd name="connsiteX17" fmla="*/ 1047668 w 3701237"/>
                      <a:gd name="connsiteY17" fmla="*/ 6553200 h 6553200"/>
                      <a:gd name="connsiteX18" fmla="*/ 401998 w 3701237"/>
                      <a:gd name="connsiteY18" fmla="*/ 6553200 h 6553200"/>
                      <a:gd name="connsiteX19" fmla="*/ 0 w 3701237"/>
                      <a:gd name="connsiteY19" fmla="*/ 3276597 h 6553200"/>
                      <a:gd name="connsiteX20" fmla="*/ 0 w 3701237"/>
                      <a:gd name="connsiteY20" fmla="*/ 3276602 h 6553200"/>
                      <a:gd name="connsiteX0" fmla="*/ 0 w 3701237"/>
                      <a:gd name="connsiteY0" fmla="*/ 3276602 h 6553200"/>
                      <a:gd name="connsiteX1" fmla="*/ 401998 w 3701237"/>
                      <a:gd name="connsiteY1" fmla="*/ 0 h 6553200"/>
                      <a:gd name="connsiteX2" fmla="*/ 757944 w 3701237"/>
                      <a:gd name="connsiteY2" fmla="*/ 0 h 6553200"/>
                      <a:gd name="connsiteX3" fmla="*/ 1142864 w 3701237"/>
                      <a:gd name="connsiteY3" fmla="*/ 0 h 6553200"/>
                      <a:gd name="connsiteX4" fmla="*/ 1469838 w 3701237"/>
                      <a:gd name="connsiteY4" fmla="*/ 0 h 6553200"/>
                      <a:gd name="connsiteX5" fmla="*/ 1912702 w 3701237"/>
                      <a:gd name="connsiteY5" fmla="*/ 0 h 6553200"/>
                      <a:gd name="connsiteX6" fmla="*/ 2239677 w 3701237"/>
                      <a:gd name="connsiteY6" fmla="*/ 0 h 6553200"/>
                      <a:gd name="connsiteX7" fmla="*/ 2653568 w 3701237"/>
                      <a:gd name="connsiteY7" fmla="*/ 0 h 6553200"/>
                      <a:gd name="connsiteX8" fmla="*/ 3299239 w 3701237"/>
                      <a:gd name="connsiteY8" fmla="*/ 0 h 6553200"/>
                      <a:gd name="connsiteX9" fmla="*/ 3701237 w 3701237"/>
                      <a:gd name="connsiteY9" fmla="*/ 3276602 h 6553200"/>
                      <a:gd name="connsiteX10" fmla="*/ 3701237 w 3701237"/>
                      <a:gd name="connsiteY10" fmla="*/ 3276602 h 6553200"/>
                      <a:gd name="connsiteX11" fmla="*/ 3299238 w 3701237"/>
                      <a:gd name="connsiteY11" fmla="*/ 6553205 h 6553200"/>
                      <a:gd name="connsiteX12" fmla="*/ 2914319 w 3701237"/>
                      <a:gd name="connsiteY12" fmla="*/ 6553205 h 6553200"/>
                      <a:gd name="connsiteX13" fmla="*/ 2558373 w 3701237"/>
                      <a:gd name="connsiteY13" fmla="*/ 6553205 h 6553200"/>
                      <a:gd name="connsiteX14" fmla="*/ 2115509 w 3701237"/>
                      <a:gd name="connsiteY14" fmla="*/ 6553205 h 6553200"/>
                      <a:gd name="connsiteX15" fmla="*/ 1730590 w 3701237"/>
                      <a:gd name="connsiteY15" fmla="*/ 6553200 h 6553200"/>
                      <a:gd name="connsiteX16" fmla="*/ 1374643 w 3701237"/>
                      <a:gd name="connsiteY16" fmla="*/ 6553200 h 6553200"/>
                      <a:gd name="connsiteX17" fmla="*/ 1018696 w 3701237"/>
                      <a:gd name="connsiteY17" fmla="*/ 6553200 h 6553200"/>
                      <a:gd name="connsiteX18" fmla="*/ 401998 w 3701237"/>
                      <a:gd name="connsiteY18" fmla="*/ 6553200 h 6553200"/>
                      <a:gd name="connsiteX19" fmla="*/ 0 w 3701237"/>
                      <a:gd name="connsiteY19" fmla="*/ 3276597 h 6553200"/>
                      <a:gd name="connsiteX20" fmla="*/ 0 w 3701237"/>
                      <a:gd name="connsiteY20" fmla="*/ 3276602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1237" h="6553200" fill="none" extrusionOk="0">
                        <a:moveTo>
                          <a:pt x="0" y="3276602"/>
                        </a:moveTo>
                        <a:cubicBezTo>
                          <a:pt x="34911" y="1432608"/>
                          <a:pt x="148746" y="-129020"/>
                          <a:pt x="401998" y="0"/>
                        </a:cubicBezTo>
                        <a:cubicBezTo>
                          <a:pt x="576926" y="49978"/>
                          <a:pt x="666407" y="-69153"/>
                          <a:pt x="873835" y="0"/>
                        </a:cubicBezTo>
                        <a:cubicBezTo>
                          <a:pt x="1088016" y="59431"/>
                          <a:pt x="1135392" y="114602"/>
                          <a:pt x="1258754" y="0"/>
                        </a:cubicBezTo>
                        <a:cubicBezTo>
                          <a:pt x="1365170" y="-110294"/>
                          <a:pt x="1564044" y="-117767"/>
                          <a:pt x="1643673" y="0"/>
                        </a:cubicBezTo>
                        <a:cubicBezTo>
                          <a:pt x="1726476" y="95313"/>
                          <a:pt x="1944189" y="-68134"/>
                          <a:pt x="2057564" y="0"/>
                        </a:cubicBezTo>
                        <a:cubicBezTo>
                          <a:pt x="2150728" y="51305"/>
                          <a:pt x="2281281" y="93284"/>
                          <a:pt x="2413511" y="0"/>
                        </a:cubicBezTo>
                        <a:cubicBezTo>
                          <a:pt x="2557697" y="-65518"/>
                          <a:pt x="2690637" y="-80446"/>
                          <a:pt x="2769458" y="0"/>
                        </a:cubicBezTo>
                        <a:cubicBezTo>
                          <a:pt x="2853949" y="118980"/>
                          <a:pt x="3131505" y="-194356"/>
                          <a:pt x="3299239" y="0"/>
                        </a:cubicBezTo>
                        <a:cubicBezTo>
                          <a:pt x="3490610" y="-240001"/>
                          <a:pt x="3786849" y="1215650"/>
                          <a:pt x="3701237" y="3276602"/>
                        </a:cubicBezTo>
                        <a:lnTo>
                          <a:pt x="3701237" y="3276602"/>
                        </a:lnTo>
                        <a:cubicBezTo>
                          <a:pt x="3739639" y="5413118"/>
                          <a:pt x="3522434" y="6581862"/>
                          <a:pt x="3299238" y="6553205"/>
                        </a:cubicBezTo>
                        <a:cubicBezTo>
                          <a:pt x="3124361" y="6492103"/>
                          <a:pt x="3024258" y="6574969"/>
                          <a:pt x="2914319" y="6553205"/>
                        </a:cubicBezTo>
                        <a:cubicBezTo>
                          <a:pt x="2812924" y="6523757"/>
                          <a:pt x="2694918" y="6411304"/>
                          <a:pt x="2587344" y="6553205"/>
                        </a:cubicBezTo>
                        <a:cubicBezTo>
                          <a:pt x="2485300" y="6656287"/>
                          <a:pt x="2388865" y="6554028"/>
                          <a:pt x="2231398" y="6553205"/>
                        </a:cubicBezTo>
                        <a:cubicBezTo>
                          <a:pt x="2076868" y="6542257"/>
                          <a:pt x="1948030" y="6590523"/>
                          <a:pt x="1817506" y="6553200"/>
                        </a:cubicBezTo>
                        <a:cubicBezTo>
                          <a:pt x="1660306" y="6511779"/>
                          <a:pt x="1576569" y="6501743"/>
                          <a:pt x="1432587" y="6553200"/>
                        </a:cubicBezTo>
                        <a:cubicBezTo>
                          <a:pt x="1311062" y="6624407"/>
                          <a:pt x="1181900" y="6590752"/>
                          <a:pt x="1047668" y="6553200"/>
                        </a:cubicBezTo>
                        <a:cubicBezTo>
                          <a:pt x="891095" y="6496047"/>
                          <a:pt x="673099" y="6514995"/>
                          <a:pt x="401998" y="6553200"/>
                        </a:cubicBezTo>
                        <a:cubicBezTo>
                          <a:pt x="329020" y="6266960"/>
                          <a:pt x="-6621" y="4783409"/>
                          <a:pt x="0" y="3276597"/>
                        </a:cubicBezTo>
                        <a:lnTo>
                          <a:pt x="0" y="3276602"/>
                        </a:lnTo>
                        <a:close/>
                      </a:path>
                      <a:path w="3701237" h="6553200" stroke="0" extrusionOk="0">
                        <a:moveTo>
                          <a:pt x="0" y="3276602"/>
                        </a:moveTo>
                        <a:cubicBezTo>
                          <a:pt x="-44638" y="1605359"/>
                          <a:pt x="213425" y="193789"/>
                          <a:pt x="401998" y="0"/>
                        </a:cubicBezTo>
                        <a:cubicBezTo>
                          <a:pt x="515858" y="-70402"/>
                          <a:pt x="690222" y="-54917"/>
                          <a:pt x="757944" y="0"/>
                        </a:cubicBezTo>
                        <a:cubicBezTo>
                          <a:pt x="808265" y="62179"/>
                          <a:pt x="950983" y="-51244"/>
                          <a:pt x="1142864" y="0"/>
                        </a:cubicBezTo>
                        <a:cubicBezTo>
                          <a:pt x="1290844" y="40102"/>
                          <a:pt x="1307054" y="16551"/>
                          <a:pt x="1469838" y="0"/>
                        </a:cubicBezTo>
                        <a:cubicBezTo>
                          <a:pt x="1616887" y="-26807"/>
                          <a:pt x="1696000" y="77609"/>
                          <a:pt x="1912702" y="0"/>
                        </a:cubicBezTo>
                        <a:cubicBezTo>
                          <a:pt x="2128872" y="-74201"/>
                          <a:pt x="2103600" y="-91523"/>
                          <a:pt x="2239677" y="0"/>
                        </a:cubicBezTo>
                        <a:cubicBezTo>
                          <a:pt x="2376789" y="77596"/>
                          <a:pt x="2465201" y="82679"/>
                          <a:pt x="2653568" y="0"/>
                        </a:cubicBezTo>
                        <a:cubicBezTo>
                          <a:pt x="2807004" y="-86406"/>
                          <a:pt x="3029124" y="80376"/>
                          <a:pt x="3299239" y="0"/>
                        </a:cubicBezTo>
                        <a:cubicBezTo>
                          <a:pt x="3617826" y="390069"/>
                          <a:pt x="3530969" y="1540619"/>
                          <a:pt x="3701237" y="3276602"/>
                        </a:cubicBezTo>
                        <a:lnTo>
                          <a:pt x="3701237" y="3276602"/>
                        </a:lnTo>
                        <a:cubicBezTo>
                          <a:pt x="3719404" y="5083847"/>
                          <a:pt x="3556424" y="6345571"/>
                          <a:pt x="3299238" y="6553205"/>
                        </a:cubicBezTo>
                        <a:cubicBezTo>
                          <a:pt x="3235204" y="6711438"/>
                          <a:pt x="3014343" y="6614300"/>
                          <a:pt x="2914319" y="6553205"/>
                        </a:cubicBezTo>
                        <a:cubicBezTo>
                          <a:pt x="2787504" y="6463215"/>
                          <a:pt x="2715726" y="6427884"/>
                          <a:pt x="2558373" y="6553205"/>
                        </a:cubicBezTo>
                        <a:cubicBezTo>
                          <a:pt x="2397418" y="6706800"/>
                          <a:pt x="2225947" y="6581009"/>
                          <a:pt x="2115509" y="6553205"/>
                        </a:cubicBezTo>
                        <a:cubicBezTo>
                          <a:pt x="1985192" y="6529851"/>
                          <a:pt x="1813039" y="6578459"/>
                          <a:pt x="1730590" y="6553200"/>
                        </a:cubicBezTo>
                        <a:cubicBezTo>
                          <a:pt x="1661236" y="6517643"/>
                          <a:pt x="1499928" y="6593515"/>
                          <a:pt x="1374643" y="6553200"/>
                        </a:cubicBezTo>
                        <a:cubicBezTo>
                          <a:pt x="1246963" y="6510691"/>
                          <a:pt x="1172698" y="6508353"/>
                          <a:pt x="1018696" y="6553200"/>
                        </a:cubicBezTo>
                        <a:cubicBezTo>
                          <a:pt x="901966" y="6568736"/>
                          <a:pt x="567959" y="6564576"/>
                          <a:pt x="401998" y="6553200"/>
                        </a:cubicBezTo>
                        <a:cubicBezTo>
                          <a:pt x="323045" y="6353505"/>
                          <a:pt x="207838" y="5180184"/>
                          <a:pt x="0" y="3276597"/>
                        </a:cubicBezTo>
                        <a:lnTo>
                          <a:pt x="0" y="3276602"/>
                        </a:lnTo>
                        <a:close/>
                      </a:path>
                      <a:path w="3701237" h="6553200" fill="none" stroke="0" extrusionOk="0">
                        <a:moveTo>
                          <a:pt x="0" y="3276602"/>
                        </a:moveTo>
                        <a:cubicBezTo>
                          <a:pt x="35497" y="1456911"/>
                          <a:pt x="141954" y="-79093"/>
                          <a:pt x="401998" y="0"/>
                        </a:cubicBezTo>
                        <a:cubicBezTo>
                          <a:pt x="597909" y="65686"/>
                          <a:pt x="630902" y="-67231"/>
                          <a:pt x="873835" y="0"/>
                        </a:cubicBezTo>
                        <a:cubicBezTo>
                          <a:pt x="1073175" y="67026"/>
                          <a:pt x="1143508" y="99791"/>
                          <a:pt x="1258754" y="0"/>
                        </a:cubicBezTo>
                        <a:cubicBezTo>
                          <a:pt x="1364153" y="-107583"/>
                          <a:pt x="1562218" y="-98447"/>
                          <a:pt x="1643673" y="0"/>
                        </a:cubicBezTo>
                        <a:cubicBezTo>
                          <a:pt x="1725805" y="87397"/>
                          <a:pt x="1952992" y="-64878"/>
                          <a:pt x="2057564" y="0"/>
                        </a:cubicBezTo>
                        <a:cubicBezTo>
                          <a:pt x="2159148" y="77068"/>
                          <a:pt x="2275693" y="97768"/>
                          <a:pt x="2413511" y="0"/>
                        </a:cubicBezTo>
                        <a:cubicBezTo>
                          <a:pt x="2543500" y="-73524"/>
                          <a:pt x="2696547" y="-66582"/>
                          <a:pt x="2769458" y="0"/>
                        </a:cubicBezTo>
                        <a:cubicBezTo>
                          <a:pt x="2874406" y="94902"/>
                          <a:pt x="3091723" y="-180266"/>
                          <a:pt x="3299239" y="0"/>
                        </a:cubicBezTo>
                        <a:cubicBezTo>
                          <a:pt x="3360009" y="-54164"/>
                          <a:pt x="3558244" y="1334665"/>
                          <a:pt x="3701237" y="3276602"/>
                        </a:cubicBezTo>
                        <a:lnTo>
                          <a:pt x="3701237" y="3276602"/>
                        </a:lnTo>
                        <a:cubicBezTo>
                          <a:pt x="3710270" y="5403073"/>
                          <a:pt x="3551495" y="6586532"/>
                          <a:pt x="3299238" y="6553205"/>
                        </a:cubicBezTo>
                        <a:cubicBezTo>
                          <a:pt x="3157792" y="6503207"/>
                          <a:pt x="2992274" y="6575527"/>
                          <a:pt x="2914319" y="6553205"/>
                        </a:cubicBezTo>
                        <a:cubicBezTo>
                          <a:pt x="2828882" y="6534570"/>
                          <a:pt x="2708678" y="6427477"/>
                          <a:pt x="2587344" y="6553205"/>
                        </a:cubicBezTo>
                        <a:cubicBezTo>
                          <a:pt x="2489678" y="6668606"/>
                          <a:pt x="2416110" y="6571876"/>
                          <a:pt x="2231398" y="6553205"/>
                        </a:cubicBezTo>
                        <a:cubicBezTo>
                          <a:pt x="2052709" y="6548138"/>
                          <a:pt x="1967306" y="6582992"/>
                          <a:pt x="1817506" y="6553200"/>
                        </a:cubicBezTo>
                        <a:cubicBezTo>
                          <a:pt x="1685864" y="6529218"/>
                          <a:pt x="1552270" y="6487615"/>
                          <a:pt x="1432587" y="6553200"/>
                        </a:cubicBezTo>
                        <a:cubicBezTo>
                          <a:pt x="1288294" y="6618216"/>
                          <a:pt x="1218085" y="6597850"/>
                          <a:pt x="1047668" y="6553200"/>
                        </a:cubicBezTo>
                        <a:cubicBezTo>
                          <a:pt x="846068" y="6491743"/>
                          <a:pt x="648155" y="6524060"/>
                          <a:pt x="401998" y="6553200"/>
                        </a:cubicBezTo>
                        <a:cubicBezTo>
                          <a:pt x="400937" y="6792073"/>
                          <a:pt x="-90202" y="5214227"/>
                          <a:pt x="0" y="3276597"/>
                        </a:cubicBezTo>
                        <a:lnTo>
                          <a:pt x="0" y="3276602"/>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Arial" panose="020B0604020202020204" pitchFamily="34" charset="0"/>
                <a:cs typeface="Arial" panose="020B0604020202020204" pitchFamily="34" charset="0"/>
              </a:rPr>
              <a:t>N</a:t>
            </a:r>
            <a:r>
              <a:rPr lang="vi-VN" sz="4000" b="1" dirty="0">
                <a:solidFill>
                  <a:srgbClr val="002060"/>
                </a:solidFill>
                <a:latin typeface="Arial" panose="020B0604020202020204" pitchFamily="34" charset="0"/>
                <a:cs typeface="Arial" panose="020B0604020202020204" pitchFamily="34" charset="0"/>
              </a:rPr>
              <a:t>êu cảm nghĩ </a:t>
            </a:r>
            <a:r>
              <a:rPr lang="en-US" sz="4000" b="1" dirty="0" err="1">
                <a:solidFill>
                  <a:srgbClr val="002060"/>
                </a:solidFill>
                <a:latin typeface="Arial" panose="020B0604020202020204" pitchFamily="34" charset="0"/>
                <a:cs typeface="Arial" panose="020B0604020202020204" pitchFamily="34" charset="0"/>
              </a:rPr>
              <a:t>của</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em</a:t>
            </a:r>
            <a:r>
              <a:rPr lang="en-US" sz="4000" b="1" dirty="0">
                <a:solidFill>
                  <a:srgbClr val="002060"/>
                </a:solidFill>
                <a:latin typeface="Arial" panose="020B0604020202020204" pitchFamily="34" charset="0"/>
                <a:cs typeface="Arial" panose="020B0604020202020204" pitchFamily="34" charset="0"/>
              </a:rPr>
              <a:t> </a:t>
            </a:r>
            <a:r>
              <a:rPr lang="vi-VN" sz="4000" b="1" dirty="0">
                <a:solidFill>
                  <a:srgbClr val="002060"/>
                </a:solidFill>
                <a:latin typeface="Arial" panose="020B0604020202020204" pitchFamily="34" charset="0"/>
                <a:cs typeface="Arial" panose="020B0604020202020204" pitchFamily="34" charset="0"/>
              </a:rPr>
              <a:t>về việc đi học của các bạn nhỏ? </a:t>
            </a:r>
            <a:endParaRPr lang="en-US" sz="4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288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ỜI MÈO C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1600" y="266700"/>
            <a:ext cx="15392400" cy="9067800"/>
          </a:xfrm>
          <a:prstGeom prst="rect">
            <a:avLst/>
          </a:prstGeom>
        </p:spPr>
      </p:pic>
    </p:spTree>
    <p:extLst>
      <p:ext uri="{BB962C8B-B14F-4D97-AF65-F5344CB8AC3E}">
        <p14:creationId xmlns:p14="http://schemas.microsoft.com/office/powerpoint/2010/main" val="2854310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l="-879"/>
            </a:stretch>
          </a:blipFill>
        </p:spPr>
      </p:sp>
      <p:sp>
        <p:nvSpPr>
          <p:cNvPr id="4" name="Freeform 4"/>
          <p:cNvSpPr/>
          <p:nvPr/>
        </p:nvSpPr>
        <p:spPr>
          <a:xfrm rot="10504878">
            <a:off x="1663665" y="-343056"/>
            <a:ext cx="13563924" cy="11393740"/>
          </a:xfrm>
          <a:custGeom>
            <a:avLst/>
            <a:gdLst/>
            <a:ahLst/>
            <a:cxnLst/>
            <a:rect l="l" t="t" r="r" b="b"/>
            <a:pathLst>
              <a:path w="11981944" h="11393740">
                <a:moveTo>
                  <a:pt x="0" y="0"/>
                </a:moveTo>
                <a:lnTo>
                  <a:pt x="11981944" y="0"/>
                </a:lnTo>
                <a:lnTo>
                  <a:pt x="11981944" y="11393739"/>
                </a:lnTo>
                <a:lnTo>
                  <a:pt x="0" y="1139373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6" name="Freeform 6"/>
          <p:cNvSpPr/>
          <p:nvPr/>
        </p:nvSpPr>
        <p:spPr>
          <a:xfrm flipH="1">
            <a:off x="14333208" y="6717407"/>
            <a:ext cx="5852184" cy="4030692"/>
          </a:xfrm>
          <a:custGeom>
            <a:avLst/>
            <a:gdLst/>
            <a:ahLst/>
            <a:cxnLst/>
            <a:rect l="l" t="t" r="r" b="b"/>
            <a:pathLst>
              <a:path w="5852184" h="4030692">
                <a:moveTo>
                  <a:pt x="5852184" y="0"/>
                </a:moveTo>
                <a:lnTo>
                  <a:pt x="0" y="0"/>
                </a:lnTo>
                <a:lnTo>
                  <a:pt x="0" y="4030692"/>
                </a:lnTo>
                <a:lnTo>
                  <a:pt x="5852184" y="4030692"/>
                </a:lnTo>
                <a:lnTo>
                  <a:pt x="5852184" y="0"/>
                </a:lnTo>
                <a:close/>
              </a:path>
            </a:pathLst>
          </a:custGeom>
          <a:blipFill>
            <a:blip r:embed="rId6"/>
            <a:stretch>
              <a:fillRect/>
            </a:stretch>
          </a:blipFill>
        </p:spPr>
      </p:sp>
      <p:sp>
        <p:nvSpPr>
          <p:cNvPr id="7" name="Freeform 7"/>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8" name="Freeform 8"/>
          <p:cNvSpPr/>
          <p:nvPr/>
        </p:nvSpPr>
        <p:spPr>
          <a:xfrm flipH="1">
            <a:off x="16696703" y="6423659"/>
            <a:ext cx="1961788" cy="3863341"/>
          </a:xfrm>
          <a:custGeom>
            <a:avLst/>
            <a:gdLst/>
            <a:ahLst/>
            <a:cxnLst/>
            <a:rect l="l" t="t" r="r" b="b"/>
            <a:pathLst>
              <a:path w="1961788" h="3863341">
                <a:moveTo>
                  <a:pt x="1961788" y="0"/>
                </a:moveTo>
                <a:lnTo>
                  <a:pt x="0" y="0"/>
                </a:lnTo>
                <a:lnTo>
                  <a:pt x="0" y="3863341"/>
                </a:lnTo>
                <a:lnTo>
                  <a:pt x="1961788" y="3863341"/>
                </a:lnTo>
                <a:lnTo>
                  <a:pt x="1961788" y="0"/>
                </a:lnTo>
                <a:close/>
              </a:path>
            </a:pathLst>
          </a:custGeom>
          <a:blipFill>
            <a:blip r:embed="rId7"/>
            <a:stretch>
              <a:fillRect l="-1817" r="-1817"/>
            </a:stretch>
          </a:blipFill>
        </p:spPr>
      </p:sp>
      <p:sp>
        <p:nvSpPr>
          <p:cNvPr id="9" name="Freeform 9"/>
          <p:cNvSpPr/>
          <p:nvPr/>
        </p:nvSpPr>
        <p:spPr>
          <a:xfrm>
            <a:off x="13280754" y="2612889"/>
            <a:ext cx="1775225" cy="1397206"/>
          </a:xfrm>
          <a:custGeom>
            <a:avLst/>
            <a:gdLst/>
            <a:ahLst/>
            <a:cxnLst/>
            <a:rect l="l" t="t" r="r" b="b"/>
            <a:pathLst>
              <a:path w="2505338" h="2358149">
                <a:moveTo>
                  <a:pt x="0" y="0"/>
                </a:moveTo>
                <a:lnTo>
                  <a:pt x="2505338" y="0"/>
                </a:lnTo>
                <a:lnTo>
                  <a:pt x="2505338" y="2358150"/>
                </a:lnTo>
                <a:lnTo>
                  <a:pt x="0" y="2358150"/>
                </a:lnTo>
                <a:lnTo>
                  <a:pt x="0" y="0"/>
                </a:lnTo>
                <a:close/>
              </a:path>
            </a:pathLst>
          </a:custGeom>
          <a:blipFill>
            <a:blip r:embed="rId8"/>
            <a:stretch>
              <a:fillRect/>
            </a:stretch>
          </a:blipFill>
        </p:spPr>
      </p:sp>
      <p:sp>
        <p:nvSpPr>
          <p:cNvPr id="10" name="Freeform 10"/>
          <p:cNvSpPr/>
          <p:nvPr/>
        </p:nvSpPr>
        <p:spPr>
          <a:xfrm>
            <a:off x="1970002" y="394528"/>
            <a:ext cx="2242691" cy="2428835"/>
          </a:xfrm>
          <a:custGeom>
            <a:avLst/>
            <a:gdLst/>
            <a:ahLst/>
            <a:cxnLst/>
            <a:rect l="l" t="t" r="r" b="b"/>
            <a:pathLst>
              <a:path w="3055225" h="3174260">
                <a:moveTo>
                  <a:pt x="0" y="0"/>
                </a:moveTo>
                <a:lnTo>
                  <a:pt x="3055225" y="0"/>
                </a:lnTo>
                <a:lnTo>
                  <a:pt x="3055225" y="3174260"/>
                </a:lnTo>
                <a:lnTo>
                  <a:pt x="0" y="3174260"/>
                </a:lnTo>
                <a:lnTo>
                  <a:pt x="0" y="0"/>
                </a:lnTo>
                <a:close/>
              </a:path>
            </a:pathLst>
          </a:custGeom>
          <a:blipFill>
            <a:blip r:embed="rId9"/>
            <a:stretch>
              <a:fillRect/>
            </a:stretch>
          </a:blipFill>
        </p:spPr>
      </p:sp>
      <p:sp>
        <p:nvSpPr>
          <p:cNvPr id="12" name="Freeform 12"/>
          <p:cNvSpPr/>
          <p:nvPr/>
        </p:nvSpPr>
        <p:spPr>
          <a:xfrm rot="-10305430">
            <a:off x="14665854" y="38370"/>
            <a:ext cx="4061697" cy="1329283"/>
          </a:xfrm>
          <a:custGeom>
            <a:avLst/>
            <a:gdLst/>
            <a:ahLst/>
            <a:cxnLst/>
            <a:rect l="l" t="t" r="r" b="b"/>
            <a:pathLst>
              <a:path w="4061697" h="1329283">
                <a:moveTo>
                  <a:pt x="0" y="0"/>
                </a:moveTo>
                <a:lnTo>
                  <a:pt x="4061698" y="0"/>
                </a:lnTo>
                <a:lnTo>
                  <a:pt x="4061698" y="1329283"/>
                </a:lnTo>
                <a:lnTo>
                  <a:pt x="0" y="132928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Freeform 13"/>
          <p:cNvSpPr/>
          <p:nvPr/>
        </p:nvSpPr>
        <p:spPr>
          <a:xfrm>
            <a:off x="16696703" y="2617001"/>
            <a:ext cx="1961788" cy="1883317"/>
          </a:xfrm>
          <a:custGeom>
            <a:avLst/>
            <a:gdLst/>
            <a:ahLst/>
            <a:cxnLst/>
            <a:rect l="l" t="t" r="r" b="b"/>
            <a:pathLst>
              <a:path w="1961788" h="1883317">
                <a:moveTo>
                  <a:pt x="0" y="0"/>
                </a:moveTo>
                <a:lnTo>
                  <a:pt x="1961788" y="0"/>
                </a:lnTo>
                <a:lnTo>
                  <a:pt x="1961788" y="1883317"/>
                </a:lnTo>
                <a:lnTo>
                  <a:pt x="0" y="188331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4" name="Freeform 14"/>
          <p:cNvSpPr/>
          <p:nvPr/>
        </p:nvSpPr>
        <p:spPr>
          <a:xfrm>
            <a:off x="-144214" y="2823363"/>
            <a:ext cx="1891170" cy="2109824"/>
          </a:xfrm>
          <a:custGeom>
            <a:avLst/>
            <a:gdLst/>
            <a:ahLst/>
            <a:cxnLst/>
            <a:rect l="l" t="t" r="r" b="b"/>
            <a:pathLst>
              <a:path w="1891170" h="2109824">
                <a:moveTo>
                  <a:pt x="0" y="0"/>
                </a:moveTo>
                <a:lnTo>
                  <a:pt x="1891170" y="0"/>
                </a:lnTo>
                <a:lnTo>
                  <a:pt x="1891170" y="2109824"/>
                </a:lnTo>
                <a:lnTo>
                  <a:pt x="0" y="210982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7" name="Freeform 17"/>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sp>
        <p:nvSpPr>
          <p:cNvPr id="18" name="Freeform 18"/>
          <p:cNvSpPr/>
          <p:nvPr/>
        </p:nvSpPr>
        <p:spPr>
          <a:xfrm flipH="1">
            <a:off x="12321951" y="8709059"/>
            <a:ext cx="2960494" cy="2039040"/>
          </a:xfrm>
          <a:custGeom>
            <a:avLst/>
            <a:gdLst/>
            <a:ahLst/>
            <a:cxnLst/>
            <a:rect l="l" t="t" r="r" b="b"/>
            <a:pathLst>
              <a:path w="2960494" h="2039040">
                <a:moveTo>
                  <a:pt x="2960494" y="0"/>
                </a:moveTo>
                <a:lnTo>
                  <a:pt x="0" y="0"/>
                </a:lnTo>
                <a:lnTo>
                  <a:pt x="0" y="2039040"/>
                </a:lnTo>
                <a:lnTo>
                  <a:pt x="2960494" y="2039040"/>
                </a:lnTo>
                <a:lnTo>
                  <a:pt x="2960494" y="0"/>
                </a:lnTo>
                <a:close/>
              </a:path>
            </a:pathLst>
          </a:custGeom>
          <a:blipFill>
            <a:blip r:embed="rId6"/>
            <a:stretch>
              <a:fillRect/>
            </a:stretch>
          </a:blipFill>
        </p:spPr>
      </p:sp>
      <p:pic>
        <p:nvPicPr>
          <p:cNvPr id="11" name="Picture 10">
            <a:extLst>
              <a:ext uri="{FF2B5EF4-FFF2-40B4-BE49-F238E27FC236}">
                <a16:creationId xmlns:a16="http://schemas.microsoft.com/office/drawing/2014/main" xmlns="" id="{01CE5B18-8A57-4D7B-64F9-C3FDA6ABE3ED}"/>
              </a:ext>
            </a:extLst>
          </p:cNvPr>
          <p:cNvPicPr>
            <a:picLocks noChangeAspect="1"/>
          </p:cNvPicPr>
          <p:nvPr/>
        </p:nvPicPr>
        <p:blipFill>
          <a:blip r:embed="rId16"/>
          <a:stretch>
            <a:fillRect/>
          </a:stretch>
        </p:blipFill>
        <p:spPr>
          <a:xfrm>
            <a:off x="2190287" y="3264840"/>
            <a:ext cx="13214846" cy="3538664"/>
          </a:xfrm>
          <a:prstGeom prst="rect">
            <a:avLst/>
          </a:prstGeom>
        </p:spPr>
      </p:pic>
    </p:spTree>
    <p:extLst>
      <p:ext uri="{BB962C8B-B14F-4D97-AF65-F5344CB8AC3E}">
        <p14:creationId xmlns:p14="http://schemas.microsoft.com/office/powerpoint/2010/main" val="21865532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 xmlns:asvg="http://schemas.microsoft.com/office/drawing/2016/SVG/main" r:embed="rId3"/>
                </a:ext>
              </a:extLst>
            </a:blip>
            <a:stretch>
              <a:fillRect l="-879"/>
            </a:stretch>
          </a:blipFill>
        </p:spPr>
      </p:sp>
      <p:sp>
        <p:nvSpPr>
          <p:cNvPr id="4" name="Freeform 4"/>
          <p:cNvSpPr/>
          <p:nvPr/>
        </p:nvSpPr>
        <p:spPr>
          <a:xfrm>
            <a:off x="-269985" y="8229600"/>
            <a:ext cx="18827971" cy="2997441"/>
          </a:xfrm>
          <a:custGeom>
            <a:avLst/>
            <a:gdLst/>
            <a:ahLst/>
            <a:cxnLst/>
            <a:rect l="l" t="t" r="r" b="b"/>
            <a:pathLst>
              <a:path w="18827971" h="2997441">
                <a:moveTo>
                  <a:pt x="0" y="0"/>
                </a:moveTo>
                <a:lnTo>
                  <a:pt x="18827970" y="0"/>
                </a:lnTo>
                <a:lnTo>
                  <a:pt x="18827970" y="2997441"/>
                </a:lnTo>
                <a:lnTo>
                  <a:pt x="0" y="2997441"/>
                </a:lnTo>
                <a:lnTo>
                  <a:pt x="0" y="0"/>
                </a:lnTo>
                <a:close/>
              </a:path>
            </a:pathLst>
          </a:custGeom>
          <a:blipFill>
            <a:blip r:embed="rId4"/>
            <a:stretch>
              <a:fillRect b="-71951"/>
            </a:stretch>
          </a:blipFill>
        </p:spPr>
      </p:sp>
      <p:grpSp>
        <p:nvGrpSpPr>
          <p:cNvPr id="5" name="Group 5"/>
          <p:cNvGrpSpPr/>
          <p:nvPr/>
        </p:nvGrpSpPr>
        <p:grpSpPr>
          <a:xfrm>
            <a:off x="381071" y="345838"/>
            <a:ext cx="17657818" cy="9812082"/>
            <a:chOff x="0" y="0"/>
            <a:chExt cx="3651808" cy="1804020"/>
          </a:xfrm>
        </p:grpSpPr>
        <p:sp>
          <p:nvSpPr>
            <p:cNvPr id="6" name="Freeform 6"/>
            <p:cNvSpPr/>
            <p:nvPr/>
          </p:nvSpPr>
          <p:spPr>
            <a:xfrm>
              <a:off x="0" y="0"/>
              <a:ext cx="3651808" cy="1804020"/>
            </a:xfrm>
            <a:custGeom>
              <a:avLst/>
              <a:gdLst/>
              <a:ahLst/>
              <a:cxnLst/>
              <a:rect l="l" t="t" r="r" b="b"/>
              <a:pathLst>
                <a:path w="3651808" h="1804020">
                  <a:moveTo>
                    <a:pt x="55836" y="0"/>
                  </a:moveTo>
                  <a:lnTo>
                    <a:pt x="3595972" y="0"/>
                  </a:lnTo>
                  <a:cubicBezTo>
                    <a:pt x="3626810" y="0"/>
                    <a:pt x="3651808" y="24999"/>
                    <a:pt x="3651808" y="55836"/>
                  </a:cubicBezTo>
                  <a:lnTo>
                    <a:pt x="3651808" y="1748184"/>
                  </a:lnTo>
                  <a:cubicBezTo>
                    <a:pt x="3651808" y="1762993"/>
                    <a:pt x="3645926" y="1777195"/>
                    <a:pt x="3635454" y="1787666"/>
                  </a:cubicBezTo>
                  <a:cubicBezTo>
                    <a:pt x="3624983" y="1798137"/>
                    <a:pt x="3610781" y="1804020"/>
                    <a:pt x="3595972" y="1804020"/>
                  </a:cubicBezTo>
                  <a:lnTo>
                    <a:pt x="55836" y="1804020"/>
                  </a:lnTo>
                  <a:cubicBezTo>
                    <a:pt x="41027" y="1804020"/>
                    <a:pt x="26825" y="1798137"/>
                    <a:pt x="16354" y="1787666"/>
                  </a:cubicBezTo>
                  <a:cubicBezTo>
                    <a:pt x="5883" y="1777195"/>
                    <a:pt x="0" y="1762993"/>
                    <a:pt x="0" y="1748184"/>
                  </a:cubicBezTo>
                  <a:lnTo>
                    <a:pt x="0" y="55836"/>
                  </a:lnTo>
                  <a:cubicBezTo>
                    <a:pt x="0" y="41027"/>
                    <a:pt x="5883" y="26825"/>
                    <a:pt x="16354" y="16354"/>
                  </a:cubicBezTo>
                  <a:cubicBezTo>
                    <a:pt x="26825" y="5883"/>
                    <a:pt x="41027" y="0"/>
                    <a:pt x="55836" y="0"/>
                  </a:cubicBezTo>
                  <a:close/>
                </a:path>
              </a:pathLst>
            </a:custGeom>
            <a:solidFill>
              <a:srgbClr val="FC9797"/>
            </a:solidFill>
          </p:spPr>
        </p:sp>
        <p:sp>
          <p:nvSpPr>
            <p:cNvPr id="7" name="TextBox 7"/>
            <p:cNvSpPr txBox="1"/>
            <p:nvPr/>
          </p:nvSpPr>
          <p:spPr>
            <a:xfrm>
              <a:off x="0" y="-38100"/>
              <a:ext cx="3651808" cy="184212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73230" y="592164"/>
            <a:ext cx="16981370" cy="9348998"/>
            <a:chOff x="0" y="0"/>
            <a:chExt cx="3192826" cy="1420491"/>
          </a:xfrm>
        </p:grpSpPr>
        <p:sp>
          <p:nvSpPr>
            <p:cNvPr id="9" name="Freeform 9"/>
            <p:cNvSpPr/>
            <p:nvPr/>
          </p:nvSpPr>
          <p:spPr>
            <a:xfrm>
              <a:off x="0" y="0"/>
              <a:ext cx="3192826" cy="1420491"/>
            </a:xfrm>
            <a:custGeom>
              <a:avLst/>
              <a:gdLst/>
              <a:ahLst/>
              <a:cxnLst/>
              <a:rect l="l" t="t" r="r" b="b"/>
              <a:pathLst>
                <a:path w="3192826" h="1420491">
                  <a:moveTo>
                    <a:pt x="63863" y="0"/>
                  </a:moveTo>
                  <a:lnTo>
                    <a:pt x="3128964" y="0"/>
                  </a:lnTo>
                  <a:cubicBezTo>
                    <a:pt x="3145901" y="0"/>
                    <a:pt x="3162145" y="6728"/>
                    <a:pt x="3174121" y="18705"/>
                  </a:cubicBezTo>
                  <a:cubicBezTo>
                    <a:pt x="3186098" y="30682"/>
                    <a:pt x="3192826" y="46925"/>
                    <a:pt x="3192826" y="63863"/>
                  </a:cubicBezTo>
                  <a:lnTo>
                    <a:pt x="3192826" y="1356628"/>
                  </a:lnTo>
                  <a:cubicBezTo>
                    <a:pt x="3192826" y="1373566"/>
                    <a:pt x="3186098" y="1389809"/>
                    <a:pt x="3174121" y="1401786"/>
                  </a:cubicBezTo>
                  <a:cubicBezTo>
                    <a:pt x="3162145" y="1413762"/>
                    <a:pt x="3145901" y="1420491"/>
                    <a:pt x="3128964" y="1420491"/>
                  </a:cubicBezTo>
                  <a:lnTo>
                    <a:pt x="63863" y="1420491"/>
                  </a:lnTo>
                  <a:cubicBezTo>
                    <a:pt x="46925" y="1420491"/>
                    <a:pt x="30682" y="1413762"/>
                    <a:pt x="18705" y="1401786"/>
                  </a:cubicBezTo>
                  <a:cubicBezTo>
                    <a:pt x="6728" y="1389809"/>
                    <a:pt x="0" y="1373566"/>
                    <a:pt x="0" y="1356628"/>
                  </a:cubicBezTo>
                  <a:lnTo>
                    <a:pt x="0" y="63863"/>
                  </a:lnTo>
                  <a:cubicBezTo>
                    <a:pt x="0" y="46925"/>
                    <a:pt x="6728" y="30682"/>
                    <a:pt x="18705" y="18705"/>
                  </a:cubicBezTo>
                  <a:cubicBezTo>
                    <a:pt x="30682" y="6728"/>
                    <a:pt x="46925" y="0"/>
                    <a:pt x="63863" y="0"/>
                  </a:cubicBezTo>
                  <a:close/>
                </a:path>
              </a:pathLst>
            </a:custGeom>
            <a:solidFill>
              <a:srgbClr val="FFFFFF"/>
            </a:solidFill>
          </p:spPr>
        </p:sp>
        <p:sp>
          <p:nvSpPr>
            <p:cNvPr id="10" name="TextBox 10"/>
            <p:cNvSpPr txBox="1"/>
            <p:nvPr/>
          </p:nvSpPr>
          <p:spPr>
            <a:xfrm>
              <a:off x="0" y="-38100"/>
              <a:ext cx="3192826" cy="1458591"/>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flipH="1">
            <a:off x="249111" y="7124699"/>
            <a:ext cx="1613298" cy="3174239"/>
          </a:xfrm>
          <a:custGeom>
            <a:avLst/>
            <a:gdLst/>
            <a:ahLst/>
            <a:cxnLst/>
            <a:rect l="l" t="t" r="r" b="b"/>
            <a:pathLst>
              <a:path w="2461399" h="4114800">
                <a:moveTo>
                  <a:pt x="2461399" y="0"/>
                </a:moveTo>
                <a:lnTo>
                  <a:pt x="0" y="0"/>
                </a:lnTo>
                <a:lnTo>
                  <a:pt x="0" y="4114800"/>
                </a:lnTo>
                <a:lnTo>
                  <a:pt x="2461399" y="4114800"/>
                </a:lnTo>
                <a:lnTo>
                  <a:pt x="246139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1" name="Freeform 31"/>
          <p:cNvSpPr/>
          <p:nvPr/>
        </p:nvSpPr>
        <p:spPr>
          <a:xfrm>
            <a:off x="15180276" y="2534893"/>
            <a:ext cx="1943100" cy="1875989"/>
          </a:xfrm>
          <a:custGeom>
            <a:avLst/>
            <a:gdLst/>
            <a:ahLst/>
            <a:cxnLst/>
            <a:rect l="l" t="t" r="r" b="b"/>
            <a:pathLst>
              <a:path w="2867603" h="2892814">
                <a:moveTo>
                  <a:pt x="0" y="0"/>
                </a:moveTo>
                <a:lnTo>
                  <a:pt x="2867603" y="0"/>
                </a:lnTo>
                <a:lnTo>
                  <a:pt x="2867603" y="2892814"/>
                </a:lnTo>
                <a:lnTo>
                  <a:pt x="0" y="2892814"/>
                </a:lnTo>
                <a:lnTo>
                  <a:pt x="0" y="0"/>
                </a:lnTo>
                <a:close/>
              </a:path>
            </a:pathLst>
          </a:custGeom>
          <a:blipFill>
            <a:blip r:embed="rId7"/>
            <a:stretch>
              <a:fillRect t="-1495" b="-1495"/>
            </a:stretch>
          </a:blipFill>
        </p:spPr>
      </p:sp>
      <p:sp>
        <p:nvSpPr>
          <p:cNvPr id="32" name="Freeform 32"/>
          <p:cNvSpPr/>
          <p:nvPr/>
        </p:nvSpPr>
        <p:spPr>
          <a:xfrm>
            <a:off x="375247" y="129080"/>
            <a:ext cx="1558395" cy="1227723"/>
          </a:xfrm>
          <a:custGeom>
            <a:avLst/>
            <a:gdLst/>
            <a:ahLst/>
            <a:cxnLst/>
            <a:rect l="l" t="t" r="r" b="b"/>
            <a:pathLst>
              <a:path w="2592051" h="2235644">
                <a:moveTo>
                  <a:pt x="0" y="0"/>
                </a:moveTo>
                <a:lnTo>
                  <a:pt x="2592052" y="0"/>
                </a:lnTo>
                <a:lnTo>
                  <a:pt x="2592052" y="2235644"/>
                </a:lnTo>
                <a:lnTo>
                  <a:pt x="0" y="2235644"/>
                </a:lnTo>
                <a:lnTo>
                  <a:pt x="0" y="0"/>
                </a:lnTo>
                <a:close/>
              </a:path>
            </a:pathLst>
          </a:custGeom>
          <a:blipFill>
            <a:blip r:embed="rId8"/>
            <a:stretch>
              <a:fillRect/>
            </a:stretch>
          </a:blipFill>
        </p:spPr>
      </p:sp>
      <p:pic>
        <p:nvPicPr>
          <p:cNvPr id="33" name="Picture 32" descr="A group of children walking on a dirt road&#10;&#10;Description automatically generated">
            <a:extLst>
              <a:ext uri="{FF2B5EF4-FFF2-40B4-BE49-F238E27FC236}">
                <a16:creationId xmlns:a16="http://schemas.microsoft.com/office/drawing/2014/main" xmlns="" id="{208C4442-A0C3-7162-0E75-FCFDBA1CBE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32876" y="4544760"/>
            <a:ext cx="6974053" cy="5826125"/>
          </a:xfrm>
          <a:prstGeom prst="rect">
            <a:avLst/>
          </a:prstGeom>
          <a:ln>
            <a:noFill/>
          </a:ln>
          <a:effectLst>
            <a:softEdge rad="112500"/>
          </a:effectLst>
        </p:spPr>
      </p:pic>
      <p:pic>
        <p:nvPicPr>
          <p:cNvPr id="34" name="Picture 33">
            <a:extLst>
              <a:ext uri="{FF2B5EF4-FFF2-40B4-BE49-F238E27FC236}">
                <a16:creationId xmlns:a16="http://schemas.microsoft.com/office/drawing/2014/main" xmlns="" id="{6C48C3B4-7D4B-61FD-A119-0C1882102822}"/>
              </a:ext>
            </a:extLst>
          </p:cNvPr>
          <p:cNvPicPr>
            <a:picLocks noChangeAspect="1"/>
          </p:cNvPicPr>
          <p:nvPr/>
        </p:nvPicPr>
        <p:blipFill>
          <a:blip r:embed="rId10"/>
          <a:stretch>
            <a:fillRect/>
          </a:stretch>
        </p:blipFill>
        <p:spPr>
          <a:xfrm>
            <a:off x="5559404" y="592633"/>
            <a:ext cx="7965031" cy="1069093"/>
          </a:xfrm>
          <a:prstGeom prst="rect">
            <a:avLst/>
          </a:prstGeom>
        </p:spPr>
      </p:pic>
      <p:sp>
        <p:nvSpPr>
          <p:cNvPr id="35" name="TextBox 34">
            <a:extLst>
              <a:ext uri="{FF2B5EF4-FFF2-40B4-BE49-F238E27FC236}">
                <a16:creationId xmlns:a16="http://schemas.microsoft.com/office/drawing/2014/main" xmlns="" id="{7D422962-5A77-EB0A-3081-01AA1839F7D4}"/>
              </a:ext>
            </a:extLst>
          </p:cNvPr>
          <p:cNvSpPr txBox="1"/>
          <p:nvPr/>
        </p:nvSpPr>
        <p:spPr>
          <a:xfrm>
            <a:off x="1974483" y="1872142"/>
            <a:ext cx="7104434" cy="7848302"/>
          </a:xfrm>
          <a:prstGeom prst="rect">
            <a:avLst/>
          </a:prstGeom>
          <a:noFill/>
        </p:spPr>
        <p:txBody>
          <a:bodyPr wrap="square" rtlCol="0">
            <a:spAutoFit/>
          </a:bodyPr>
          <a:lstStyle/>
          <a:p>
            <a:pPr algn="just"/>
            <a:r>
              <a:rPr lang="vi-VN" sz="3600" b="1" i="0" dirty="0">
                <a:solidFill>
                  <a:srgbClr val="000000"/>
                </a:solidFill>
                <a:effectLst/>
                <a:ea typeface="Cambria" panose="02040503050406030204" pitchFamily="18" charset="0"/>
                <a:cs typeface="Calibri" panose="020F0502020204030204" pitchFamily="34" charset="0"/>
              </a:rPr>
              <a:t>Bình minh vừa tỉnh giấc</a:t>
            </a:r>
          </a:p>
          <a:p>
            <a:pPr algn="just"/>
            <a:r>
              <a:rPr lang="vi-VN" sz="3600" b="1" i="0" dirty="0">
                <a:solidFill>
                  <a:srgbClr val="000000"/>
                </a:solidFill>
                <a:effectLst/>
                <a:ea typeface="Cambria" panose="02040503050406030204" pitchFamily="18" charset="0"/>
                <a:cs typeface="Calibri" panose="020F0502020204030204" pitchFamily="34" charset="0"/>
              </a:rPr>
              <a:t>Nắng nhuộm hồng núi xanh</a:t>
            </a:r>
          </a:p>
          <a:p>
            <a:pPr algn="just"/>
            <a:r>
              <a:rPr lang="vi-VN" sz="3600" b="1" i="0" dirty="0">
                <a:solidFill>
                  <a:srgbClr val="000000"/>
                </a:solidFill>
                <a:effectLst/>
                <a:ea typeface="Cambria" panose="02040503050406030204" pitchFamily="18" charset="0"/>
                <a:cs typeface="Calibri" panose="020F0502020204030204" pitchFamily="34" charset="0"/>
              </a:rPr>
              <a:t>Tiếng trống rung vách đá</a:t>
            </a:r>
          </a:p>
          <a:p>
            <a:pPr algn="just"/>
            <a:r>
              <a:rPr lang="vi-VN" sz="3600" b="1" i="0" dirty="0">
                <a:solidFill>
                  <a:srgbClr val="000000"/>
                </a:solidFill>
                <a:effectLst/>
                <a:ea typeface="Cambria" panose="02040503050406030204" pitchFamily="18" charset="0"/>
                <a:cs typeface="Calibri" panose="020F0502020204030204" pitchFamily="34" charset="0"/>
              </a:rPr>
              <a:t>Giục đôi chân bước nhanh.</a:t>
            </a:r>
          </a:p>
          <a:p>
            <a:pPr algn="just"/>
            <a:r>
              <a:rPr lang="vi-VN" sz="3600" b="1" i="0" dirty="0">
                <a:solidFill>
                  <a:srgbClr val="000000"/>
                </a:solidFill>
                <a:effectLst/>
                <a:ea typeface="Cambria" panose="02040503050406030204" pitchFamily="18" charset="0"/>
                <a:cs typeface="Calibri" panose="020F0502020204030204" pitchFamily="34" charset="0"/>
              </a:rPr>
              <a:t> </a:t>
            </a:r>
          </a:p>
          <a:p>
            <a:pPr algn="just"/>
            <a:r>
              <a:rPr lang="vi-VN" sz="3600" b="1" i="0" dirty="0">
                <a:solidFill>
                  <a:srgbClr val="000000"/>
                </a:solidFill>
                <a:effectLst/>
                <a:ea typeface="Cambria" panose="02040503050406030204" pitchFamily="18" charset="0"/>
                <a:cs typeface="Calibri" panose="020F0502020204030204" pitchFamily="34" charset="0"/>
              </a:rPr>
              <a:t>Bóng em nhoà bóng núi</a:t>
            </a:r>
          </a:p>
          <a:p>
            <a:pPr algn="just"/>
            <a:r>
              <a:rPr lang="vi-VN" sz="3600" b="1" i="0" dirty="0">
                <a:solidFill>
                  <a:srgbClr val="000000"/>
                </a:solidFill>
                <a:effectLst/>
                <a:ea typeface="Cambria" panose="02040503050406030204" pitchFamily="18" charset="0"/>
                <a:cs typeface="Calibri" panose="020F0502020204030204" pitchFamily="34" charset="0"/>
              </a:rPr>
              <a:t>Hun hút mấy thung sâu</a:t>
            </a:r>
          </a:p>
          <a:p>
            <a:pPr algn="just"/>
            <a:r>
              <a:rPr lang="vi-VN" sz="3600" b="1" i="0" dirty="0">
                <a:solidFill>
                  <a:srgbClr val="000000"/>
                </a:solidFill>
                <a:effectLst/>
                <a:ea typeface="Cambria" panose="02040503050406030204" pitchFamily="18" charset="0"/>
                <a:cs typeface="Calibri" panose="020F0502020204030204" pitchFamily="34" charset="0"/>
              </a:rPr>
              <a:t>Gió đưa theo tiếng sáo</a:t>
            </a:r>
          </a:p>
          <a:p>
            <a:pPr algn="just"/>
            <a:r>
              <a:rPr lang="vi-VN" sz="3600" b="1" i="0" dirty="0">
                <a:solidFill>
                  <a:srgbClr val="000000"/>
                </a:solidFill>
                <a:effectLst/>
                <a:ea typeface="Cambria" panose="02040503050406030204" pitchFamily="18" charset="0"/>
                <a:cs typeface="Calibri" panose="020F0502020204030204" pitchFamily="34" charset="0"/>
              </a:rPr>
              <a:t>La đà trên tán lau.</a:t>
            </a:r>
          </a:p>
          <a:p>
            <a:pPr algn="just"/>
            <a:r>
              <a:rPr lang="vi-VN" sz="3600" b="1" i="0" dirty="0">
                <a:solidFill>
                  <a:srgbClr val="000000"/>
                </a:solidFill>
                <a:effectLst/>
                <a:ea typeface="Cambria" panose="02040503050406030204" pitchFamily="18" charset="0"/>
                <a:cs typeface="Calibri" panose="020F0502020204030204" pitchFamily="34" charset="0"/>
              </a:rPr>
              <a:t> </a:t>
            </a:r>
          </a:p>
          <a:p>
            <a:pPr algn="just"/>
            <a:r>
              <a:rPr lang="vi-VN" sz="3600" b="1" i="0" dirty="0">
                <a:solidFill>
                  <a:srgbClr val="000000"/>
                </a:solidFill>
                <a:effectLst/>
                <a:ea typeface="Cambria" panose="02040503050406030204" pitchFamily="18" charset="0"/>
                <a:cs typeface="Calibri" panose="020F0502020204030204" pitchFamily="34" charset="0"/>
              </a:rPr>
              <a:t>Em đi tìm cái chữ</a:t>
            </a:r>
          </a:p>
          <a:p>
            <a:pPr algn="just"/>
            <a:r>
              <a:rPr lang="vi-VN" sz="3600" b="1" i="0" dirty="0">
                <a:solidFill>
                  <a:srgbClr val="000000"/>
                </a:solidFill>
                <a:effectLst/>
                <a:ea typeface="Cambria" panose="02040503050406030204" pitchFamily="18" charset="0"/>
                <a:cs typeface="Calibri" panose="020F0502020204030204" pitchFamily="34" charset="0"/>
              </a:rPr>
              <a:t>Vượt suối lại băng rừng</a:t>
            </a:r>
          </a:p>
          <a:p>
            <a:pPr algn="just"/>
            <a:r>
              <a:rPr lang="vi-VN" sz="3600" b="1" i="0" dirty="0">
                <a:solidFill>
                  <a:srgbClr val="000000"/>
                </a:solidFill>
                <a:effectLst/>
                <a:ea typeface="Cambria" panose="02040503050406030204" pitchFamily="18" charset="0"/>
                <a:cs typeface="Calibri" panose="020F0502020204030204" pitchFamily="34" charset="0"/>
              </a:rPr>
              <a:t>Đường xa chân có mỏi</a:t>
            </a:r>
          </a:p>
          <a:p>
            <a:pPr algn="just"/>
            <a:r>
              <a:rPr lang="vi-VN" sz="3600" b="1" i="0" dirty="0">
                <a:solidFill>
                  <a:srgbClr val="000000"/>
                </a:solidFill>
                <a:effectLst/>
                <a:ea typeface="Cambria" panose="02040503050406030204" pitchFamily="18" charset="0"/>
                <a:cs typeface="Calibri" panose="020F0502020204030204" pitchFamily="34" charset="0"/>
              </a:rPr>
              <a:t>Chữ vẫn gùi trên lưng.</a:t>
            </a:r>
          </a:p>
        </p:txBody>
      </p:sp>
      <p:sp>
        <p:nvSpPr>
          <p:cNvPr id="36" name="TextBox 35">
            <a:extLst>
              <a:ext uri="{FF2B5EF4-FFF2-40B4-BE49-F238E27FC236}">
                <a16:creationId xmlns:a16="http://schemas.microsoft.com/office/drawing/2014/main" xmlns="" id="{C77B0C3E-F505-1382-97EE-CBA62AD906E7}"/>
              </a:ext>
            </a:extLst>
          </p:cNvPr>
          <p:cNvSpPr txBox="1"/>
          <p:nvPr/>
        </p:nvSpPr>
        <p:spPr>
          <a:xfrm>
            <a:off x="9016912" y="1779963"/>
            <a:ext cx="7104434" cy="5632311"/>
          </a:xfrm>
          <a:prstGeom prst="rect">
            <a:avLst/>
          </a:prstGeom>
          <a:noFill/>
        </p:spPr>
        <p:txBody>
          <a:bodyPr wrap="square" rtlCol="0">
            <a:spAutoFit/>
          </a:bodyPr>
          <a:lstStyle/>
          <a:p>
            <a:pPr algn="just"/>
            <a:r>
              <a:rPr lang="vi-VN" sz="3600" b="1" i="0" dirty="0">
                <a:solidFill>
                  <a:srgbClr val="000000"/>
                </a:solidFill>
                <a:effectLst/>
                <a:ea typeface="Cambria" panose="02040503050406030204" pitchFamily="18" charset="0"/>
                <a:cs typeface="Calibri" panose="020F0502020204030204" pitchFamily="34" charset="0"/>
              </a:rPr>
              <a:t>Cái chữ rơi xuống nương</a:t>
            </a:r>
          </a:p>
          <a:p>
            <a:pPr algn="just"/>
            <a:r>
              <a:rPr lang="vi-VN" sz="3600" b="1" i="0" dirty="0">
                <a:solidFill>
                  <a:srgbClr val="000000"/>
                </a:solidFill>
                <a:effectLst/>
                <a:ea typeface="Cambria" panose="02040503050406030204" pitchFamily="18" charset="0"/>
                <a:cs typeface="Calibri" panose="020F0502020204030204" pitchFamily="34" charset="0"/>
              </a:rPr>
              <a:t>Mùa cho bông trĩu hạt</a:t>
            </a:r>
          </a:p>
          <a:p>
            <a:pPr algn="just"/>
            <a:r>
              <a:rPr lang="vi-VN" sz="3600" b="1" i="0" dirty="0">
                <a:solidFill>
                  <a:srgbClr val="000000"/>
                </a:solidFill>
                <a:effectLst/>
                <a:ea typeface="Cambria" panose="02040503050406030204" pitchFamily="18" charset="0"/>
                <a:cs typeface="Calibri" panose="020F0502020204030204" pitchFamily="34" charset="0"/>
              </a:rPr>
              <a:t>Cái chữ bay lên ngàn</a:t>
            </a:r>
          </a:p>
          <a:p>
            <a:pPr algn="just"/>
            <a:r>
              <a:rPr lang="vi-VN" sz="3600" b="1" i="0" dirty="0">
                <a:solidFill>
                  <a:srgbClr val="000000"/>
                </a:solidFill>
                <a:effectLst/>
                <a:ea typeface="Cambria" panose="02040503050406030204" pitchFamily="18" charset="0"/>
                <a:cs typeface="Calibri" panose="020F0502020204030204" pitchFamily="34" charset="0"/>
              </a:rPr>
              <a:t>Rừng ríu ran chim hát.</a:t>
            </a:r>
          </a:p>
          <a:p>
            <a:pPr algn="just"/>
            <a:r>
              <a:rPr lang="vi-VN" sz="3600" b="1" i="0" dirty="0">
                <a:solidFill>
                  <a:srgbClr val="000000"/>
                </a:solidFill>
                <a:effectLst/>
                <a:ea typeface="Cambria" panose="02040503050406030204" pitchFamily="18" charset="0"/>
                <a:cs typeface="Calibri" panose="020F0502020204030204" pitchFamily="34" charset="0"/>
              </a:rPr>
              <a:t> </a:t>
            </a:r>
          </a:p>
          <a:p>
            <a:pPr algn="just"/>
            <a:r>
              <a:rPr lang="vi-VN" sz="3600" b="1" i="0" dirty="0">
                <a:solidFill>
                  <a:srgbClr val="000000"/>
                </a:solidFill>
                <a:effectLst/>
                <a:ea typeface="Cambria" panose="02040503050406030204" pitchFamily="18" charset="0"/>
                <a:cs typeface="Calibri" panose="020F0502020204030204" pitchFamily="34" charset="0"/>
              </a:rPr>
              <a:t>Càng đi chân càng vững</a:t>
            </a:r>
          </a:p>
          <a:p>
            <a:pPr algn="just"/>
            <a:r>
              <a:rPr lang="vi-VN" sz="3600" b="1" i="0" dirty="0">
                <a:solidFill>
                  <a:srgbClr val="000000"/>
                </a:solidFill>
                <a:effectLst/>
                <a:ea typeface="Cambria" panose="02040503050406030204" pitchFamily="18" charset="0"/>
                <a:cs typeface="Calibri" panose="020F0502020204030204" pitchFamily="34" charset="0"/>
              </a:rPr>
              <a:t>Lớp học ngang lưng đồi</a:t>
            </a:r>
          </a:p>
          <a:p>
            <a:pPr algn="just"/>
            <a:r>
              <a:rPr lang="vi-VN" sz="3600" b="1" i="0" dirty="0">
                <a:solidFill>
                  <a:srgbClr val="000000"/>
                </a:solidFill>
                <a:effectLst/>
                <a:ea typeface="Cambria" panose="02040503050406030204" pitchFamily="18" charset="0"/>
                <a:cs typeface="Calibri" panose="020F0502020204030204" pitchFamily="34" charset="0"/>
              </a:rPr>
              <a:t>Mắt em như sao sáng</a:t>
            </a:r>
          </a:p>
          <a:p>
            <a:pPr algn="just"/>
            <a:r>
              <a:rPr lang="vi-VN" sz="3600" b="1" i="0" dirty="0">
                <a:solidFill>
                  <a:srgbClr val="000000"/>
                </a:solidFill>
                <a:effectLst/>
                <a:ea typeface="Cambria" panose="02040503050406030204" pitchFamily="18" charset="0"/>
                <a:cs typeface="Calibri" panose="020F0502020204030204" pitchFamily="34" charset="0"/>
              </a:rPr>
              <a:t>Gặt chữ trên đỉnh trời!</a:t>
            </a:r>
          </a:p>
          <a:p>
            <a:pPr algn="r"/>
            <a:r>
              <a:rPr lang="vi-VN" sz="3600" b="1" dirty="0">
                <a:solidFill>
                  <a:srgbClr val="000000"/>
                </a:solidFill>
                <a:effectLst/>
                <a:ea typeface="Cambria" panose="02040503050406030204" pitchFamily="18" charset="0"/>
                <a:cs typeface="Calibri" panose="020F0502020204030204" pitchFamily="34" charset="0"/>
              </a:rPr>
              <a:t>(Bích Ngọc)</a:t>
            </a:r>
          </a:p>
        </p:txBody>
      </p:sp>
      <p:grpSp>
        <p:nvGrpSpPr>
          <p:cNvPr id="39" name="Group 38">
            <a:extLst>
              <a:ext uri="{FF2B5EF4-FFF2-40B4-BE49-F238E27FC236}">
                <a16:creationId xmlns:a16="http://schemas.microsoft.com/office/drawing/2014/main" xmlns="" id="{6D3847A6-E8BD-7780-1A2E-8A5A1B323DB9}"/>
              </a:ext>
            </a:extLst>
          </p:cNvPr>
          <p:cNvGrpSpPr/>
          <p:nvPr/>
        </p:nvGrpSpPr>
        <p:grpSpPr>
          <a:xfrm>
            <a:off x="1269484" y="7132379"/>
            <a:ext cx="779198" cy="799978"/>
            <a:chOff x="9129504" y="8063337"/>
            <a:chExt cx="779198" cy="799978"/>
          </a:xfrm>
        </p:grpSpPr>
        <p:sp>
          <p:nvSpPr>
            <p:cNvPr id="37" name="Oval 36">
              <a:extLst>
                <a:ext uri="{FF2B5EF4-FFF2-40B4-BE49-F238E27FC236}">
                  <a16:creationId xmlns:a16="http://schemas.microsoft.com/office/drawing/2014/main" xmlns="" id="{DD883E3F-ACC9-0880-2CB7-A53E5F3CA5BD}"/>
                </a:ext>
              </a:extLst>
            </p:cNvPr>
            <p:cNvSpPr/>
            <p:nvPr/>
          </p:nvSpPr>
          <p:spPr>
            <a:xfrm>
              <a:off x="9129504" y="8063337"/>
              <a:ext cx="779198" cy="799978"/>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825DF363-B899-4A84-1393-FD737F9753D6}"/>
                </a:ext>
              </a:extLst>
            </p:cNvPr>
            <p:cNvSpPr txBox="1"/>
            <p:nvPr/>
          </p:nvSpPr>
          <p:spPr>
            <a:xfrm>
              <a:off x="9270973" y="8127142"/>
              <a:ext cx="34501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3</a:t>
              </a:r>
            </a:p>
          </p:txBody>
        </p:sp>
      </p:grpSp>
      <p:grpSp>
        <p:nvGrpSpPr>
          <p:cNvPr id="40" name="Group 39">
            <a:extLst>
              <a:ext uri="{FF2B5EF4-FFF2-40B4-BE49-F238E27FC236}">
                <a16:creationId xmlns:a16="http://schemas.microsoft.com/office/drawing/2014/main" xmlns="" id="{4566EE18-065A-ED63-6416-19CE4F0DC32D}"/>
              </a:ext>
            </a:extLst>
          </p:cNvPr>
          <p:cNvGrpSpPr/>
          <p:nvPr/>
        </p:nvGrpSpPr>
        <p:grpSpPr>
          <a:xfrm>
            <a:off x="1312551" y="4339951"/>
            <a:ext cx="779198" cy="799978"/>
            <a:chOff x="9129504" y="8063337"/>
            <a:chExt cx="779198" cy="799978"/>
          </a:xfrm>
        </p:grpSpPr>
        <p:sp>
          <p:nvSpPr>
            <p:cNvPr id="41" name="Oval 40">
              <a:extLst>
                <a:ext uri="{FF2B5EF4-FFF2-40B4-BE49-F238E27FC236}">
                  <a16:creationId xmlns:a16="http://schemas.microsoft.com/office/drawing/2014/main" xmlns="" id="{AAE9776C-C4C4-6C84-79B6-B86F818D9E5F}"/>
                </a:ext>
              </a:extLst>
            </p:cNvPr>
            <p:cNvSpPr/>
            <p:nvPr/>
          </p:nvSpPr>
          <p:spPr>
            <a:xfrm>
              <a:off x="9129504" y="8063337"/>
              <a:ext cx="779198" cy="799978"/>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xmlns="" id="{8C481DAC-57F8-CBDD-63EC-E7BFCA75DDE2}"/>
                </a:ext>
              </a:extLst>
            </p:cNvPr>
            <p:cNvSpPr txBox="1"/>
            <p:nvPr/>
          </p:nvSpPr>
          <p:spPr>
            <a:xfrm>
              <a:off x="9270973" y="8127142"/>
              <a:ext cx="34501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2</a:t>
              </a:r>
            </a:p>
          </p:txBody>
        </p:sp>
      </p:grpSp>
      <p:grpSp>
        <p:nvGrpSpPr>
          <p:cNvPr id="43" name="Group 42">
            <a:extLst>
              <a:ext uri="{FF2B5EF4-FFF2-40B4-BE49-F238E27FC236}">
                <a16:creationId xmlns:a16="http://schemas.microsoft.com/office/drawing/2014/main" xmlns="" id="{BAA33397-E380-77F6-B199-33232CE9F538}"/>
              </a:ext>
            </a:extLst>
          </p:cNvPr>
          <p:cNvGrpSpPr/>
          <p:nvPr/>
        </p:nvGrpSpPr>
        <p:grpSpPr>
          <a:xfrm>
            <a:off x="1329239" y="1494245"/>
            <a:ext cx="779198" cy="799978"/>
            <a:chOff x="9129504" y="8063337"/>
            <a:chExt cx="779198" cy="799978"/>
          </a:xfrm>
        </p:grpSpPr>
        <p:sp>
          <p:nvSpPr>
            <p:cNvPr id="44" name="Oval 43">
              <a:extLst>
                <a:ext uri="{FF2B5EF4-FFF2-40B4-BE49-F238E27FC236}">
                  <a16:creationId xmlns:a16="http://schemas.microsoft.com/office/drawing/2014/main" xmlns="" id="{F359994A-A909-BB3C-211C-D54D39D59078}"/>
                </a:ext>
              </a:extLst>
            </p:cNvPr>
            <p:cNvSpPr/>
            <p:nvPr/>
          </p:nvSpPr>
          <p:spPr>
            <a:xfrm>
              <a:off x="9129504" y="8063337"/>
              <a:ext cx="779198" cy="799978"/>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xmlns="" id="{4CDBFC1D-00B0-2EE1-7B56-8E94E480FEB1}"/>
                </a:ext>
              </a:extLst>
            </p:cNvPr>
            <p:cNvSpPr txBox="1"/>
            <p:nvPr/>
          </p:nvSpPr>
          <p:spPr>
            <a:xfrm>
              <a:off x="9270973" y="8127142"/>
              <a:ext cx="34501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a:t>
              </a:r>
            </a:p>
          </p:txBody>
        </p:sp>
      </p:grpSp>
      <p:grpSp>
        <p:nvGrpSpPr>
          <p:cNvPr id="46" name="Group 45">
            <a:extLst>
              <a:ext uri="{FF2B5EF4-FFF2-40B4-BE49-F238E27FC236}">
                <a16:creationId xmlns:a16="http://schemas.microsoft.com/office/drawing/2014/main" xmlns="" id="{E52E98C4-E8E5-7869-C586-DFA37BF4CA73}"/>
              </a:ext>
            </a:extLst>
          </p:cNvPr>
          <p:cNvGrpSpPr/>
          <p:nvPr/>
        </p:nvGrpSpPr>
        <p:grpSpPr>
          <a:xfrm>
            <a:off x="8345765" y="1654046"/>
            <a:ext cx="779198" cy="799978"/>
            <a:chOff x="9129504" y="8063337"/>
            <a:chExt cx="779198" cy="799978"/>
          </a:xfrm>
        </p:grpSpPr>
        <p:sp>
          <p:nvSpPr>
            <p:cNvPr id="47" name="Oval 46">
              <a:extLst>
                <a:ext uri="{FF2B5EF4-FFF2-40B4-BE49-F238E27FC236}">
                  <a16:creationId xmlns:a16="http://schemas.microsoft.com/office/drawing/2014/main" xmlns="" id="{87299B6F-8518-A05C-18E5-86693F90BC72}"/>
                </a:ext>
              </a:extLst>
            </p:cNvPr>
            <p:cNvSpPr/>
            <p:nvPr/>
          </p:nvSpPr>
          <p:spPr>
            <a:xfrm>
              <a:off x="9129504" y="8063337"/>
              <a:ext cx="779198" cy="799978"/>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xmlns="" id="{C6AAD3DD-1EED-A54D-15BE-A16612AE8FD9}"/>
                </a:ext>
              </a:extLst>
            </p:cNvPr>
            <p:cNvSpPr txBox="1"/>
            <p:nvPr/>
          </p:nvSpPr>
          <p:spPr>
            <a:xfrm>
              <a:off x="9270973" y="8127142"/>
              <a:ext cx="34501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4</a:t>
              </a:r>
            </a:p>
          </p:txBody>
        </p:sp>
      </p:grpSp>
      <p:grpSp>
        <p:nvGrpSpPr>
          <p:cNvPr id="49" name="Group 48">
            <a:extLst>
              <a:ext uri="{FF2B5EF4-FFF2-40B4-BE49-F238E27FC236}">
                <a16:creationId xmlns:a16="http://schemas.microsoft.com/office/drawing/2014/main" xmlns="" id="{BFB95A3C-AD6E-8076-F08B-79F85954ECCB}"/>
              </a:ext>
            </a:extLst>
          </p:cNvPr>
          <p:cNvGrpSpPr/>
          <p:nvPr/>
        </p:nvGrpSpPr>
        <p:grpSpPr>
          <a:xfrm>
            <a:off x="8345765" y="4368238"/>
            <a:ext cx="779198" cy="799978"/>
            <a:chOff x="9129504" y="8063337"/>
            <a:chExt cx="779198" cy="799978"/>
          </a:xfrm>
        </p:grpSpPr>
        <p:sp>
          <p:nvSpPr>
            <p:cNvPr id="50" name="Oval 49">
              <a:extLst>
                <a:ext uri="{FF2B5EF4-FFF2-40B4-BE49-F238E27FC236}">
                  <a16:creationId xmlns:a16="http://schemas.microsoft.com/office/drawing/2014/main" xmlns="" id="{08346A06-C469-EDAF-2A07-B67009A61D1D}"/>
                </a:ext>
              </a:extLst>
            </p:cNvPr>
            <p:cNvSpPr/>
            <p:nvPr/>
          </p:nvSpPr>
          <p:spPr>
            <a:xfrm>
              <a:off x="9129504" y="8063337"/>
              <a:ext cx="779198" cy="799978"/>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xmlns="" id="{0F3ABDC2-EDD1-CA9D-8FB1-C897FAEB063A}"/>
                </a:ext>
              </a:extLst>
            </p:cNvPr>
            <p:cNvSpPr txBox="1"/>
            <p:nvPr/>
          </p:nvSpPr>
          <p:spPr>
            <a:xfrm>
              <a:off x="9270973" y="8127142"/>
              <a:ext cx="34501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5</a:t>
              </a:r>
            </a:p>
          </p:txBody>
        </p:sp>
      </p:grpSp>
    </p:spTree>
    <p:extLst>
      <p:ext uri="{BB962C8B-B14F-4D97-AF65-F5344CB8AC3E}">
        <p14:creationId xmlns:p14="http://schemas.microsoft.com/office/powerpoint/2010/main" val="40948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1000"/>
                                        <p:tgtEl>
                                          <p:spTgt spid="40"/>
                                        </p:tgtEl>
                                      </p:cBhvr>
                                    </p:animEffect>
                                    <p:anim calcmode="lin" valueType="num">
                                      <p:cBhvr>
                                        <p:cTn id="35" dur="1000" fill="hold"/>
                                        <p:tgtEl>
                                          <p:spTgt spid="40"/>
                                        </p:tgtEl>
                                        <p:attrNameLst>
                                          <p:attrName>ppt_x</p:attrName>
                                        </p:attrNameLst>
                                      </p:cBhvr>
                                      <p:tavLst>
                                        <p:tav tm="0">
                                          <p:val>
                                            <p:strVal val="#ppt_x"/>
                                          </p:val>
                                        </p:tav>
                                        <p:tav tm="100000">
                                          <p:val>
                                            <p:strVal val="#ppt_x"/>
                                          </p:val>
                                        </p:tav>
                                      </p:tavLst>
                                    </p:anim>
                                    <p:anim calcmode="lin" valueType="num">
                                      <p:cBhvr>
                                        <p:cTn id="36" dur="1000" fill="hold"/>
                                        <p:tgtEl>
                                          <p:spTgt spid="4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1000"/>
                                        <p:tgtEl>
                                          <p:spTgt spid="39"/>
                                        </p:tgtEl>
                                      </p:cBhvr>
                                    </p:animEffect>
                                    <p:anim calcmode="lin" valueType="num">
                                      <p:cBhvr>
                                        <p:cTn id="40" dur="1000" fill="hold"/>
                                        <p:tgtEl>
                                          <p:spTgt spid="39"/>
                                        </p:tgtEl>
                                        <p:attrNameLst>
                                          <p:attrName>ppt_x</p:attrName>
                                        </p:attrNameLst>
                                      </p:cBhvr>
                                      <p:tavLst>
                                        <p:tav tm="0">
                                          <p:val>
                                            <p:strVal val="#ppt_x"/>
                                          </p:val>
                                        </p:tav>
                                        <p:tav tm="100000">
                                          <p:val>
                                            <p:strVal val="#ppt_x"/>
                                          </p:val>
                                        </p:tav>
                                      </p:tavLst>
                                    </p:anim>
                                    <p:anim calcmode="lin" valueType="num">
                                      <p:cBhvr>
                                        <p:cTn id="41" dur="1000" fill="hold"/>
                                        <p:tgtEl>
                                          <p:spTgt spid="3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1000"/>
                                        <p:tgtEl>
                                          <p:spTgt spid="46"/>
                                        </p:tgtEl>
                                      </p:cBhvr>
                                    </p:animEffect>
                                    <p:anim calcmode="lin" valueType="num">
                                      <p:cBhvr>
                                        <p:cTn id="45" dur="1000" fill="hold"/>
                                        <p:tgtEl>
                                          <p:spTgt spid="46"/>
                                        </p:tgtEl>
                                        <p:attrNameLst>
                                          <p:attrName>ppt_x</p:attrName>
                                        </p:attrNameLst>
                                      </p:cBhvr>
                                      <p:tavLst>
                                        <p:tav tm="0">
                                          <p:val>
                                            <p:strVal val="#ppt_x"/>
                                          </p:val>
                                        </p:tav>
                                        <p:tav tm="100000">
                                          <p:val>
                                            <p:strVal val="#ppt_x"/>
                                          </p:val>
                                        </p:tav>
                                      </p:tavLst>
                                    </p:anim>
                                    <p:anim calcmode="lin" valueType="num">
                                      <p:cBhvr>
                                        <p:cTn id="46" dur="1000" fill="hold"/>
                                        <p:tgtEl>
                                          <p:spTgt spid="46"/>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1000"/>
                                        <p:tgtEl>
                                          <p:spTgt spid="49"/>
                                        </p:tgtEl>
                                      </p:cBhvr>
                                    </p:animEffect>
                                    <p:anim calcmode="lin" valueType="num">
                                      <p:cBhvr>
                                        <p:cTn id="50" dur="1000" fill="hold"/>
                                        <p:tgtEl>
                                          <p:spTgt spid="49"/>
                                        </p:tgtEl>
                                        <p:attrNameLst>
                                          <p:attrName>ppt_x</p:attrName>
                                        </p:attrNameLst>
                                      </p:cBhvr>
                                      <p:tavLst>
                                        <p:tav tm="0">
                                          <p:val>
                                            <p:strVal val="#ppt_x"/>
                                          </p:val>
                                        </p:tav>
                                        <p:tav tm="100000">
                                          <p:val>
                                            <p:strVal val="#ppt_x"/>
                                          </p:val>
                                        </p:tav>
                                      </p:tavLst>
                                    </p:anim>
                                    <p:anim calcmode="lin" valueType="num">
                                      <p:cBhvr>
                                        <p:cTn id="5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399BDF3B-D36E-7C2D-8273-8738616CF9C6}"/>
              </a:ext>
            </a:extLst>
          </p:cNvPr>
          <p:cNvSpPr/>
          <p:nvPr/>
        </p:nvSpPr>
        <p:spPr>
          <a:xfrm>
            <a:off x="0" y="-42861"/>
            <a:ext cx="18288000" cy="10287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defTabSz="1371600">
              <a:defRPr/>
            </a:pPr>
            <a:endParaRPr lang="en-US" sz="2700">
              <a:solidFill>
                <a:prstClr val="black"/>
              </a:solidFill>
              <a:latin typeface="Calibri" panose="020F0502020204030204"/>
            </a:endParaRPr>
          </a:p>
        </p:txBody>
      </p:sp>
      <p:sp>
        <p:nvSpPr>
          <p:cNvPr id="5" name="Rectangle: Rounded Corners 4">
            <a:extLst>
              <a:ext uri="{FF2B5EF4-FFF2-40B4-BE49-F238E27FC236}">
                <a16:creationId xmlns:a16="http://schemas.microsoft.com/office/drawing/2014/main" xmlns="" id="{8BEB6193-543B-38B3-5D5A-7727AFA481DC}"/>
              </a:ext>
            </a:extLst>
          </p:cNvPr>
          <p:cNvSpPr/>
          <p:nvPr/>
        </p:nvSpPr>
        <p:spPr>
          <a:xfrm>
            <a:off x="400051" y="357188"/>
            <a:ext cx="17402174" cy="95869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buClr>
                <a:srgbClr val="000000"/>
              </a:buClr>
              <a:defRPr/>
            </a:pPr>
            <a:endParaRPr lang="en-US" sz="2100" kern="0">
              <a:solidFill>
                <a:prstClr val="black"/>
              </a:solidFill>
              <a:latin typeface="Cambria" panose="02040503050406030204" pitchFamily="18" charset="0"/>
              <a:ea typeface="Cambria" panose="02040503050406030204" pitchFamily="18" charset="0"/>
              <a:sym typeface="Arial" panose="020B0604020202020204"/>
            </a:endParaRPr>
          </a:p>
        </p:txBody>
      </p:sp>
      <p:sp>
        <p:nvSpPr>
          <p:cNvPr id="23" name="Freeform 3">
            <a:extLst>
              <a:ext uri="{FF2B5EF4-FFF2-40B4-BE49-F238E27FC236}">
                <a16:creationId xmlns:a16="http://schemas.microsoft.com/office/drawing/2014/main" xmlns="" id="{0A760F51-B7AA-F2CB-465E-6E08EE814E1F}"/>
              </a:ext>
            </a:extLst>
          </p:cNvPr>
          <p:cNvSpPr/>
          <p:nvPr/>
        </p:nvSpPr>
        <p:spPr>
          <a:xfrm>
            <a:off x="-582564" y="8563792"/>
            <a:ext cx="7162733"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914445"/>
            <a:endParaRPr lang="en-US">
              <a:solidFill>
                <a:prstClr val="black"/>
              </a:solidFill>
              <a:latin typeface="Calibri"/>
            </a:endParaRPr>
          </a:p>
        </p:txBody>
      </p:sp>
      <p:sp>
        <p:nvSpPr>
          <p:cNvPr id="24" name="Freeform 4">
            <a:extLst>
              <a:ext uri="{FF2B5EF4-FFF2-40B4-BE49-F238E27FC236}">
                <a16:creationId xmlns:a16="http://schemas.microsoft.com/office/drawing/2014/main" xmlns="" id="{0CDC410E-3A04-A87B-B4F9-9F5A2BAC3E5A}"/>
              </a:ext>
            </a:extLst>
          </p:cNvPr>
          <p:cNvSpPr/>
          <p:nvPr/>
        </p:nvSpPr>
        <p:spPr>
          <a:xfrm>
            <a:off x="5832799" y="8734030"/>
            <a:ext cx="7162733" cy="2100992"/>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914445"/>
            <a:endParaRPr lang="en-US">
              <a:solidFill>
                <a:prstClr val="black"/>
              </a:solidFill>
              <a:latin typeface="Calibri"/>
            </a:endParaRPr>
          </a:p>
        </p:txBody>
      </p:sp>
      <p:sp>
        <p:nvSpPr>
          <p:cNvPr id="25" name="Freeform 5">
            <a:extLst>
              <a:ext uri="{FF2B5EF4-FFF2-40B4-BE49-F238E27FC236}">
                <a16:creationId xmlns:a16="http://schemas.microsoft.com/office/drawing/2014/main" xmlns="" id="{90ECD952-F952-5E1D-73E3-D50EE4B69080}"/>
              </a:ext>
            </a:extLst>
          </p:cNvPr>
          <p:cNvSpPr/>
          <p:nvPr/>
        </p:nvSpPr>
        <p:spPr>
          <a:xfrm>
            <a:off x="11707832" y="8563792"/>
            <a:ext cx="7162733"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914445"/>
            <a:endParaRPr lang="en-US">
              <a:solidFill>
                <a:prstClr val="black"/>
              </a:solidFill>
              <a:latin typeface="Calibri"/>
            </a:endParaRPr>
          </a:p>
        </p:txBody>
      </p:sp>
      <p:pic>
        <p:nvPicPr>
          <p:cNvPr id="62" name="Picture 61">
            <a:extLst>
              <a:ext uri="{FF2B5EF4-FFF2-40B4-BE49-F238E27FC236}">
                <a16:creationId xmlns:a16="http://schemas.microsoft.com/office/drawing/2014/main" xmlns="" id="{77C3F001-AD32-B5DF-C7E2-32569A4480E0}"/>
              </a:ext>
            </a:extLst>
          </p:cNvPr>
          <p:cNvPicPr>
            <a:picLocks noChangeAspect="1"/>
          </p:cNvPicPr>
          <p:nvPr/>
        </p:nvPicPr>
        <p:blipFill>
          <a:blip r:embed="rId4"/>
          <a:stretch>
            <a:fillRect/>
          </a:stretch>
        </p:blipFill>
        <p:spPr>
          <a:xfrm>
            <a:off x="2590800" y="525539"/>
            <a:ext cx="11206316" cy="1870776"/>
          </a:xfrm>
          <a:prstGeom prst="rect">
            <a:avLst/>
          </a:prstGeom>
        </p:spPr>
      </p:pic>
      <p:grpSp>
        <p:nvGrpSpPr>
          <p:cNvPr id="21" name="Group 20">
            <a:extLst>
              <a:ext uri="{FF2B5EF4-FFF2-40B4-BE49-F238E27FC236}">
                <a16:creationId xmlns:a16="http://schemas.microsoft.com/office/drawing/2014/main" xmlns="" id="{BE893F33-89FE-5EAF-C778-046ACF44FDB6}"/>
              </a:ext>
            </a:extLst>
          </p:cNvPr>
          <p:cNvGrpSpPr/>
          <p:nvPr/>
        </p:nvGrpSpPr>
        <p:grpSpPr>
          <a:xfrm>
            <a:off x="1534704" y="2976868"/>
            <a:ext cx="3432583" cy="1823534"/>
            <a:chOff x="4404700" y="3245187"/>
            <a:chExt cx="3432583" cy="1823534"/>
          </a:xfrm>
        </p:grpSpPr>
        <p:sp>
          <p:nvSpPr>
            <p:cNvPr id="18" name="Freeform: Shape 17">
              <a:extLst>
                <a:ext uri="{FF2B5EF4-FFF2-40B4-BE49-F238E27FC236}">
                  <a16:creationId xmlns:a16="http://schemas.microsoft.com/office/drawing/2014/main" xmlns="" id="{B34757C5-76B4-8136-02AF-30F785571FE3}"/>
                </a:ext>
              </a:extLst>
            </p:cNvPr>
            <p:cNvSpPr/>
            <p:nvPr/>
          </p:nvSpPr>
          <p:spPr>
            <a:xfrm>
              <a:off x="4404700" y="3245187"/>
              <a:ext cx="3432583" cy="1823534"/>
            </a:xfrm>
            <a:custGeom>
              <a:avLst/>
              <a:gdLst>
                <a:gd name="connsiteX0" fmla="*/ 2112860 w 3432583"/>
                <a:gd name="connsiteY0" fmla="*/ 0 h 1823534"/>
                <a:gd name="connsiteX1" fmla="*/ 2752803 w 3432583"/>
                <a:gd name="connsiteY1" fmla="*/ 310161 h 1823534"/>
                <a:gd name="connsiteX2" fmla="*/ 2783839 w 3432583"/>
                <a:gd name="connsiteY2" fmla="*/ 383266 h 1823534"/>
                <a:gd name="connsiteX3" fmla="*/ 2878032 w 3432583"/>
                <a:gd name="connsiteY3" fmla="*/ 390209 h 1823534"/>
                <a:gd name="connsiteX4" fmla="*/ 3432583 w 3432583"/>
                <a:gd name="connsiteY4" fmla="*/ 887724 h 1823534"/>
                <a:gd name="connsiteX5" fmla="*/ 2878032 w 3432583"/>
                <a:gd name="connsiteY5" fmla="*/ 1385239 h 1823534"/>
                <a:gd name="connsiteX6" fmla="*/ 2801135 w 3432583"/>
                <a:gd name="connsiteY6" fmla="*/ 1390907 h 1823534"/>
                <a:gd name="connsiteX7" fmla="*/ 2797393 w 3432583"/>
                <a:gd name="connsiteY7" fmla="*/ 1418048 h 1823534"/>
                <a:gd name="connsiteX8" fmla="*/ 2116981 w 3432583"/>
                <a:gd name="connsiteY8" fmla="*/ 1823534 h 1823534"/>
                <a:gd name="connsiteX9" fmla="*/ 1625880 w 3432583"/>
                <a:gd name="connsiteY9" fmla="*/ 1674794 h 1823534"/>
                <a:gd name="connsiteX10" fmla="*/ 1615560 w 3432583"/>
                <a:gd name="connsiteY10" fmla="*/ 1665648 h 1823534"/>
                <a:gd name="connsiteX11" fmla="*/ 1567885 w 3432583"/>
                <a:gd name="connsiteY11" fmla="*/ 1694411 h 1823534"/>
                <a:gd name="connsiteX12" fmla="*/ 1179571 w 3432583"/>
                <a:gd name="connsiteY12" fmla="*/ 1781140 h 1823534"/>
                <a:gd name="connsiteX13" fmla="*/ 499159 w 3432583"/>
                <a:gd name="connsiteY13" fmla="*/ 1375654 h 1823534"/>
                <a:gd name="connsiteX14" fmla="*/ 486082 w 3432583"/>
                <a:gd name="connsiteY14" fmla="*/ 1280802 h 1823534"/>
                <a:gd name="connsiteX15" fmla="*/ 424182 w 3432583"/>
                <a:gd name="connsiteY15" fmla="*/ 1266752 h 1823534"/>
                <a:gd name="connsiteX16" fmla="*/ 0 w 3432583"/>
                <a:gd name="connsiteY16" fmla="*/ 798828 h 1823534"/>
                <a:gd name="connsiteX17" fmla="*/ 694522 w 3432583"/>
                <a:gd name="connsiteY17" fmla="*/ 290996 h 1823534"/>
                <a:gd name="connsiteX18" fmla="*/ 796341 w 3432583"/>
                <a:gd name="connsiteY18" fmla="*/ 298501 h 1823534"/>
                <a:gd name="connsiteX19" fmla="*/ 838742 w 3432583"/>
                <a:gd name="connsiteY19" fmla="*/ 241381 h 1823534"/>
                <a:gd name="connsiteX20" fmla="*/ 1414651 w 3432583"/>
                <a:gd name="connsiteY20" fmla="*/ 17483 h 1823534"/>
                <a:gd name="connsiteX21" fmla="*/ 1684991 w 3432583"/>
                <a:gd name="connsiteY21" fmla="*/ 57391 h 1823534"/>
                <a:gd name="connsiteX22" fmla="*/ 1741730 w 3432583"/>
                <a:gd name="connsiteY22" fmla="*/ 79910 h 1823534"/>
                <a:gd name="connsiteX23" fmla="*/ 1842521 w 3432583"/>
                <a:gd name="connsiteY23" fmla="*/ 39908 h 1823534"/>
                <a:gd name="connsiteX24" fmla="*/ 2112860 w 3432583"/>
                <a:gd name="connsiteY24" fmla="*/ 0 h 182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2583" h="1823534">
                  <a:moveTo>
                    <a:pt x="2112860" y="0"/>
                  </a:moveTo>
                  <a:cubicBezTo>
                    <a:pt x="2400541" y="0"/>
                    <a:pt x="2647369" y="127892"/>
                    <a:pt x="2752803" y="310161"/>
                  </a:cubicBezTo>
                  <a:lnTo>
                    <a:pt x="2783839" y="383266"/>
                  </a:lnTo>
                  <a:lnTo>
                    <a:pt x="2878032" y="390209"/>
                  </a:lnTo>
                  <a:cubicBezTo>
                    <a:pt x="3194514" y="437563"/>
                    <a:pt x="3432583" y="642315"/>
                    <a:pt x="3432583" y="887724"/>
                  </a:cubicBezTo>
                  <a:cubicBezTo>
                    <a:pt x="3432583" y="1133134"/>
                    <a:pt x="3194514" y="1337885"/>
                    <a:pt x="2878032" y="1385239"/>
                  </a:cubicBezTo>
                  <a:lnTo>
                    <a:pt x="2801135" y="1390907"/>
                  </a:lnTo>
                  <a:lnTo>
                    <a:pt x="2797393" y="1418048"/>
                  </a:lnTo>
                  <a:cubicBezTo>
                    <a:pt x="2732631" y="1649459"/>
                    <a:pt x="2452608" y="1823534"/>
                    <a:pt x="2116981" y="1823534"/>
                  </a:cubicBezTo>
                  <a:cubicBezTo>
                    <a:pt x="1925194" y="1823534"/>
                    <a:pt x="1751564" y="1766693"/>
                    <a:pt x="1625880" y="1674794"/>
                  </a:cubicBezTo>
                  <a:lnTo>
                    <a:pt x="1615560" y="1665648"/>
                  </a:lnTo>
                  <a:lnTo>
                    <a:pt x="1567885" y="1694411"/>
                  </a:lnTo>
                  <a:cubicBezTo>
                    <a:pt x="1457039" y="1749167"/>
                    <a:pt x="1323411" y="1781140"/>
                    <a:pt x="1179571" y="1781140"/>
                  </a:cubicBezTo>
                  <a:cubicBezTo>
                    <a:pt x="843944" y="1781140"/>
                    <a:pt x="563921" y="1607065"/>
                    <a:pt x="499159" y="1375654"/>
                  </a:cubicBezTo>
                  <a:lnTo>
                    <a:pt x="486082" y="1280802"/>
                  </a:lnTo>
                  <a:lnTo>
                    <a:pt x="424182" y="1266752"/>
                  </a:lnTo>
                  <a:cubicBezTo>
                    <a:pt x="174908" y="1189659"/>
                    <a:pt x="0" y="1009179"/>
                    <a:pt x="0" y="798828"/>
                  </a:cubicBezTo>
                  <a:cubicBezTo>
                    <a:pt x="0" y="518360"/>
                    <a:pt x="310948" y="290996"/>
                    <a:pt x="694522" y="290996"/>
                  </a:cubicBezTo>
                  <a:lnTo>
                    <a:pt x="796341" y="298501"/>
                  </a:lnTo>
                  <a:lnTo>
                    <a:pt x="838742" y="241381"/>
                  </a:lnTo>
                  <a:cubicBezTo>
                    <a:pt x="963553" y="106297"/>
                    <a:pt x="1174917" y="17483"/>
                    <a:pt x="1414651" y="17483"/>
                  </a:cubicBezTo>
                  <a:cubicBezTo>
                    <a:pt x="1510545" y="17483"/>
                    <a:pt x="1601899" y="31693"/>
                    <a:pt x="1684991" y="57391"/>
                  </a:cubicBezTo>
                  <a:lnTo>
                    <a:pt x="1741730" y="79910"/>
                  </a:lnTo>
                  <a:lnTo>
                    <a:pt x="1842521" y="39908"/>
                  </a:lnTo>
                  <a:cubicBezTo>
                    <a:pt x="1925612" y="14210"/>
                    <a:pt x="2016967" y="0"/>
                    <a:pt x="2112860" y="0"/>
                  </a:cubicBez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xmlns="" id="{39C7BE83-18B8-DE17-8561-4A70BBC6F191}"/>
                </a:ext>
              </a:extLst>
            </p:cNvPr>
            <p:cNvSpPr txBox="1"/>
            <p:nvPr/>
          </p:nvSpPr>
          <p:spPr>
            <a:xfrm>
              <a:off x="4744439" y="3575877"/>
              <a:ext cx="2805039" cy="1015663"/>
            </a:xfrm>
            <a:prstGeom prst="rect">
              <a:avLst/>
            </a:prstGeom>
            <a:noFill/>
          </p:spPr>
          <p:txBody>
            <a:bodyPr wrap="square">
              <a:spAutoFit/>
            </a:bodyPr>
            <a:lstStyle/>
            <a:p>
              <a:pPr algn="ctr"/>
              <a:r>
                <a:rPr lang="en-US" sz="6000" dirty="0" err="1">
                  <a:solidFill>
                    <a:srgbClr val="002060"/>
                  </a:solidFill>
                  <a:latin typeface="Arial" panose="020B0604020202020204" pitchFamily="34" charset="0"/>
                  <a:cs typeface="Arial" panose="020B0604020202020204" pitchFamily="34" charset="0"/>
                </a:rPr>
                <a:t>nhuộm</a:t>
              </a:r>
              <a:endParaRPr lang="en-US" sz="6000" dirty="0">
                <a:solidFill>
                  <a:srgbClr val="002060"/>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xmlns="" id="{D08FB2EF-76E7-FA23-C4DE-70A7B533B2C3}"/>
              </a:ext>
            </a:extLst>
          </p:cNvPr>
          <p:cNvGrpSpPr/>
          <p:nvPr/>
        </p:nvGrpSpPr>
        <p:grpSpPr>
          <a:xfrm>
            <a:off x="3921829" y="5590392"/>
            <a:ext cx="3432583" cy="1823534"/>
            <a:chOff x="4404700" y="3245187"/>
            <a:chExt cx="3432583" cy="1823534"/>
          </a:xfrm>
        </p:grpSpPr>
        <p:sp>
          <p:nvSpPr>
            <p:cNvPr id="26" name="Freeform: Shape 25">
              <a:extLst>
                <a:ext uri="{FF2B5EF4-FFF2-40B4-BE49-F238E27FC236}">
                  <a16:creationId xmlns:a16="http://schemas.microsoft.com/office/drawing/2014/main" xmlns="" id="{36967253-C12C-EA6A-46FE-9FDFF969351A}"/>
                </a:ext>
              </a:extLst>
            </p:cNvPr>
            <p:cNvSpPr/>
            <p:nvPr/>
          </p:nvSpPr>
          <p:spPr>
            <a:xfrm>
              <a:off x="4404700" y="3245187"/>
              <a:ext cx="3432583" cy="1823534"/>
            </a:xfrm>
            <a:custGeom>
              <a:avLst/>
              <a:gdLst>
                <a:gd name="connsiteX0" fmla="*/ 2112860 w 3432583"/>
                <a:gd name="connsiteY0" fmla="*/ 0 h 1823534"/>
                <a:gd name="connsiteX1" fmla="*/ 2752803 w 3432583"/>
                <a:gd name="connsiteY1" fmla="*/ 310161 h 1823534"/>
                <a:gd name="connsiteX2" fmla="*/ 2783839 w 3432583"/>
                <a:gd name="connsiteY2" fmla="*/ 383266 h 1823534"/>
                <a:gd name="connsiteX3" fmla="*/ 2878032 w 3432583"/>
                <a:gd name="connsiteY3" fmla="*/ 390209 h 1823534"/>
                <a:gd name="connsiteX4" fmla="*/ 3432583 w 3432583"/>
                <a:gd name="connsiteY4" fmla="*/ 887724 h 1823534"/>
                <a:gd name="connsiteX5" fmla="*/ 2878032 w 3432583"/>
                <a:gd name="connsiteY5" fmla="*/ 1385239 h 1823534"/>
                <a:gd name="connsiteX6" fmla="*/ 2801135 w 3432583"/>
                <a:gd name="connsiteY6" fmla="*/ 1390907 h 1823534"/>
                <a:gd name="connsiteX7" fmla="*/ 2797393 w 3432583"/>
                <a:gd name="connsiteY7" fmla="*/ 1418048 h 1823534"/>
                <a:gd name="connsiteX8" fmla="*/ 2116981 w 3432583"/>
                <a:gd name="connsiteY8" fmla="*/ 1823534 h 1823534"/>
                <a:gd name="connsiteX9" fmla="*/ 1625880 w 3432583"/>
                <a:gd name="connsiteY9" fmla="*/ 1674794 h 1823534"/>
                <a:gd name="connsiteX10" fmla="*/ 1615560 w 3432583"/>
                <a:gd name="connsiteY10" fmla="*/ 1665648 h 1823534"/>
                <a:gd name="connsiteX11" fmla="*/ 1567885 w 3432583"/>
                <a:gd name="connsiteY11" fmla="*/ 1694411 h 1823534"/>
                <a:gd name="connsiteX12" fmla="*/ 1179571 w 3432583"/>
                <a:gd name="connsiteY12" fmla="*/ 1781140 h 1823534"/>
                <a:gd name="connsiteX13" fmla="*/ 499159 w 3432583"/>
                <a:gd name="connsiteY13" fmla="*/ 1375654 h 1823534"/>
                <a:gd name="connsiteX14" fmla="*/ 486082 w 3432583"/>
                <a:gd name="connsiteY14" fmla="*/ 1280802 h 1823534"/>
                <a:gd name="connsiteX15" fmla="*/ 424182 w 3432583"/>
                <a:gd name="connsiteY15" fmla="*/ 1266752 h 1823534"/>
                <a:gd name="connsiteX16" fmla="*/ 0 w 3432583"/>
                <a:gd name="connsiteY16" fmla="*/ 798828 h 1823534"/>
                <a:gd name="connsiteX17" fmla="*/ 694522 w 3432583"/>
                <a:gd name="connsiteY17" fmla="*/ 290996 h 1823534"/>
                <a:gd name="connsiteX18" fmla="*/ 796341 w 3432583"/>
                <a:gd name="connsiteY18" fmla="*/ 298501 h 1823534"/>
                <a:gd name="connsiteX19" fmla="*/ 838742 w 3432583"/>
                <a:gd name="connsiteY19" fmla="*/ 241381 h 1823534"/>
                <a:gd name="connsiteX20" fmla="*/ 1414651 w 3432583"/>
                <a:gd name="connsiteY20" fmla="*/ 17483 h 1823534"/>
                <a:gd name="connsiteX21" fmla="*/ 1684991 w 3432583"/>
                <a:gd name="connsiteY21" fmla="*/ 57391 h 1823534"/>
                <a:gd name="connsiteX22" fmla="*/ 1741730 w 3432583"/>
                <a:gd name="connsiteY22" fmla="*/ 79910 h 1823534"/>
                <a:gd name="connsiteX23" fmla="*/ 1842521 w 3432583"/>
                <a:gd name="connsiteY23" fmla="*/ 39908 h 1823534"/>
                <a:gd name="connsiteX24" fmla="*/ 2112860 w 3432583"/>
                <a:gd name="connsiteY24" fmla="*/ 0 h 182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2583" h="1823534">
                  <a:moveTo>
                    <a:pt x="2112860" y="0"/>
                  </a:moveTo>
                  <a:cubicBezTo>
                    <a:pt x="2400541" y="0"/>
                    <a:pt x="2647369" y="127892"/>
                    <a:pt x="2752803" y="310161"/>
                  </a:cubicBezTo>
                  <a:lnTo>
                    <a:pt x="2783839" y="383266"/>
                  </a:lnTo>
                  <a:lnTo>
                    <a:pt x="2878032" y="390209"/>
                  </a:lnTo>
                  <a:cubicBezTo>
                    <a:pt x="3194514" y="437563"/>
                    <a:pt x="3432583" y="642315"/>
                    <a:pt x="3432583" y="887724"/>
                  </a:cubicBezTo>
                  <a:cubicBezTo>
                    <a:pt x="3432583" y="1133134"/>
                    <a:pt x="3194514" y="1337885"/>
                    <a:pt x="2878032" y="1385239"/>
                  </a:cubicBezTo>
                  <a:lnTo>
                    <a:pt x="2801135" y="1390907"/>
                  </a:lnTo>
                  <a:lnTo>
                    <a:pt x="2797393" y="1418048"/>
                  </a:lnTo>
                  <a:cubicBezTo>
                    <a:pt x="2732631" y="1649459"/>
                    <a:pt x="2452608" y="1823534"/>
                    <a:pt x="2116981" y="1823534"/>
                  </a:cubicBezTo>
                  <a:cubicBezTo>
                    <a:pt x="1925194" y="1823534"/>
                    <a:pt x="1751564" y="1766693"/>
                    <a:pt x="1625880" y="1674794"/>
                  </a:cubicBezTo>
                  <a:lnTo>
                    <a:pt x="1615560" y="1665648"/>
                  </a:lnTo>
                  <a:lnTo>
                    <a:pt x="1567885" y="1694411"/>
                  </a:lnTo>
                  <a:cubicBezTo>
                    <a:pt x="1457039" y="1749167"/>
                    <a:pt x="1323411" y="1781140"/>
                    <a:pt x="1179571" y="1781140"/>
                  </a:cubicBezTo>
                  <a:cubicBezTo>
                    <a:pt x="843944" y="1781140"/>
                    <a:pt x="563921" y="1607065"/>
                    <a:pt x="499159" y="1375654"/>
                  </a:cubicBezTo>
                  <a:lnTo>
                    <a:pt x="486082" y="1280802"/>
                  </a:lnTo>
                  <a:lnTo>
                    <a:pt x="424182" y="1266752"/>
                  </a:lnTo>
                  <a:cubicBezTo>
                    <a:pt x="174908" y="1189659"/>
                    <a:pt x="0" y="1009179"/>
                    <a:pt x="0" y="798828"/>
                  </a:cubicBezTo>
                  <a:cubicBezTo>
                    <a:pt x="0" y="518360"/>
                    <a:pt x="310948" y="290996"/>
                    <a:pt x="694522" y="290996"/>
                  </a:cubicBezTo>
                  <a:lnTo>
                    <a:pt x="796341" y="298501"/>
                  </a:lnTo>
                  <a:lnTo>
                    <a:pt x="838742" y="241381"/>
                  </a:lnTo>
                  <a:cubicBezTo>
                    <a:pt x="963553" y="106297"/>
                    <a:pt x="1174917" y="17483"/>
                    <a:pt x="1414651" y="17483"/>
                  </a:cubicBezTo>
                  <a:cubicBezTo>
                    <a:pt x="1510545" y="17483"/>
                    <a:pt x="1601899" y="31693"/>
                    <a:pt x="1684991" y="57391"/>
                  </a:cubicBezTo>
                  <a:lnTo>
                    <a:pt x="1741730" y="79910"/>
                  </a:lnTo>
                  <a:lnTo>
                    <a:pt x="1842521" y="39908"/>
                  </a:lnTo>
                  <a:cubicBezTo>
                    <a:pt x="1925612" y="14210"/>
                    <a:pt x="2016967" y="0"/>
                    <a:pt x="2112860" y="0"/>
                  </a:cubicBez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Box 26">
              <a:extLst>
                <a:ext uri="{FF2B5EF4-FFF2-40B4-BE49-F238E27FC236}">
                  <a16:creationId xmlns:a16="http://schemas.microsoft.com/office/drawing/2014/main" xmlns="" id="{F65EB631-535F-C5FB-FF54-9117CA7B6D4A}"/>
                </a:ext>
              </a:extLst>
            </p:cNvPr>
            <p:cNvSpPr txBox="1"/>
            <p:nvPr/>
          </p:nvSpPr>
          <p:spPr>
            <a:xfrm>
              <a:off x="4744439" y="3575877"/>
              <a:ext cx="2805039" cy="1015663"/>
            </a:xfrm>
            <a:prstGeom prst="rect">
              <a:avLst/>
            </a:prstGeom>
            <a:noFill/>
          </p:spPr>
          <p:txBody>
            <a:bodyPr wrap="square">
              <a:spAutoFit/>
            </a:bodyPr>
            <a:lstStyle/>
            <a:p>
              <a:pPr algn="ctr"/>
              <a:r>
                <a:rPr lang="en-US" sz="6000" dirty="0" err="1">
                  <a:solidFill>
                    <a:srgbClr val="002060"/>
                  </a:solidFill>
                  <a:latin typeface="Arial" panose="020B0604020202020204" pitchFamily="34" charset="0"/>
                  <a:cs typeface="Arial" panose="020B0604020202020204" pitchFamily="34" charset="0"/>
                </a:rPr>
                <a:t>nhòa</a:t>
              </a:r>
              <a:endParaRPr lang="en-US" sz="6000" dirty="0">
                <a:solidFill>
                  <a:srgbClr val="002060"/>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xmlns="" id="{E6D394A7-96F0-B40A-D21E-DB22EC9EE30F}"/>
              </a:ext>
            </a:extLst>
          </p:cNvPr>
          <p:cNvGrpSpPr/>
          <p:nvPr/>
        </p:nvGrpSpPr>
        <p:grpSpPr>
          <a:xfrm>
            <a:off x="5711417" y="2976868"/>
            <a:ext cx="3432583" cy="1823534"/>
            <a:chOff x="4404700" y="3245187"/>
            <a:chExt cx="3432583" cy="1823534"/>
          </a:xfrm>
        </p:grpSpPr>
        <p:sp>
          <p:nvSpPr>
            <p:cNvPr id="29" name="Freeform: Shape 28">
              <a:extLst>
                <a:ext uri="{FF2B5EF4-FFF2-40B4-BE49-F238E27FC236}">
                  <a16:creationId xmlns:a16="http://schemas.microsoft.com/office/drawing/2014/main" xmlns="" id="{8330B962-6CBA-E2DF-878E-3F45DBAAA6EC}"/>
                </a:ext>
              </a:extLst>
            </p:cNvPr>
            <p:cNvSpPr/>
            <p:nvPr/>
          </p:nvSpPr>
          <p:spPr>
            <a:xfrm>
              <a:off x="4404700" y="3245187"/>
              <a:ext cx="3432583" cy="1823534"/>
            </a:xfrm>
            <a:custGeom>
              <a:avLst/>
              <a:gdLst>
                <a:gd name="connsiteX0" fmla="*/ 2112860 w 3432583"/>
                <a:gd name="connsiteY0" fmla="*/ 0 h 1823534"/>
                <a:gd name="connsiteX1" fmla="*/ 2752803 w 3432583"/>
                <a:gd name="connsiteY1" fmla="*/ 310161 h 1823534"/>
                <a:gd name="connsiteX2" fmla="*/ 2783839 w 3432583"/>
                <a:gd name="connsiteY2" fmla="*/ 383266 h 1823534"/>
                <a:gd name="connsiteX3" fmla="*/ 2878032 w 3432583"/>
                <a:gd name="connsiteY3" fmla="*/ 390209 h 1823534"/>
                <a:gd name="connsiteX4" fmla="*/ 3432583 w 3432583"/>
                <a:gd name="connsiteY4" fmla="*/ 887724 h 1823534"/>
                <a:gd name="connsiteX5" fmla="*/ 2878032 w 3432583"/>
                <a:gd name="connsiteY5" fmla="*/ 1385239 h 1823534"/>
                <a:gd name="connsiteX6" fmla="*/ 2801135 w 3432583"/>
                <a:gd name="connsiteY6" fmla="*/ 1390907 h 1823534"/>
                <a:gd name="connsiteX7" fmla="*/ 2797393 w 3432583"/>
                <a:gd name="connsiteY7" fmla="*/ 1418048 h 1823534"/>
                <a:gd name="connsiteX8" fmla="*/ 2116981 w 3432583"/>
                <a:gd name="connsiteY8" fmla="*/ 1823534 h 1823534"/>
                <a:gd name="connsiteX9" fmla="*/ 1625880 w 3432583"/>
                <a:gd name="connsiteY9" fmla="*/ 1674794 h 1823534"/>
                <a:gd name="connsiteX10" fmla="*/ 1615560 w 3432583"/>
                <a:gd name="connsiteY10" fmla="*/ 1665648 h 1823534"/>
                <a:gd name="connsiteX11" fmla="*/ 1567885 w 3432583"/>
                <a:gd name="connsiteY11" fmla="*/ 1694411 h 1823534"/>
                <a:gd name="connsiteX12" fmla="*/ 1179571 w 3432583"/>
                <a:gd name="connsiteY12" fmla="*/ 1781140 h 1823534"/>
                <a:gd name="connsiteX13" fmla="*/ 499159 w 3432583"/>
                <a:gd name="connsiteY13" fmla="*/ 1375654 h 1823534"/>
                <a:gd name="connsiteX14" fmla="*/ 486082 w 3432583"/>
                <a:gd name="connsiteY14" fmla="*/ 1280802 h 1823534"/>
                <a:gd name="connsiteX15" fmla="*/ 424182 w 3432583"/>
                <a:gd name="connsiteY15" fmla="*/ 1266752 h 1823534"/>
                <a:gd name="connsiteX16" fmla="*/ 0 w 3432583"/>
                <a:gd name="connsiteY16" fmla="*/ 798828 h 1823534"/>
                <a:gd name="connsiteX17" fmla="*/ 694522 w 3432583"/>
                <a:gd name="connsiteY17" fmla="*/ 290996 h 1823534"/>
                <a:gd name="connsiteX18" fmla="*/ 796341 w 3432583"/>
                <a:gd name="connsiteY18" fmla="*/ 298501 h 1823534"/>
                <a:gd name="connsiteX19" fmla="*/ 838742 w 3432583"/>
                <a:gd name="connsiteY19" fmla="*/ 241381 h 1823534"/>
                <a:gd name="connsiteX20" fmla="*/ 1414651 w 3432583"/>
                <a:gd name="connsiteY20" fmla="*/ 17483 h 1823534"/>
                <a:gd name="connsiteX21" fmla="*/ 1684991 w 3432583"/>
                <a:gd name="connsiteY21" fmla="*/ 57391 h 1823534"/>
                <a:gd name="connsiteX22" fmla="*/ 1741730 w 3432583"/>
                <a:gd name="connsiteY22" fmla="*/ 79910 h 1823534"/>
                <a:gd name="connsiteX23" fmla="*/ 1842521 w 3432583"/>
                <a:gd name="connsiteY23" fmla="*/ 39908 h 1823534"/>
                <a:gd name="connsiteX24" fmla="*/ 2112860 w 3432583"/>
                <a:gd name="connsiteY24" fmla="*/ 0 h 182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2583" h="1823534">
                  <a:moveTo>
                    <a:pt x="2112860" y="0"/>
                  </a:moveTo>
                  <a:cubicBezTo>
                    <a:pt x="2400541" y="0"/>
                    <a:pt x="2647369" y="127892"/>
                    <a:pt x="2752803" y="310161"/>
                  </a:cubicBezTo>
                  <a:lnTo>
                    <a:pt x="2783839" y="383266"/>
                  </a:lnTo>
                  <a:lnTo>
                    <a:pt x="2878032" y="390209"/>
                  </a:lnTo>
                  <a:cubicBezTo>
                    <a:pt x="3194514" y="437563"/>
                    <a:pt x="3432583" y="642315"/>
                    <a:pt x="3432583" y="887724"/>
                  </a:cubicBezTo>
                  <a:cubicBezTo>
                    <a:pt x="3432583" y="1133134"/>
                    <a:pt x="3194514" y="1337885"/>
                    <a:pt x="2878032" y="1385239"/>
                  </a:cubicBezTo>
                  <a:lnTo>
                    <a:pt x="2801135" y="1390907"/>
                  </a:lnTo>
                  <a:lnTo>
                    <a:pt x="2797393" y="1418048"/>
                  </a:lnTo>
                  <a:cubicBezTo>
                    <a:pt x="2732631" y="1649459"/>
                    <a:pt x="2452608" y="1823534"/>
                    <a:pt x="2116981" y="1823534"/>
                  </a:cubicBezTo>
                  <a:cubicBezTo>
                    <a:pt x="1925194" y="1823534"/>
                    <a:pt x="1751564" y="1766693"/>
                    <a:pt x="1625880" y="1674794"/>
                  </a:cubicBezTo>
                  <a:lnTo>
                    <a:pt x="1615560" y="1665648"/>
                  </a:lnTo>
                  <a:lnTo>
                    <a:pt x="1567885" y="1694411"/>
                  </a:lnTo>
                  <a:cubicBezTo>
                    <a:pt x="1457039" y="1749167"/>
                    <a:pt x="1323411" y="1781140"/>
                    <a:pt x="1179571" y="1781140"/>
                  </a:cubicBezTo>
                  <a:cubicBezTo>
                    <a:pt x="843944" y="1781140"/>
                    <a:pt x="563921" y="1607065"/>
                    <a:pt x="499159" y="1375654"/>
                  </a:cubicBezTo>
                  <a:lnTo>
                    <a:pt x="486082" y="1280802"/>
                  </a:lnTo>
                  <a:lnTo>
                    <a:pt x="424182" y="1266752"/>
                  </a:lnTo>
                  <a:cubicBezTo>
                    <a:pt x="174908" y="1189659"/>
                    <a:pt x="0" y="1009179"/>
                    <a:pt x="0" y="798828"/>
                  </a:cubicBezTo>
                  <a:cubicBezTo>
                    <a:pt x="0" y="518360"/>
                    <a:pt x="310948" y="290996"/>
                    <a:pt x="694522" y="290996"/>
                  </a:cubicBezTo>
                  <a:lnTo>
                    <a:pt x="796341" y="298501"/>
                  </a:lnTo>
                  <a:lnTo>
                    <a:pt x="838742" y="241381"/>
                  </a:lnTo>
                  <a:cubicBezTo>
                    <a:pt x="963553" y="106297"/>
                    <a:pt x="1174917" y="17483"/>
                    <a:pt x="1414651" y="17483"/>
                  </a:cubicBezTo>
                  <a:cubicBezTo>
                    <a:pt x="1510545" y="17483"/>
                    <a:pt x="1601899" y="31693"/>
                    <a:pt x="1684991" y="57391"/>
                  </a:cubicBezTo>
                  <a:lnTo>
                    <a:pt x="1741730" y="79910"/>
                  </a:lnTo>
                  <a:lnTo>
                    <a:pt x="1842521" y="39908"/>
                  </a:lnTo>
                  <a:cubicBezTo>
                    <a:pt x="1925612" y="14210"/>
                    <a:pt x="2016967" y="0"/>
                    <a:pt x="2112860" y="0"/>
                  </a:cubicBez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xmlns="" id="{058D7714-C15F-76F3-5BD4-6E5B13A3FAC0}"/>
                </a:ext>
              </a:extLst>
            </p:cNvPr>
            <p:cNvSpPr txBox="1"/>
            <p:nvPr/>
          </p:nvSpPr>
          <p:spPr>
            <a:xfrm>
              <a:off x="4744439" y="3575877"/>
              <a:ext cx="2805039" cy="1015663"/>
            </a:xfrm>
            <a:prstGeom prst="rect">
              <a:avLst/>
            </a:prstGeom>
            <a:noFill/>
          </p:spPr>
          <p:txBody>
            <a:bodyPr wrap="square">
              <a:spAutoFit/>
            </a:bodyPr>
            <a:lstStyle/>
            <a:p>
              <a:pPr algn="ctr"/>
              <a:r>
                <a:rPr lang="en-US" sz="6000" dirty="0" err="1">
                  <a:solidFill>
                    <a:srgbClr val="002060"/>
                  </a:solidFill>
                  <a:latin typeface="Arial" panose="020B0604020202020204" pitchFamily="34" charset="0"/>
                  <a:cs typeface="Arial" panose="020B0604020202020204" pitchFamily="34" charset="0"/>
                </a:rPr>
                <a:t>hun</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hút</a:t>
              </a:r>
              <a:endParaRPr lang="en-US" sz="6000" dirty="0">
                <a:solidFill>
                  <a:srgbClr val="002060"/>
                </a:solidFill>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xmlns="" id="{1BD7C0BA-F7AB-737D-363E-41E52B659B8E}"/>
              </a:ext>
            </a:extLst>
          </p:cNvPr>
          <p:cNvGrpSpPr/>
          <p:nvPr/>
        </p:nvGrpSpPr>
        <p:grpSpPr>
          <a:xfrm>
            <a:off x="9934727" y="2976868"/>
            <a:ext cx="3675408" cy="1823534"/>
            <a:chOff x="4347887" y="3245187"/>
            <a:chExt cx="3675408" cy="1823534"/>
          </a:xfrm>
        </p:grpSpPr>
        <p:sp>
          <p:nvSpPr>
            <p:cNvPr id="32" name="Freeform: Shape 31">
              <a:extLst>
                <a:ext uri="{FF2B5EF4-FFF2-40B4-BE49-F238E27FC236}">
                  <a16:creationId xmlns:a16="http://schemas.microsoft.com/office/drawing/2014/main" xmlns="" id="{03D0530E-8C0F-0076-F1B8-39BAB903C54F}"/>
                </a:ext>
              </a:extLst>
            </p:cNvPr>
            <p:cNvSpPr/>
            <p:nvPr/>
          </p:nvSpPr>
          <p:spPr>
            <a:xfrm>
              <a:off x="4404700" y="3245187"/>
              <a:ext cx="3432583" cy="1823534"/>
            </a:xfrm>
            <a:custGeom>
              <a:avLst/>
              <a:gdLst>
                <a:gd name="connsiteX0" fmla="*/ 2112860 w 3432583"/>
                <a:gd name="connsiteY0" fmla="*/ 0 h 1823534"/>
                <a:gd name="connsiteX1" fmla="*/ 2752803 w 3432583"/>
                <a:gd name="connsiteY1" fmla="*/ 310161 h 1823534"/>
                <a:gd name="connsiteX2" fmla="*/ 2783839 w 3432583"/>
                <a:gd name="connsiteY2" fmla="*/ 383266 h 1823534"/>
                <a:gd name="connsiteX3" fmla="*/ 2878032 w 3432583"/>
                <a:gd name="connsiteY3" fmla="*/ 390209 h 1823534"/>
                <a:gd name="connsiteX4" fmla="*/ 3432583 w 3432583"/>
                <a:gd name="connsiteY4" fmla="*/ 887724 h 1823534"/>
                <a:gd name="connsiteX5" fmla="*/ 2878032 w 3432583"/>
                <a:gd name="connsiteY5" fmla="*/ 1385239 h 1823534"/>
                <a:gd name="connsiteX6" fmla="*/ 2801135 w 3432583"/>
                <a:gd name="connsiteY6" fmla="*/ 1390907 h 1823534"/>
                <a:gd name="connsiteX7" fmla="*/ 2797393 w 3432583"/>
                <a:gd name="connsiteY7" fmla="*/ 1418048 h 1823534"/>
                <a:gd name="connsiteX8" fmla="*/ 2116981 w 3432583"/>
                <a:gd name="connsiteY8" fmla="*/ 1823534 h 1823534"/>
                <a:gd name="connsiteX9" fmla="*/ 1625880 w 3432583"/>
                <a:gd name="connsiteY9" fmla="*/ 1674794 h 1823534"/>
                <a:gd name="connsiteX10" fmla="*/ 1615560 w 3432583"/>
                <a:gd name="connsiteY10" fmla="*/ 1665648 h 1823534"/>
                <a:gd name="connsiteX11" fmla="*/ 1567885 w 3432583"/>
                <a:gd name="connsiteY11" fmla="*/ 1694411 h 1823534"/>
                <a:gd name="connsiteX12" fmla="*/ 1179571 w 3432583"/>
                <a:gd name="connsiteY12" fmla="*/ 1781140 h 1823534"/>
                <a:gd name="connsiteX13" fmla="*/ 499159 w 3432583"/>
                <a:gd name="connsiteY13" fmla="*/ 1375654 h 1823534"/>
                <a:gd name="connsiteX14" fmla="*/ 486082 w 3432583"/>
                <a:gd name="connsiteY14" fmla="*/ 1280802 h 1823534"/>
                <a:gd name="connsiteX15" fmla="*/ 424182 w 3432583"/>
                <a:gd name="connsiteY15" fmla="*/ 1266752 h 1823534"/>
                <a:gd name="connsiteX16" fmla="*/ 0 w 3432583"/>
                <a:gd name="connsiteY16" fmla="*/ 798828 h 1823534"/>
                <a:gd name="connsiteX17" fmla="*/ 694522 w 3432583"/>
                <a:gd name="connsiteY17" fmla="*/ 290996 h 1823534"/>
                <a:gd name="connsiteX18" fmla="*/ 796341 w 3432583"/>
                <a:gd name="connsiteY18" fmla="*/ 298501 h 1823534"/>
                <a:gd name="connsiteX19" fmla="*/ 838742 w 3432583"/>
                <a:gd name="connsiteY19" fmla="*/ 241381 h 1823534"/>
                <a:gd name="connsiteX20" fmla="*/ 1414651 w 3432583"/>
                <a:gd name="connsiteY20" fmla="*/ 17483 h 1823534"/>
                <a:gd name="connsiteX21" fmla="*/ 1684991 w 3432583"/>
                <a:gd name="connsiteY21" fmla="*/ 57391 h 1823534"/>
                <a:gd name="connsiteX22" fmla="*/ 1741730 w 3432583"/>
                <a:gd name="connsiteY22" fmla="*/ 79910 h 1823534"/>
                <a:gd name="connsiteX23" fmla="*/ 1842521 w 3432583"/>
                <a:gd name="connsiteY23" fmla="*/ 39908 h 1823534"/>
                <a:gd name="connsiteX24" fmla="*/ 2112860 w 3432583"/>
                <a:gd name="connsiteY24" fmla="*/ 0 h 182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2583" h="1823534">
                  <a:moveTo>
                    <a:pt x="2112860" y="0"/>
                  </a:moveTo>
                  <a:cubicBezTo>
                    <a:pt x="2400541" y="0"/>
                    <a:pt x="2647369" y="127892"/>
                    <a:pt x="2752803" y="310161"/>
                  </a:cubicBezTo>
                  <a:lnTo>
                    <a:pt x="2783839" y="383266"/>
                  </a:lnTo>
                  <a:lnTo>
                    <a:pt x="2878032" y="390209"/>
                  </a:lnTo>
                  <a:cubicBezTo>
                    <a:pt x="3194514" y="437563"/>
                    <a:pt x="3432583" y="642315"/>
                    <a:pt x="3432583" y="887724"/>
                  </a:cubicBezTo>
                  <a:cubicBezTo>
                    <a:pt x="3432583" y="1133134"/>
                    <a:pt x="3194514" y="1337885"/>
                    <a:pt x="2878032" y="1385239"/>
                  </a:cubicBezTo>
                  <a:lnTo>
                    <a:pt x="2801135" y="1390907"/>
                  </a:lnTo>
                  <a:lnTo>
                    <a:pt x="2797393" y="1418048"/>
                  </a:lnTo>
                  <a:cubicBezTo>
                    <a:pt x="2732631" y="1649459"/>
                    <a:pt x="2452608" y="1823534"/>
                    <a:pt x="2116981" y="1823534"/>
                  </a:cubicBezTo>
                  <a:cubicBezTo>
                    <a:pt x="1925194" y="1823534"/>
                    <a:pt x="1751564" y="1766693"/>
                    <a:pt x="1625880" y="1674794"/>
                  </a:cubicBezTo>
                  <a:lnTo>
                    <a:pt x="1615560" y="1665648"/>
                  </a:lnTo>
                  <a:lnTo>
                    <a:pt x="1567885" y="1694411"/>
                  </a:lnTo>
                  <a:cubicBezTo>
                    <a:pt x="1457039" y="1749167"/>
                    <a:pt x="1323411" y="1781140"/>
                    <a:pt x="1179571" y="1781140"/>
                  </a:cubicBezTo>
                  <a:cubicBezTo>
                    <a:pt x="843944" y="1781140"/>
                    <a:pt x="563921" y="1607065"/>
                    <a:pt x="499159" y="1375654"/>
                  </a:cubicBezTo>
                  <a:lnTo>
                    <a:pt x="486082" y="1280802"/>
                  </a:lnTo>
                  <a:lnTo>
                    <a:pt x="424182" y="1266752"/>
                  </a:lnTo>
                  <a:cubicBezTo>
                    <a:pt x="174908" y="1189659"/>
                    <a:pt x="0" y="1009179"/>
                    <a:pt x="0" y="798828"/>
                  </a:cubicBezTo>
                  <a:cubicBezTo>
                    <a:pt x="0" y="518360"/>
                    <a:pt x="310948" y="290996"/>
                    <a:pt x="694522" y="290996"/>
                  </a:cubicBezTo>
                  <a:lnTo>
                    <a:pt x="796341" y="298501"/>
                  </a:lnTo>
                  <a:lnTo>
                    <a:pt x="838742" y="241381"/>
                  </a:lnTo>
                  <a:cubicBezTo>
                    <a:pt x="963553" y="106297"/>
                    <a:pt x="1174917" y="17483"/>
                    <a:pt x="1414651" y="17483"/>
                  </a:cubicBezTo>
                  <a:cubicBezTo>
                    <a:pt x="1510545" y="17483"/>
                    <a:pt x="1601899" y="31693"/>
                    <a:pt x="1684991" y="57391"/>
                  </a:cubicBezTo>
                  <a:lnTo>
                    <a:pt x="1741730" y="79910"/>
                  </a:lnTo>
                  <a:lnTo>
                    <a:pt x="1842521" y="39908"/>
                  </a:lnTo>
                  <a:cubicBezTo>
                    <a:pt x="1925612" y="14210"/>
                    <a:pt x="2016967" y="0"/>
                    <a:pt x="2112860" y="0"/>
                  </a:cubicBez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Box 32">
              <a:extLst>
                <a:ext uri="{FF2B5EF4-FFF2-40B4-BE49-F238E27FC236}">
                  <a16:creationId xmlns:a16="http://schemas.microsoft.com/office/drawing/2014/main" xmlns="" id="{86778423-A98B-DC74-6140-4148316BB236}"/>
                </a:ext>
              </a:extLst>
            </p:cNvPr>
            <p:cNvSpPr txBox="1"/>
            <p:nvPr/>
          </p:nvSpPr>
          <p:spPr>
            <a:xfrm>
              <a:off x="4347887" y="3476906"/>
              <a:ext cx="3675408" cy="1015663"/>
            </a:xfrm>
            <a:prstGeom prst="rect">
              <a:avLst/>
            </a:prstGeom>
            <a:noFill/>
          </p:spPr>
          <p:txBody>
            <a:bodyPr wrap="square">
              <a:spAutoFit/>
            </a:bodyPr>
            <a:lstStyle/>
            <a:p>
              <a:pPr algn="ctr"/>
              <a:r>
                <a:rPr lang="en-US" sz="6000" dirty="0" err="1">
                  <a:solidFill>
                    <a:srgbClr val="002060"/>
                  </a:solidFill>
                  <a:latin typeface="Arial" panose="020B0604020202020204" pitchFamily="34" charset="0"/>
                  <a:cs typeface="Arial" panose="020B0604020202020204" pitchFamily="34" charset="0"/>
                </a:rPr>
                <a:t>sao</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sáng</a:t>
              </a:r>
              <a:endParaRPr lang="en-US" sz="6000" dirty="0">
                <a:solidFill>
                  <a:srgbClr val="002060"/>
                </a:solidFill>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xmlns="" id="{18D9D14B-C56E-B9D7-617E-7E3B83B5FECF}"/>
              </a:ext>
            </a:extLst>
          </p:cNvPr>
          <p:cNvGrpSpPr/>
          <p:nvPr/>
        </p:nvGrpSpPr>
        <p:grpSpPr>
          <a:xfrm>
            <a:off x="8163801" y="5729267"/>
            <a:ext cx="3492895" cy="1823534"/>
            <a:chOff x="4374543" y="3245187"/>
            <a:chExt cx="3492895" cy="1823534"/>
          </a:xfrm>
        </p:grpSpPr>
        <p:sp>
          <p:nvSpPr>
            <p:cNvPr id="35" name="Freeform: Shape 34">
              <a:extLst>
                <a:ext uri="{FF2B5EF4-FFF2-40B4-BE49-F238E27FC236}">
                  <a16:creationId xmlns:a16="http://schemas.microsoft.com/office/drawing/2014/main" xmlns="" id="{2C2651F6-8C16-2372-0864-F7ECF851D7FF}"/>
                </a:ext>
              </a:extLst>
            </p:cNvPr>
            <p:cNvSpPr/>
            <p:nvPr/>
          </p:nvSpPr>
          <p:spPr>
            <a:xfrm>
              <a:off x="4404700" y="3245187"/>
              <a:ext cx="3432583" cy="1823534"/>
            </a:xfrm>
            <a:custGeom>
              <a:avLst/>
              <a:gdLst>
                <a:gd name="connsiteX0" fmla="*/ 2112860 w 3432583"/>
                <a:gd name="connsiteY0" fmla="*/ 0 h 1823534"/>
                <a:gd name="connsiteX1" fmla="*/ 2752803 w 3432583"/>
                <a:gd name="connsiteY1" fmla="*/ 310161 h 1823534"/>
                <a:gd name="connsiteX2" fmla="*/ 2783839 w 3432583"/>
                <a:gd name="connsiteY2" fmla="*/ 383266 h 1823534"/>
                <a:gd name="connsiteX3" fmla="*/ 2878032 w 3432583"/>
                <a:gd name="connsiteY3" fmla="*/ 390209 h 1823534"/>
                <a:gd name="connsiteX4" fmla="*/ 3432583 w 3432583"/>
                <a:gd name="connsiteY4" fmla="*/ 887724 h 1823534"/>
                <a:gd name="connsiteX5" fmla="*/ 2878032 w 3432583"/>
                <a:gd name="connsiteY5" fmla="*/ 1385239 h 1823534"/>
                <a:gd name="connsiteX6" fmla="*/ 2801135 w 3432583"/>
                <a:gd name="connsiteY6" fmla="*/ 1390907 h 1823534"/>
                <a:gd name="connsiteX7" fmla="*/ 2797393 w 3432583"/>
                <a:gd name="connsiteY7" fmla="*/ 1418048 h 1823534"/>
                <a:gd name="connsiteX8" fmla="*/ 2116981 w 3432583"/>
                <a:gd name="connsiteY8" fmla="*/ 1823534 h 1823534"/>
                <a:gd name="connsiteX9" fmla="*/ 1625880 w 3432583"/>
                <a:gd name="connsiteY9" fmla="*/ 1674794 h 1823534"/>
                <a:gd name="connsiteX10" fmla="*/ 1615560 w 3432583"/>
                <a:gd name="connsiteY10" fmla="*/ 1665648 h 1823534"/>
                <a:gd name="connsiteX11" fmla="*/ 1567885 w 3432583"/>
                <a:gd name="connsiteY11" fmla="*/ 1694411 h 1823534"/>
                <a:gd name="connsiteX12" fmla="*/ 1179571 w 3432583"/>
                <a:gd name="connsiteY12" fmla="*/ 1781140 h 1823534"/>
                <a:gd name="connsiteX13" fmla="*/ 499159 w 3432583"/>
                <a:gd name="connsiteY13" fmla="*/ 1375654 h 1823534"/>
                <a:gd name="connsiteX14" fmla="*/ 486082 w 3432583"/>
                <a:gd name="connsiteY14" fmla="*/ 1280802 h 1823534"/>
                <a:gd name="connsiteX15" fmla="*/ 424182 w 3432583"/>
                <a:gd name="connsiteY15" fmla="*/ 1266752 h 1823534"/>
                <a:gd name="connsiteX16" fmla="*/ 0 w 3432583"/>
                <a:gd name="connsiteY16" fmla="*/ 798828 h 1823534"/>
                <a:gd name="connsiteX17" fmla="*/ 694522 w 3432583"/>
                <a:gd name="connsiteY17" fmla="*/ 290996 h 1823534"/>
                <a:gd name="connsiteX18" fmla="*/ 796341 w 3432583"/>
                <a:gd name="connsiteY18" fmla="*/ 298501 h 1823534"/>
                <a:gd name="connsiteX19" fmla="*/ 838742 w 3432583"/>
                <a:gd name="connsiteY19" fmla="*/ 241381 h 1823534"/>
                <a:gd name="connsiteX20" fmla="*/ 1414651 w 3432583"/>
                <a:gd name="connsiteY20" fmla="*/ 17483 h 1823534"/>
                <a:gd name="connsiteX21" fmla="*/ 1684991 w 3432583"/>
                <a:gd name="connsiteY21" fmla="*/ 57391 h 1823534"/>
                <a:gd name="connsiteX22" fmla="*/ 1741730 w 3432583"/>
                <a:gd name="connsiteY22" fmla="*/ 79910 h 1823534"/>
                <a:gd name="connsiteX23" fmla="*/ 1842521 w 3432583"/>
                <a:gd name="connsiteY23" fmla="*/ 39908 h 1823534"/>
                <a:gd name="connsiteX24" fmla="*/ 2112860 w 3432583"/>
                <a:gd name="connsiteY24" fmla="*/ 0 h 182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2583" h="1823534">
                  <a:moveTo>
                    <a:pt x="2112860" y="0"/>
                  </a:moveTo>
                  <a:cubicBezTo>
                    <a:pt x="2400541" y="0"/>
                    <a:pt x="2647369" y="127892"/>
                    <a:pt x="2752803" y="310161"/>
                  </a:cubicBezTo>
                  <a:lnTo>
                    <a:pt x="2783839" y="383266"/>
                  </a:lnTo>
                  <a:lnTo>
                    <a:pt x="2878032" y="390209"/>
                  </a:lnTo>
                  <a:cubicBezTo>
                    <a:pt x="3194514" y="437563"/>
                    <a:pt x="3432583" y="642315"/>
                    <a:pt x="3432583" y="887724"/>
                  </a:cubicBezTo>
                  <a:cubicBezTo>
                    <a:pt x="3432583" y="1133134"/>
                    <a:pt x="3194514" y="1337885"/>
                    <a:pt x="2878032" y="1385239"/>
                  </a:cubicBezTo>
                  <a:lnTo>
                    <a:pt x="2801135" y="1390907"/>
                  </a:lnTo>
                  <a:lnTo>
                    <a:pt x="2797393" y="1418048"/>
                  </a:lnTo>
                  <a:cubicBezTo>
                    <a:pt x="2732631" y="1649459"/>
                    <a:pt x="2452608" y="1823534"/>
                    <a:pt x="2116981" y="1823534"/>
                  </a:cubicBezTo>
                  <a:cubicBezTo>
                    <a:pt x="1925194" y="1823534"/>
                    <a:pt x="1751564" y="1766693"/>
                    <a:pt x="1625880" y="1674794"/>
                  </a:cubicBezTo>
                  <a:lnTo>
                    <a:pt x="1615560" y="1665648"/>
                  </a:lnTo>
                  <a:lnTo>
                    <a:pt x="1567885" y="1694411"/>
                  </a:lnTo>
                  <a:cubicBezTo>
                    <a:pt x="1457039" y="1749167"/>
                    <a:pt x="1323411" y="1781140"/>
                    <a:pt x="1179571" y="1781140"/>
                  </a:cubicBezTo>
                  <a:cubicBezTo>
                    <a:pt x="843944" y="1781140"/>
                    <a:pt x="563921" y="1607065"/>
                    <a:pt x="499159" y="1375654"/>
                  </a:cubicBezTo>
                  <a:lnTo>
                    <a:pt x="486082" y="1280802"/>
                  </a:lnTo>
                  <a:lnTo>
                    <a:pt x="424182" y="1266752"/>
                  </a:lnTo>
                  <a:cubicBezTo>
                    <a:pt x="174908" y="1189659"/>
                    <a:pt x="0" y="1009179"/>
                    <a:pt x="0" y="798828"/>
                  </a:cubicBezTo>
                  <a:cubicBezTo>
                    <a:pt x="0" y="518360"/>
                    <a:pt x="310948" y="290996"/>
                    <a:pt x="694522" y="290996"/>
                  </a:cubicBezTo>
                  <a:lnTo>
                    <a:pt x="796341" y="298501"/>
                  </a:lnTo>
                  <a:lnTo>
                    <a:pt x="838742" y="241381"/>
                  </a:lnTo>
                  <a:cubicBezTo>
                    <a:pt x="963553" y="106297"/>
                    <a:pt x="1174917" y="17483"/>
                    <a:pt x="1414651" y="17483"/>
                  </a:cubicBezTo>
                  <a:cubicBezTo>
                    <a:pt x="1510545" y="17483"/>
                    <a:pt x="1601899" y="31693"/>
                    <a:pt x="1684991" y="57391"/>
                  </a:cubicBezTo>
                  <a:lnTo>
                    <a:pt x="1741730" y="79910"/>
                  </a:lnTo>
                  <a:lnTo>
                    <a:pt x="1842521" y="39908"/>
                  </a:lnTo>
                  <a:cubicBezTo>
                    <a:pt x="1925612" y="14210"/>
                    <a:pt x="2016967" y="0"/>
                    <a:pt x="2112860" y="0"/>
                  </a:cubicBez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TextBox 35">
              <a:extLst>
                <a:ext uri="{FF2B5EF4-FFF2-40B4-BE49-F238E27FC236}">
                  <a16:creationId xmlns:a16="http://schemas.microsoft.com/office/drawing/2014/main" xmlns="" id="{737D5C04-A638-6826-97D1-52D6DCD508DA}"/>
                </a:ext>
              </a:extLst>
            </p:cNvPr>
            <p:cNvSpPr txBox="1"/>
            <p:nvPr/>
          </p:nvSpPr>
          <p:spPr>
            <a:xfrm>
              <a:off x="4374543" y="3551028"/>
              <a:ext cx="3492895" cy="1015663"/>
            </a:xfrm>
            <a:prstGeom prst="rect">
              <a:avLst/>
            </a:prstGeom>
            <a:noFill/>
          </p:spPr>
          <p:txBody>
            <a:bodyPr wrap="square">
              <a:spAutoFit/>
            </a:bodyPr>
            <a:lstStyle/>
            <a:p>
              <a:pPr algn="ctr"/>
              <a:r>
                <a:rPr lang="en-US" sz="6000" dirty="0" err="1">
                  <a:solidFill>
                    <a:srgbClr val="002060"/>
                  </a:solidFill>
                  <a:latin typeface="Arial" panose="020B0604020202020204" pitchFamily="34" charset="0"/>
                  <a:cs typeface="Arial" panose="020B0604020202020204" pitchFamily="34" charset="0"/>
                </a:rPr>
                <a:t>tiếng</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sáo</a:t>
              </a:r>
              <a:endParaRPr lang="en-US" sz="6000" dirty="0">
                <a:solidFill>
                  <a:srgbClr val="002060"/>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xmlns="" id="{D7BE1524-3301-839B-1AA5-F18D30ED7475}"/>
              </a:ext>
            </a:extLst>
          </p:cNvPr>
          <p:cNvGrpSpPr/>
          <p:nvPr/>
        </p:nvGrpSpPr>
        <p:grpSpPr>
          <a:xfrm>
            <a:off x="12512917" y="5631173"/>
            <a:ext cx="3432583" cy="1823534"/>
            <a:chOff x="4404700" y="3245187"/>
            <a:chExt cx="3432583" cy="1823534"/>
          </a:xfrm>
        </p:grpSpPr>
        <p:sp>
          <p:nvSpPr>
            <p:cNvPr id="38" name="Freeform: Shape 37">
              <a:extLst>
                <a:ext uri="{FF2B5EF4-FFF2-40B4-BE49-F238E27FC236}">
                  <a16:creationId xmlns:a16="http://schemas.microsoft.com/office/drawing/2014/main" xmlns="" id="{782F51FA-6B91-D30B-57A2-585E04264F61}"/>
                </a:ext>
              </a:extLst>
            </p:cNvPr>
            <p:cNvSpPr/>
            <p:nvPr/>
          </p:nvSpPr>
          <p:spPr>
            <a:xfrm>
              <a:off x="4404700" y="3245187"/>
              <a:ext cx="3432583" cy="1823534"/>
            </a:xfrm>
            <a:custGeom>
              <a:avLst/>
              <a:gdLst>
                <a:gd name="connsiteX0" fmla="*/ 2112860 w 3432583"/>
                <a:gd name="connsiteY0" fmla="*/ 0 h 1823534"/>
                <a:gd name="connsiteX1" fmla="*/ 2752803 w 3432583"/>
                <a:gd name="connsiteY1" fmla="*/ 310161 h 1823534"/>
                <a:gd name="connsiteX2" fmla="*/ 2783839 w 3432583"/>
                <a:gd name="connsiteY2" fmla="*/ 383266 h 1823534"/>
                <a:gd name="connsiteX3" fmla="*/ 2878032 w 3432583"/>
                <a:gd name="connsiteY3" fmla="*/ 390209 h 1823534"/>
                <a:gd name="connsiteX4" fmla="*/ 3432583 w 3432583"/>
                <a:gd name="connsiteY4" fmla="*/ 887724 h 1823534"/>
                <a:gd name="connsiteX5" fmla="*/ 2878032 w 3432583"/>
                <a:gd name="connsiteY5" fmla="*/ 1385239 h 1823534"/>
                <a:gd name="connsiteX6" fmla="*/ 2801135 w 3432583"/>
                <a:gd name="connsiteY6" fmla="*/ 1390907 h 1823534"/>
                <a:gd name="connsiteX7" fmla="*/ 2797393 w 3432583"/>
                <a:gd name="connsiteY7" fmla="*/ 1418048 h 1823534"/>
                <a:gd name="connsiteX8" fmla="*/ 2116981 w 3432583"/>
                <a:gd name="connsiteY8" fmla="*/ 1823534 h 1823534"/>
                <a:gd name="connsiteX9" fmla="*/ 1625880 w 3432583"/>
                <a:gd name="connsiteY9" fmla="*/ 1674794 h 1823534"/>
                <a:gd name="connsiteX10" fmla="*/ 1615560 w 3432583"/>
                <a:gd name="connsiteY10" fmla="*/ 1665648 h 1823534"/>
                <a:gd name="connsiteX11" fmla="*/ 1567885 w 3432583"/>
                <a:gd name="connsiteY11" fmla="*/ 1694411 h 1823534"/>
                <a:gd name="connsiteX12" fmla="*/ 1179571 w 3432583"/>
                <a:gd name="connsiteY12" fmla="*/ 1781140 h 1823534"/>
                <a:gd name="connsiteX13" fmla="*/ 499159 w 3432583"/>
                <a:gd name="connsiteY13" fmla="*/ 1375654 h 1823534"/>
                <a:gd name="connsiteX14" fmla="*/ 486082 w 3432583"/>
                <a:gd name="connsiteY14" fmla="*/ 1280802 h 1823534"/>
                <a:gd name="connsiteX15" fmla="*/ 424182 w 3432583"/>
                <a:gd name="connsiteY15" fmla="*/ 1266752 h 1823534"/>
                <a:gd name="connsiteX16" fmla="*/ 0 w 3432583"/>
                <a:gd name="connsiteY16" fmla="*/ 798828 h 1823534"/>
                <a:gd name="connsiteX17" fmla="*/ 694522 w 3432583"/>
                <a:gd name="connsiteY17" fmla="*/ 290996 h 1823534"/>
                <a:gd name="connsiteX18" fmla="*/ 796341 w 3432583"/>
                <a:gd name="connsiteY18" fmla="*/ 298501 h 1823534"/>
                <a:gd name="connsiteX19" fmla="*/ 838742 w 3432583"/>
                <a:gd name="connsiteY19" fmla="*/ 241381 h 1823534"/>
                <a:gd name="connsiteX20" fmla="*/ 1414651 w 3432583"/>
                <a:gd name="connsiteY20" fmla="*/ 17483 h 1823534"/>
                <a:gd name="connsiteX21" fmla="*/ 1684991 w 3432583"/>
                <a:gd name="connsiteY21" fmla="*/ 57391 h 1823534"/>
                <a:gd name="connsiteX22" fmla="*/ 1741730 w 3432583"/>
                <a:gd name="connsiteY22" fmla="*/ 79910 h 1823534"/>
                <a:gd name="connsiteX23" fmla="*/ 1842521 w 3432583"/>
                <a:gd name="connsiteY23" fmla="*/ 39908 h 1823534"/>
                <a:gd name="connsiteX24" fmla="*/ 2112860 w 3432583"/>
                <a:gd name="connsiteY24" fmla="*/ 0 h 182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2583" h="1823534">
                  <a:moveTo>
                    <a:pt x="2112860" y="0"/>
                  </a:moveTo>
                  <a:cubicBezTo>
                    <a:pt x="2400541" y="0"/>
                    <a:pt x="2647369" y="127892"/>
                    <a:pt x="2752803" y="310161"/>
                  </a:cubicBezTo>
                  <a:lnTo>
                    <a:pt x="2783839" y="383266"/>
                  </a:lnTo>
                  <a:lnTo>
                    <a:pt x="2878032" y="390209"/>
                  </a:lnTo>
                  <a:cubicBezTo>
                    <a:pt x="3194514" y="437563"/>
                    <a:pt x="3432583" y="642315"/>
                    <a:pt x="3432583" y="887724"/>
                  </a:cubicBezTo>
                  <a:cubicBezTo>
                    <a:pt x="3432583" y="1133134"/>
                    <a:pt x="3194514" y="1337885"/>
                    <a:pt x="2878032" y="1385239"/>
                  </a:cubicBezTo>
                  <a:lnTo>
                    <a:pt x="2801135" y="1390907"/>
                  </a:lnTo>
                  <a:lnTo>
                    <a:pt x="2797393" y="1418048"/>
                  </a:lnTo>
                  <a:cubicBezTo>
                    <a:pt x="2732631" y="1649459"/>
                    <a:pt x="2452608" y="1823534"/>
                    <a:pt x="2116981" y="1823534"/>
                  </a:cubicBezTo>
                  <a:cubicBezTo>
                    <a:pt x="1925194" y="1823534"/>
                    <a:pt x="1751564" y="1766693"/>
                    <a:pt x="1625880" y="1674794"/>
                  </a:cubicBezTo>
                  <a:lnTo>
                    <a:pt x="1615560" y="1665648"/>
                  </a:lnTo>
                  <a:lnTo>
                    <a:pt x="1567885" y="1694411"/>
                  </a:lnTo>
                  <a:cubicBezTo>
                    <a:pt x="1457039" y="1749167"/>
                    <a:pt x="1323411" y="1781140"/>
                    <a:pt x="1179571" y="1781140"/>
                  </a:cubicBezTo>
                  <a:cubicBezTo>
                    <a:pt x="843944" y="1781140"/>
                    <a:pt x="563921" y="1607065"/>
                    <a:pt x="499159" y="1375654"/>
                  </a:cubicBezTo>
                  <a:lnTo>
                    <a:pt x="486082" y="1280802"/>
                  </a:lnTo>
                  <a:lnTo>
                    <a:pt x="424182" y="1266752"/>
                  </a:lnTo>
                  <a:cubicBezTo>
                    <a:pt x="174908" y="1189659"/>
                    <a:pt x="0" y="1009179"/>
                    <a:pt x="0" y="798828"/>
                  </a:cubicBezTo>
                  <a:cubicBezTo>
                    <a:pt x="0" y="518360"/>
                    <a:pt x="310948" y="290996"/>
                    <a:pt x="694522" y="290996"/>
                  </a:cubicBezTo>
                  <a:lnTo>
                    <a:pt x="796341" y="298501"/>
                  </a:lnTo>
                  <a:lnTo>
                    <a:pt x="838742" y="241381"/>
                  </a:lnTo>
                  <a:cubicBezTo>
                    <a:pt x="963553" y="106297"/>
                    <a:pt x="1174917" y="17483"/>
                    <a:pt x="1414651" y="17483"/>
                  </a:cubicBezTo>
                  <a:cubicBezTo>
                    <a:pt x="1510545" y="17483"/>
                    <a:pt x="1601899" y="31693"/>
                    <a:pt x="1684991" y="57391"/>
                  </a:cubicBezTo>
                  <a:lnTo>
                    <a:pt x="1741730" y="79910"/>
                  </a:lnTo>
                  <a:lnTo>
                    <a:pt x="1842521" y="39908"/>
                  </a:lnTo>
                  <a:cubicBezTo>
                    <a:pt x="1925612" y="14210"/>
                    <a:pt x="2016967" y="0"/>
                    <a:pt x="2112860" y="0"/>
                  </a:cubicBez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TextBox 38">
              <a:extLst>
                <a:ext uri="{FF2B5EF4-FFF2-40B4-BE49-F238E27FC236}">
                  <a16:creationId xmlns:a16="http://schemas.microsoft.com/office/drawing/2014/main" xmlns="" id="{08C3ECFD-8462-30D0-D560-589C6F07AB51}"/>
                </a:ext>
              </a:extLst>
            </p:cNvPr>
            <p:cNvSpPr txBox="1"/>
            <p:nvPr/>
          </p:nvSpPr>
          <p:spPr>
            <a:xfrm>
              <a:off x="4744439" y="3575877"/>
              <a:ext cx="2805039" cy="1015663"/>
            </a:xfrm>
            <a:prstGeom prst="rect">
              <a:avLst/>
            </a:prstGeom>
            <a:noFill/>
          </p:spPr>
          <p:txBody>
            <a:bodyPr wrap="square">
              <a:spAutoFit/>
            </a:bodyPr>
            <a:lstStyle/>
            <a:p>
              <a:pPr algn="ctr"/>
              <a:r>
                <a:rPr lang="en-US" sz="6000" dirty="0" err="1">
                  <a:solidFill>
                    <a:srgbClr val="002060"/>
                  </a:solidFill>
                  <a:latin typeface="Arial" panose="020B0604020202020204" pitchFamily="34" charset="0"/>
                  <a:cs typeface="Arial" panose="020B0604020202020204" pitchFamily="34" charset="0"/>
                </a:rPr>
                <a:t>trĩu</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hạt</a:t>
              </a:r>
              <a:endParaRPr lang="en-US" sz="60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8485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55576" y="-144463"/>
            <a:ext cx="304800" cy="304802"/>
          </a:xfrm>
          <a:prstGeom prst="rect">
            <a:avLst/>
          </a:prstGeom>
          <a:noFill/>
          <a:ln w="9525">
            <a:noFill/>
            <a:miter lim="800000"/>
            <a:headEnd/>
            <a:tailEnd/>
          </a:ln>
        </p:spPr>
        <p:txBody>
          <a:bodyPr lIns="91436" tIns="45717" rIns="91436" bIns="45717"/>
          <a:lstStyle/>
          <a:p>
            <a:pPr defTabSz="1828755" fontAlgn="base">
              <a:spcBef>
                <a:spcPct val="0"/>
              </a:spcBef>
              <a:spcAft>
                <a:spcPct val="0"/>
              </a:spcAft>
            </a:pPr>
            <a:endParaRPr lang="en-US">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7976" y="7938"/>
            <a:ext cx="304800" cy="304800"/>
          </a:xfrm>
          <a:prstGeom prst="rect">
            <a:avLst/>
          </a:prstGeom>
          <a:noFill/>
          <a:ln w="9525">
            <a:noFill/>
            <a:miter lim="800000"/>
            <a:headEnd/>
            <a:tailEnd/>
          </a:ln>
        </p:spPr>
        <p:txBody>
          <a:bodyPr lIns="91436" tIns="45717" rIns="91436" bIns="45717"/>
          <a:lstStyle/>
          <a:p>
            <a:pPr defTabSz="1828755" fontAlgn="base">
              <a:spcBef>
                <a:spcPct val="0"/>
              </a:spcBef>
              <a:spcAft>
                <a:spcPct val="0"/>
              </a:spcAft>
            </a:pPr>
            <a:endParaRPr lang="en-US">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460376" y="160338"/>
            <a:ext cx="304800" cy="304800"/>
          </a:xfrm>
          <a:prstGeom prst="rect">
            <a:avLst/>
          </a:prstGeom>
          <a:noFill/>
          <a:ln w="9525">
            <a:noFill/>
            <a:miter lim="800000"/>
            <a:headEnd/>
            <a:tailEnd/>
          </a:ln>
        </p:spPr>
        <p:txBody>
          <a:bodyPr lIns="91436" tIns="45717" rIns="91436" bIns="45717"/>
          <a:lstStyle/>
          <a:p>
            <a:pPr defTabSz="1828755" fontAlgn="base">
              <a:spcBef>
                <a:spcPct val="0"/>
              </a:spcBef>
              <a:spcAft>
                <a:spcPct val="0"/>
              </a:spcAft>
            </a:pPr>
            <a:endParaRPr lang="en-US">
              <a:solidFill>
                <a:prstClr val="black"/>
              </a:solidFill>
              <a:cs typeface="Arial" charset="0"/>
              <a:sym typeface="Arial"/>
            </a:endParaRPr>
          </a:p>
        </p:txBody>
      </p:sp>
      <p:sp>
        <p:nvSpPr>
          <p:cNvPr id="20" name="Rectangle 19"/>
          <p:cNvSpPr/>
          <p:nvPr/>
        </p:nvSpPr>
        <p:spPr>
          <a:xfrm>
            <a:off x="8923374" y="3875549"/>
            <a:ext cx="7161024" cy="940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a:solidFill>
                <a:srgbClr val="002060"/>
              </a:solidFill>
            </a:endParaRPr>
          </a:p>
        </p:txBody>
      </p:sp>
      <p:pic>
        <p:nvPicPr>
          <p:cNvPr id="7" name="Picture 1" descr="Description: Gặt chữ trên non lớp 4 (trang 63, 64) | Kết nối tri thức Giải Tiếng Việt lớp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4139" y="7938"/>
            <a:ext cx="6463863" cy="101844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4233043" y="312739"/>
            <a:ext cx="5048882" cy="646331"/>
          </a:xfrm>
          <a:prstGeom prst="rect">
            <a:avLst/>
          </a:prstGeom>
          <a:ln>
            <a:solidFill>
              <a:srgbClr val="FF0000"/>
            </a:solidFill>
          </a:ln>
        </p:spPr>
        <p:txBody>
          <a:bodyPr wrap="square">
            <a:spAutoFit/>
          </a:bodyPr>
          <a:lstStyle/>
          <a:p>
            <a:r>
              <a:rPr lang="en-US" sz="3600" b="1" dirty="0" err="1">
                <a:solidFill>
                  <a:srgbClr val="000000"/>
                </a:solidFill>
                <a:latin typeface="Arial"/>
                <a:ea typeface="Times New Roman"/>
              </a:rPr>
              <a:t>GẶT</a:t>
            </a:r>
            <a:r>
              <a:rPr lang="en-US" sz="3600" b="1" dirty="0">
                <a:solidFill>
                  <a:srgbClr val="000000"/>
                </a:solidFill>
                <a:latin typeface="Arial"/>
                <a:ea typeface="Times New Roman"/>
              </a:rPr>
              <a:t> </a:t>
            </a:r>
            <a:r>
              <a:rPr lang="en-US" sz="3600" b="1" dirty="0" err="1">
                <a:solidFill>
                  <a:srgbClr val="000000"/>
                </a:solidFill>
                <a:latin typeface="Arial"/>
                <a:ea typeface="Times New Roman"/>
              </a:rPr>
              <a:t>CHỮ</a:t>
            </a:r>
            <a:r>
              <a:rPr lang="en-US" sz="3600" b="1" dirty="0">
                <a:solidFill>
                  <a:srgbClr val="000000"/>
                </a:solidFill>
                <a:latin typeface="Arial"/>
                <a:ea typeface="Times New Roman"/>
              </a:rPr>
              <a:t> </a:t>
            </a:r>
            <a:r>
              <a:rPr lang="en-US" sz="3600" b="1" dirty="0" err="1">
                <a:solidFill>
                  <a:srgbClr val="000000"/>
                </a:solidFill>
                <a:latin typeface="Arial"/>
                <a:ea typeface="Times New Roman"/>
              </a:rPr>
              <a:t>TRÊN</a:t>
            </a:r>
            <a:r>
              <a:rPr lang="en-US" sz="3600" b="1" dirty="0">
                <a:solidFill>
                  <a:srgbClr val="000000"/>
                </a:solidFill>
                <a:latin typeface="Arial"/>
                <a:ea typeface="Times New Roman"/>
              </a:rPr>
              <a:t> NON</a:t>
            </a:r>
            <a:endParaRPr lang="en-US" sz="3600" dirty="0">
              <a:solidFill>
                <a:prstClr val="black"/>
              </a:solidFill>
            </a:endParaRPr>
          </a:p>
        </p:txBody>
      </p:sp>
      <p:sp>
        <p:nvSpPr>
          <p:cNvPr id="4" name="Rectangle 3"/>
          <p:cNvSpPr/>
          <p:nvPr/>
        </p:nvSpPr>
        <p:spPr>
          <a:xfrm>
            <a:off x="744165" y="960201"/>
            <a:ext cx="6279381" cy="9296776"/>
          </a:xfrm>
          <a:prstGeom prst="rect">
            <a:avLst/>
          </a:prstGeom>
        </p:spPr>
        <p:txBody>
          <a:bodyPr wrap="square">
            <a:spAutoFit/>
          </a:bodyPr>
          <a:lstStyle/>
          <a:p>
            <a:pPr algn="just">
              <a:lnSpc>
                <a:spcPct val="115000"/>
              </a:lnSpc>
            </a:pPr>
            <a:r>
              <a:rPr lang="en-US" sz="3750" dirty="0" err="1">
                <a:latin typeface="Times New Roman" pitchFamily="18" charset="0"/>
                <a:ea typeface="Times New Roman"/>
                <a:cs typeface="Times New Roman" pitchFamily="18" charset="0"/>
              </a:rPr>
              <a:t>Bình</a:t>
            </a:r>
            <a:r>
              <a:rPr lang="en-US" sz="3750" dirty="0">
                <a:latin typeface="Times New Roman" pitchFamily="18" charset="0"/>
                <a:ea typeface="Times New Roman"/>
                <a:cs typeface="Times New Roman" pitchFamily="18" charset="0"/>
              </a:rPr>
              <a:t> minh </a:t>
            </a:r>
            <a:r>
              <a:rPr lang="en-US" sz="3750" dirty="0" err="1">
                <a:latin typeface="Times New Roman" pitchFamily="18" charset="0"/>
                <a:ea typeface="Times New Roman"/>
                <a:cs typeface="Times New Roman" pitchFamily="18" charset="0"/>
              </a:rPr>
              <a:t>vừa</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tỉnh</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giấc</a:t>
            </a:r>
            <a:endParaRPr lang="en-US" sz="3750" dirty="0">
              <a:latin typeface="Times New Roman" pitchFamily="18" charset="0"/>
              <a:ea typeface="Calibri"/>
              <a:cs typeface="Times New Roman" pitchFamily="18" charset="0"/>
            </a:endParaRPr>
          </a:p>
          <a:p>
            <a:pPr algn="just">
              <a:lnSpc>
                <a:spcPct val="115000"/>
              </a:lnSpc>
            </a:pPr>
            <a:r>
              <a:rPr lang="en-US" sz="3750" dirty="0" err="1">
                <a:latin typeface="Times New Roman" pitchFamily="18" charset="0"/>
                <a:ea typeface="Times New Roman"/>
                <a:cs typeface="Times New Roman" pitchFamily="18" charset="0"/>
              </a:rPr>
              <a:t>Nắng</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nhuộm</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hồng</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núi</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xanh</a:t>
            </a:r>
            <a:endParaRPr lang="en-US" sz="3750" dirty="0">
              <a:latin typeface="Times New Roman" pitchFamily="18" charset="0"/>
              <a:ea typeface="Calibri"/>
              <a:cs typeface="Times New Roman" pitchFamily="18" charset="0"/>
            </a:endParaRPr>
          </a:p>
          <a:p>
            <a:pPr algn="just">
              <a:lnSpc>
                <a:spcPct val="115000"/>
              </a:lnSpc>
            </a:pPr>
            <a:r>
              <a:rPr lang="en-US" sz="3750" dirty="0" err="1">
                <a:latin typeface="Times New Roman" pitchFamily="18" charset="0"/>
                <a:ea typeface="Times New Roman"/>
                <a:cs typeface="Times New Roman" pitchFamily="18" charset="0"/>
              </a:rPr>
              <a:t>Tiếng</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trống</a:t>
            </a:r>
            <a:r>
              <a:rPr lang="en-US" sz="3750" dirty="0">
                <a:latin typeface="Times New Roman" pitchFamily="18" charset="0"/>
                <a:ea typeface="Times New Roman"/>
                <a:cs typeface="Times New Roman" pitchFamily="18" charset="0"/>
              </a:rPr>
              <a:t> rung </a:t>
            </a:r>
            <a:r>
              <a:rPr lang="en-US" sz="3750" dirty="0" err="1">
                <a:latin typeface="Times New Roman" pitchFamily="18" charset="0"/>
                <a:ea typeface="Times New Roman"/>
                <a:cs typeface="Times New Roman" pitchFamily="18" charset="0"/>
              </a:rPr>
              <a:t>vách</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đá</a:t>
            </a:r>
            <a:endParaRPr lang="en-US" sz="3750" dirty="0">
              <a:latin typeface="Times New Roman" pitchFamily="18" charset="0"/>
              <a:ea typeface="Calibri"/>
              <a:cs typeface="Times New Roman" pitchFamily="18" charset="0"/>
            </a:endParaRPr>
          </a:p>
          <a:p>
            <a:pPr algn="just">
              <a:lnSpc>
                <a:spcPct val="115000"/>
              </a:lnSpc>
            </a:pPr>
            <a:r>
              <a:rPr lang="en-US" sz="3750" dirty="0" err="1">
                <a:latin typeface="Times New Roman" pitchFamily="18" charset="0"/>
                <a:ea typeface="Times New Roman"/>
                <a:cs typeface="Times New Roman" pitchFamily="18" charset="0"/>
              </a:rPr>
              <a:t>Giục</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đôi</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chân</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bước</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nhanh</a:t>
            </a:r>
            <a:r>
              <a:rPr lang="en-US" sz="3750" dirty="0">
                <a:latin typeface="Times New Roman" pitchFamily="18" charset="0"/>
                <a:ea typeface="Times New Roman"/>
                <a:cs typeface="Times New Roman" pitchFamily="18" charset="0"/>
              </a:rPr>
              <a:t>.</a:t>
            </a:r>
            <a:endParaRPr lang="en-US" sz="3750" dirty="0">
              <a:latin typeface="Times New Roman" pitchFamily="18" charset="0"/>
              <a:ea typeface="Calibri"/>
              <a:cs typeface="Times New Roman" pitchFamily="18" charset="0"/>
            </a:endParaRPr>
          </a:p>
          <a:p>
            <a:pPr algn="just">
              <a:lnSpc>
                <a:spcPct val="115000"/>
              </a:lnSpc>
            </a:pPr>
            <a:r>
              <a:rPr lang="en-US" sz="3750" dirty="0">
                <a:latin typeface="Times New Roman" pitchFamily="18" charset="0"/>
                <a:ea typeface="Times New Roman"/>
                <a:cs typeface="Times New Roman" pitchFamily="18" charset="0"/>
              </a:rPr>
              <a:t> </a:t>
            </a:r>
            <a:endParaRPr lang="en-US" sz="3750" dirty="0">
              <a:latin typeface="Times New Roman" pitchFamily="18" charset="0"/>
              <a:ea typeface="Calibri"/>
              <a:cs typeface="Times New Roman" pitchFamily="18" charset="0"/>
            </a:endParaRPr>
          </a:p>
          <a:p>
            <a:pPr algn="just">
              <a:lnSpc>
                <a:spcPct val="115000"/>
              </a:lnSpc>
            </a:pPr>
            <a:r>
              <a:rPr lang="en-US" sz="3750" dirty="0" err="1">
                <a:latin typeface="Times New Roman" pitchFamily="18" charset="0"/>
                <a:ea typeface="Times New Roman"/>
                <a:cs typeface="Times New Roman" pitchFamily="18" charset="0"/>
              </a:rPr>
              <a:t>Bóng</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em</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nhoà</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bóng</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núi</a:t>
            </a:r>
            <a:endParaRPr lang="en-US" sz="3750" dirty="0">
              <a:latin typeface="Times New Roman" pitchFamily="18" charset="0"/>
              <a:ea typeface="Calibri"/>
              <a:cs typeface="Times New Roman" pitchFamily="18" charset="0"/>
            </a:endParaRPr>
          </a:p>
          <a:p>
            <a:pPr algn="just">
              <a:lnSpc>
                <a:spcPct val="115000"/>
              </a:lnSpc>
            </a:pPr>
            <a:r>
              <a:rPr lang="en-US" sz="3750" dirty="0">
                <a:latin typeface="Times New Roman" pitchFamily="18" charset="0"/>
                <a:ea typeface="Times New Roman"/>
                <a:cs typeface="Times New Roman" pitchFamily="18" charset="0"/>
              </a:rPr>
              <a:t>Hun </a:t>
            </a:r>
            <a:r>
              <a:rPr lang="en-US" sz="3750" dirty="0" err="1">
                <a:latin typeface="Times New Roman" pitchFamily="18" charset="0"/>
                <a:ea typeface="Times New Roman"/>
                <a:cs typeface="Times New Roman" pitchFamily="18" charset="0"/>
              </a:rPr>
              <a:t>hút</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mấy</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thung</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sâu</a:t>
            </a:r>
            <a:endParaRPr lang="en-US" sz="3750" dirty="0">
              <a:latin typeface="Times New Roman" pitchFamily="18" charset="0"/>
              <a:ea typeface="Calibri"/>
              <a:cs typeface="Times New Roman" pitchFamily="18" charset="0"/>
            </a:endParaRPr>
          </a:p>
          <a:p>
            <a:pPr algn="just">
              <a:lnSpc>
                <a:spcPct val="115000"/>
              </a:lnSpc>
            </a:pPr>
            <a:r>
              <a:rPr lang="en-US" sz="3750" dirty="0" err="1">
                <a:latin typeface="Times New Roman" pitchFamily="18" charset="0"/>
                <a:ea typeface="Times New Roman"/>
                <a:cs typeface="Times New Roman" pitchFamily="18" charset="0"/>
              </a:rPr>
              <a:t>Gió</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đưa</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theo</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tiếng</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sáo</a:t>
            </a:r>
            <a:endParaRPr lang="en-US" sz="3750" dirty="0">
              <a:latin typeface="Times New Roman" pitchFamily="18" charset="0"/>
              <a:ea typeface="Calibri"/>
              <a:cs typeface="Times New Roman" pitchFamily="18" charset="0"/>
            </a:endParaRPr>
          </a:p>
          <a:p>
            <a:pPr algn="just">
              <a:lnSpc>
                <a:spcPct val="115000"/>
              </a:lnSpc>
            </a:pPr>
            <a:r>
              <a:rPr lang="en-US" sz="3750" dirty="0">
                <a:latin typeface="Times New Roman" pitchFamily="18" charset="0"/>
                <a:ea typeface="Times New Roman"/>
                <a:cs typeface="Times New Roman" pitchFamily="18" charset="0"/>
              </a:rPr>
              <a:t>La </a:t>
            </a:r>
            <a:r>
              <a:rPr lang="en-US" sz="3750" dirty="0" err="1">
                <a:latin typeface="Times New Roman" pitchFamily="18" charset="0"/>
                <a:ea typeface="Times New Roman"/>
                <a:cs typeface="Times New Roman" pitchFamily="18" charset="0"/>
              </a:rPr>
              <a:t>đà</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trên</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tán</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lau</a:t>
            </a:r>
            <a:r>
              <a:rPr lang="en-US" sz="3750" dirty="0">
                <a:latin typeface="Times New Roman" pitchFamily="18" charset="0"/>
                <a:ea typeface="Times New Roman"/>
                <a:cs typeface="Times New Roman" pitchFamily="18" charset="0"/>
              </a:rPr>
              <a:t>.</a:t>
            </a:r>
            <a:endParaRPr lang="en-US" sz="3750" dirty="0">
              <a:latin typeface="Times New Roman" pitchFamily="18" charset="0"/>
              <a:ea typeface="Calibri"/>
              <a:cs typeface="Times New Roman" pitchFamily="18" charset="0"/>
            </a:endParaRPr>
          </a:p>
          <a:p>
            <a:pPr algn="just">
              <a:lnSpc>
                <a:spcPct val="115000"/>
              </a:lnSpc>
            </a:pPr>
            <a:r>
              <a:rPr lang="en-US" sz="3750" dirty="0">
                <a:latin typeface="Times New Roman" pitchFamily="18" charset="0"/>
                <a:ea typeface="Times New Roman"/>
                <a:cs typeface="Times New Roman" pitchFamily="18" charset="0"/>
              </a:rPr>
              <a:t> </a:t>
            </a:r>
            <a:endParaRPr lang="en-US" sz="3750" dirty="0">
              <a:latin typeface="Times New Roman" pitchFamily="18" charset="0"/>
              <a:ea typeface="Calibri"/>
              <a:cs typeface="Times New Roman" pitchFamily="18" charset="0"/>
            </a:endParaRPr>
          </a:p>
          <a:p>
            <a:pPr algn="just">
              <a:lnSpc>
                <a:spcPct val="115000"/>
              </a:lnSpc>
            </a:pPr>
            <a:r>
              <a:rPr lang="en-US" sz="3750" dirty="0" err="1">
                <a:latin typeface="Times New Roman" pitchFamily="18" charset="0"/>
                <a:ea typeface="Times New Roman"/>
                <a:cs typeface="Times New Roman" pitchFamily="18" charset="0"/>
              </a:rPr>
              <a:t>Em</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đi</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tìm</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cái</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chữ</a:t>
            </a:r>
            <a:endParaRPr lang="en-US" sz="3750" dirty="0">
              <a:latin typeface="Times New Roman" pitchFamily="18" charset="0"/>
              <a:ea typeface="Calibri"/>
              <a:cs typeface="Times New Roman" pitchFamily="18" charset="0"/>
            </a:endParaRPr>
          </a:p>
          <a:p>
            <a:pPr algn="just">
              <a:lnSpc>
                <a:spcPct val="115000"/>
              </a:lnSpc>
            </a:pPr>
            <a:r>
              <a:rPr lang="en-US" sz="3750" dirty="0" err="1">
                <a:latin typeface="Times New Roman" pitchFamily="18" charset="0"/>
                <a:ea typeface="Times New Roman"/>
                <a:cs typeface="Times New Roman" pitchFamily="18" charset="0"/>
              </a:rPr>
              <a:t>Vượt</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suối</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lại</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băng</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rừng</a:t>
            </a:r>
            <a:endParaRPr lang="en-US" sz="3750" dirty="0">
              <a:latin typeface="Times New Roman" pitchFamily="18" charset="0"/>
              <a:ea typeface="Calibri"/>
              <a:cs typeface="Times New Roman" pitchFamily="18" charset="0"/>
            </a:endParaRPr>
          </a:p>
          <a:p>
            <a:pPr algn="just">
              <a:lnSpc>
                <a:spcPct val="115000"/>
              </a:lnSpc>
            </a:pPr>
            <a:r>
              <a:rPr lang="en-US" sz="3750" dirty="0" err="1">
                <a:latin typeface="Times New Roman" pitchFamily="18" charset="0"/>
                <a:ea typeface="Times New Roman"/>
                <a:cs typeface="Times New Roman" pitchFamily="18" charset="0"/>
              </a:rPr>
              <a:t>Đường</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xa</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chân</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có</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mỏi</a:t>
            </a:r>
            <a:endParaRPr lang="en-US" sz="3750" dirty="0">
              <a:latin typeface="Times New Roman" pitchFamily="18" charset="0"/>
              <a:ea typeface="Calibri"/>
              <a:cs typeface="Times New Roman" pitchFamily="18" charset="0"/>
            </a:endParaRPr>
          </a:p>
          <a:p>
            <a:r>
              <a:rPr lang="en-US" sz="3750" dirty="0" err="1">
                <a:latin typeface="Times New Roman" pitchFamily="18" charset="0"/>
                <a:ea typeface="Times New Roman"/>
                <a:cs typeface="Times New Roman" pitchFamily="18" charset="0"/>
              </a:rPr>
              <a:t>Chữ</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vẫn</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gùi</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trên</a:t>
            </a:r>
            <a:r>
              <a:rPr lang="en-US" sz="3750" dirty="0">
                <a:latin typeface="Times New Roman" pitchFamily="18" charset="0"/>
                <a:ea typeface="Times New Roman"/>
                <a:cs typeface="Times New Roman" pitchFamily="18" charset="0"/>
              </a:rPr>
              <a:t> </a:t>
            </a:r>
            <a:r>
              <a:rPr lang="en-US" sz="3750" dirty="0" err="1">
                <a:latin typeface="Times New Roman" pitchFamily="18" charset="0"/>
                <a:ea typeface="Times New Roman"/>
                <a:cs typeface="Times New Roman" pitchFamily="18" charset="0"/>
              </a:rPr>
              <a:t>lưng</a:t>
            </a:r>
            <a:r>
              <a:rPr lang="en-US" sz="3750" dirty="0">
                <a:latin typeface="Times New Roman" pitchFamily="18" charset="0"/>
                <a:ea typeface="Times New Roman"/>
                <a:cs typeface="Times New Roman" pitchFamily="18" charset="0"/>
              </a:rPr>
              <a:t>.</a:t>
            </a:r>
            <a:endParaRPr lang="en-US" sz="3750" dirty="0">
              <a:latin typeface="Times New Roman" pitchFamily="18" charset="0"/>
              <a:cs typeface="Times New Roman" pitchFamily="18" charset="0"/>
            </a:endParaRPr>
          </a:p>
        </p:txBody>
      </p:sp>
      <p:sp>
        <p:nvSpPr>
          <p:cNvPr id="5" name="Rectangle 4"/>
          <p:cNvSpPr/>
          <p:nvPr/>
        </p:nvSpPr>
        <p:spPr>
          <a:xfrm>
            <a:off x="6692413" y="940768"/>
            <a:ext cx="5084429" cy="6642203"/>
          </a:xfrm>
          <a:prstGeom prst="rect">
            <a:avLst/>
          </a:prstGeom>
        </p:spPr>
        <p:txBody>
          <a:bodyPr wrap="square">
            <a:spAutoFit/>
          </a:bodyPr>
          <a:lstStyle/>
          <a:p>
            <a:pPr algn="just">
              <a:lnSpc>
                <a:spcPct val="115000"/>
              </a:lnSpc>
            </a:pPr>
            <a:r>
              <a:rPr lang="en-US" sz="3750" dirty="0" err="1">
                <a:solidFill>
                  <a:srgbClr val="000000"/>
                </a:solidFill>
                <a:latin typeface="Times New Roman"/>
                <a:ea typeface="Times New Roman"/>
                <a:cs typeface="Times New Roman"/>
              </a:rPr>
              <a:t>Cái</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chữ</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rơi</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xuống</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nương</a:t>
            </a:r>
            <a:endParaRPr lang="en-US" sz="3750" dirty="0">
              <a:solidFill>
                <a:prstClr val="black"/>
              </a:solidFill>
              <a:ea typeface="Calibri"/>
              <a:cs typeface="Times New Roman"/>
            </a:endParaRPr>
          </a:p>
          <a:p>
            <a:pPr algn="just">
              <a:lnSpc>
                <a:spcPct val="115000"/>
              </a:lnSpc>
            </a:pPr>
            <a:r>
              <a:rPr lang="en-US" sz="3750" dirty="0" err="1">
                <a:solidFill>
                  <a:srgbClr val="000000"/>
                </a:solidFill>
                <a:latin typeface="Times New Roman"/>
                <a:ea typeface="Times New Roman"/>
                <a:cs typeface="Times New Roman"/>
              </a:rPr>
              <a:t>Mùa</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cho</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bông</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trĩu</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hạt</a:t>
            </a:r>
            <a:endParaRPr lang="en-US" sz="3750" dirty="0">
              <a:solidFill>
                <a:prstClr val="black"/>
              </a:solidFill>
              <a:ea typeface="Calibri"/>
              <a:cs typeface="Times New Roman"/>
            </a:endParaRPr>
          </a:p>
          <a:p>
            <a:pPr algn="just">
              <a:lnSpc>
                <a:spcPct val="115000"/>
              </a:lnSpc>
            </a:pPr>
            <a:r>
              <a:rPr lang="en-US" sz="3750" dirty="0" err="1">
                <a:solidFill>
                  <a:srgbClr val="000000"/>
                </a:solidFill>
                <a:latin typeface="Times New Roman"/>
                <a:ea typeface="Times New Roman"/>
                <a:cs typeface="Times New Roman"/>
              </a:rPr>
              <a:t>Cái</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chữ</a:t>
            </a:r>
            <a:r>
              <a:rPr lang="en-US" sz="3750" dirty="0">
                <a:solidFill>
                  <a:srgbClr val="000000"/>
                </a:solidFill>
                <a:latin typeface="Times New Roman"/>
                <a:ea typeface="Times New Roman"/>
                <a:cs typeface="Times New Roman"/>
              </a:rPr>
              <a:t> bay </a:t>
            </a:r>
            <a:r>
              <a:rPr lang="en-US" sz="3750" dirty="0" err="1">
                <a:solidFill>
                  <a:srgbClr val="000000"/>
                </a:solidFill>
                <a:latin typeface="Times New Roman"/>
                <a:ea typeface="Times New Roman"/>
                <a:cs typeface="Times New Roman"/>
              </a:rPr>
              <a:t>lên</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ngàn</a:t>
            </a:r>
            <a:endParaRPr lang="en-US" sz="3750" dirty="0">
              <a:solidFill>
                <a:prstClr val="black"/>
              </a:solidFill>
              <a:ea typeface="Calibri"/>
              <a:cs typeface="Times New Roman"/>
            </a:endParaRPr>
          </a:p>
          <a:p>
            <a:pPr algn="just">
              <a:lnSpc>
                <a:spcPct val="115000"/>
              </a:lnSpc>
            </a:pPr>
            <a:r>
              <a:rPr lang="en-US" sz="3750" dirty="0" err="1">
                <a:solidFill>
                  <a:srgbClr val="000000"/>
                </a:solidFill>
                <a:latin typeface="Times New Roman"/>
                <a:ea typeface="Times New Roman"/>
                <a:cs typeface="Times New Roman"/>
              </a:rPr>
              <a:t>Rừng</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ríu</a:t>
            </a:r>
            <a:r>
              <a:rPr lang="en-US" sz="3750" dirty="0">
                <a:solidFill>
                  <a:srgbClr val="000000"/>
                </a:solidFill>
                <a:latin typeface="Times New Roman"/>
                <a:ea typeface="Times New Roman"/>
                <a:cs typeface="Times New Roman"/>
              </a:rPr>
              <a:t> ran </a:t>
            </a:r>
            <a:r>
              <a:rPr lang="en-US" sz="3750" dirty="0" err="1">
                <a:solidFill>
                  <a:srgbClr val="000000"/>
                </a:solidFill>
                <a:latin typeface="Times New Roman"/>
                <a:ea typeface="Times New Roman"/>
                <a:cs typeface="Times New Roman"/>
              </a:rPr>
              <a:t>chim</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hát</a:t>
            </a:r>
            <a:r>
              <a:rPr lang="en-US" sz="3750" dirty="0">
                <a:solidFill>
                  <a:srgbClr val="000000"/>
                </a:solidFill>
                <a:latin typeface="Times New Roman"/>
                <a:ea typeface="Times New Roman"/>
                <a:cs typeface="Times New Roman"/>
              </a:rPr>
              <a:t>.</a:t>
            </a:r>
            <a:endParaRPr lang="en-US" sz="3750" dirty="0">
              <a:solidFill>
                <a:prstClr val="black"/>
              </a:solidFill>
              <a:ea typeface="Calibri"/>
              <a:cs typeface="Times New Roman"/>
            </a:endParaRPr>
          </a:p>
          <a:p>
            <a:pPr algn="just">
              <a:lnSpc>
                <a:spcPct val="115000"/>
              </a:lnSpc>
            </a:pPr>
            <a:r>
              <a:rPr lang="en-US" sz="3750" dirty="0">
                <a:solidFill>
                  <a:srgbClr val="000000"/>
                </a:solidFill>
                <a:latin typeface="Times New Roman"/>
                <a:ea typeface="Times New Roman"/>
                <a:cs typeface="Times New Roman"/>
              </a:rPr>
              <a:t> </a:t>
            </a:r>
            <a:endParaRPr lang="en-US" sz="3750" dirty="0">
              <a:solidFill>
                <a:prstClr val="black"/>
              </a:solidFill>
              <a:ea typeface="Calibri"/>
              <a:cs typeface="Times New Roman"/>
            </a:endParaRPr>
          </a:p>
          <a:p>
            <a:pPr algn="just">
              <a:lnSpc>
                <a:spcPct val="115000"/>
              </a:lnSpc>
            </a:pPr>
            <a:r>
              <a:rPr lang="en-US" sz="3750" dirty="0" err="1">
                <a:solidFill>
                  <a:srgbClr val="000000"/>
                </a:solidFill>
                <a:latin typeface="Times New Roman"/>
                <a:ea typeface="Times New Roman"/>
                <a:cs typeface="Times New Roman"/>
              </a:rPr>
              <a:t>Càng</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đi</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chân</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càng</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vững</a:t>
            </a:r>
            <a:endParaRPr lang="en-US" sz="3750" dirty="0">
              <a:solidFill>
                <a:prstClr val="black"/>
              </a:solidFill>
              <a:ea typeface="Calibri"/>
              <a:cs typeface="Times New Roman"/>
            </a:endParaRPr>
          </a:p>
          <a:p>
            <a:pPr algn="just">
              <a:lnSpc>
                <a:spcPct val="115000"/>
              </a:lnSpc>
            </a:pPr>
            <a:r>
              <a:rPr lang="en-US" sz="3750" dirty="0" err="1">
                <a:solidFill>
                  <a:srgbClr val="000000"/>
                </a:solidFill>
                <a:latin typeface="Times New Roman"/>
                <a:ea typeface="Times New Roman"/>
                <a:cs typeface="Times New Roman"/>
              </a:rPr>
              <a:t>Lớp</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học</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ngang</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lưng</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đồi</a:t>
            </a:r>
            <a:endParaRPr lang="en-US" sz="3750" dirty="0">
              <a:solidFill>
                <a:prstClr val="black"/>
              </a:solidFill>
              <a:ea typeface="Calibri"/>
              <a:cs typeface="Times New Roman"/>
            </a:endParaRPr>
          </a:p>
          <a:p>
            <a:pPr algn="just">
              <a:lnSpc>
                <a:spcPct val="115000"/>
              </a:lnSpc>
            </a:pPr>
            <a:r>
              <a:rPr lang="en-US" sz="3750" dirty="0" err="1">
                <a:solidFill>
                  <a:srgbClr val="000000"/>
                </a:solidFill>
                <a:latin typeface="Times New Roman"/>
                <a:ea typeface="Times New Roman"/>
                <a:cs typeface="Times New Roman"/>
              </a:rPr>
              <a:t>Mắt</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em</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như</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sao</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sáng</a:t>
            </a:r>
            <a:endParaRPr lang="en-US" sz="3750" dirty="0">
              <a:solidFill>
                <a:prstClr val="black"/>
              </a:solidFill>
              <a:ea typeface="Calibri"/>
              <a:cs typeface="Times New Roman"/>
            </a:endParaRPr>
          </a:p>
          <a:p>
            <a:pPr algn="just">
              <a:lnSpc>
                <a:spcPct val="115000"/>
              </a:lnSpc>
            </a:pPr>
            <a:r>
              <a:rPr lang="en-US" sz="3750" dirty="0" err="1">
                <a:solidFill>
                  <a:srgbClr val="000000"/>
                </a:solidFill>
                <a:latin typeface="Times New Roman"/>
                <a:ea typeface="Times New Roman"/>
                <a:cs typeface="Times New Roman"/>
              </a:rPr>
              <a:t>Gặt</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chữ</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trên</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đỉnh</a:t>
            </a:r>
            <a:r>
              <a:rPr lang="en-US" sz="3750" dirty="0">
                <a:solidFill>
                  <a:srgbClr val="000000"/>
                </a:solidFill>
                <a:latin typeface="Times New Roman"/>
                <a:ea typeface="Times New Roman"/>
                <a:cs typeface="Times New Roman"/>
              </a:rPr>
              <a:t> </a:t>
            </a:r>
            <a:r>
              <a:rPr lang="en-US" sz="3750" dirty="0" err="1">
                <a:solidFill>
                  <a:srgbClr val="000000"/>
                </a:solidFill>
                <a:latin typeface="Times New Roman"/>
                <a:ea typeface="Times New Roman"/>
                <a:cs typeface="Times New Roman"/>
              </a:rPr>
              <a:t>trời</a:t>
            </a:r>
            <a:r>
              <a:rPr lang="en-US" sz="3750" dirty="0">
                <a:solidFill>
                  <a:srgbClr val="000000"/>
                </a:solidFill>
                <a:latin typeface="Times New Roman"/>
                <a:ea typeface="Times New Roman"/>
                <a:cs typeface="Times New Roman"/>
              </a:rPr>
              <a:t>!</a:t>
            </a:r>
            <a:endParaRPr lang="en-US" sz="3750" dirty="0">
              <a:solidFill>
                <a:prstClr val="black"/>
              </a:solidFill>
              <a:ea typeface="Calibri"/>
              <a:cs typeface="Times New Roman"/>
            </a:endParaRPr>
          </a:p>
          <a:p>
            <a:pPr algn="r"/>
            <a:r>
              <a:rPr lang="en-US" sz="3750" dirty="0">
                <a:solidFill>
                  <a:srgbClr val="000000"/>
                </a:solidFill>
                <a:latin typeface="Times New Roman"/>
                <a:ea typeface="Times New Roman"/>
              </a:rPr>
              <a:t>(</a:t>
            </a:r>
            <a:r>
              <a:rPr lang="en-US" sz="3750" dirty="0" err="1">
                <a:solidFill>
                  <a:srgbClr val="000000"/>
                </a:solidFill>
                <a:latin typeface="Times New Roman"/>
                <a:ea typeface="Times New Roman"/>
              </a:rPr>
              <a:t>Bích</a:t>
            </a:r>
            <a:r>
              <a:rPr lang="en-US" sz="3750" dirty="0">
                <a:solidFill>
                  <a:srgbClr val="000000"/>
                </a:solidFill>
                <a:latin typeface="Times New Roman"/>
                <a:ea typeface="Times New Roman"/>
              </a:rPr>
              <a:t> </a:t>
            </a:r>
            <a:r>
              <a:rPr lang="en-US" sz="3750" dirty="0" err="1">
                <a:solidFill>
                  <a:srgbClr val="000000"/>
                </a:solidFill>
                <a:latin typeface="Times New Roman"/>
                <a:ea typeface="Times New Roman"/>
              </a:rPr>
              <a:t>Ngọc</a:t>
            </a:r>
            <a:r>
              <a:rPr lang="en-US" sz="3750" dirty="0">
                <a:solidFill>
                  <a:srgbClr val="000000"/>
                </a:solidFill>
                <a:latin typeface="Times New Roman"/>
                <a:ea typeface="Times New Roman"/>
              </a:rPr>
              <a:t>)</a:t>
            </a:r>
            <a:endParaRPr lang="en-US" sz="3750" dirty="0">
              <a:solidFill>
                <a:prstClr val="black"/>
              </a:solidFill>
            </a:endParaRPr>
          </a:p>
        </p:txBody>
      </p:sp>
      <p:cxnSp>
        <p:nvCxnSpPr>
          <p:cNvPr id="6" name="Straight Connector 5"/>
          <p:cNvCxnSpPr/>
          <p:nvPr/>
        </p:nvCxnSpPr>
        <p:spPr>
          <a:xfrm flipH="1">
            <a:off x="2885090" y="1076183"/>
            <a:ext cx="118242" cy="5555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374930" y="1868213"/>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066345" y="2475197"/>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531435" y="3129479"/>
            <a:ext cx="165537" cy="4256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09125" y="4516880"/>
            <a:ext cx="63047" cy="3862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364744" y="5131754"/>
            <a:ext cx="165537" cy="3350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356854" y="5738738"/>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923284" y="6448187"/>
            <a:ext cx="82767" cy="3941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743107" y="7780421"/>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711568" y="8411054"/>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912094" y="3145238"/>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046098" y="3160997"/>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351239" y="6432428"/>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485243" y="6448187"/>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750976" y="9065336"/>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631583" y="9695969"/>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155284" y="9625022"/>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312937" y="9640781"/>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8265109" y="1085314"/>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659761" y="1743332"/>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8252989" y="2404055"/>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8497565" y="2989080"/>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1138481" y="3145196"/>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0988697" y="3137306"/>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8379417" y="4406462"/>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347878" y="5108042"/>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11422248" y="4445870"/>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466653" y="1162889"/>
            <a:ext cx="153828" cy="4924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6124930" y="1793522"/>
            <a:ext cx="173483" cy="4530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699271" y="2538212"/>
            <a:ext cx="165525" cy="3863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5466653" y="4516880"/>
            <a:ext cx="114350" cy="2996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368119" y="5147513"/>
            <a:ext cx="86748" cy="3192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190755" y="5849093"/>
            <a:ext cx="90680" cy="38619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25104" y="7772531"/>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423313" y="8379515"/>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155284" y="9033797"/>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1516886" y="1158701"/>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1036016" y="1765685"/>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0838934" y="2467265"/>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1414358" y="5100152"/>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8245392" y="5785973"/>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0815243" y="5730785"/>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8332098" y="6416606"/>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11114790" y="6432365"/>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11035953" y="6377177"/>
            <a:ext cx="165537" cy="449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75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inVertic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barn(inVertical)">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arn(inVertical)">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barn(inVertical)">
                                      <p:cBhvr>
                                        <p:cTn id="67" dur="5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inVertical)">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barn(inVertical)">
                                      <p:cBhvr>
                                        <p:cTn id="77" dur="500"/>
                                        <p:tgtEl>
                                          <p:spTgt spid="52"/>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barn(inVertical)">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barn(inVertical)">
                                      <p:cBhvr>
                                        <p:cTn id="92" dur="500"/>
                                        <p:tgtEl>
                                          <p:spTgt spid="33"/>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barn(inVertical)">
                                      <p:cBhvr>
                                        <p:cTn id="97" dur="500"/>
                                        <p:tgtEl>
                                          <p:spTgt spid="28"/>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barn(inVertical)">
                                      <p:cBhvr>
                                        <p:cTn id="102" dur="500"/>
                                        <p:tgtEl>
                                          <p:spTgt spid="5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barn(inVertical)">
                                      <p:cBhvr>
                                        <p:cTn id="107" dur="500"/>
                                        <p:tgtEl>
                                          <p:spTgt spid="29"/>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54"/>
                                        </p:tgtEl>
                                        <p:attrNameLst>
                                          <p:attrName>style.visibility</p:attrName>
                                        </p:attrNameLst>
                                      </p:cBhvr>
                                      <p:to>
                                        <p:strVal val="visible"/>
                                      </p:to>
                                    </p:set>
                                    <p:animEffect transition="in" filter="barn(inVertical)">
                                      <p:cBhvr>
                                        <p:cTn id="112" dur="500"/>
                                        <p:tgtEl>
                                          <p:spTgt spid="54"/>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barn(inVertical)">
                                      <p:cBhvr>
                                        <p:cTn id="117" dur="500"/>
                                        <p:tgtEl>
                                          <p:spTgt spid="34"/>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55"/>
                                        </p:tgtEl>
                                        <p:attrNameLst>
                                          <p:attrName>style.visibility</p:attrName>
                                        </p:attrNameLst>
                                      </p:cBhvr>
                                      <p:to>
                                        <p:strVal val="visible"/>
                                      </p:to>
                                    </p:set>
                                    <p:animEffect transition="in" filter="barn(inVertical)">
                                      <p:cBhvr>
                                        <p:cTn id="122" dur="500"/>
                                        <p:tgtEl>
                                          <p:spTgt spid="55"/>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35"/>
                                        </p:tgtEl>
                                        <p:attrNameLst>
                                          <p:attrName>style.visibility</p:attrName>
                                        </p:attrNameLst>
                                      </p:cBhvr>
                                      <p:to>
                                        <p:strVal val="visible"/>
                                      </p:to>
                                    </p:set>
                                    <p:animEffect transition="in" filter="barn(inVertical)">
                                      <p:cBhvr>
                                        <p:cTn id="127" dur="500"/>
                                        <p:tgtEl>
                                          <p:spTgt spid="35"/>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36"/>
                                        </p:tgtEl>
                                        <p:attrNameLst>
                                          <p:attrName>style.visibility</p:attrName>
                                        </p:attrNameLst>
                                      </p:cBhvr>
                                      <p:to>
                                        <p:strVal val="visible"/>
                                      </p:to>
                                    </p:set>
                                    <p:animEffect transition="in" filter="barn(inVertical)">
                                      <p:cBhvr>
                                        <p:cTn id="132" dur="500"/>
                                        <p:tgtEl>
                                          <p:spTgt spid="36"/>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37"/>
                                        </p:tgtEl>
                                        <p:attrNameLst>
                                          <p:attrName>style.visibility</p:attrName>
                                        </p:attrNameLst>
                                      </p:cBhvr>
                                      <p:to>
                                        <p:strVal val="visible"/>
                                      </p:to>
                                    </p:set>
                                    <p:animEffect transition="in" filter="barn(inVertical)">
                                      <p:cBhvr>
                                        <p:cTn id="137" dur="500"/>
                                        <p:tgtEl>
                                          <p:spTgt spid="37"/>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nodeType="clickEffect">
                                  <p:stCondLst>
                                    <p:cond delay="0"/>
                                  </p:stCondLst>
                                  <p:childTnLst>
                                    <p:set>
                                      <p:cBhvr>
                                        <p:cTn id="141" dur="1" fill="hold">
                                          <p:stCondLst>
                                            <p:cond delay="0"/>
                                          </p:stCondLst>
                                        </p:cTn>
                                        <p:tgtEl>
                                          <p:spTgt spid="38"/>
                                        </p:tgtEl>
                                        <p:attrNameLst>
                                          <p:attrName>style.visibility</p:attrName>
                                        </p:attrNameLst>
                                      </p:cBhvr>
                                      <p:to>
                                        <p:strVal val="visible"/>
                                      </p:to>
                                    </p:set>
                                    <p:animEffect transition="in" filter="barn(inVertical)">
                                      <p:cBhvr>
                                        <p:cTn id="142" dur="500"/>
                                        <p:tgtEl>
                                          <p:spTgt spid="38"/>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nodeType="click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barn(inVertical)">
                                      <p:cBhvr>
                                        <p:cTn id="147" dur="500"/>
                                        <p:tgtEl>
                                          <p:spTgt spid="56"/>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nodeType="clickEffect">
                                  <p:stCondLst>
                                    <p:cond delay="0"/>
                                  </p:stCondLst>
                                  <p:childTnLst>
                                    <p:set>
                                      <p:cBhvr>
                                        <p:cTn id="151" dur="1" fill="hold">
                                          <p:stCondLst>
                                            <p:cond delay="0"/>
                                          </p:stCondLst>
                                        </p:cTn>
                                        <p:tgtEl>
                                          <p:spTgt spid="39"/>
                                        </p:tgtEl>
                                        <p:attrNameLst>
                                          <p:attrName>style.visibility</p:attrName>
                                        </p:attrNameLst>
                                      </p:cBhvr>
                                      <p:to>
                                        <p:strVal val="visible"/>
                                      </p:to>
                                    </p:set>
                                    <p:animEffect transition="in" filter="barn(inVertical)">
                                      <p:cBhvr>
                                        <p:cTn id="152" dur="500"/>
                                        <p:tgtEl>
                                          <p:spTgt spid="39"/>
                                        </p:tgtEl>
                                      </p:cBhvr>
                                    </p:animEffec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nodeType="clickEffect">
                                  <p:stCondLst>
                                    <p:cond delay="0"/>
                                  </p:stCondLst>
                                  <p:childTnLst>
                                    <p:set>
                                      <p:cBhvr>
                                        <p:cTn id="156" dur="1" fill="hold">
                                          <p:stCondLst>
                                            <p:cond delay="0"/>
                                          </p:stCondLst>
                                        </p:cTn>
                                        <p:tgtEl>
                                          <p:spTgt spid="57"/>
                                        </p:tgtEl>
                                        <p:attrNameLst>
                                          <p:attrName>style.visibility</p:attrName>
                                        </p:attrNameLst>
                                      </p:cBhvr>
                                      <p:to>
                                        <p:strVal val="visible"/>
                                      </p:to>
                                    </p:set>
                                    <p:animEffect transition="in" filter="barn(inVertical)">
                                      <p:cBhvr>
                                        <p:cTn id="157" dur="500"/>
                                        <p:tgtEl>
                                          <p:spTgt spid="57"/>
                                        </p:tgtEl>
                                      </p:cBhvr>
                                    </p:animEffect>
                                  </p:childTnLst>
                                </p:cTn>
                              </p:par>
                            </p:childTnLst>
                          </p:cTn>
                        </p:par>
                      </p:childTnLst>
                    </p:cTn>
                  </p:par>
                  <p:par>
                    <p:cTn id="158" fill="hold">
                      <p:stCondLst>
                        <p:cond delay="indefinite"/>
                      </p:stCondLst>
                      <p:childTnLst>
                        <p:par>
                          <p:cTn id="159" fill="hold">
                            <p:stCondLst>
                              <p:cond delay="0"/>
                            </p:stCondLst>
                            <p:childTnLst>
                              <p:par>
                                <p:cTn id="160" presetID="16" presetClass="entr" presetSubtype="21" fill="hold"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barn(inVertic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58"/>
                                        </p:tgtEl>
                                        <p:attrNameLst>
                                          <p:attrName>style.visibility</p:attrName>
                                        </p:attrNameLst>
                                      </p:cBhvr>
                                      <p:to>
                                        <p:strVal val="visible"/>
                                      </p:to>
                                    </p:set>
                                    <p:animEffect transition="in" filter="barn(inVertical)">
                                      <p:cBhvr>
                                        <p:cTn id="167" dur="500"/>
                                        <p:tgtEl>
                                          <p:spTgt spid="58"/>
                                        </p:tgtEl>
                                      </p:cBhvr>
                                    </p:animEffect>
                                  </p:childTnLst>
                                </p:cTn>
                              </p:par>
                            </p:childTnLst>
                          </p:cTn>
                        </p:par>
                      </p:childTnLst>
                    </p:cTn>
                  </p:par>
                  <p:par>
                    <p:cTn id="168" fill="hold">
                      <p:stCondLst>
                        <p:cond delay="indefinite"/>
                      </p:stCondLst>
                      <p:childTnLst>
                        <p:par>
                          <p:cTn id="169" fill="hold">
                            <p:stCondLst>
                              <p:cond delay="0"/>
                            </p:stCondLst>
                            <p:childTnLst>
                              <p:par>
                                <p:cTn id="170" presetID="16" presetClass="entr" presetSubtype="21" fill="hold" nodeType="clickEffect">
                                  <p:stCondLst>
                                    <p:cond delay="0"/>
                                  </p:stCondLst>
                                  <p:childTnLst>
                                    <p:set>
                                      <p:cBhvr>
                                        <p:cTn id="171" dur="1" fill="hold">
                                          <p:stCondLst>
                                            <p:cond delay="0"/>
                                          </p:stCondLst>
                                        </p:cTn>
                                        <p:tgtEl>
                                          <p:spTgt spid="41"/>
                                        </p:tgtEl>
                                        <p:attrNameLst>
                                          <p:attrName>style.visibility</p:attrName>
                                        </p:attrNameLst>
                                      </p:cBhvr>
                                      <p:to>
                                        <p:strVal val="visible"/>
                                      </p:to>
                                    </p:set>
                                    <p:animEffect transition="in" filter="barn(inVertical)">
                                      <p:cBhvr>
                                        <p:cTn id="172" dur="500"/>
                                        <p:tgtEl>
                                          <p:spTgt spid="41"/>
                                        </p:tgtEl>
                                      </p:cBhvr>
                                    </p:animEffect>
                                  </p:childTnLst>
                                </p:cTn>
                              </p:par>
                            </p:childTnLst>
                          </p:cTn>
                        </p:par>
                      </p:childTnLst>
                    </p:cTn>
                  </p:par>
                  <p:par>
                    <p:cTn id="173" fill="hold">
                      <p:stCondLst>
                        <p:cond delay="indefinite"/>
                      </p:stCondLst>
                      <p:childTnLst>
                        <p:par>
                          <p:cTn id="174" fill="hold">
                            <p:stCondLst>
                              <p:cond delay="0"/>
                            </p:stCondLst>
                            <p:childTnLst>
                              <p:par>
                                <p:cTn id="175" presetID="16" presetClass="entr" presetSubtype="21" fill="hold" nodeType="clickEffect">
                                  <p:stCondLst>
                                    <p:cond delay="0"/>
                                  </p:stCondLst>
                                  <p:childTnLst>
                                    <p:set>
                                      <p:cBhvr>
                                        <p:cTn id="176" dur="1" fill="hold">
                                          <p:stCondLst>
                                            <p:cond delay="0"/>
                                          </p:stCondLst>
                                        </p:cTn>
                                        <p:tgtEl>
                                          <p:spTgt spid="42"/>
                                        </p:tgtEl>
                                        <p:attrNameLst>
                                          <p:attrName>style.visibility</p:attrName>
                                        </p:attrNameLst>
                                      </p:cBhvr>
                                      <p:to>
                                        <p:strVal val="visible"/>
                                      </p:to>
                                    </p:set>
                                    <p:animEffect transition="in" filter="barn(inVertical)">
                                      <p:cBhvr>
                                        <p:cTn id="177" dur="500"/>
                                        <p:tgtEl>
                                          <p:spTgt spid="42"/>
                                        </p:tgtEl>
                                      </p:cBhvr>
                                    </p:animEffect>
                                  </p:childTnLst>
                                </p:cTn>
                              </p:par>
                            </p:childTnLst>
                          </p:cTn>
                        </p:par>
                      </p:childTnLst>
                    </p:cTn>
                  </p:par>
                  <p:par>
                    <p:cTn id="178" fill="hold">
                      <p:stCondLst>
                        <p:cond delay="indefinite"/>
                      </p:stCondLst>
                      <p:childTnLst>
                        <p:par>
                          <p:cTn id="179" fill="hold">
                            <p:stCondLst>
                              <p:cond delay="0"/>
                            </p:stCondLst>
                            <p:childTnLst>
                              <p:par>
                                <p:cTn id="180" presetID="16" presetClass="entr" presetSubtype="21" fill="hold" nodeType="clickEffect">
                                  <p:stCondLst>
                                    <p:cond delay="0"/>
                                  </p:stCondLst>
                                  <p:childTnLst>
                                    <p:set>
                                      <p:cBhvr>
                                        <p:cTn id="181" dur="1" fill="hold">
                                          <p:stCondLst>
                                            <p:cond delay="0"/>
                                          </p:stCondLst>
                                        </p:cTn>
                                        <p:tgtEl>
                                          <p:spTgt spid="43"/>
                                        </p:tgtEl>
                                        <p:attrNameLst>
                                          <p:attrName>style.visibility</p:attrName>
                                        </p:attrNameLst>
                                      </p:cBhvr>
                                      <p:to>
                                        <p:strVal val="visible"/>
                                      </p:to>
                                    </p:set>
                                    <p:animEffect transition="in" filter="barn(inVertical)">
                                      <p:cBhvr>
                                        <p:cTn id="182" dur="500"/>
                                        <p:tgtEl>
                                          <p:spTgt spid="43"/>
                                        </p:tgtEl>
                                      </p:cBhvr>
                                    </p:animEffect>
                                  </p:childTnLst>
                                </p:cTn>
                              </p:par>
                            </p:childTnLst>
                          </p:cTn>
                        </p:par>
                      </p:childTnLst>
                    </p:cTn>
                  </p:par>
                  <p:par>
                    <p:cTn id="183" fill="hold">
                      <p:stCondLst>
                        <p:cond delay="indefinite"/>
                      </p:stCondLst>
                      <p:childTnLst>
                        <p:par>
                          <p:cTn id="184" fill="hold">
                            <p:stCondLst>
                              <p:cond delay="0"/>
                            </p:stCondLst>
                            <p:childTnLst>
                              <p:par>
                                <p:cTn id="185" presetID="16" presetClass="entr" presetSubtype="21" fill="hold" nodeType="clickEffect">
                                  <p:stCondLst>
                                    <p:cond delay="0"/>
                                  </p:stCondLst>
                                  <p:childTnLst>
                                    <p:set>
                                      <p:cBhvr>
                                        <p:cTn id="186" dur="1" fill="hold">
                                          <p:stCondLst>
                                            <p:cond delay="0"/>
                                          </p:stCondLst>
                                        </p:cTn>
                                        <p:tgtEl>
                                          <p:spTgt spid="44"/>
                                        </p:tgtEl>
                                        <p:attrNameLst>
                                          <p:attrName>style.visibility</p:attrName>
                                        </p:attrNameLst>
                                      </p:cBhvr>
                                      <p:to>
                                        <p:strVal val="visible"/>
                                      </p:to>
                                    </p:set>
                                    <p:animEffect transition="in" filter="barn(inVertical)">
                                      <p:cBhvr>
                                        <p:cTn id="187" dur="500"/>
                                        <p:tgtEl>
                                          <p:spTgt spid="44"/>
                                        </p:tgtEl>
                                      </p:cBhvr>
                                    </p:animEffect>
                                  </p:childTnLst>
                                </p:cTn>
                              </p:par>
                            </p:childTnLst>
                          </p:cTn>
                        </p:par>
                      </p:childTnLst>
                    </p:cTn>
                  </p:par>
                  <p:par>
                    <p:cTn id="188" fill="hold">
                      <p:stCondLst>
                        <p:cond delay="indefinite"/>
                      </p:stCondLst>
                      <p:childTnLst>
                        <p:par>
                          <p:cTn id="189" fill="hold">
                            <p:stCondLst>
                              <p:cond delay="0"/>
                            </p:stCondLst>
                            <p:childTnLst>
                              <p:par>
                                <p:cTn id="190" presetID="16" presetClass="entr" presetSubtype="21" fill="hold" nodeType="clickEffect">
                                  <p:stCondLst>
                                    <p:cond delay="0"/>
                                  </p:stCondLst>
                                  <p:childTnLst>
                                    <p:set>
                                      <p:cBhvr>
                                        <p:cTn id="191" dur="1" fill="hold">
                                          <p:stCondLst>
                                            <p:cond delay="0"/>
                                          </p:stCondLst>
                                        </p:cTn>
                                        <p:tgtEl>
                                          <p:spTgt spid="46"/>
                                        </p:tgtEl>
                                        <p:attrNameLst>
                                          <p:attrName>style.visibility</p:attrName>
                                        </p:attrNameLst>
                                      </p:cBhvr>
                                      <p:to>
                                        <p:strVal val="visible"/>
                                      </p:to>
                                    </p:set>
                                    <p:animEffect transition="in" filter="barn(inVertical)">
                                      <p:cBhvr>
                                        <p:cTn id="192" dur="500"/>
                                        <p:tgtEl>
                                          <p:spTgt spid="46"/>
                                        </p:tgtEl>
                                      </p:cBhvr>
                                    </p:animEffect>
                                  </p:childTnLst>
                                </p:cTn>
                              </p:par>
                            </p:childTnLst>
                          </p:cTn>
                        </p:par>
                      </p:childTnLst>
                    </p:cTn>
                  </p:par>
                  <p:par>
                    <p:cTn id="193" fill="hold">
                      <p:stCondLst>
                        <p:cond delay="indefinite"/>
                      </p:stCondLst>
                      <p:childTnLst>
                        <p:par>
                          <p:cTn id="194" fill="hold">
                            <p:stCondLst>
                              <p:cond delay="0"/>
                            </p:stCondLst>
                            <p:childTnLst>
                              <p:par>
                                <p:cTn id="195" presetID="16" presetClass="entr" presetSubtype="21" fill="hold" nodeType="clickEffect">
                                  <p:stCondLst>
                                    <p:cond delay="0"/>
                                  </p:stCondLst>
                                  <p:childTnLst>
                                    <p:set>
                                      <p:cBhvr>
                                        <p:cTn id="196" dur="1" fill="hold">
                                          <p:stCondLst>
                                            <p:cond delay="0"/>
                                          </p:stCondLst>
                                        </p:cTn>
                                        <p:tgtEl>
                                          <p:spTgt spid="45"/>
                                        </p:tgtEl>
                                        <p:attrNameLst>
                                          <p:attrName>style.visibility</p:attrName>
                                        </p:attrNameLst>
                                      </p:cBhvr>
                                      <p:to>
                                        <p:strVal val="visible"/>
                                      </p:to>
                                    </p:set>
                                    <p:animEffect transition="in" filter="barn(inVertical)">
                                      <p:cBhvr>
                                        <p:cTn id="197" dur="500"/>
                                        <p:tgtEl>
                                          <p:spTgt spid="45"/>
                                        </p:tgtEl>
                                      </p:cBhvr>
                                    </p:animEffect>
                                  </p:childTnLst>
                                </p:cTn>
                              </p:par>
                            </p:childTnLst>
                          </p:cTn>
                        </p:par>
                      </p:childTnLst>
                    </p:cTn>
                  </p:par>
                  <p:par>
                    <p:cTn id="198" fill="hold">
                      <p:stCondLst>
                        <p:cond delay="indefinite"/>
                      </p:stCondLst>
                      <p:childTnLst>
                        <p:par>
                          <p:cTn id="199" fill="hold">
                            <p:stCondLst>
                              <p:cond delay="0"/>
                            </p:stCondLst>
                            <p:childTnLst>
                              <p:par>
                                <p:cTn id="200" presetID="16" presetClass="entr" presetSubtype="21" fill="hold" nodeType="clickEffect">
                                  <p:stCondLst>
                                    <p:cond delay="0"/>
                                  </p:stCondLst>
                                  <p:childTnLst>
                                    <p:set>
                                      <p:cBhvr>
                                        <p:cTn id="201" dur="1" fill="hold">
                                          <p:stCondLst>
                                            <p:cond delay="0"/>
                                          </p:stCondLst>
                                        </p:cTn>
                                        <p:tgtEl>
                                          <p:spTgt spid="59"/>
                                        </p:tgtEl>
                                        <p:attrNameLst>
                                          <p:attrName>style.visibility</p:attrName>
                                        </p:attrNameLst>
                                      </p:cBhvr>
                                      <p:to>
                                        <p:strVal val="visible"/>
                                      </p:to>
                                    </p:set>
                                    <p:animEffect transition="in" filter="barn(inVertical)">
                                      <p:cBhvr>
                                        <p:cTn id="202" dur="500"/>
                                        <p:tgtEl>
                                          <p:spTgt spid="59"/>
                                        </p:tgtEl>
                                      </p:cBhvr>
                                    </p:animEffect>
                                  </p:childTnLst>
                                </p:cTn>
                              </p:par>
                            </p:childTnLst>
                          </p:cTn>
                        </p:par>
                      </p:childTnLst>
                    </p:cTn>
                  </p:par>
                  <p:par>
                    <p:cTn id="203" fill="hold">
                      <p:stCondLst>
                        <p:cond delay="indefinite"/>
                      </p:stCondLst>
                      <p:childTnLst>
                        <p:par>
                          <p:cTn id="204" fill="hold">
                            <p:stCondLst>
                              <p:cond delay="0"/>
                            </p:stCondLst>
                            <p:childTnLst>
                              <p:par>
                                <p:cTn id="205" presetID="16" presetClass="entr" presetSubtype="21" fill="hold" nodeType="clickEffect">
                                  <p:stCondLst>
                                    <p:cond delay="0"/>
                                  </p:stCondLst>
                                  <p:childTnLst>
                                    <p:set>
                                      <p:cBhvr>
                                        <p:cTn id="206" dur="1" fill="hold">
                                          <p:stCondLst>
                                            <p:cond delay="0"/>
                                          </p:stCondLst>
                                        </p:cTn>
                                        <p:tgtEl>
                                          <p:spTgt spid="60"/>
                                        </p:tgtEl>
                                        <p:attrNameLst>
                                          <p:attrName>style.visibility</p:attrName>
                                        </p:attrNameLst>
                                      </p:cBhvr>
                                      <p:to>
                                        <p:strVal val="visible"/>
                                      </p:to>
                                    </p:set>
                                    <p:animEffect transition="in" filter="barn(inVertical)">
                                      <p:cBhvr>
                                        <p:cTn id="207" dur="500"/>
                                        <p:tgtEl>
                                          <p:spTgt spid="60"/>
                                        </p:tgtEl>
                                      </p:cBhvr>
                                    </p:animEffect>
                                  </p:childTnLst>
                                </p:cTn>
                              </p:par>
                            </p:childTnLst>
                          </p:cTn>
                        </p:par>
                      </p:childTnLst>
                    </p:cTn>
                  </p:par>
                  <p:par>
                    <p:cTn id="208" fill="hold">
                      <p:stCondLst>
                        <p:cond delay="indefinite"/>
                      </p:stCondLst>
                      <p:childTnLst>
                        <p:par>
                          <p:cTn id="209" fill="hold">
                            <p:stCondLst>
                              <p:cond delay="0"/>
                            </p:stCondLst>
                            <p:childTnLst>
                              <p:par>
                                <p:cTn id="210" presetID="16" presetClass="entr" presetSubtype="21" fill="hold" nodeType="clickEffect">
                                  <p:stCondLst>
                                    <p:cond delay="0"/>
                                  </p:stCondLst>
                                  <p:childTnLst>
                                    <p:set>
                                      <p:cBhvr>
                                        <p:cTn id="211" dur="1" fill="hold">
                                          <p:stCondLst>
                                            <p:cond delay="0"/>
                                          </p:stCondLst>
                                        </p:cTn>
                                        <p:tgtEl>
                                          <p:spTgt spid="61"/>
                                        </p:tgtEl>
                                        <p:attrNameLst>
                                          <p:attrName>style.visibility</p:attrName>
                                        </p:attrNameLst>
                                      </p:cBhvr>
                                      <p:to>
                                        <p:strVal val="visible"/>
                                      </p:to>
                                    </p:set>
                                    <p:animEffect transition="in" filter="barn(inVertical)">
                                      <p:cBhvr>
                                        <p:cTn id="212" dur="500"/>
                                        <p:tgtEl>
                                          <p:spTgt spid="61"/>
                                        </p:tgtEl>
                                      </p:cBhvr>
                                    </p:animEffect>
                                  </p:childTnLst>
                                </p:cTn>
                              </p:par>
                            </p:childTnLst>
                          </p:cTn>
                        </p:par>
                      </p:childTnLst>
                    </p:cTn>
                  </p:par>
                  <p:par>
                    <p:cTn id="213" fill="hold">
                      <p:stCondLst>
                        <p:cond delay="indefinite"/>
                      </p:stCondLst>
                      <p:childTnLst>
                        <p:par>
                          <p:cTn id="214" fill="hold">
                            <p:stCondLst>
                              <p:cond delay="0"/>
                            </p:stCondLst>
                            <p:childTnLst>
                              <p:par>
                                <p:cTn id="215" presetID="16" presetClass="entr" presetSubtype="21" fill="hold" nodeType="clickEffect">
                                  <p:stCondLst>
                                    <p:cond delay="0"/>
                                  </p:stCondLst>
                                  <p:childTnLst>
                                    <p:set>
                                      <p:cBhvr>
                                        <p:cTn id="216" dur="1" fill="hold">
                                          <p:stCondLst>
                                            <p:cond delay="0"/>
                                          </p:stCondLst>
                                        </p:cTn>
                                        <p:tgtEl>
                                          <p:spTgt spid="62"/>
                                        </p:tgtEl>
                                        <p:attrNameLst>
                                          <p:attrName>style.visibility</p:attrName>
                                        </p:attrNameLst>
                                      </p:cBhvr>
                                      <p:to>
                                        <p:strVal val="visible"/>
                                      </p:to>
                                    </p:set>
                                    <p:animEffect transition="in" filter="barn(inVertical)">
                                      <p:cBhvr>
                                        <p:cTn id="217" dur="500"/>
                                        <p:tgtEl>
                                          <p:spTgt spid="62"/>
                                        </p:tgtEl>
                                      </p:cBhvr>
                                    </p:animEffect>
                                  </p:childTnLst>
                                </p:cTn>
                              </p:par>
                            </p:childTnLst>
                          </p:cTn>
                        </p:par>
                      </p:childTnLst>
                    </p:cTn>
                  </p:par>
                  <p:par>
                    <p:cTn id="218" fill="hold">
                      <p:stCondLst>
                        <p:cond delay="indefinite"/>
                      </p:stCondLst>
                      <p:childTnLst>
                        <p:par>
                          <p:cTn id="219" fill="hold">
                            <p:stCondLst>
                              <p:cond delay="0"/>
                            </p:stCondLst>
                            <p:childTnLst>
                              <p:par>
                                <p:cTn id="220" presetID="16" presetClass="entr" presetSubtype="21" fill="hold" nodeType="clickEffect">
                                  <p:stCondLst>
                                    <p:cond delay="0"/>
                                  </p:stCondLst>
                                  <p:childTnLst>
                                    <p:set>
                                      <p:cBhvr>
                                        <p:cTn id="221" dur="1" fill="hold">
                                          <p:stCondLst>
                                            <p:cond delay="0"/>
                                          </p:stCondLst>
                                        </p:cTn>
                                        <p:tgtEl>
                                          <p:spTgt spid="63"/>
                                        </p:tgtEl>
                                        <p:attrNameLst>
                                          <p:attrName>style.visibility</p:attrName>
                                        </p:attrNameLst>
                                      </p:cBhvr>
                                      <p:to>
                                        <p:strVal val="visible"/>
                                      </p:to>
                                    </p:set>
                                    <p:animEffect transition="in" filter="barn(inVertical)">
                                      <p:cBhvr>
                                        <p:cTn id="222" dur="500"/>
                                        <p:tgtEl>
                                          <p:spTgt spid="63"/>
                                        </p:tgtEl>
                                      </p:cBhvr>
                                    </p:animEffect>
                                  </p:childTnLst>
                                </p:cTn>
                              </p:par>
                            </p:childTnLst>
                          </p:cTn>
                        </p:par>
                      </p:childTnLst>
                    </p:cTn>
                  </p:par>
                  <p:par>
                    <p:cTn id="223" fill="hold">
                      <p:stCondLst>
                        <p:cond delay="indefinite"/>
                      </p:stCondLst>
                      <p:childTnLst>
                        <p:par>
                          <p:cTn id="224" fill="hold">
                            <p:stCondLst>
                              <p:cond delay="0"/>
                            </p:stCondLst>
                            <p:childTnLst>
                              <p:par>
                                <p:cTn id="225" presetID="16" presetClass="entr" presetSubtype="21" fill="hold" nodeType="clickEffect">
                                  <p:stCondLst>
                                    <p:cond delay="0"/>
                                  </p:stCondLst>
                                  <p:childTnLst>
                                    <p:set>
                                      <p:cBhvr>
                                        <p:cTn id="226" dur="1" fill="hold">
                                          <p:stCondLst>
                                            <p:cond delay="0"/>
                                          </p:stCondLst>
                                        </p:cTn>
                                        <p:tgtEl>
                                          <p:spTgt spid="64"/>
                                        </p:tgtEl>
                                        <p:attrNameLst>
                                          <p:attrName>style.visibility</p:attrName>
                                        </p:attrNameLst>
                                      </p:cBhvr>
                                      <p:to>
                                        <p:strVal val="visible"/>
                                      </p:to>
                                    </p:set>
                                    <p:animEffect transition="in" filter="barn(inVertical)">
                                      <p:cBhvr>
                                        <p:cTn id="22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TotalTime>
  <Words>969</Words>
  <Application>Microsoft Office PowerPoint</Application>
  <PresentationFormat>Custom</PresentationFormat>
  <Paragraphs>179</Paragraphs>
  <Slides>26</Slides>
  <Notes>4</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Arial</vt:lpstr>
      <vt:lpstr>Balsamiq Sans Bold</vt:lpstr>
      <vt:lpstr>汉仪粗宋简</vt:lpstr>
      <vt:lpstr>AvantGarde</vt:lpstr>
      <vt:lpstr>#9Slide03 Arima Madurai Black</vt:lpstr>
      <vt:lpstr>Roboto</vt:lpstr>
      <vt:lpstr>Wingdings</vt:lpstr>
      <vt:lpstr>Jua</vt:lpstr>
      <vt:lpstr>Cambria</vt:lpstr>
      <vt:lpstr>Times New Roman</vt:lpstr>
      <vt:lpstr>Calibri</vt:lpstr>
      <vt:lpstr>Arial-Rounded</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admin</dc:creator>
  <cp:lastModifiedBy>ismail - [2010]</cp:lastModifiedBy>
  <cp:revision>68</cp:revision>
  <dcterms:created xsi:type="dcterms:W3CDTF">2006-08-16T00:00:00Z</dcterms:created>
  <dcterms:modified xsi:type="dcterms:W3CDTF">2024-12-16T01:42:26Z</dcterms:modified>
  <dc:identifier>DAGUbZUhuGo</dc:identifier>
</cp:coreProperties>
</file>