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1"/>
  </p:notesMasterIdLst>
  <p:sldIdLst>
    <p:sldId id="307" r:id="rId3"/>
    <p:sldId id="258" r:id="rId4"/>
    <p:sldId id="527" r:id="rId5"/>
    <p:sldId id="528" r:id="rId6"/>
    <p:sldId id="531" r:id="rId7"/>
    <p:sldId id="533" r:id="rId8"/>
    <p:sldId id="532" r:id="rId9"/>
    <p:sldId id="534" r:id="rId10"/>
    <p:sldId id="257" r:id="rId11"/>
    <p:sldId id="293" r:id="rId12"/>
    <p:sldId id="352" r:id="rId13"/>
    <p:sldId id="514" r:id="rId14"/>
    <p:sldId id="515" r:id="rId15"/>
    <p:sldId id="525" r:id="rId16"/>
    <p:sldId id="516" r:id="rId17"/>
    <p:sldId id="526" r:id="rId18"/>
    <p:sldId id="524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4D680-4281-4F60-8BB7-D7772CC9078A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8FBDD-B113-440F-809D-A91ED7FC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1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2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83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6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8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9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4">
            <a:extLst>
              <a:ext uri="{FF2B5EF4-FFF2-40B4-BE49-F238E27FC236}">
                <a16:creationId xmlns:a16="http://schemas.microsoft.com/office/drawing/2014/main" id="{EE4A213D-3CC8-48AB-8424-034DE797FE13}"/>
              </a:ext>
            </a:extLst>
          </p:cNvPr>
          <p:cNvSpPr/>
          <p:nvPr userDrawn="1"/>
        </p:nvSpPr>
        <p:spPr>
          <a:xfrm>
            <a:off x="362494" y="359783"/>
            <a:ext cx="11467011" cy="613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FE947134-F9DA-2415-2938-A31585E25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995" y="403880"/>
            <a:ext cx="726420" cy="7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9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161A8820-E65D-42B2-8810-54A5F62607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B78A014C-CFE1-4F93-918D-EFC31A6AD698}"/>
              </a:ext>
            </a:extLst>
          </p:cNvPr>
          <p:cNvSpPr/>
          <p:nvPr userDrawn="1"/>
        </p:nvSpPr>
        <p:spPr>
          <a:xfrm>
            <a:off x="242351" y="270272"/>
            <a:ext cx="11707299" cy="631745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1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BF1D36AD-8739-BD3A-EE8E-612DF3381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8D7F5C5A-CF24-2597-584E-28EBAED00610}"/>
              </a:ext>
            </a:extLst>
          </p:cNvPr>
          <p:cNvSpPr/>
          <p:nvPr userDrawn="1"/>
        </p:nvSpPr>
        <p:spPr>
          <a:xfrm>
            <a:off x="362494" y="359783"/>
            <a:ext cx="11467011" cy="613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579580-139F-72FE-4471-AF7D1E226BE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5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6EF87789-CB36-2479-D2E0-C630E99E9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37) Khởi động đầu giờ cho học sinh tiểu học - Bài múa đơn giản  dễ thực hiện - YouTube">
            <a:hlinkClick r:id="" action="ppaction://media"/>
            <a:extLst>
              <a:ext uri="{FF2B5EF4-FFF2-40B4-BE49-F238E27FC236}">
                <a16:creationId xmlns:a16="http://schemas.microsoft.com/office/drawing/2014/main" id="{463F35A1-D102-D7EA-3F97-12E4351C5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76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>
            <a:off x="479653" y="227155"/>
            <a:ext cx="11232696" cy="6403689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9D0439E7-F585-E816-B696-A0F59DC537E4}"/>
              </a:ext>
            </a:extLst>
          </p:cNvPr>
          <p:cNvSpPr/>
          <p:nvPr/>
        </p:nvSpPr>
        <p:spPr>
          <a:xfrm>
            <a:off x="4620158" y="3330439"/>
            <a:ext cx="2951683" cy="3527561"/>
          </a:xfrm>
          <a:custGeom>
            <a:avLst/>
            <a:gdLst/>
            <a:ahLst/>
            <a:cxnLst/>
            <a:rect l="l" t="t" r="r" b="b"/>
            <a:pathLst>
              <a:path w="6352383" h="7280668">
                <a:moveTo>
                  <a:pt x="0" y="0"/>
                </a:moveTo>
                <a:lnTo>
                  <a:pt x="6352383" y="0"/>
                </a:lnTo>
                <a:lnTo>
                  <a:pt x="6352383" y="7280668"/>
                </a:lnTo>
                <a:lnTo>
                  <a:pt x="0" y="7280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0CA9C3C7-64BD-8216-F0DA-F345D92CB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49" y="1216225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35C76E-49BD-4509-A55E-94F6AA4BCB71}"/>
              </a:ext>
            </a:extLst>
          </p:cNvPr>
          <p:cNvGrpSpPr/>
          <p:nvPr/>
        </p:nvGrpSpPr>
        <p:grpSpPr>
          <a:xfrm>
            <a:off x="1437738" y="446567"/>
            <a:ext cx="6414524" cy="768350"/>
            <a:chOff x="1571236" y="-82639"/>
            <a:chExt cx="7024124" cy="768350"/>
          </a:xfrm>
        </p:grpSpPr>
        <p:grpSp>
          <p:nvGrpSpPr>
            <p:cNvPr id="11" name="组合 24">
              <a:extLst>
                <a:ext uri="{FF2B5EF4-FFF2-40B4-BE49-F238E27FC236}">
                  <a16:creationId xmlns:a16="http://schemas.microsoft.com/office/drawing/2014/main" id="{EAB5F2F1-DB35-4BD6-A6EC-84BBDB6B6C09}"/>
                </a:ext>
              </a:extLst>
            </p:cNvPr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14" name="椭圆 26">
                <a:extLst>
                  <a:ext uri="{FF2B5EF4-FFF2-40B4-BE49-F238E27FC236}">
                    <a16:creationId xmlns:a16="http://schemas.microsoft.com/office/drawing/2014/main" id="{5CC64FA1-6E2D-40EC-938F-753EFC05FF07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文本框 27">
                <a:extLst>
                  <a:ext uri="{FF2B5EF4-FFF2-40B4-BE49-F238E27FC236}">
                    <a16:creationId xmlns:a16="http://schemas.microsoft.com/office/drawing/2014/main" id="{BE45C36E-59ED-4B70-A585-AEE8CA6F940E}"/>
                  </a:ext>
                </a:extLst>
              </p:cNvPr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8062024-F140-4979-BF9E-6B148AD386CD}"/>
                </a:ext>
              </a:extLst>
            </p:cNvPr>
            <p:cNvSpPr/>
            <p:nvPr/>
          </p:nvSpPr>
          <p:spPr>
            <a:xfrm>
              <a:off x="2436274" y="33231"/>
              <a:ext cx="6159086" cy="57963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Đặt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(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theo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mẫu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):</a:t>
              </a:r>
              <a:endParaRPr lang="en-US" sz="3200" b="1" dirty="0"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8E6CA2-0E83-4A1F-A9F8-146ADA1C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42" y="1749741"/>
            <a:ext cx="10861358" cy="26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3">
            <a:extLst>
              <a:ext uri="{FF2B5EF4-FFF2-40B4-BE49-F238E27FC236}">
                <a16:creationId xmlns:a16="http://schemas.microsoft.com/office/drawing/2014/main" id="{991DACC0-D1FC-4846-800C-C6A0CBD1C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835" y="88033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82B6CBDC-9AF8-4BB8-A881-1A7A00ACE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516" y="863869"/>
            <a:ext cx="9072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60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8EEF7708-7AE9-4A0B-8A9F-80735667A64C}"/>
              </a:ext>
            </a:extLst>
          </p:cNvPr>
          <p:cNvGrpSpPr>
            <a:grpSpLocks/>
          </p:cNvGrpSpPr>
          <p:nvPr/>
        </p:nvGrpSpPr>
        <p:grpSpPr bwMode="auto">
          <a:xfrm>
            <a:off x="2510016" y="929985"/>
            <a:ext cx="882651" cy="1431301"/>
            <a:chOff x="2299" y="1252"/>
            <a:chExt cx="556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2003CC-5192-4C5F-A685-FC78B9680FD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5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5CCF1E-0F03-4072-8A03-3DAD4C20352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E5B157A6-A258-420A-AEB4-47F6AC84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456" y="152253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C52103-292F-425B-90D3-9E3EE72C573A}"/>
              </a:ext>
            </a:extLst>
          </p:cNvPr>
          <p:cNvCxnSpPr>
            <a:cxnSpLocks/>
          </p:cNvCxnSpPr>
          <p:nvPr/>
        </p:nvCxnSpPr>
        <p:spPr>
          <a:xfrm>
            <a:off x="1515308" y="2321256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TextBox 38">
            <a:extLst>
              <a:ext uri="{FF2B5EF4-FFF2-40B4-BE49-F238E27FC236}">
                <a16:creationId xmlns:a16="http://schemas.microsoft.com/office/drawing/2014/main" id="{A39E5E31-2064-41E5-8D15-E1D2A101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95" y="2321256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6">
            <a:extLst>
              <a:ext uri="{FF2B5EF4-FFF2-40B4-BE49-F238E27FC236}">
                <a16:creationId xmlns:a16="http://schemas.microsoft.com/office/drawing/2014/main" id="{A74AADED-1D77-424B-B2A8-2A0113874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282" y="157962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38">
            <a:extLst>
              <a:ext uri="{FF2B5EF4-FFF2-40B4-BE49-F238E27FC236}">
                <a16:creationId xmlns:a16="http://schemas.microsoft.com/office/drawing/2014/main" id="{A94E1221-07E4-4815-85BC-707090E4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31" y="2321256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6" name="TextBox 38">
            <a:extLst>
              <a:ext uri="{FF2B5EF4-FFF2-40B4-BE49-F238E27FC236}">
                <a16:creationId xmlns:a16="http://schemas.microsoft.com/office/drawing/2014/main" id="{5E6B4982-8607-4CC5-A57F-FE71DB81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545" y="1523357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274E5F81-6027-42C0-B68C-20B9FBAD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451" y="2848777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ABDD76F-62EF-4588-8FDC-99CF5047E1BF}"/>
              </a:ext>
            </a:extLst>
          </p:cNvPr>
          <p:cNvCxnSpPr>
            <a:cxnSpLocks/>
          </p:cNvCxnSpPr>
          <p:nvPr/>
        </p:nvCxnSpPr>
        <p:spPr>
          <a:xfrm>
            <a:off x="1485040" y="3581096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9" name="TextBox 38">
            <a:extLst>
              <a:ext uri="{FF2B5EF4-FFF2-40B4-BE49-F238E27FC236}">
                <a16:creationId xmlns:a16="http://schemas.microsoft.com/office/drawing/2014/main" id="{89C12837-B8EA-4F4B-BACB-D1552E9F8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80" y="3575711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43">
            <a:extLst>
              <a:ext uri="{FF2B5EF4-FFF2-40B4-BE49-F238E27FC236}">
                <a16:creationId xmlns:a16="http://schemas.microsoft.com/office/drawing/2014/main" id="{91A028CC-545D-468A-A055-C6002CDEC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235" y="896931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" name="TextBox 49">
            <a:extLst>
              <a:ext uri="{FF2B5EF4-FFF2-40B4-BE49-F238E27FC236}">
                <a16:creationId xmlns:a16="http://schemas.microsoft.com/office/drawing/2014/main" id="{510A8D62-D187-494F-9D10-D3933C33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916" y="880466"/>
            <a:ext cx="9072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73</a:t>
            </a:r>
          </a:p>
        </p:txBody>
      </p:sp>
      <p:grpSp>
        <p:nvGrpSpPr>
          <p:cNvPr id="72" name="Group 66">
            <a:extLst>
              <a:ext uri="{FF2B5EF4-FFF2-40B4-BE49-F238E27FC236}">
                <a16:creationId xmlns:a16="http://schemas.microsoft.com/office/drawing/2014/main" id="{F1373FBD-9C4B-41E6-B891-2E6841708947}"/>
              </a:ext>
            </a:extLst>
          </p:cNvPr>
          <p:cNvGrpSpPr>
            <a:grpSpLocks/>
          </p:cNvGrpSpPr>
          <p:nvPr/>
        </p:nvGrpSpPr>
        <p:grpSpPr bwMode="auto">
          <a:xfrm>
            <a:off x="6218416" y="946582"/>
            <a:ext cx="882651" cy="1431301"/>
            <a:chOff x="2299" y="1252"/>
            <a:chExt cx="556" cy="656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FC7E453-21D3-40DA-B71F-25BE8120EB6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5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FE50F62-851C-4B9D-A9B5-C74FDA92D37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5" name="TextBox 36">
            <a:extLst>
              <a:ext uri="{FF2B5EF4-FFF2-40B4-BE49-F238E27FC236}">
                <a16:creationId xmlns:a16="http://schemas.microsoft.com/office/drawing/2014/main" id="{D0CD1556-6678-4766-87C3-D86B96525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759" y="168296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3202276-0E28-48A6-8CE9-9EE6DB7401E2}"/>
              </a:ext>
            </a:extLst>
          </p:cNvPr>
          <p:cNvCxnSpPr>
            <a:cxnSpLocks/>
          </p:cNvCxnSpPr>
          <p:nvPr/>
        </p:nvCxnSpPr>
        <p:spPr>
          <a:xfrm>
            <a:off x="5223708" y="2337853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7" name="TextBox 38">
            <a:extLst>
              <a:ext uri="{FF2B5EF4-FFF2-40B4-BE49-F238E27FC236}">
                <a16:creationId xmlns:a16="http://schemas.microsoft.com/office/drawing/2014/main" id="{20874466-2DCA-4D0F-9D58-FDE3070F9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95" y="2337853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0F513994-5C4A-4891-86AA-A5A17BD99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682" y="159622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TextBox 38">
            <a:extLst>
              <a:ext uri="{FF2B5EF4-FFF2-40B4-BE49-F238E27FC236}">
                <a16:creationId xmlns:a16="http://schemas.microsoft.com/office/drawing/2014/main" id="{008DCD7D-66C3-469F-BC21-80388A18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331" y="2337853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301B7752-4006-475B-BA0E-3A837A52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671" y="1672826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B99C9EB7-12BA-4496-AAD1-31C2B4178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663" y="2937293"/>
            <a:ext cx="9345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B11F5A9-ABB6-4F52-8C81-3133C68DE5FD}"/>
              </a:ext>
            </a:extLst>
          </p:cNvPr>
          <p:cNvCxnSpPr>
            <a:cxnSpLocks/>
          </p:cNvCxnSpPr>
          <p:nvPr/>
        </p:nvCxnSpPr>
        <p:spPr>
          <a:xfrm>
            <a:off x="5193440" y="3597693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id="{02DFBDB1-84A4-4200-9568-A4369EE70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879" y="3592308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4" name="TextBox 43">
            <a:extLst>
              <a:ext uri="{FF2B5EF4-FFF2-40B4-BE49-F238E27FC236}">
                <a16:creationId xmlns:a16="http://schemas.microsoft.com/office/drawing/2014/main" id="{D29BE63E-7620-4D7D-B4C8-E8D9D3FF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791" y="97145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5" name="TextBox 49">
            <a:extLst>
              <a:ext uri="{FF2B5EF4-FFF2-40B4-BE49-F238E27FC236}">
                <a16:creationId xmlns:a16="http://schemas.microsoft.com/office/drawing/2014/main" id="{C025AD36-A2D2-4BE0-AFA5-F9DA76B38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472" y="954993"/>
            <a:ext cx="9072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39</a:t>
            </a:r>
          </a:p>
        </p:txBody>
      </p:sp>
      <p:grpSp>
        <p:nvGrpSpPr>
          <p:cNvPr id="86" name="Group 66">
            <a:extLst>
              <a:ext uri="{FF2B5EF4-FFF2-40B4-BE49-F238E27FC236}">
                <a16:creationId xmlns:a16="http://schemas.microsoft.com/office/drawing/2014/main" id="{271FDC2B-1F50-4895-9849-40DBC788728C}"/>
              </a:ext>
            </a:extLst>
          </p:cNvPr>
          <p:cNvGrpSpPr>
            <a:grpSpLocks/>
          </p:cNvGrpSpPr>
          <p:nvPr/>
        </p:nvGrpSpPr>
        <p:grpSpPr bwMode="auto">
          <a:xfrm>
            <a:off x="9365972" y="1021109"/>
            <a:ext cx="882651" cy="1431301"/>
            <a:chOff x="2299" y="1252"/>
            <a:chExt cx="556" cy="656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0D306EC-ED23-47BE-ADDC-DFC0796A002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5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DB3085B-478A-44DE-BF85-017BC8398AC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9" name="TextBox 36">
            <a:extLst>
              <a:ext uri="{FF2B5EF4-FFF2-40B4-BE49-F238E27FC236}">
                <a16:creationId xmlns:a16="http://schemas.microsoft.com/office/drawing/2014/main" id="{65D741FB-9BF7-4F66-8A96-9B18EB015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315" y="175749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A83714A-F3DD-4A51-BFB1-98DB2062A1F6}"/>
              </a:ext>
            </a:extLst>
          </p:cNvPr>
          <p:cNvCxnSpPr>
            <a:cxnSpLocks/>
          </p:cNvCxnSpPr>
          <p:nvPr/>
        </p:nvCxnSpPr>
        <p:spPr>
          <a:xfrm>
            <a:off x="8371264" y="2412380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1" name="TextBox 38">
            <a:extLst>
              <a:ext uri="{FF2B5EF4-FFF2-40B4-BE49-F238E27FC236}">
                <a16:creationId xmlns:a16="http://schemas.microsoft.com/office/drawing/2014/main" id="{26830B89-A034-4C15-AF8A-EF7047CD6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129" y="2299364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36">
            <a:extLst>
              <a:ext uri="{FF2B5EF4-FFF2-40B4-BE49-F238E27FC236}">
                <a16:creationId xmlns:a16="http://schemas.microsoft.com/office/drawing/2014/main" id="{7E4DE74B-2F99-49B4-A811-A1C0021D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238" y="167075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3" name="TextBox 38">
            <a:extLst>
              <a:ext uri="{FF2B5EF4-FFF2-40B4-BE49-F238E27FC236}">
                <a16:creationId xmlns:a16="http://schemas.microsoft.com/office/drawing/2014/main" id="{E7EAFFCC-EA35-4F61-92D5-B83C74946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516" y="2309638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4" name="TextBox 38">
            <a:extLst>
              <a:ext uri="{FF2B5EF4-FFF2-40B4-BE49-F238E27FC236}">
                <a16:creationId xmlns:a16="http://schemas.microsoft.com/office/drawing/2014/main" id="{FDFA7956-D52F-4809-8904-07DD06FAF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897" y="1747220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38">
            <a:extLst>
              <a:ext uri="{FF2B5EF4-FFF2-40B4-BE49-F238E27FC236}">
                <a16:creationId xmlns:a16="http://schemas.microsoft.com/office/drawing/2014/main" id="{566057EB-05D7-4CAB-B2C2-5E9279290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310" y="2837159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C483756-E631-4EBE-B1EF-F2BAE6F02DE9}"/>
              </a:ext>
            </a:extLst>
          </p:cNvPr>
          <p:cNvCxnSpPr>
            <a:cxnSpLocks/>
          </p:cNvCxnSpPr>
          <p:nvPr/>
        </p:nvCxnSpPr>
        <p:spPr>
          <a:xfrm>
            <a:off x="8371818" y="3538656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8">
            <a:extLst>
              <a:ext uri="{FF2B5EF4-FFF2-40B4-BE49-F238E27FC236}">
                <a16:creationId xmlns:a16="http://schemas.microsoft.com/office/drawing/2014/main" id="{36890C0C-25D5-4C79-B7BF-6B7A7FC2A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887" y="3461352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681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34" grpId="0"/>
      <p:bldP spid="63" grpId="0"/>
      <p:bldP spid="65" grpId="0"/>
      <p:bldP spid="66" grpId="0"/>
      <p:bldP spid="67" grpId="0"/>
      <p:bldP spid="69" grpId="0"/>
      <p:bldP spid="70" grpId="0"/>
      <p:bldP spid="71" grpId="0"/>
      <p:bldP spid="75" grpId="0"/>
      <p:bldP spid="77" grpId="0"/>
      <p:bldP spid="78" grpId="0"/>
      <p:bldP spid="79" grpId="0"/>
      <p:bldP spid="80" grpId="0"/>
      <p:bldP spid="81" grpId="0"/>
      <p:bldP spid="83" grpId="0"/>
      <p:bldP spid="84" grpId="0"/>
      <p:bldP spid="85" grpId="0"/>
      <p:bldP spid="89" grpId="0"/>
      <p:bldP spid="91" grpId="0"/>
      <p:bldP spid="92" grpId="0"/>
      <p:bldP spid="93" grpId="0"/>
      <p:bldP spid="94" grpId="0"/>
      <p:bldP spid="95" grpId="0"/>
      <p:bldP spid="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EED416D-69F2-4985-9789-BD170D21CA94}"/>
              </a:ext>
            </a:extLst>
          </p:cNvPr>
          <p:cNvGrpSpPr/>
          <p:nvPr/>
        </p:nvGrpSpPr>
        <p:grpSpPr>
          <a:xfrm>
            <a:off x="1437739" y="542261"/>
            <a:ext cx="1837974" cy="768350"/>
            <a:chOff x="1571236" y="-82639"/>
            <a:chExt cx="2012645" cy="76835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BC959191-A299-40B3-8409-DC1FC71EE54B}"/>
                </a:ext>
              </a:extLst>
            </p:cNvPr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32" name="椭圆 26">
                <a:extLst>
                  <a:ext uri="{FF2B5EF4-FFF2-40B4-BE49-F238E27FC236}">
                    <a16:creationId xmlns:a16="http://schemas.microsoft.com/office/drawing/2014/main" id="{0D16B60B-DFC5-46EB-909C-B85E6BB1A376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3" name="文本框 27">
                <a:extLst>
                  <a:ext uri="{FF2B5EF4-FFF2-40B4-BE49-F238E27FC236}">
                    <a16:creationId xmlns:a16="http://schemas.microsoft.com/office/drawing/2014/main" id="{B5AD9B3D-C2B5-449F-AC9F-FFCBA65F507F}"/>
                  </a:ext>
                </a:extLst>
              </p:cNvPr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239DE51-540D-423F-B7EF-A16C3C1C49DA}"/>
                </a:ext>
              </a:extLst>
            </p:cNvPr>
            <p:cNvSpPr/>
            <p:nvPr/>
          </p:nvSpPr>
          <p:spPr>
            <a:xfrm>
              <a:off x="2436274" y="33231"/>
              <a:ext cx="1147607" cy="57963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E10D22-6B16-4B18-A99A-23272C008614}"/>
              </a:ext>
            </a:extLst>
          </p:cNvPr>
          <p:cNvGrpSpPr/>
          <p:nvPr/>
        </p:nvGrpSpPr>
        <p:grpSpPr>
          <a:xfrm>
            <a:off x="2073348" y="1517621"/>
            <a:ext cx="7821074" cy="1139563"/>
            <a:chOff x="2105245" y="975360"/>
            <a:chExt cx="7821074" cy="11395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FB6B11-D3A4-4CF8-89CA-F8978FA116C1}"/>
                </a:ext>
              </a:extLst>
            </p:cNvPr>
            <p:cNvGrpSpPr/>
            <p:nvPr/>
          </p:nvGrpSpPr>
          <p:grpSpPr>
            <a:xfrm>
              <a:off x="2105245" y="975360"/>
              <a:ext cx="7821074" cy="1139563"/>
              <a:chOff x="912912" y="1045704"/>
              <a:chExt cx="7821074" cy="113956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88E662F-E657-49EB-8E79-EEF3D68FBF2A}"/>
                  </a:ext>
                </a:extLst>
              </p:cNvPr>
              <p:cNvSpPr/>
              <p:nvPr/>
            </p:nvSpPr>
            <p:spPr>
              <a:xfrm>
                <a:off x="912912" y="1395055"/>
                <a:ext cx="1154013" cy="79021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32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D7D7526-F846-4BD1-B0A9-0BF5760ED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6926" y="1800225"/>
                <a:ext cx="203410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7D3EE97-0A59-4E56-9FBA-62FE9A2F2397}"/>
                  </a:ext>
                </a:extLst>
              </p:cNvPr>
              <p:cNvSpPr/>
              <p:nvPr/>
            </p:nvSpPr>
            <p:spPr>
              <a:xfrm>
                <a:off x="4087395" y="1377511"/>
                <a:ext cx="999678" cy="71949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01E3E7A-D333-4125-A5BD-C601F9EE2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509" y="1737259"/>
                <a:ext cx="2397508" cy="1006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75B5DAC2-D9F9-4605-ACE8-A1B75B3335CA}"/>
                  </a:ext>
                </a:extLst>
              </p:cNvPr>
              <p:cNvSpPr/>
              <p:nvPr/>
            </p:nvSpPr>
            <p:spPr>
              <a:xfrm>
                <a:off x="7274303" y="1045704"/>
                <a:ext cx="1459683" cy="1002446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754F65-D8D4-4179-9699-D2E3F761DC0D}"/>
                </a:ext>
              </a:extLst>
            </p:cNvPr>
            <p:cNvSpPr txBox="1"/>
            <p:nvPr/>
          </p:nvSpPr>
          <p:spPr>
            <a:xfrm>
              <a:off x="3307610" y="1100673"/>
              <a:ext cx="2086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A04B0F-13AD-44B8-A63E-6DFA2E7F475F}"/>
                </a:ext>
              </a:extLst>
            </p:cNvPr>
            <p:cNvSpPr txBox="1"/>
            <p:nvPr/>
          </p:nvSpPr>
          <p:spPr>
            <a:xfrm>
              <a:off x="6446168" y="1161121"/>
              <a:ext cx="22536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362F4F-60A3-4A48-AE9F-8F3CCE730DE6}"/>
              </a:ext>
            </a:extLst>
          </p:cNvPr>
          <p:cNvGrpSpPr/>
          <p:nvPr/>
        </p:nvGrpSpPr>
        <p:grpSpPr>
          <a:xfrm>
            <a:off x="2030584" y="3116134"/>
            <a:ext cx="7904478" cy="1014250"/>
            <a:chOff x="2062481" y="2573873"/>
            <a:chExt cx="7904478" cy="10142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A42D3F1-C4B2-4DD4-81EC-52281652F4F2}"/>
                </a:ext>
              </a:extLst>
            </p:cNvPr>
            <p:cNvGrpSpPr/>
            <p:nvPr/>
          </p:nvGrpSpPr>
          <p:grpSpPr>
            <a:xfrm>
              <a:off x="2062481" y="2573873"/>
              <a:ext cx="7904478" cy="1014250"/>
              <a:chOff x="870148" y="1171017"/>
              <a:chExt cx="7904478" cy="101425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0C34D22-D2D1-4F59-A8DF-428EB488F8B6}"/>
                  </a:ext>
                </a:extLst>
              </p:cNvPr>
              <p:cNvSpPr/>
              <p:nvPr/>
            </p:nvSpPr>
            <p:spPr>
              <a:xfrm>
                <a:off x="870148" y="1395055"/>
                <a:ext cx="1196778" cy="79021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42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8FBA0CD-BABC-4D71-A8D6-07B829AA7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6926" y="1800225"/>
                <a:ext cx="203410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04FD09-2A49-4C76-97B9-5DA5917FF265}"/>
                  </a:ext>
                </a:extLst>
              </p:cNvPr>
              <p:cNvSpPr/>
              <p:nvPr/>
            </p:nvSpPr>
            <p:spPr>
              <a:xfrm>
                <a:off x="4087395" y="1377511"/>
                <a:ext cx="999678" cy="71949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F5BD4B2D-6D1E-43CB-82AA-5C5A5856F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509" y="1737259"/>
                <a:ext cx="2397508" cy="1006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17060EE6-BC06-48D0-81A6-F3E61B03E3DA}"/>
                  </a:ext>
                </a:extLst>
              </p:cNvPr>
              <p:cNvSpPr/>
              <p:nvPr/>
            </p:nvSpPr>
            <p:spPr>
              <a:xfrm>
                <a:off x="7189667" y="1171017"/>
                <a:ext cx="1584959" cy="877133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53280E-290D-493E-8137-5CC90D0225A1}"/>
                </a:ext>
              </a:extLst>
            </p:cNvPr>
            <p:cNvSpPr txBox="1"/>
            <p:nvPr/>
          </p:nvSpPr>
          <p:spPr>
            <a:xfrm>
              <a:off x="3307610" y="2573873"/>
              <a:ext cx="2086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F0FD56-7851-4DD9-A6E5-FBE1CA948581}"/>
                </a:ext>
              </a:extLst>
            </p:cNvPr>
            <p:cNvSpPr txBox="1"/>
            <p:nvPr/>
          </p:nvSpPr>
          <p:spPr>
            <a:xfrm>
              <a:off x="6374126" y="2634321"/>
              <a:ext cx="2325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bớt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3A16ECD-EEB0-43F0-A933-25354839BB88}"/>
              </a:ext>
            </a:extLst>
          </p:cNvPr>
          <p:cNvGrpSpPr/>
          <p:nvPr/>
        </p:nvGrpSpPr>
        <p:grpSpPr>
          <a:xfrm>
            <a:off x="2030584" y="4457844"/>
            <a:ext cx="8067038" cy="1068685"/>
            <a:chOff x="2062481" y="3915583"/>
            <a:chExt cx="8067038" cy="106868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ED96AF3-DB26-4E1F-B935-1C0850FF3936}"/>
                </a:ext>
              </a:extLst>
            </p:cNvPr>
            <p:cNvGrpSpPr/>
            <p:nvPr/>
          </p:nvGrpSpPr>
          <p:grpSpPr>
            <a:xfrm>
              <a:off x="2062481" y="3915583"/>
              <a:ext cx="8067038" cy="1068685"/>
              <a:chOff x="870148" y="1116582"/>
              <a:chExt cx="8067038" cy="106868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A7F914E-8CC7-49F1-8B78-61C37CFBD2AC}"/>
                  </a:ext>
                </a:extLst>
              </p:cNvPr>
              <p:cNvSpPr/>
              <p:nvPr/>
            </p:nvSpPr>
            <p:spPr>
              <a:xfrm>
                <a:off x="870148" y="1395055"/>
                <a:ext cx="1196778" cy="79021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49EB434F-4D03-4F20-A5CC-200EA877E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6926" y="1800225"/>
                <a:ext cx="203410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822B483-81A2-45EE-A347-9D1C24471292}"/>
                  </a:ext>
                </a:extLst>
              </p:cNvPr>
              <p:cNvSpPr/>
              <p:nvPr/>
            </p:nvSpPr>
            <p:spPr>
              <a:xfrm>
                <a:off x="4087395" y="1377511"/>
                <a:ext cx="999678" cy="71949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A133E4EE-2393-4746-8DDF-D045FCBB3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509" y="1737259"/>
                <a:ext cx="2397508" cy="1006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772B5AB1-68C8-4F55-98BE-A2B883B0EE0C}"/>
                  </a:ext>
                </a:extLst>
              </p:cNvPr>
              <p:cNvSpPr/>
              <p:nvPr/>
            </p:nvSpPr>
            <p:spPr>
              <a:xfrm>
                <a:off x="7352227" y="1116582"/>
                <a:ext cx="1584959" cy="931568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CFE36DF-420A-4326-8849-A9FE3C92105A}"/>
                </a:ext>
              </a:extLst>
            </p:cNvPr>
            <p:cNvSpPr txBox="1"/>
            <p:nvPr/>
          </p:nvSpPr>
          <p:spPr>
            <a:xfrm>
              <a:off x="3307610" y="3970018"/>
              <a:ext cx="2086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35F050-A29B-411D-964B-06AD520F5E8A}"/>
                </a:ext>
              </a:extLst>
            </p:cNvPr>
            <p:cNvSpPr txBox="1"/>
            <p:nvPr/>
          </p:nvSpPr>
          <p:spPr>
            <a:xfrm>
              <a:off x="6446168" y="4030466"/>
              <a:ext cx="2606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CFE76BC6-D2DD-4859-BBCE-A8B936597A48}"/>
              </a:ext>
            </a:extLst>
          </p:cNvPr>
          <p:cNvSpPr/>
          <p:nvPr/>
        </p:nvSpPr>
        <p:spPr>
          <a:xfrm>
            <a:off x="5356183" y="1904858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6D5757C-1BE1-4253-82EE-8F8522206973}"/>
              </a:ext>
            </a:extLst>
          </p:cNvPr>
          <p:cNvSpPr/>
          <p:nvPr/>
        </p:nvSpPr>
        <p:spPr>
          <a:xfrm>
            <a:off x="8771139" y="2041990"/>
            <a:ext cx="753821" cy="3692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084DA85-71E7-459D-B287-4619EE5B58BC}"/>
              </a:ext>
            </a:extLst>
          </p:cNvPr>
          <p:cNvSpPr/>
          <p:nvPr/>
        </p:nvSpPr>
        <p:spPr>
          <a:xfrm>
            <a:off x="5344747" y="3406454"/>
            <a:ext cx="830205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24EF57F-FAED-4C00-93B9-CF8F1F8EEF5E}"/>
              </a:ext>
            </a:extLst>
          </p:cNvPr>
          <p:cNvSpPr/>
          <p:nvPr/>
        </p:nvSpPr>
        <p:spPr>
          <a:xfrm>
            <a:off x="8762609" y="3518505"/>
            <a:ext cx="753821" cy="43354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9AD1A10-EF30-4FA7-8A08-CD0D94D24440}"/>
              </a:ext>
            </a:extLst>
          </p:cNvPr>
          <p:cNvSpPr/>
          <p:nvPr/>
        </p:nvSpPr>
        <p:spPr>
          <a:xfrm>
            <a:off x="5344747" y="4796924"/>
            <a:ext cx="830205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E0086CD-D14D-403C-B6AF-7566BD5F12DE}"/>
              </a:ext>
            </a:extLst>
          </p:cNvPr>
          <p:cNvSpPr/>
          <p:nvPr/>
        </p:nvSpPr>
        <p:spPr>
          <a:xfrm>
            <a:off x="8959703" y="4924714"/>
            <a:ext cx="753821" cy="43354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7005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5B04FA45-BD4C-61A7-35AA-9137724A2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6684EC-C812-AEF1-843B-67B43968D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A96AB2-E10F-2722-8CBD-8D70CAE89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491" y="5305874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A30F59B-0A9C-4AB7-9FB0-493505E93673}"/>
              </a:ext>
            </a:extLst>
          </p:cNvPr>
          <p:cNvGrpSpPr/>
          <p:nvPr/>
        </p:nvGrpSpPr>
        <p:grpSpPr>
          <a:xfrm>
            <a:off x="941097" y="29081"/>
            <a:ext cx="10803863" cy="1980471"/>
            <a:chOff x="1598868" y="-53558"/>
            <a:chExt cx="11182125" cy="1980471"/>
          </a:xfrm>
        </p:grpSpPr>
        <p:grpSp>
          <p:nvGrpSpPr>
            <p:cNvPr id="22" name="组合 24">
              <a:extLst>
                <a:ext uri="{FF2B5EF4-FFF2-40B4-BE49-F238E27FC236}">
                  <a16:creationId xmlns:a16="http://schemas.microsoft.com/office/drawing/2014/main" id="{4DCCEC22-1B09-45D5-A40A-2C686D0D30FB}"/>
                </a:ext>
              </a:extLst>
            </p:cNvPr>
            <p:cNvGrpSpPr/>
            <p:nvPr/>
          </p:nvGrpSpPr>
          <p:grpSpPr>
            <a:xfrm>
              <a:off x="1598868" y="-53558"/>
              <a:ext cx="900018" cy="768350"/>
              <a:chOff x="5864895" y="1639443"/>
              <a:chExt cx="560718" cy="527780"/>
            </a:xfrm>
          </p:grpSpPr>
          <p:sp>
            <p:nvSpPr>
              <p:cNvPr id="24" name="椭圆 26">
                <a:extLst>
                  <a:ext uri="{FF2B5EF4-FFF2-40B4-BE49-F238E27FC236}">
                    <a16:creationId xmlns:a16="http://schemas.microsoft.com/office/drawing/2014/main" id="{C83499E5-44CB-4C7F-A5AA-9955BFD32078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文本框 27">
                <a:extLst>
                  <a:ext uri="{FF2B5EF4-FFF2-40B4-BE49-F238E27FC236}">
                    <a16:creationId xmlns:a16="http://schemas.microsoft.com/office/drawing/2014/main" id="{74F1ED82-1669-4393-9594-C37D195E8ACE}"/>
                  </a:ext>
                </a:extLst>
              </p:cNvPr>
              <p:cNvSpPr txBox="1"/>
              <p:nvPr/>
            </p:nvSpPr>
            <p:spPr>
              <a:xfrm>
                <a:off x="5864895" y="1639443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66F689A-598C-4EA8-831C-E618D1664CCD}"/>
                </a:ext>
              </a:extLst>
            </p:cNvPr>
            <p:cNvSpPr/>
            <p:nvPr/>
          </p:nvSpPr>
          <p:spPr>
            <a:xfrm>
              <a:off x="2436274" y="33230"/>
              <a:ext cx="10344719" cy="189368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Rô-bốt dùng 35m vải để may quần áo công nhân. Mỗi bộ quần áo công nhân hết 3m vải. Hỏi Rô-bốt có thể may được nhiều nhất bao nhiêu bộ quần áo công nhân và còn thừa mấy mét vải?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DB4DCA2-900B-4CBB-9658-162E51A1B8F0}"/>
              </a:ext>
            </a:extLst>
          </p:cNvPr>
          <p:cNvSpPr txBox="1"/>
          <p:nvPr/>
        </p:nvSpPr>
        <p:spPr>
          <a:xfrm>
            <a:off x="1720199" y="244608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A6DC7B-0D3A-4503-90F9-0EEA2185D69C}"/>
              </a:ext>
            </a:extLst>
          </p:cNvPr>
          <p:cNvSpPr txBox="1"/>
          <p:nvPr/>
        </p:nvSpPr>
        <p:spPr>
          <a:xfrm>
            <a:off x="716084" y="3027498"/>
            <a:ext cx="399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m: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32817E-4BBF-48C3-B06E-DE3264E2B9CE}"/>
              </a:ext>
            </a:extLst>
          </p:cNvPr>
          <p:cNvSpPr txBox="1"/>
          <p:nvPr/>
        </p:nvSpPr>
        <p:spPr>
          <a:xfrm>
            <a:off x="703881" y="3688386"/>
            <a:ext cx="399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m: ….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0287DA-2A9F-41CE-B225-168F2B9C98CF}"/>
              </a:ext>
            </a:extLst>
          </p:cNvPr>
          <p:cNvSpPr txBox="1"/>
          <p:nvPr/>
        </p:nvSpPr>
        <p:spPr>
          <a:xfrm>
            <a:off x="643385" y="4416763"/>
            <a:ext cx="399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……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1F00A0-AB71-4005-A132-45C95B9B060C}"/>
              </a:ext>
            </a:extLst>
          </p:cNvPr>
          <p:cNvSpPr txBox="1"/>
          <p:nvPr/>
        </p:nvSpPr>
        <p:spPr>
          <a:xfrm>
            <a:off x="6769719" y="2461088"/>
            <a:ext cx="196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E92C51-ACF1-4E72-B740-63CB66AAB7F7}"/>
              </a:ext>
            </a:extLst>
          </p:cNvPr>
          <p:cNvSpPr txBox="1"/>
          <p:nvPr/>
        </p:nvSpPr>
        <p:spPr>
          <a:xfrm>
            <a:off x="5592884" y="3057510"/>
            <a:ext cx="4919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có 35 : 3 = 11 dư 2.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51E5FF-8375-4FD9-96CB-6D35F13CCCA7}"/>
              </a:ext>
            </a:extLst>
          </p:cNvPr>
          <p:cNvSpPr txBox="1"/>
          <p:nvPr/>
        </p:nvSpPr>
        <p:spPr>
          <a:xfrm>
            <a:off x="4548609" y="3703392"/>
            <a:ext cx="7236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 ta có thể may được nhiều nhất 11 bộ quần áo và còn dư 2 mét vải.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9221A0-40AF-4621-A07C-867CA25EE8DA}"/>
              </a:ext>
            </a:extLst>
          </p:cNvPr>
          <p:cNvSpPr txBox="1"/>
          <p:nvPr/>
        </p:nvSpPr>
        <p:spPr>
          <a:xfrm>
            <a:off x="5071730" y="4801663"/>
            <a:ext cx="682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11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áo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thừa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2m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62202811-616D-3DFC-F42E-C4DC09A4F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BC07F1-F39B-2AE8-DD9C-72BC51307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A30F59B-0A9C-4AB7-9FB0-493505E93673}"/>
              </a:ext>
            </a:extLst>
          </p:cNvPr>
          <p:cNvGrpSpPr/>
          <p:nvPr/>
        </p:nvGrpSpPr>
        <p:grpSpPr>
          <a:xfrm>
            <a:off x="941097" y="29081"/>
            <a:ext cx="10425108" cy="1576199"/>
            <a:chOff x="1598868" y="-53558"/>
            <a:chExt cx="10790109" cy="1576199"/>
          </a:xfrm>
        </p:grpSpPr>
        <p:grpSp>
          <p:nvGrpSpPr>
            <p:cNvPr id="22" name="组合 24">
              <a:extLst>
                <a:ext uri="{FF2B5EF4-FFF2-40B4-BE49-F238E27FC236}">
                  <a16:creationId xmlns:a16="http://schemas.microsoft.com/office/drawing/2014/main" id="{4DCCEC22-1B09-45D5-A40A-2C686D0D30FB}"/>
                </a:ext>
              </a:extLst>
            </p:cNvPr>
            <p:cNvGrpSpPr/>
            <p:nvPr/>
          </p:nvGrpSpPr>
          <p:grpSpPr>
            <a:xfrm>
              <a:off x="1598868" y="-53558"/>
              <a:ext cx="900018" cy="768350"/>
              <a:chOff x="5864895" y="1639443"/>
              <a:chExt cx="560718" cy="527780"/>
            </a:xfrm>
          </p:grpSpPr>
          <p:sp>
            <p:nvSpPr>
              <p:cNvPr id="24" name="椭圆 26">
                <a:extLst>
                  <a:ext uri="{FF2B5EF4-FFF2-40B4-BE49-F238E27FC236}">
                    <a16:creationId xmlns:a16="http://schemas.microsoft.com/office/drawing/2014/main" id="{C83499E5-44CB-4C7F-A5AA-9955BFD32078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文本框 27">
                <a:extLst>
                  <a:ext uri="{FF2B5EF4-FFF2-40B4-BE49-F238E27FC236}">
                    <a16:creationId xmlns:a16="http://schemas.microsoft.com/office/drawing/2014/main" id="{74F1ED82-1669-4393-9594-C37D195E8ACE}"/>
                  </a:ext>
                </a:extLst>
              </p:cNvPr>
              <p:cNvSpPr txBox="1"/>
              <p:nvPr/>
            </p:nvSpPr>
            <p:spPr>
              <a:xfrm>
                <a:off x="5864895" y="1639443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4</a:t>
                </a:r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66F689A-598C-4EA8-831C-E618D1664CCD}"/>
                </a:ext>
              </a:extLst>
            </p:cNvPr>
            <p:cNvSpPr/>
            <p:nvPr/>
          </p:nvSpPr>
          <p:spPr>
            <a:xfrm>
              <a:off x="2436274" y="33231"/>
              <a:ext cx="9952703" cy="148941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ngày hội trồng cây, Việt trồng được 5 cây. Số cây Rô-bốt trồng được gấp 3 lần số cây của Việt. Hỏi cả hai bạn trồng được bao nhiêu cây?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 Box 158">
            <a:extLst>
              <a:ext uri="{FF2B5EF4-FFF2-40B4-BE49-F238E27FC236}">
                <a16:creationId xmlns:a16="http://schemas.microsoft.com/office/drawing/2014/main" id="{B1EBD1B9-8DE6-4F13-B6ED-A2CC2CF10F96}"/>
              </a:ext>
            </a:extLst>
          </p:cNvPr>
          <p:cNvSpPr txBox="1"/>
          <p:nvPr/>
        </p:nvSpPr>
        <p:spPr>
          <a:xfrm>
            <a:off x="1027653" y="2867967"/>
            <a:ext cx="1177925" cy="31051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 Box 159">
            <a:extLst>
              <a:ext uri="{FF2B5EF4-FFF2-40B4-BE49-F238E27FC236}">
                <a16:creationId xmlns:a16="http://schemas.microsoft.com/office/drawing/2014/main" id="{F80A59AA-1892-4270-B38D-32DF7F6889DD}"/>
              </a:ext>
            </a:extLst>
          </p:cNvPr>
          <p:cNvSpPr txBox="1"/>
          <p:nvPr/>
        </p:nvSpPr>
        <p:spPr>
          <a:xfrm>
            <a:off x="337471" y="3403687"/>
            <a:ext cx="2054153" cy="55100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7" name="Text Box 158">
            <a:extLst>
              <a:ext uri="{FF2B5EF4-FFF2-40B4-BE49-F238E27FC236}">
                <a16:creationId xmlns:a16="http://schemas.microsoft.com/office/drawing/2014/main" id="{6183663E-2F93-45F8-A961-BF7EF4E2FC45}"/>
              </a:ext>
            </a:extLst>
          </p:cNvPr>
          <p:cNvSpPr txBox="1"/>
          <p:nvPr/>
        </p:nvSpPr>
        <p:spPr>
          <a:xfrm>
            <a:off x="1977015" y="2040954"/>
            <a:ext cx="1967242" cy="48357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0CF118-9209-46B4-BDD8-4583D6514558}"/>
              </a:ext>
            </a:extLst>
          </p:cNvPr>
          <p:cNvGrpSpPr/>
          <p:nvPr/>
        </p:nvGrpSpPr>
        <p:grpSpPr>
          <a:xfrm>
            <a:off x="2025793" y="2965879"/>
            <a:ext cx="1159833" cy="252572"/>
            <a:chOff x="3051544" y="3800176"/>
            <a:chExt cx="2147777" cy="18267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C45F7AB-AFFC-428D-83D4-051657BB101C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F72D44-8E1D-40DB-B1EB-DB93C447E256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95A537-A947-4BC2-BA81-9FFCA910E5A3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B1652F-5338-4AAB-952C-D0B95E2E91CC}"/>
              </a:ext>
            </a:extLst>
          </p:cNvPr>
          <p:cNvGrpSpPr/>
          <p:nvPr/>
        </p:nvGrpSpPr>
        <p:grpSpPr>
          <a:xfrm>
            <a:off x="2015518" y="3651164"/>
            <a:ext cx="3156983" cy="182679"/>
            <a:chOff x="3040911" y="3800176"/>
            <a:chExt cx="3156983" cy="1826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0C66610-0FA2-409E-9AE7-BD5B3A1C4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D78DA94-F3EA-4F32-B6AB-942C8A0980E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3F57060-E82E-4A88-912F-45CA521763F4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691DE5E-0163-4BFF-9FA8-73DBE55BB637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9722C16-5455-42E9-93EF-3125C5B1FBD7}"/>
              </a:ext>
            </a:extLst>
          </p:cNvPr>
          <p:cNvSpPr txBox="1"/>
          <p:nvPr/>
        </p:nvSpPr>
        <p:spPr>
          <a:xfrm>
            <a:off x="2074744" y="2624543"/>
            <a:ext cx="22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4E5A0F-6929-4947-B421-A23D1E05413C}"/>
              </a:ext>
            </a:extLst>
          </p:cNvPr>
          <p:cNvCxnSpPr>
            <a:cxnSpLocks/>
          </p:cNvCxnSpPr>
          <p:nvPr/>
        </p:nvCxnSpPr>
        <p:spPr>
          <a:xfrm>
            <a:off x="2025792" y="3081048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318B93F-F9C1-489A-8D7F-F8D532F03B5B}"/>
              </a:ext>
            </a:extLst>
          </p:cNvPr>
          <p:cNvCxnSpPr>
            <a:cxnSpLocks/>
          </p:cNvCxnSpPr>
          <p:nvPr/>
        </p:nvCxnSpPr>
        <p:spPr>
          <a:xfrm>
            <a:off x="3185626" y="3131446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e 42">
            <a:extLst>
              <a:ext uri="{FF2B5EF4-FFF2-40B4-BE49-F238E27FC236}">
                <a16:creationId xmlns:a16="http://schemas.microsoft.com/office/drawing/2014/main" id="{3416AFBA-AF73-42C3-8935-AF183A5D588A}"/>
              </a:ext>
            </a:extLst>
          </p:cNvPr>
          <p:cNvSpPr/>
          <p:nvPr/>
        </p:nvSpPr>
        <p:spPr>
          <a:xfrm rot="10800000">
            <a:off x="5112442" y="2865139"/>
            <a:ext cx="433499" cy="110273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5300C5-0699-496E-B178-E3C1FA316680}"/>
              </a:ext>
            </a:extLst>
          </p:cNvPr>
          <p:cNvSpPr txBox="1"/>
          <p:nvPr/>
        </p:nvSpPr>
        <p:spPr>
          <a:xfrm>
            <a:off x="5581036" y="3076662"/>
            <a:ext cx="121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15A86F-48D4-405C-B3AF-5C457A118908}"/>
              </a:ext>
            </a:extLst>
          </p:cNvPr>
          <p:cNvCxnSpPr>
            <a:cxnSpLocks/>
          </p:cNvCxnSpPr>
          <p:nvPr/>
        </p:nvCxnSpPr>
        <p:spPr>
          <a:xfrm>
            <a:off x="3185626" y="3651164"/>
            <a:ext cx="0" cy="1826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B2D1592-D958-4A4B-B6C0-EA837C87AD00}"/>
              </a:ext>
            </a:extLst>
          </p:cNvPr>
          <p:cNvSpPr txBox="1"/>
          <p:nvPr/>
        </p:nvSpPr>
        <p:spPr>
          <a:xfrm>
            <a:off x="6726804" y="1973732"/>
            <a:ext cx="36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A4C825-C723-491C-9903-5B2254DA1754}"/>
              </a:ext>
            </a:extLst>
          </p:cNvPr>
          <p:cNvSpPr txBox="1"/>
          <p:nvPr/>
        </p:nvSpPr>
        <p:spPr>
          <a:xfrm>
            <a:off x="5890438" y="2499608"/>
            <a:ext cx="607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 Rô - bốt đã trồng được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95E4BB-5534-4754-90A3-244C61FDF7E3}"/>
              </a:ext>
            </a:extLst>
          </p:cNvPr>
          <p:cNvSpPr txBox="1"/>
          <p:nvPr/>
        </p:nvSpPr>
        <p:spPr>
          <a:xfrm>
            <a:off x="6555765" y="3077149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x 3 = 15 (cây)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11E23C-9CEF-4937-97AF-88C80F341534}"/>
              </a:ext>
            </a:extLst>
          </p:cNvPr>
          <p:cNvSpPr txBox="1"/>
          <p:nvPr/>
        </p:nvSpPr>
        <p:spPr>
          <a:xfrm>
            <a:off x="6201149" y="3675605"/>
            <a:ext cx="585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cây hai bạn trồng được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6E6130-B4C9-4E59-8A0C-679B94844592}"/>
              </a:ext>
            </a:extLst>
          </p:cNvPr>
          <p:cNvSpPr txBox="1"/>
          <p:nvPr/>
        </p:nvSpPr>
        <p:spPr>
          <a:xfrm>
            <a:off x="6201149" y="4168804"/>
            <a:ext cx="585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+ 15 = 20 (cây)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CE6BA5-AF87-4286-82BA-93D5AAC1490F}"/>
              </a:ext>
            </a:extLst>
          </p:cNvPr>
          <p:cNvSpPr txBox="1"/>
          <p:nvPr/>
        </p:nvSpPr>
        <p:spPr>
          <a:xfrm>
            <a:off x="6726804" y="4777174"/>
            <a:ext cx="585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20 cây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40" grpId="0"/>
      <p:bldP spid="43" grpId="0" animBg="1"/>
      <p:bldP spid="44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FD6F9FE7-3D48-5D39-340D-3BD59F25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9680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5E7B39-7CA0-B3C5-5824-C7ED2863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0" y="1642034"/>
            <a:ext cx="11758960" cy="3573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9B6D31-CA35-0507-9872-31B79F167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F4681C46-6D58-C8D4-4955-BB70ACC7C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9680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2EB567-F678-7859-D4E1-1A4D7829F27A}"/>
              </a:ext>
            </a:extLst>
          </p:cNvPr>
          <p:cNvSpPr/>
          <p:nvPr/>
        </p:nvSpPr>
        <p:spPr>
          <a:xfrm>
            <a:off x="1014057" y="1737058"/>
            <a:ext cx="10749280" cy="32448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gradFill>
                <a:gsLst>
                  <a:gs pos="29000">
                    <a:prstClr val="white"/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34">
            <a:extLst>
              <a:ext uri="{FF2B5EF4-FFF2-40B4-BE49-F238E27FC236}">
                <a16:creationId xmlns:a16="http://schemas.microsoft.com/office/drawing/2014/main" id="{6FF6443B-ACD8-AACB-2D95-BA565BA3F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460" y="429256"/>
            <a:ext cx="1402087" cy="1402087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57ADA3E-54F2-6B19-26CA-032790395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74" y="3876155"/>
            <a:ext cx="2640037" cy="2640037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97C725-2D20-6D74-D41C-9A37A0CAE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07" y="2096500"/>
            <a:ext cx="11579113" cy="247139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F0BDF9-454D-FC6B-A893-0697FEA1E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BD0EB856-AB28-C922-EECB-E7806FAE2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E7F888-4FA8-5692-51E4-EED6A208E402}"/>
              </a:ext>
            </a:extLst>
          </p:cNvPr>
          <p:cNvSpPr/>
          <p:nvPr/>
        </p:nvSpPr>
        <p:spPr>
          <a:xfrm>
            <a:off x="1763486" y="1726163"/>
            <a:ext cx="8294914" cy="2715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: 6 = ?</a:t>
            </a:r>
          </a:p>
        </p:txBody>
      </p:sp>
    </p:spTree>
    <p:extLst>
      <p:ext uri="{BB962C8B-B14F-4D97-AF65-F5344CB8AC3E}">
        <p14:creationId xmlns:p14="http://schemas.microsoft.com/office/powerpoint/2010/main" val="37434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BC75-47EC-D9A8-FBA6-472EB808A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B0FB4D26-C38E-1ADC-D838-9939978BE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389F6-D47A-F9CB-8CEA-B10A801B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2FE035A-BB0A-894F-CE8E-22A9198F977E}"/>
                  </a:ext>
                </a:extLst>
              </p:cNvPr>
              <p:cNvSpPr/>
              <p:nvPr/>
            </p:nvSpPr>
            <p:spPr>
              <a:xfrm>
                <a:off x="1763486" y="1726163"/>
                <a:ext cx="8294914" cy="27152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 </a:t>
                </a:r>
                <a14:m>
                  <m:oMath xmlns:m="http://schemas.openxmlformats.org/officeDocument/2006/math">
                    <m:r>
                      <a:rPr lang="en-US" sz="9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9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en-US" sz="9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2FE035A-BB0A-894F-CE8E-22A9198F97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486" y="1726163"/>
                <a:ext cx="8294914" cy="2715208"/>
              </a:xfrm>
              <a:prstGeom prst="rect">
                <a:avLst/>
              </a:prstGeom>
              <a:blipFill>
                <a:blip r:embed="rId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35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A6A8-6EFC-CF5D-DCEB-CFA690188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C4947459-EFC2-4312-9976-B60F50BCB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13A65-8836-9110-AE7A-212394302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326F7-0089-9AC1-5535-8607A1785A83}"/>
              </a:ext>
            </a:extLst>
          </p:cNvPr>
          <p:cNvSpPr/>
          <p:nvPr/>
        </p:nvSpPr>
        <p:spPr>
          <a:xfrm>
            <a:off x="1763486" y="1726163"/>
            <a:ext cx="8294914" cy="2715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2 = 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80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D3F12D8C-1C04-8EF2-3664-368ACC7EA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51" y="3559777"/>
            <a:ext cx="4243449" cy="426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grpSp>
        <p:nvGrpSpPr>
          <p:cNvPr id="7" name="组合 9">
            <a:extLst>
              <a:ext uri="{FF2B5EF4-FFF2-40B4-BE49-F238E27FC236}">
                <a16:creationId xmlns:a16="http://schemas.microsoft.com/office/drawing/2014/main" id="{BA2F9889-4ED7-BD2C-D113-3A66ED015D94}"/>
              </a:ext>
            </a:extLst>
          </p:cNvPr>
          <p:cNvGrpSpPr/>
          <p:nvPr/>
        </p:nvGrpSpPr>
        <p:grpSpPr>
          <a:xfrm>
            <a:off x="3217858" y="0"/>
            <a:ext cx="4179709" cy="1563916"/>
            <a:chOff x="4185391" y="401244"/>
            <a:chExt cx="4179709" cy="1563916"/>
          </a:xfrm>
        </p:grpSpPr>
        <p:sp>
          <p:nvSpPr>
            <p:cNvPr id="8" name="矩形: 圆角 40">
              <a:extLst>
                <a:ext uri="{FF2B5EF4-FFF2-40B4-BE49-F238E27FC236}">
                  <a16:creationId xmlns:a16="http://schemas.microsoft.com/office/drawing/2014/main" id="{C8003729-AE03-A70B-6D29-54606A226DEC}"/>
                </a:ext>
              </a:extLst>
            </p:cNvPr>
            <p:cNvSpPr/>
            <p:nvPr/>
          </p:nvSpPr>
          <p:spPr>
            <a:xfrm>
              <a:off x="5179757" y="855834"/>
              <a:ext cx="2578614" cy="983509"/>
            </a:xfrm>
            <a:prstGeom prst="roundRect">
              <a:avLst/>
            </a:prstGeom>
            <a:solidFill>
              <a:srgbClr val="F98F7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62号-元气酪酪体" panose="00000500000000000000" pitchFamily="2" charset="-122"/>
                <a:ea typeface="字魂162号-元气酪酪体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483EB17D-220F-AA9F-17E6-07F3E5951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14"/>
            <a:stretch/>
          </p:blipFill>
          <p:spPr>
            <a:xfrm>
              <a:off x="4185391" y="563031"/>
              <a:ext cx="1655398" cy="1402129"/>
            </a:xfrm>
            <a:prstGeom prst="rect">
              <a:avLst/>
            </a:prstGeom>
          </p:spPr>
        </p:pic>
        <p:pic>
          <p:nvPicPr>
            <p:cNvPr id="10" name="图片 61">
              <a:extLst>
                <a:ext uri="{FF2B5EF4-FFF2-40B4-BE49-F238E27FC236}">
                  <a16:creationId xmlns:a16="http://schemas.microsoft.com/office/drawing/2014/main" id="{3D442D6B-4246-C5B4-E1BE-9FAD74A92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7" r="-5739" b="28632"/>
            <a:stretch/>
          </p:blipFill>
          <p:spPr>
            <a:xfrm>
              <a:off x="7081769" y="401244"/>
              <a:ext cx="1283331" cy="100067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9334470-FECB-8353-C0CC-727871557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537" y="0"/>
            <a:ext cx="5325508" cy="2311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3D30-BA43-827A-EC09-7CEB4BBF7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272" y="2368092"/>
            <a:ext cx="10382388" cy="3078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42094D-678D-13D9-4FD3-1F48E22FC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695" y="1680539"/>
            <a:ext cx="4426080" cy="987638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6C3E86-B6CE-04EB-2285-1E981E0B4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296</Words>
  <Application>Microsoft Office PowerPoint</Application>
  <PresentationFormat>Widescreen</PresentationFormat>
  <Paragraphs>84</Paragraphs>
  <Slides>18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Arial</vt:lpstr>
      <vt:lpstr>Calibri</vt:lpstr>
      <vt:lpstr>Cambria</vt:lpstr>
      <vt:lpstr>Cambria Math</vt:lpstr>
      <vt:lpstr>等线</vt:lpstr>
      <vt:lpstr>ITC Avant Garde Std Bk</vt:lpstr>
      <vt:lpstr>Source Han Sans CN Medium</vt:lpstr>
      <vt:lpstr>Times New Roman</vt:lpstr>
      <vt:lpstr>字魂162号-元气酪酪体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2022-08-25T07:39:46Z</dcterms:created>
  <dcterms:modified xsi:type="dcterms:W3CDTF">2025-11-26T08:15:08Z</dcterms:modified>
</cp:coreProperties>
</file>