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257" r:id="rId4"/>
    <p:sldId id="278" r:id="rId5"/>
    <p:sldId id="279" r:id="rId6"/>
    <p:sldId id="280" r:id="rId7"/>
    <p:sldId id="281" r:id="rId8"/>
    <p:sldId id="282" r:id="rId9"/>
    <p:sldId id="283" r:id="rId10"/>
    <p:sldId id="256" r:id="rId11"/>
    <p:sldId id="258" r:id="rId12"/>
    <p:sldId id="262" r:id="rId13"/>
    <p:sldId id="263" r:id="rId14"/>
    <p:sldId id="285" r:id="rId15"/>
    <p:sldId id="260" r:id="rId16"/>
    <p:sldId id="286" r:id="rId17"/>
    <p:sldId id="287" r:id="rId18"/>
    <p:sldId id="288" r:id="rId19"/>
    <p:sldId id="289" r:id="rId20"/>
    <p:sldId id="290" r:id="rId21"/>
    <p:sldId id="291" r:id="rId22"/>
    <p:sldId id="292" r:id="rId23"/>
    <p:sldId id="293" r:id="rId24"/>
    <p:sldId id="294"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57" autoAdjust="0"/>
  </p:normalViewPr>
  <p:slideViewPr>
    <p:cSldViewPr>
      <p:cViewPr varScale="1">
        <p:scale>
          <a:sx n="51" d="100"/>
          <a:sy n="51" d="100"/>
        </p:scale>
        <p:origin x="11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25/11/2025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13</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25/11/2025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25/11/2025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25/11/2025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25/11/2025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25/11/2025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25/11/2025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25/11/2025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5F6D3C-075F-9E8D-8144-40E2910379E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D6D7512-C9D3-3ECE-3A5C-1E98FCC2340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25/11/2025</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D41AB28-2908-225D-18C0-806734FD481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6.svg"/><Relationship Id="rId4" Type="http://schemas.openxmlformats.org/officeDocument/2006/relationships/image" Target="../media/image38.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5.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1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8.png"/><Relationship Id="rId5" Type="http://schemas.openxmlformats.org/officeDocument/2006/relationships/image" Target="../media/image40.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42.png"/><Relationship Id="rId1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png"/><Relationship Id="rId7" Type="http://schemas.openxmlformats.org/officeDocument/2006/relationships/image" Target="../media/image14.svg"/><Relationship Id="rId12"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5.xml"/><Relationship Id="rId18" Type="http://schemas.openxmlformats.org/officeDocument/2006/relationships/image" Target="../media/image18.GIF"/><Relationship Id="rId3" Type="http://schemas.openxmlformats.org/officeDocument/2006/relationships/slideLayout" Target="../slideLayouts/slideLayout18.xml"/><Relationship Id="rId21"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7.GIF"/><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slide" Target="slide13.xml"/><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slide" Target="slide4.xml"/><Relationship Id="rId5" Type="http://schemas.openxmlformats.org/officeDocument/2006/relationships/image" Target="../media/image11.jpeg"/><Relationship Id="rId15" Type="http://schemas.openxmlformats.org/officeDocument/2006/relationships/slide" Target="slide7.xml"/><Relationship Id="rId23"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19.GIF"/><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15.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7.png"/><Relationship Id="rId12" Type="http://schemas.openxmlformats.org/officeDocument/2006/relationships/image" Target="../media/image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5.png"/><Relationship Id="rId5" Type="http://schemas.openxmlformats.org/officeDocument/2006/relationships/image" Target="../media/image53.png"/><Relationship Id="rId15" Type="http://schemas.openxmlformats.org/officeDocument/2006/relationships/image" Target="../media/image54.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jpeg"/><Relationship Id="rId7"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slide" Target="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9.png"/><Relationship Id="rId5" Type="http://schemas.openxmlformats.org/officeDocument/2006/relationships/image" Target="../media/image30.png"/><Relationship Id="rId15" Type="http://schemas.openxmlformats.org/officeDocument/2006/relationships/image" Target="../media/image34.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png"/><Relationship Id="rId7" Type="http://schemas.openxmlformats.org/officeDocument/2006/relationships/image" Target="../media/image14.svg"/><Relationship Id="rId12"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133615192"/>
                    </a:ext>
                  </a:extLst>
                </a:gridCol>
                <a:gridCol w="4838700">
                  <a:extLst>
                    <a:ext uri="{9D8B030D-6E8A-4147-A177-3AD203B41FA5}">
                      <a16:colId xmlns:a16="http://schemas.microsoft.com/office/drawing/2014/main"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133615192"/>
                    </a:ext>
                  </a:extLst>
                </a:gridCol>
                <a:gridCol w="8382000">
                  <a:extLst>
                    <a:ext uri="{9D8B030D-6E8A-4147-A177-3AD203B41FA5}">
                      <a16:colId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
        <p:nvSpPr>
          <p:cNvPr id="15" name="TextBox 14">
            <a:extLst>
              <a:ext uri="{FF2B5EF4-FFF2-40B4-BE49-F238E27FC236}">
                <a16:creationId xmlns:a16="http://schemas.microsoft.com/office/drawing/2014/main"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id="{DA860FE1-3761-34D3-64A4-E399EE725C30}"/>
              </a:ext>
            </a:extLst>
          </p:cNvPr>
          <p:cNvPicPr>
            <a:picLocks noChangeAspect="1"/>
          </p:cNvPicPr>
          <p:nvPr/>
        </p:nvPicPr>
        <p:blipFill>
          <a:blip r:embed="rId4"/>
          <a:stretch>
            <a:fillRect/>
          </a:stretch>
        </p:blipFill>
        <p:spPr>
          <a:xfrm>
            <a:off x="2438400" y="571500"/>
            <a:ext cx="13881795" cy="1792379"/>
          </a:xfrm>
          <a:prstGeom prst="rect">
            <a:avLst/>
          </a:prstGeom>
        </p:spPr>
      </p:pic>
    </p:spTree>
    <p:extLst>
      <p:ext uri="{BB962C8B-B14F-4D97-AF65-F5344CB8AC3E}">
        <p14:creationId xmlns:p14="http://schemas.microsoft.com/office/powerpoint/2010/main" val="337977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id="{EA0D2B71-4B32-456D-6F5C-DB10BDD6E735}"/>
              </a:ext>
            </a:extLst>
          </p:cNvPr>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64F2209D-816B-32F5-D06A-38E3A684DA34}"/>
              </a:ext>
            </a:extLst>
          </p:cNvPr>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3036E3DA-9B93-2E34-726B-4A370C6A614C}"/>
              </a:ext>
            </a:extLst>
          </p:cNvPr>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103</TotalTime>
  <Words>820</Words>
  <Application>Microsoft Office PowerPoint</Application>
  <PresentationFormat>Custom</PresentationFormat>
  <Paragraphs>55</Paragraphs>
  <Slides>23</Slides>
  <Notes>11</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#9Slide07 HoneyCream</vt:lpstr>
      <vt:lpstr>Arial</vt:lpstr>
      <vt:lpstr>Arial Rounded MT Bold</vt:lpstr>
      <vt:lpstr>Arial-Rounded</vt:lpstr>
      <vt:lpstr>Calibri</vt:lpstr>
      <vt:lpstr>Calibri Light</vt:lpstr>
      <vt:lpstr>Cambria</vt:lpstr>
      <vt:lpstr>Kollektif</vt:lpstr>
      <vt:lpstr>Kollektif Bold</vt:lpstr>
      <vt:lpstr>UVF Pistilli</vt:lpstr>
      <vt:lpstr>UVN Bach Tuyet Nang</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23</cp:revision>
  <dcterms:created xsi:type="dcterms:W3CDTF">2006-08-16T00:00:00Z</dcterms:created>
  <dcterms:modified xsi:type="dcterms:W3CDTF">2025-11-25T08:56:43Z</dcterms:modified>
  <cp:category>9Slide.vn</cp:category>
  <dc:identifier>DAGGBMTwqNQ</dc:identifier>
</cp:coreProperties>
</file>