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98" r:id="rId3"/>
    <p:sldMasterId id="2147483710" r:id="rId4"/>
  </p:sldMasterIdLst>
  <p:notesMasterIdLst>
    <p:notesMasterId r:id="rId28"/>
  </p:notesMasterIdLst>
  <p:sldIdLst>
    <p:sldId id="441" r:id="rId5"/>
    <p:sldId id="442" r:id="rId6"/>
    <p:sldId id="450" r:id="rId7"/>
    <p:sldId id="455" r:id="rId8"/>
    <p:sldId id="260" r:id="rId9"/>
    <p:sldId id="261" r:id="rId10"/>
    <p:sldId id="451" r:id="rId11"/>
    <p:sldId id="257" r:id="rId12"/>
    <p:sldId id="262" r:id="rId13"/>
    <p:sldId id="448" r:id="rId14"/>
    <p:sldId id="453" r:id="rId15"/>
    <p:sldId id="454" r:id="rId16"/>
    <p:sldId id="264" r:id="rId17"/>
    <p:sldId id="265" r:id="rId18"/>
    <p:sldId id="266" r:id="rId19"/>
    <p:sldId id="267" r:id="rId20"/>
    <p:sldId id="268" r:id="rId21"/>
    <p:sldId id="276" r:id="rId22"/>
    <p:sldId id="452" r:id="rId23"/>
    <p:sldId id="444" r:id="rId24"/>
    <p:sldId id="445" r:id="rId25"/>
    <p:sldId id="271" r:id="rId26"/>
    <p:sldId id="27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773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24624E-D9D8-4403-B6A5-3FDE96EEF975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45D653-4AEE-4A99-9A9C-13319FB9B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488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</a:t>
            </a:r>
            <a:r>
              <a:rPr lang="en-GB" baseline="0" dirty="0" err="1"/>
              <a:t>ảnh</a:t>
            </a:r>
            <a:r>
              <a:rPr lang="en-GB" baseline="0" dirty="0"/>
              <a:t> </a:t>
            </a:r>
            <a:r>
              <a:rPr lang="en-GB" baseline="0" dirty="0" err="1"/>
              <a:t>trên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trò</a:t>
            </a:r>
            <a:r>
              <a:rPr lang="en-GB" baseline="0" dirty="0"/>
              <a:t> </a:t>
            </a:r>
            <a:r>
              <a:rPr lang="en-GB" baseline="0" dirty="0" err="1"/>
              <a:t>chơi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A32189-5E7F-4DF5-80C1-10DD1B211E3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2671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</a:t>
            </a:r>
            <a:r>
              <a:rPr lang="en-GB" baseline="0" dirty="0" err="1"/>
              <a:t>ảnh</a:t>
            </a:r>
            <a:r>
              <a:rPr lang="en-GB" baseline="0" dirty="0"/>
              <a:t> </a:t>
            </a:r>
            <a:r>
              <a:rPr lang="en-GB" baseline="0" dirty="0" err="1"/>
              <a:t>trên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trò</a:t>
            </a:r>
            <a:r>
              <a:rPr lang="en-GB" baseline="0" dirty="0"/>
              <a:t> </a:t>
            </a:r>
            <a:r>
              <a:rPr lang="en-GB" baseline="0" dirty="0" err="1"/>
              <a:t>chơi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A32189-5E7F-4DF5-80C1-10DD1B211E3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2397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</a:t>
            </a:r>
            <a:r>
              <a:rPr lang="en-GB" baseline="0" dirty="0" err="1"/>
              <a:t>ảnh</a:t>
            </a:r>
            <a:r>
              <a:rPr lang="en-GB" baseline="0" dirty="0"/>
              <a:t> </a:t>
            </a:r>
            <a:r>
              <a:rPr lang="en-GB" baseline="0" dirty="0" err="1"/>
              <a:t>trên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trò</a:t>
            </a:r>
            <a:r>
              <a:rPr lang="en-GB" baseline="0" dirty="0"/>
              <a:t> </a:t>
            </a:r>
            <a:r>
              <a:rPr lang="en-GB" baseline="0" dirty="0" err="1"/>
              <a:t>chơi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A32189-5E7F-4DF5-80C1-10DD1B211E3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8792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1pPr>
            <a:lvl2pPr marL="304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00" indent="0">
              <a:buNone/>
              <a:defRPr sz="1065">
                <a:solidFill>
                  <a:schemeClr val="tx1">
                    <a:tint val="75000"/>
                  </a:schemeClr>
                </a:solidFill>
              </a:defRPr>
            </a:lvl3pPr>
            <a:lvl4pPr marL="914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4pPr>
            <a:lvl5pPr marL="12192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5pPr>
            <a:lvl6pPr marL="15240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6pPr>
            <a:lvl7pPr marL="18288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7pPr>
            <a:lvl8pPr marL="21336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8pPr>
            <a:lvl9pPr marL="2438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5"/>
            </a:lvl1pPr>
            <a:lvl2pPr>
              <a:defRPr sz="1865"/>
            </a:lvl2pPr>
            <a:lvl3pPr>
              <a:defRPr sz="1600"/>
            </a:lvl3pPr>
            <a:lvl4pPr>
              <a:defRPr sz="1335"/>
            </a:lvl4pPr>
            <a:lvl5pPr>
              <a:defRPr sz="1335"/>
            </a:lvl5pPr>
            <a:lvl6pPr>
              <a:defRPr sz="1335"/>
            </a:lvl6pPr>
            <a:lvl7pPr>
              <a:defRPr sz="1335"/>
            </a:lvl7pPr>
            <a:lvl8pPr>
              <a:defRPr sz="1335"/>
            </a:lvl8pPr>
            <a:lvl9pPr>
              <a:defRPr sz="13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5"/>
            </a:lvl1pPr>
            <a:lvl2pPr marL="304800" indent="0">
              <a:buNone/>
              <a:defRPr sz="1865"/>
            </a:lvl2pPr>
            <a:lvl3pPr marL="609600" indent="0">
              <a:buNone/>
              <a:defRPr sz="1600"/>
            </a:lvl3pPr>
            <a:lvl4pPr marL="914400" indent="0">
              <a:buNone/>
              <a:defRPr sz="1335"/>
            </a:lvl4pPr>
            <a:lvl5pPr marL="1219200" indent="0">
              <a:buNone/>
              <a:defRPr sz="1335"/>
            </a:lvl5pPr>
            <a:lvl6pPr marL="1524000" indent="0">
              <a:buNone/>
              <a:defRPr sz="1335"/>
            </a:lvl6pPr>
            <a:lvl7pPr marL="1828800" indent="0">
              <a:buNone/>
              <a:defRPr sz="1335"/>
            </a:lvl7pPr>
            <a:lvl8pPr marL="2133600" indent="0">
              <a:buNone/>
              <a:defRPr sz="1335"/>
            </a:lvl8pPr>
            <a:lvl9pPr marL="2438400" indent="0">
              <a:buNone/>
              <a:defRPr sz="133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4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3"/>
            <a:ext cx="5181600" cy="908051"/>
          </a:xfr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09"/>
            <a:ext cx="5181600" cy="1000125"/>
          </a:xfrm>
        </p:spPr>
        <p:txBody>
          <a:bodyPr anchor="b"/>
          <a:lstStyle>
            <a:lvl1pPr marL="0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1pPr>
            <a:lvl2pPr marL="304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00" indent="0">
              <a:buNone/>
              <a:defRPr sz="1065">
                <a:solidFill>
                  <a:schemeClr val="tx1">
                    <a:tint val="75000"/>
                  </a:schemeClr>
                </a:solidFill>
              </a:defRPr>
            </a:lvl3pPr>
            <a:lvl4pPr marL="914400" indent="0">
              <a:buNone/>
              <a:defRPr sz="940">
                <a:solidFill>
                  <a:schemeClr val="tx1">
                    <a:tint val="75000"/>
                  </a:schemeClr>
                </a:solidFill>
              </a:defRPr>
            </a:lvl4pPr>
            <a:lvl5pPr marL="1219200" indent="0">
              <a:buNone/>
              <a:defRPr sz="940">
                <a:solidFill>
                  <a:schemeClr val="tx1">
                    <a:tint val="75000"/>
                  </a:schemeClr>
                </a:solidFill>
              </a:defRPr>
            </a:lvl5pPr>
            <a:lvl6pPr marL="1524000" indent="0">
              <a:buNone/>
              <a:defRPr sz="940">
                <a:solidFill>
                  <a:schemeClr val="tx1">
                    <a:tint val="75000"/>
                  </a:schemeClr>
                </a:solidFill>
              </a:defRPr>
            </a:lvl6pPr>
            <a:lvl7pPr marL="1828800" indent="0">
              <a:buNone/>
              <a:defRPr sz="940">
                <a:solidFill>
                  <a:schemeClr val="tx1">
                    <a:tint val="75000"/>
                  </a:schemeClr>
                </a:solidFill>
              </a:defRPr>
            </a:lvl7pPr>
            <a:lvl8pPr marL="2133600" indent="0">
              <a:buNone/>
              <a:defRPr sz="940">
                <a:solidFill>
                  <a:schemeClr val="tx1">
                    <a:tint val="75000"/>
                  </a:schemeClr>
                </a:solidFill>
              </a:defRPr>
            </a:lvl8pPr>
            <a:lvl9pPr marL="2438400" indent="0">
              <a:buNone/>
              <a:defRPr sz="9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4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4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60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40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60" cy="2634192"/>
          </a:xfrm>
        </p:spPr>
        <p:txBody>
          <a:bodyPr/>
          <a:lstStyle>
            <a:lvl1pPr>
              <a:defRPr sz="1600"/>
            </a:lvl1pPr>
            <a:lvl2pPr>
              <a:defRPr sz="1340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40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40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1pPr>
            <a:lvl2pPr marL="304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00" indent="0">
              <a:buNone/>
              <a:defRPr sz="1065">
                <a:solidFill>
                  <a:schemeClr val="tx1">
                    <a:tint val="75000"/>
                  </a:schemeClr>
                </a:solidFill>
              </a:defRPr>
            </a:lvl3pPr>
            <a:lvl4pPr marL="914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4pPr>
            <a:lvl5pPr marL="12192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5pPr>
            <a:lvl6pPr marL="15240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6pPr>
            <a:lvl7pPr marL="18288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7pPr>
            <a:lvl8pPr marL="21336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8pPr>
            <a:lvl9pPr marL="2438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3" cy="774700"/>
          </a:xfrm>
        </p:spPr>
        <p:txBody>
          <a:bodyPr anchor="b"/>
          <a:lstStyle>
            <a:lvl1pPr algn="l">
              <a:defRPr sz="134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8" y="182033"/>
            <a:ext cx="3407833" cy="3902076"/>
          </a:xfrm>
        </p:spPr>
        <p:txBody>
          <a:bodyPr/>
          <a:lstStyle>
            <a:lvl1pPr>
              <a:defRPr sz="2140"/>
            </a:lvl1pPr>
            <a:lvl2pPr>
              <a:defRPr sz="1865"/>
            </a:lvl2pPr>
            <a:lvl3pPr>
              <a:defRPr sz="1600"/>
            </a:lvl3pPr>
            <a:lvl4pPr>
              <a:defRPr sz="1340"/>
            </a:lvl4pPr>
            <a:lvl5pPr>
              <a:defRPr sz="1340"/>
            </a:lvl5pPr>
            <a:lvl6pPr>
              <a:defRPr sz="1340"/>
            </a:lvl6pPr>
            <a:lvl7pPr>
              <a:defRPr sz="1340"/>
            </a:lvl7pPr>
            <a:lvl8pPr>
              <a:defRPr sz="1340"/>
            </a:lvl8pPr>
            <a:lvl9pPr>
              <a:defRPr sz="13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3"/>
            <a:ext cx="2005543" cy="3127376"/>
          </a:xfrm>
        </p:spPr>
        <p:txBody>
          <a:bodyPr/>
          <a:lstStyle>
            <a:lvl1pPr marL="0" indent="0">
              <a:buNone/>
              <a:defRPr sz="940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60" y="3200400"/>
            <a:ext cx="3657600" cy="377825"/>
          </a:xfrm>
        </p:spPr>
        <p:txBody>
          <a:bodyPr anchor="b"/>
          <a:lstStyle>
            <a:lvl1pPr algn="l">
              <a:defRPr sz="134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60" y="408517"/>
            <a:ext cx="3657600" cy="2743200"/>
          </a:xfrm>
        </p:spPr>
        <p:txBody>
          <a:bodyPr/>
          <a:lstStyle>
            <a:lvl1pPr marL="0" indent="0">
              <a:buNone/>
              <a:defRPr sz="2140"/>
            </a:lvl1pPr>
            <a:lvl2pPr marL="304800" indent="0">
              <a:buNone/>
              <a:defRPr sz="1865"/>
            </a:lvl2pPr>
            <a:lvl3pPr marL="609600" indent="0">
              <a:buNone/>
              <a:defRPr sz="1600"/>
            </a:lvl3pPr>
            <a:lvl4pPr marL="914400" indent="0">
              <a:buNone/>
              <a:defRPr sz="1340"/>
            </a:lvl4pPr>
            <a:lvl5pPr marL="1219200" indent="0">
              <a:buNone/>
              <a:defRPr sz="1340"/>
            </a:lvl5pPr>
            <a:lvl6pPr marL="1524000" indent="0">
              <a:buNone/>
              <a:defRPr sz="1340"/>
            </a:lvl6pPr>
            <a:lvl7pPr marL="1828800" indent="0">
              <a:buNone/>
              <a:defRPr sz="1340"/>
            </a:lvl7pPr>
            <a:lvl8pPr marL="2133600" indent="0">
              <a:buNone/>
              <a:defRPr sz="1340"/>
            </a:lvl8pPr>
            <a:lvl9pPr marL="2438400" indent="0">
              <a:buNone/>
              <a:defRPr sz="134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60" y="3578225"/>
            <a:ext cx="3657600" cy="536576"/>
          </a:xfrm>
        </p:spPr>
        <p:txBody>
          <a:bodyPr/>
          <a:lstStyle>
            <a:lvl1pPr marL="0" indent="0">
              <a:buNone/>
              <a:defRPr sz="940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19212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EE01DE-8780-4724-9C1D-249EA54201D3}" type="datetimeFigureOut">
              <a:rPr lang="en-GB" smtClean="0"/>
              <a:t>18/11/2025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CA8C2F-7D96-4CE8-A602-27B0938532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23540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EE01DE-8780-4724-9C1D-249EA54201D3}" type="datetimeFigureOut">
              <a:rPr lang="en-GB" smtClean="0"/>
              <a:t>18/11/2025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CA8C2F-7D96-4CE8-A602-27B0938532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50669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EE01DE-8780-4724-9C1D-249EA54201D3}" type="datetimeFigureOut">
              <a:rPr lang="en-GB" smtClean="0"/>
              <a:t>18/11/2025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CA8C2F-7D96-4CE8-A602-27B0938532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20639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EE01DE-8780-4724-9C1D-249EA54201D3}" type="datetimeFigureOut">
              <a:rPr lang="en-GB" smtClean="0"/>
              <a:t>18/11/2025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CA8C2F-7D96-4CE8-A602-27B0938532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85394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EE01DE-8780-4724-9C1D-249EA54201D3}" type="datetimeFigureOut">
              <a:rPr lang="en-GB" smtClean="0"/>
              <a:t>18/11/2025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CA8C2F-7D96-4CE8-A602-27B0938532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6047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EE01DE-8780-4724-9C1D-249EA54201D3}" type="datetimeFigureOut">
              <a:rPr lang="en-GB" smtClean="0"/>
              <a:t>18/11/2025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CA8C2F-7D96-4CE8-A602-27B0938532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74512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EE01DE-8780-4724-9C1D-249EA54201D3}" type="datetimeFigureOut">
              <a:rPr lang="en-GB" smtClean="0"/>
              <a:t>18/11/2025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CA8C2F-7D96-4CE8-A602-27B0938532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07503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EE01DE-8780-4724-9C1D-249EA54201D3}" type="datetimeFigureOut">
              <a:rPr lang="en-GB" smtClean="0"/>
              <a:t>18/11/2025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CA8C2F-7D96-4CE8-A602-27B0938532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94332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EE01DE-8780-4724-9C1D-249EA54201D3}" type="datetimeFigureOut">
              <a:rPr lang="en-GB" smtClean="0"/>
              <a:t>18/11/2025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CA8C2F-7D96-4CE8-A602-27B0938532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37411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EE01DE-8780-4724-9C1D-249EA54201D3}" type="datetimeFigureOut">
              <a:rPr lang="en-GB" smtClean="0"/>
              <a:t>18/11/2025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CA8C2F-7D96-4CE8-A602-27B0938532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27611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EE01DE-8780-4724-9C1D-249EA54201D3}" type="datetimeFigureOut">
              <a:rPr lang="en-GB" smtClean="0"/>
              <a:t>18/11/2025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CA8C2F-7D96-4CE8-A602-27B0938532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53672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EE01DE-8780-4724-9C1D-249EA54201D3}" type="datetimeFigureOut">
              <a:rPr lang="en-GB" smtClean="0"/>
              <a:t>18/11/2025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CA8C2F-7D96-4CE8-A602-27B0938532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08074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EE01DE-8780-4724-9C1D-249EA54201D3}" type="datetimeFigureOut">
              <a:rPr lang="en-GB" smtClean="0"/>
              <a:t>18/11/2025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CA8C2F-7D96-4CE8-A602-27B0938532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36462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EE01DE-8780-4724-9C1D-249EA54201D3}" type="datetimeFigureOut">
              <a:rPr lang="en-GB" smtClean="0"/>
              <a:t>18/11/2025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CA8C2F-7D96-4CE8-A602-27B0938532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532818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EE01DE-8780-4724-9C1D-249EA54201D3}" type="datetimeFigureOut">
              <a:rPr lang="en-GB" smtClean="0"/>
              <a:t>18/11/2025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CA8C2F-7D96-4CE8-A602-27B0938532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0987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330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353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054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605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8868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986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871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312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526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205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519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681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628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446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335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92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53061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5"/>
            </a:lvl1pPr>
            <a:lvl2pPr>
              <a:defRPr sz="1865"/>
            </a:lvl2pPr>
            <a:lvl3pPr>
              <a:defRPr sz="1600"/>
            </a:lvl3pPr>
            <a:lvl4pPr>
              <a:defRPr sz="1335"/>
            </a:lvl4pPr>
            <a:lvl5pPr>
              <a:defRPr sz="1335"/>
            </a:lvl5pPr>
            <a:lvl6pPr>
              <a:defRPr sz="1335"/>
            </a:lvl6pPr>
            <a:lvl7pPr>
              <a:defRPr sz="1335"/>
            </a:lvl7pPr>
            <a:lvl8pPr>
              <a:defRPr sz="1335"/>
            </a:lvl8pPr>
            <a:lvl9pPr>
              <a:defRPr sz="13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5"/>
            </a:lvl1pPr>
            <a:lvl2pPr marL="304800" indent="0">
              <a:buNone/>
              <a:defRPr sz="1865"/>
            </a:lvl2pPr>
            <a:lvl3pPr marL="609600" indent="0">
              <a:buNone/>
              <a:defRPr sz="1600"/>
            </a:lvl3pPr>
            <a:lvl4pPr marL="914400" indent="0">
              <a:buNone/>
              <a:defRPr sz="1335"/>
            </a:lvl4pPr>
            <a:lvl5pPr marL="1219200" indent="0">
              <a:buNone/>
              <a:defRPr sz="1335"/>
            </a:lvl5pPr>
            <a:lvl6pPr marL="1524000" indent="0">
              <a:buNone/>
              <a:defRPr sz="1335"/>
            </a:lvl6pPr>
            <a:lvl7pPr marL="1828800" indent="0">
              <a:buNone/>
              <a:defRPr sz="1335"/>
            </a:lvl7pPr>
            <a:lvl8pPr marL="2133600" indent="0">
              <a:buNone/>
              <a:defRPr sz="1335"/>
            </a:lvl8pPr>
            <a:lvl9pPr marL="2438400" indent="0">
              <a:buNone/>
              <a:defRPr sz="133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26" Type="http://schemas.openxmlformats.org/officeDocument/2006/relationships/slideLayout" Target="../slideLayouts/slideLayout59.xml"/><Relationship Id="rId3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54.xml"/><Relationship Id="rId34" Type="http://schemas.openxmlformats.org/officeDocument/2006/relationships/theme" Target="../theme/theme4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5" Type="http://schemas.openxmlformats.org/officeDocument/2006/relationships/slideLayout" Target="../slideLayouts/slideLayout58.xml"/><Relationship Id="rId33" Type="http://schemas.openxmlformats.org/officeDocument/2006/relationships/slideLayout" Target="../slideLayouts/slideLayout66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29" Type="http://schemas.openxmlformats.org/officeDocument/2006/relationships/slideLayout" Target="../slideLayouts/slideLayout62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24" Type="http://schemas.openxmlformats.org/officeDocument/2006/relationships/slideLayout" Target="../slideLayouts/slideLayout57.xml"/><Relationship Id="rId32" Type="http://schemas.openxmlformats.org/officeDocument/2006/relationships/slideLayout" Target="../slideLayouts/slideLayout65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slideLayout" Target="../slideLayouts/slideLayout56.xml"/><Relationship Id="rId28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64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Relationship Id="rId27" Type="http://schemas.openxmlformats.org/officeDocument/2006/relationships/slideLayout" Target="../slideLayouts/slideLayout60.xml"/><Relationship Id="rId30" Type="http://schemas.openxmlformats.org/officeDocument/2006/relationships/slideLayout" Target="../slideLayouts/slideLayout63.xml"/><Relationship Id="rId35" Type="http://schemas.openxmlformats.org/officeDocument/2006/relationships/image" Target="../media/image2.png"/><Relationship Id="rId8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9628" y="0"/>
            <a:ext cx="1774494" cy="177449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00" rtl="0" eaLnBrk="1" latinLnBrk="0" hangingPunct="1">
        <a:spcBef>
          <a:spcPct val="0"/>
        </a:spcBef>
        <a:buNone/>
        <a:defRPr sz="29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5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35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»"/>
        <a:defRPr sz="1335" kern="1200">
          <a:solidFill>
            <a:schemeClr val="tx1"/>
          </a:solidFill>
          <a:latin typeface="+mn-lt"/>
          <a:ea typeface="+mn-ea"/>
          <a:cs typeface="+mn-cs"/>
        </a:defRPr>
      </a:lvl5pPr>
      <a:lvl6pPr marL="16764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6pPr>
      <a:lvl7pPr marL="19812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8pPr>
      <a:lvl9pPr marL="2590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9628" y="0"/>
            <a:ext cx="1774494" cy="177449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00" rtl="0" eaLnBrk="1" latinLnBrk="0" hangingPunct="1">
        <a:spcBef>
          <a:spcPct val="0"/>
        </a:spcBef>
        <a:buNone/>
        <a:defRPr sz="29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5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35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»"/>
        <a:defRPr sz="1335" kern="1200">
          <a:solidFill>
            <a:schemeClr val="tx1"/>
          </a:solidFill>
          <a:latin typeface="+mn-lt"/>
          <a:ea typeface="+mn-ea"/>
          <a:cs typeface="+mn-cs"/>
        </a:defRPr>
      </a:lvl5pPr>
      <a:lvl6pPr marL="16764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6pPr>
      <a:lvl7pPr marL="19812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8pPr>
      <a:lvl9pPr marL="2590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609600" rtl="0" eaLnBrk="1" latinLnBrk="0" hangingPunct="1">
        <a:spcBef>
          <a:spcPct val="0"/>
        </a:spcBef>
        <a:buNone/>
        <a:defRPr sz="29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09600" rtl="0" eaLnBrk="1" latinLnBrk="0" hangingPunct="1">
        <a:spcBef>
          <a:spcPct val="12000"/>
        </a:spcBef>
        <a:buFont typeface="Arial" panose="020B0604020202020204" pitchFamily="34" charset="0"/>
        <a:buChar char="•"/>
        <a:defRPr sz="2140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eaLnBrk="1" latinLnBrk="0" hangingPunct="1">
        <a:spcBef>
          <a:spcPct val="12000"/>
        </a:spcBef>
        <a:buFont typeface="Arial" panose="020B0604020202020204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eaLnBrk="1" latinLnBrk="0" hangingPunct="1">
        <a:spcBef>
          <a:spcPct val="12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eaLnBrk="1" latinLnBrk="0" hangingPunct="1">
        <a:spcBef>
          <a:spcPct val="12000"/>
        </a:spcBef>
        <a:buFont typeface="Arial" panose="020B0604020202020204" pitchFamily="34" charset="0"/>
        <a:buChar char="–"/>
        <a:defRPr sz="134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eaLnBrk="1" latinLnBrk="0" hangingPunct="1">
        <a:spcBef>
          <a:spcPct val="12000"/>
        </a:spcBef>
        <a:buFont typeface="Arial" panose="020B0604020202020204" pitchFamily="34" charset="0"/>
        <a:buChar char="»"/>
        <a:defRPr sz="1340" kern="1200">
          <a:solidFill>
            <a:schemeClr val="tx1"/>
          </a:solidFill>
          <a:latin typeface="+mn-lt"/>
          <a:ea typeface="+mn-ea"/>
          <a:cs typeface="+mn-cs"/>
        </a:defRPr>
      </a:lvl5pPr>
      <a:lvl6pPr marL="1676400" indent="-152400" algn="l" defTabSz="609600" rtl="0" eaLnBrk="1" latinLnBrk="0" hangingPunct="1">
        <a:spcBef>
          <a:spcPct val="12000"/>
        </a:spcBef>
        <a:buFont typeface="Arial" panose="020B0604020202020204" pitchFamily="34" charset="0"/>
        <a:buChar char="•"/>
        <a:defRPr sz="1340" kern="1200">
          <a:solidFill>
            <a:schemeClr val="tx1"/>
          </a:solidFill>
          <a:latin typeface="+mn-lt"/>
          <a:ea typeface="+mn-ea"/>
          <a:cs typeface="+mn-cs"/>
        </a:defRPr>
      </a:lvl6pPr>
      <a:lvl7pPr marL="1981200" indent="-152400" algn="l" defTabSz="609600" rtl="0" eaLnBrk="1" latinLnBrk="0" hangingPunct="1">
        <a:spcBef>
          <a:spcPct val="12000"/>
        </a:spcBef>
        <a:buFont typeface="Arial" panose="020B0604020202020204" pitchFamily="34" charset="0"/>
        <a:buChar char="•"/>
        <a:defRPr sz="134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52400" algn="l" defTabSz="609600" rtl="0" eaLnBrk="1" latinLnBrk="0" hangingPunct="1">
        <a:spcBef>
          <a:spcPct val="12000"/>
        </a:spcBef>
        <a:buFont typeface="Arial" panose="020B0604020202020204" pitchFamily="34" charset="0"/>
        <a:buChar char="•"/>
        <a:defRPr sz="1340" kern="1200">
          <a:solidFill>
            <a:schemeClr val="tx1"/>
          </a:solidFill>
          <a:latin typeface="+mn-lt"/>
          <a:ea typeface="+mn-ea"/>
          <a:cs typeface="+mn-cs"/>
        </a:defRPr>
      </a:lvl8pPr>
      <a:lvl9pPr marL="2590800" indent="-152400" algn="l" defTabSz="609600" rtl="0" eaLnBrk="1" latinLnBrk="0" hangingPunct="1">
        <a:spcBef>
          <a:spcPct val="12000"/>
        </a:spcBef>
        <a:buFont typeface="Arial" panose="020B0604020202020204" pitchFamily="34" charset="0"/>
        <a:buChar char="•"/>
        <a:defRPr sz="13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E4A66F18-A4C2-ABFF-0A37-B91ABAA68B7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775213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  <p:sldLayoutId id="2147483727" r:id="rId17"/>
    <p:sldLayoutId id="2147483728" r:id="rId18"/>
    <p:sldLayoutId id="2147483729" r:id="rId19"/>
    <p:sldLayoutId id="2147483730" r:id="rId20"/>
    <p:sldLayoutId id="2147483731" r:id="rId21"/>
    <p:sldLayoutId id="2147483732" r:id="rId22"/>
    <p:sldLayoutId id="2147483733" r:id="rId23"/>
    <p:sldLayoutId id="2147483734" r:id="rId24"/>
    <p:sldLayoutId id="2147483735" r:id="rId25"/>
    <p:sldLayoutId id="2147483736" r:id="rId26"/>
    <p:sldLayoutId id="2147483737" r:id="rId27"/>
    <p:sldLayoutId id="2147483738" r:id="rId28"/>
    <p:sldLayoutId id="2147483739" r:id="rId29"/>
    <p:sldLayoutId id="2147483740" r:id="rId30"/>
    <p:sldLayoutId id="2147483741" r:id="rId31"/>
    <p:sldLayoutId id="2147483742" r:id="rId32"/>
    <p:sldLayoutId id="2147483743" r:id="rId3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7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7" Type="http://schemas.openxmlformats.org/officeDocument/2006/relationships/image" Target="../media/image14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svg"/><Relationship Id="rId18" Type="http://schemas.openxmlformats.org/officeDocument/2006/relationships/image" Target="../media/image58.pn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image" Target="../media/image9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5" Type="http://schemas.openxmlformats.org/officeDocument/2006/relationships/image" Target="../media/image22.sv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Relationship Id="rId1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12.svg"/><Relationship Id="rId7" Type="http://schemas.openxmlformats.org/officeDocument/2006/relationships/image" Target="../media/image14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60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12.svg"/><Relationship Id="rId7" Type="http://schemas.openxmlformats.org/officeDocument/2006/relationships/image" Target="../media/image14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62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12.svg"/><Relationship Id="rId7" Type="http://schemas.openxmlformats.org/officeDocument/2006/relationships/image" Target="../media/image14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0.svg"/><Relationship Id="rId10" Type="http://schemas.openxmlformats.org/officeDocument/2006/relationships/image" Target="../media/image65.png"/><Relationship Id="rId4" Type="http://schemas.openxmlformats.org/officeDocument/2006/relationships/image" Target="../media/image9.png"/><Relationship Id="rId9" Type="http://schemas.openxmlformats.org/officeDocument/2006/relationships/image" Target="../media/image64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svg"/><Relationship Id="rId18" Type="http://schemas.openxmlformats.org/officeDocument/2006/relationships/image" Target="../media/image66.pn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image" Target="../media/image9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5" Type="http://schemas.openxmlformats.org/officeDocument/2006/relationships/image" Target="../media/image22.sv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Relationship Id="rId1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6.svg"/><Relationship Id="rId3" Type="http://schemas.openxmlformats.org/officeDocument/2006/relationships/image" Target="../media/image67.svg"/><Relationship Id="rId7" Type="http://schemas.openxmlformats.org/officeDocument/2006/relationships/image" Target="../media/image22.svg"/><Relationship Id="rId12" Type="http://schemas.openxmlformats.org/officeDocument/2006/relationships/image" Target="../media/image15.png"/><Relationship Id="rId2" Type="http://schemas.openxmlformats.org/officeDocument/2006/relationships/image" Target="../media/image41.png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12.svg"/><Relationship Id="rId5" Type="http://schemas.openxmlformats.org/officeDocument/2006/relationships/image" Target="../media/image69.svg"/><Relationship Id="rId15" Type="http://schemas.openxmlformats.org/officeDocument/2006/relationships/image" Target="../media/image18.svg"/><Relationship Id="rId10" Type="http://schemas.openxmlformats.org/officeDocument/2006/relationships/image" Target="../media/image11.png"/><Relationship Id="rId4" Type="http://schemas.openxmlformats.org/officeDocument/2006/relationships/image" Target="../media/image68.png"/><Relationship Id="rId9" Type="http://schemas.openxmlformats.org/officeDocument/2006/relationships/image" Target="../media/image10.svg"/><Relationship Id="rId1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72.svg"/><Relationship Id="rId18" Type="http://schemas.openxmlformats.org/officeDocument/2006/relationships/image" Target="../media/image21.png"/><Relationship Id="rId3" Type="http://schemas.openxmlformats.org/officeDocument/2006/relationships/image" Target="../media/image12.svg"/><Relationship Id="rId7" Type="http://schemas.openxmlformats.org/officeDocument/2006/relationships/image" Target="../media/image14.svg"/><Relationship Id="rId12" Type="http://schemas.openxmlformats.org/officeDocument/2006/relationships/image" Target="../media/image71.png"/><Relationship Id="rId17" Type="http://schemas.openxmlformats.org/officeDocument/2006/relationships/image" Target="../media/image69.svg"/><Relationship Id="rId2" Type="http://schemas.openxmlformats.org/officeDocument/2006/relationships/image" Target="../media/image11.png"/><Relationship Id="rId16" Type="http://schemas.openxmlformats.org/officeDocument/2006/relationships/image" Target="../media/image68.png"/><Relationship Id="rId20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5" Type="http://schemas.openxmlformats.org/officeDocument/2006/relationships/image" Target="../media/image10.svg"/><Relationship Id="rId15" Type="http://schemas.openxmlformats.org/officeDocument/2006/relationships/image" Target="../media/image24.png"/><Relationship Id="rId10" Type="http://schemas.openxmlformats.org/officeDocument/2006/relationships/image" Target="../media/image17.png"/><Relationship Id="rId19" Type="http://schemas.openxmlformats.org/officeDocument/2006/relationships/image" Target="../media/image22.svg"/><Relationship Id="rId4" Type="http://schemas.openxmlformats.org/officeDocument/2006/relationships/image" Target="../media/image9.png"/><Relationship Id="rId9" Type="http://schemas.openxmlformats.org/officeDocument/2006/relationships/image" Target="../media/image16.svg"/><Relationship Id="rId1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sv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image" Target="../media/image9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5" Type="http://schemas.openxmlformats.org/officeDocument/2006/relationships/image" Target="../media/image22.sv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slideLayout" Target="../slideLayouts/slideLayout50.xml"/><Relationship Id="rId7" Type="http://schemas.openxmlformats.org/officeDocument/2006/relationships/image" Target="../media/image26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2.wav"/><Relationship Id="rId11" Type="http://schemas.openxmlformats.org/officeDocument/2006/relationships/image" Target="../media/image25.png"/><Relationship Id="rId5" Type="http://schemas.openxmlformats.org/officeDocument/2006/relationships/audio" Target="../media/audio1.wav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1.xml"/><Relationship Id="rId9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slideLayout" Target="../slideLayouts/slideLayout50.xml"/><Relationship Id="rId7" Type="http://schemas.openxmlformats.org/officeDocument/2006/relationships/image" Target="../media/image26.gif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25.png"/><Relationship Id="rId5" Type="http://schemas.openxmlformats.org/officeDocument/2006/relationships/audio" Target="../media/audio2.wav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2.xml"/><Relationship Id="rId9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slideLayout" Target="../slideLayouts/slideLayout50.xml"/><Relationship Id="rId7" Type="http://schemas.openxmlformats.org/officeDocument/2006/relationships/image" Target="../media/image26.gif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1.wav"/><Relationship Id="rId11" Type="http://schemas.openxmlformats.org/officeDocument/2006/relationships/image" Target="../media/image25.png"/><Relationship Id="rId5" Type="http://schemas.openxmlformats.org/officeDocument/2006/relationships/audio" Target="../media/audio2.wav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3.xml"/><Relationship Id="rId9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svg"/><Relationship Id="rId18" Type="http://schemas.openxmlformats.org/officeDocument/2006/relationships/image" Target="../media/image11.png"/><Relationship Id="rId26" Type="http://schemas.openxmlformats.org/officeDocument/2006/relationships/image" Target="../media/image52.png"/><Relationship Id="rId3" Type="http://schemas.openxmlformats.org/officeDocument/2006/relationships/image" Target="../media/image32.svg"/><Relationship Id="rId21" Type="http://schemas.openxmlformats.org/officeDocument/2006/relationships/image" Target="../media/image47.svg"/><Relationship Id="rId7" Type="http://schemas.openxmlformats.org/officeDocument/2006/relationships/image" Target="../media/image36.svg"/><Relationship Id="rId12" Type="http://schemas.openxmlformats.org/officeDocument/2006/relationships/image" Target="../media/image41.png"/><Relationship Id="rId17" Type="http://schemas.openxmlformats.org/officeDocument/2006/relationships/image" Target="../media/image45.svg"/><Relationship Id="rId25" Type="http://schemas.openxmlformats.org/officeDocument/2006/relationships/image" Target="../media/image51.svg"/><Relationship Id="rId2" Type="http://schemas.openxmlformats.org/officeDocument/2006/relationships/image" Target="../media/image31.png"/><Relationship Id="rId16" Type="http://schemas.openxmlformats.org/officeDocument/2006/relationships/image" Target="../media/image9.png"/><Relationship Id="rId20" Type="http://schemas.openxmlformats.org/officeDocument/2006/relationships/image" Target="../media/image13.png"/><Relationship Id="rId29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24" Type="http://schemas.openxmlformats.org/officeDocument/2006/relationships/image" Target="../media/image50.png"/><Relationship Id="rId5" Type="http://schemas.openxmlformats.org/officeDocument/2006/relationships/image" Target="../media/image34.svg"/><Relationship Id="rId15" Type="http://schemas.openxmlformats.org/officeDocument/2006/relationships/image" Target="../media/image44.svg"/><Relationship Id="rId23" Type="http://schemas.openxmlformats.org/officeDocument/2006/relationships/image" Target="../media/image49.svg"/><Relationship Id="rId28" Type="http://schemas.openxmlformats.org/officeDocument/2006/relationships/image" Target="../media/image54.png"/><Relationship Id="rId10" Type="http://schemas.openxmlformats.org/officeDocument/2006/relationships/image" Target="../media/image39.png"/><Relationship Id="rId19" Type="http://schemas.openxmlformats.org/officeDocument/2006/relationships/image" Target="../media/image46.svg"/><Relationship Id="rId4" Type="http://schemas.openxmlformats.org/officeDocument/2006/relationships/image" Target="../media/image33.png"/><Relationship Id="rId9" Type="http://schemas.openxmlformats.org/officeDocument/2006/relationships/image" Target="../media/image38.svg"/><Relationship Id="rId14" Type="http://schemas.openxmlformats.org/officeDocument/2006/relationships/image" Target="../media/image43.png"/><Relationship Id="rId22" Type="http://schemas.openxmlformats.org/officeDocument/2006/relationships/image" Target="../media/image48.png"/><Relationship Id="rId27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svg"/><Relationship Id="rId18" Type="http://schemas.openxmlformats.org/officeDocument/2006/relationships/image" Target="../media/image56.pn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image" Target="../media/image9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5" Type="http://schemas.openxmlformats.org/officeDocument/2006/relationships/image" Target="../media/image22.sv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Relationship Id="rId1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~PP662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0640" y="637064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WordArt 9"/>
          <p:cNvSpPr>
            <a:spLocks noChangeArrowheads="1" noChangeShapeType="1" noTextEdit="1"/>
          </p:cNvSpPr>
          <p:nvPr/>
        </p:nvSpPr>
        <p:spPr bwMode="auto">
          <a:xfrm>
            <a:off x="1738313" y="1066800"/>
            <a:ext cx="8915400" cy="6096000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725588"/>
                <a:gd name="adj2" fmla="val 77241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 panose="020B7200000000000000" pitchFamily="34" charset="0"/>
              </a:rPr>
              <a:t>NhiÖt</a:t>
            </a:r>
            <a:r>
              <a:rPr lang="en-US" sz="3600" kern="10" dirty="0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 panose="020B7200000000000000" pitchFamily="34" charset="0"/>
              </a:rPr>
              <a:t> </a:t>
            </a:r>
            <a:r>
              <a:rPr lang="en-US" sz="3600" kern="10" dirty="0" err="1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 panose="020B7200000000000000" pitchFamily="34" charset="0"/>
              </a:rPr>
              <a:t>liÖt</a:t>
            </a:r>
            <a:r>
              <a:rPr lang="en-US" sz="3600" kern="10" dirty="0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 panose="020B7200000000000000" pitchFamily="34" charset="0"/>
              </a:rPr>
              <a:t> </a:t>
            </a:r>
            <a:r>
              <a:rPr lang="en-US" sz="3600" kern="10" dirty="0" err="1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 panose="020B7200000000000000" pitchFamily="34" charset="0"/>
              </a:rPr>
              <a:t>chµo</a:t>
            </a:r>
            <a:r>
              <a:rPr lang="en-US" sz="3600" kern="10" dirty="0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 panose="020B7200000000000000" pitchFamily="34" charset="0"/>
              </a:rPr>
              <a:t> </a:t>
            </a:r>
            <a:r>
              <a:rPr lang="en-US" sz="3600" kern="10" dirty="0" err="1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 panose="020B7200000000000000" pitchFamily="34" charset="0"/>
              </a:rPr>
              <a:t>mõng</a:t>
            </a:r>
            <a:r>
              <a:rPr lang="en-US" sz="3600" kern="10" dirty="0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 panose="020B7200000000000000" pitchFamily="34" charset="0"/>
              </a:rPr>
              <a:t> </a:t>
            </a:r>
            <a:r>
              <a:rPr lang="en-US" sz="3600" kern="10" dirty="0" err="1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 panose="020B7200000000000000" pitchFamily="34" charset="0"/>
              </a:rPr>
              <a:t>quý</a:t>
            </a:r>
            <a:r>
              <a:rPr lang="en-US" sz="3600" kern="10" dirty="0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 panose="020B7200000000000000" pitchFamily="34" charset="0"/>
              </a:rPr>
              <a:t> </a:t>
            </a:r>
            <a:r>
              <a:rPr lang="en-US" sz="3600" kern="10" dirty="0" err="1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 panose="020B7200000000000000" pitchFamily="34" charset="0"/>
              </a:rPr>
              <a:t>thÇy</a:t>
            </a:r>
            <a:r>
              <a:rPr lang="en-US" sz="3600" kern="10" dirty="0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 panose="020B7200000000000000" pitchFamily="34" charset="0"/>
              </a:rPr>
              <a:t> c« </a:t>
            </a:r>
            <a:r>
              <a:rPr lang="en-US" sz="3600" kern="10" dirty="0" err="1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 panose="020B7200000000000000" pitchFamily="34" charset="0"/>
              </a:rPr>
              <a:t>gi¸o</a:t>
            </a:r>
            <a:endParaRPr lang="en-US" sz="3600" kern="10" dirty="0">
              <a:ln w="12700">
                <a:solidFill>
                  <a:srgbClr val="FF0000"/>
                </a:solidFill>
                <a:rou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algn="ctr" rotWithShape="0">
                  <a:srgbClr val="C0C0C0">
                    <a:alpha val="50000"/>
                  </a:srgbClr>
                </a:outerShdw>
              </a:effectLst>
              <a:latin typeface=".VnAristote" panose="020B7200000000000000" pitchFamily="34" charset="0"/>
            </a:endParaRPr>
          </a:p>
        </p:txBody>
      </p:sp>
      <p:sp>
        <p:nvSpPr>
          <p:cNvPr id="23560" name="Rectangle 9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88900" cmpd="tri">
            <a:solidFill>
              <a:srgbClr val="0000FF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>
                <a:solidFill>
                  <a:srgbClr val="404040"/>
                </a:solidFill>
                <a:latin typeface="Trebuchet MS" panose="020B060302020202020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>
                <a:solidFill>
                  <a:srgbClr val="404040"/>
                </a:solidFill>
                <a:latin typeface="Trebuchet MS" panose="020B060302020202020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>
                <a:solidFill>
                  <a:srgbClr val="404040"/>
                </a:solidFill>
                <a:latin typeface="Trebuchet MS" panose="020B060302020202020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3561" name="Rectangle 36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>
                <a:solidFill>
                  <a:srgbClr val="404040"/>
                </a:solidFill>
                <a:latin typeface="Trebuchet MS" panose="020B060302020202020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>
                <a:solidFill>
                  <a:srgbClr val="404040"/>
                </a:solidFill>
                <a:latin typeface="Trebuchet MS" panose="020B060302020202020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>
                <a:solidFill>
                  <a:srgbClr val="404040"/>
                </a:solidFill>
                <a:latin typeface="Trebuchet MS" panose="020B060302020202020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vi-VN" altLang="en-US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3562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" y="-316"/>
            <a:ext cx="682625" cy="2481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pic>
        <p:nvPicPr>
          <p:cNvPr id="23563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6201" y="4"/>
            <a:ext cx="682625" cy="2481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pic>
        <p:nvPicPr>
          <p:cNvPr id="23564" name="Picture 3" descr="WhitecornerFlowe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6" y="5632452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5" name="Picture 4" descr="WhitecornerFlowe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400" y="5480052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E5A1108-D03F-25C9-93A8-87402D5DE9C4}"/>
              </a:ext>
            </a:extLst>
          </p:cNvPr>
          <p:cNvSpPr txBox="1"/>
          <p:nvPr/>
        </p:nvSpPr>
        <p:spPr>
          <a:xfrm>
            <a:off x="4345136" y="2937754"/>
            <a:ext cx="350172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400" b="1" dirty="0">
                <a:latin typeface="+mj-lt"/>
              </a:rPr>
              <a:t>LỚP 5A3</a:t>
            </a:r>
          </a:p>
          <a:p>
            <a:pPr algn="ctr"/>
            <a:r>
              <a:rPr lang="vi-VN" sz="4400" b="1" dirty="0">
                <a:latin typeface="+mj-lt"/>
              </a:rPr>
              <a:t>MÔN: TOÁN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10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789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I bài 20">
            <a:hlinkClick r:id="" action="ppaction://media"/>
            <a:extLst>
              <a:ext uri="{FF2B5EF4-FFF2-40B4-BE49-F238E27FC236}">
                <a16:creationId xmlns:a16="http://schemas.microsoft.com/office/drawing/2014/main" id="{54EEDD6B-FAAC-09AF-91BB-25B11AF2C6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02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705361D-AAE5-4BD2-AF1D-0C120F9CA8D7}"/>
              </a:ext>
            </a:extLst>
          </p:cNvPr>
          <p:cNvSpPr/>
          <p:nvPr/>
        </p:nvSpPr>
        <p:spPr>
          <a:xfrm>
            <a:off x="2195208" y="1930941"/>
            <a:ext cx="7801583" cy="15077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A3F926-8382-3DA6-A7B4-5B508280D372}"/>
              </a:ext>
            </a:extLst>
          </p:cNvPr>
          <p:cNvSpPr txBox="1"/>
          <p:nvPr/>
        </p:nvSpPr>
        <p:spPr>
          <a:xfrm>
            <a:off x="2947482" y="2177002"/>
            <a:ext cx="60740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6000" b="1" dirty="0">
                <a:solidFill>
                  <a:schemeClr val="bg1"/>
                </a:solidFill>
                <a:latin typeface="+mj-lt"/>
              </a:rPr>
              <a:t>4,43 - 4,16 = ? (m)</a:t>
            </a:r>
            <a:endParaRPr lang="en-US" sz="60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8900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101E45-0D8E-D88D-678F-B08B81A255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C14D8E7-9451-42A2-14F7-E91C0258A2A6}"/>
              </a:ext>
            </a:extLst>
          </p:cNvPr>
          <p:cNvSpPr/>
          <p:nvPr/>
        </p:nvSpPr>
        <p:spPr>
          <a:xfrm>
            <a:off x="2195208" y="1930941"/>
            <a:ext cx="7801583" cy="15077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F9038C-E58F-94F6-1F30-83863516B227}"/>
              </a:ext>
            </a:extLst>
          </p:cNvPr>
          <p:cNvSpPr txBox="1"/>
          <p:nvPr/>
        </p:nvSpPr>
        <p:spPr>
          <a:xfrm>
            <a:off x="2947482" y="2177002"/>
            <a:ext cx="59250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dirty="0">
                <a:solidFill>
                  <a:prstClr val="white"/>
                </a:solidFill>
                <a:latin typeface="Times New Roman" panose="02020603050405020304" pitchFamily="18" charset="0"/>
              </a:rPr>
              <a:t>b) 63,49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– </a:t>
            </a:r>
            <a:r>
              <a:rPr lang="vi-VN" sz="6000" b="1" dirty="0">
                <a:solidFill>
                  <a:prstClr val="white"/>
                </a:solidFill>
                <a:latin typeface="Times New Roman" panose="02020603050405020304" pitchFamily="18" charset="0"/>
              </a:rPr>
              <a:t>1,8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= ?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4248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91394" y="340206"/>
            <a:ext cx="13100029" cy="7120519"/>
            <a:chOff x="0" y="0"/>
            <a:chExt cx="26200057" cy="14241038"/>
          </a:xfrm>
        </p:grpSpPr>
        <p:sp>
          <p:nvSpPr>
            <p:cNvPr id="3" name="Freeform 3"/>
            <p:cNvSpPr/>
            <p:nvPr/>
          </p:nvSpPr>
          <p:spPr>
            <a:xfrm rot="798455">
              <a:off x="23721345" y="218820"/>
              <a:ext cx="2206872" cy="2619433"/>
            </a:xfrm>
            <a:custGeom>
              <a:avLst/>
              <a:gdLst/>
              <a:ahLst/>
              <a:cxnLst/>
              <a:rect l="l" t="t" r="r" b="b"/>
              <a:pathLst>
                <a:path w="2206872" h="2619433">
                  <a:moveTo>
                    <a:pt x="0" y="0"/>
                  </a:moveTo>
                  <a:lnTo>
                    <a:pt x="2206872" y="0"/>
                  </a:lnTo>
                  <a:lnTo>
                    <a:pt x="2206872" y="2619432"/>
                  </a:lnTo>
                  <a:lnTo>
                    <a:pt x="0" y="2619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 rot="639685">
              <a:off x="283657" y="8933752"/>
              <a:ext cx="3891756" cy="3429610"/>
            </a:xfrm>
            <a:custGeom>
              <a:avLst/>
              <a:gdLst/>
              <a:ahLst/>
              <a:cxnLst/>
              <a:rect l="l" t="t" r="r" b="b"/>
              <a:pathLst>
                <a:path w="3891756" h="3429610">
                  <a:moveTo>
                    <a:pt x="0" y="0"/>
                  </a:moveTo>
                  <a:lnTo>
                    <a:pt x="3891756" y="0"/>
                  </a:lnTo>
                  <a:lnTo>
                    <a:pt x="3891756" y="3429610"/>
                  </a:lnTo>
                  <a:lnTo>
                    <a:pt x="0" y="34296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rot="-1758205">
              <a:off x="22853600" y="10903836"/>
              <a:ext cx="2826371" cy="2826371"/>
            </a:xfrm>
            <a:custGeom>
              <a:avLst/>
              <a:gdLst/>
              <a:ahLst/>
              <a:cxnLst/>
              <a:rect l="l" t="t" r="r" b="b"/>
              <a:pathLst>
                <a:path w="2826371" h="2826371">
                  <a:moveTo>
                    <a:pt x="0" y="0"/>
                  </a:moveTo>
                  <a:lnTo>
                    <a:pt x="2826371" y="0"/>
                  </a:lnTo>
                  <a:lnTo>
                    <a:pt x="2826371" y="2826371"/>
                  </a:lnTo>
                  <a:lnTo>
                    <a:pt x="0" y="2826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2858059" y="0"/>
              <a:ext cx="22936780" cy="12693757"/>
              <a:chOff x="0" y="0"/>
              <a:chExt cx="4530722" cy="250740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30722" cy="2507409"/>
              </a:xfrm>
              <a:custGeom>
                <a:avLst/>
                <a:gdLst/>
                <a:ahLst/>
                <a:cxnLst/>
                <a:rect l="l" t="t" r="r" b="b"/>
                <a:pathLst>
                  <a:path w="4530722" h="2507409">
                    <a:moveTo>
                      <a:pt x="22952" y="0"/>
                    </a:moveTo>
                    <a:lnTo>
                      <a:pt x="4507770" y="0"/>
                    </a:lnTo>
                    <a:cubicBezTo>
                      <a:pt x="4513857" y="0"/>
                      <a:pt x="4519695" y="2418"/>
                      <a:pt x="4523999" y="6723"/>
                    </a:cubicBezTo>
                    <a:cubicBezTo>
                      <a:pt x="4528304" y="11027"/>
                      <a:pt x="4530722" y="16865"/>
                      <a:pt x="4530722" y="22952"/>
                    </a:cubicBezTo>
                    <a:lnTo>
                      <a:pt x="4530722" y="2484456"/>
                    </a:lnTo>
                    <a:cubicBezTo>
                      <a:pt x="4530722" y="2490544"/>
                      <a:pt x="4528304" y="2496382"/>
                      <a:pt x="4523999" y="2500686"/>
                    </a:cubicBezTo>
                    <a:cubicBezTo>
                      <a:pt x="4519695" y="2504991"/>
                      <a:pt x="4513857" y="2507409"/>
                      <a:pt x="4507770" y="2507409"/>
                    </a:cubicBezTo>
                    <a:lnTo>
                      <a:pt x="22952" y="2507409"/>
                    </a:lnTo>
                    <a:cubicBezTo>
                      <a:pt x="10276" y="2507409"/>
                      <a:pt x="0" y="2497133"/>
                      <a:pt x="0" y="2484456"/>
                    </a:cubicBezTo>
                    <a:lnTo>
                      <a:pt x="0" y="22952"/>
                    </a:lnTo>
                    <a:cubicBezTo>
                      <a:pt x="0" y="16865"/>
                      <a:pt x="2418" y="11027"/>
                      <a:pt x="6723" y="6723"/>
                    </a:cubicBezTo>
                    <a:cubicBezTo>
                      <a:pt x="11027" y="2418"/>
                      <a:pt x="16865" y="0"/>
                      <a:pt x="229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30722" cy="2545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00" rtl="0" eaLnBrk="1" fontAlgn="auto" latinLnBrk="0" hangingPunct="1">
                  <a:lnSpc>
                    <a:spcPts val="1775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33" name="Rectangle: Rounded Corners 32"/>
          <p:cNvSpPr/>
          <p:nvPr/>
        </p:nvSpPr>
        <p:spPr>
          <a:xfrm>
            <a:off x="941694" y="1418020"/>
            <a:ext cx="10460273" cy="407046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000" b="1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Muốn trừ hai số thập phân ta làm như sau: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Viết số trừ bên dưới số bị trừ sao cho các chữ số ở cùng hàng đặt thẳng cột với nhau.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Trừ như trừ hai số tự nhiên.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Viết dấu phẩy ở hiệu thẳng cột với dấu phẩy của số bị trừ và số trừ.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39685">
            <a:off x="7947230" y="902831"/>
            <a:ext cx="1017539" cy="896707"/>
          </a:xfrm>
          <a:custGeom>
            <a:avLst/>
            <a:gdLst/>
            <a:ahLst/>
            <a:cxnLst/>
            <a:rect l="l" t="t" r="r" b="b"/>
            <a:pathLst>
              <a:path w="1526309" h="1345060">
                <a:moveTo>
                  <a:pt x="0" y="0"/>
                </a:moveTo>
                <a:lnTo>
                  <a:pt x="1526309" y="0"/>
                </a:lnTo>
                <a:lnTo>
                  <a:pt x="1526309" y="1345060"/>
                </a:lnTo>
                <a:lnTo>
                  <a:pt x="0" y="1345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798455">
            <a:off x="3785979" y="229474"/>
            <a:ext cx="1103436" cy="1309716"/>
          </a:xfrm>
          <a:custGeom>
            <a:avLst/>
            <a:gdLst/>
            <a:ahLst/>
            <a:cxnLst/>
            <a:rect l="l" t="t" r="r" b="b"/>
            <a:pathLst>
              <a:path w="1655154" h="1964574">
                <a:moveTo>
                  <a:pt x="0" y="0"/>
                </a:moveTo>
                <a:lnTo>
                  <a:pt x="1655154" y="0"/>
                </a:lnTo>
                <a:lnTo>
                  <a:pt x="1655154" y="1964574"/>
                </a:lnTo>
                <a:lnTo>
                  <a:pt x="0" y="19645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950158" y="3837223"/>
            <a:ext cx="1413185" cy="1413185"/>
          </a:xfrm>
          <a:custGeom>
            <a:avLst/>
            <a:gdLst/>
            <a:ahLst/>
            <a:cxnLst/>
            <a:rect l="l" t="t" r="r" b="b"/>
            <a:pathLst>
              <a:path w="2119778" h="2119778">
                <a:moveTo>
                  <a:pt x="0" y="0"/>
                </a:moveTo>
                <a:lnTo>
                  <a:pt x="2119778" y="0"/>
                </a:lnTo>
                <a:lnTo>
                  <a:pt x="2119778" y="2119779"/>
                </a:lnTo>
                <a:lnTo>
                  <a:pt x="0" y="21197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142270" y="816445"/>
            <a:ext cx="1082276" cy="1374319"/>
          </a:xfrm>
          <a:custGeom>
            <a:avLst/>
            <a:gdLst/>
            <a:ahLst/>
            <a:cxnLst/>
            <a:rect l="l" t="t" r="r" b="b"/>
            <a:pathLst>
              <a:path w="1623414" h="2061478">
                <a:moveTo>
                  <a:pt x="0" y="0"/>
                </a:moveTo>
                <a:lnTo>
                  <a:pt x="1623415" y="0"/>
                </a:lnTo>
                <a:lnTo>
                  <a:pt x="1623415" y="2061479"/>
                </a:lnTo>
                <a:lnTo>
                  <a:pt x="0" y="20614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755856">
            <a:off x="921391" y="6050454"/>
            <a:ext cx="1341749" cy="1049918"/>
          </a:xfrm>
          <a:custGeom>
            <a:avLst/>
            <a:gdLst/>
            <a:ahLst/>
            <a:cxnLst/>
            <a:rect l="l" t="t" r="r" b="b"/>
            <a:pathLst>
              <a:path w="2012623" h="1574877">
                <a:moveTo>
                  <a:pt x="0" y="0"/>
                </a:moveTo>
                <a:lnTo>
                  <a:pt x="2012622" y="0"/>
                </a:lnTo>
                <a:lnTo>
                  <a:pt x="2012622" y="1574877"/>
                </a:lnTo>
                <a:lnTo>
                  <a:pt x="0" y="15748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249867" y="5018149"/>
            <a:ext cx="1956187" cy="1797247"/>
          </a:xfrm>
          <a:custGeom>
            <a:avLst/>
            <a:gdLst/>
            <a:ahLst/>
            <a:cxnLst/>
            <a:rect l="l" t="t" r="r" b="b"/>
            <a:pathLst>
              <a:path w="2934280" h="2695870">
                <a:moveTo>
                  <a:pt x="0" y="0"/>
                </a:moveTo>
                <a:lnTo>
                  <a:pt x="2934280" y="0"/>
                </a:lnTo>
                <a:lnTo>
                  <a:pt x="2934280" y="2695870"/>
                </a:lnTo>
                <a:lnTo>
                  <a:pt x="0" y="26958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5376195" y="415056"/>
            <a:ext cx="1439611" cy="1470867"/>
          </a:xfrm>
          <a:custGeom>
            <a:avLst/>
            <a:gdLst/>
            <a:ahLst/>
            <a:cxnLst/>
            <a:rect l="l" t="t" r="r" b="b"/>
            <a:pathLst>
              <a:path w="2159416" h="2206300">
                <a:moveTo>
                  <a:pt x="0" y="0"/>
                </a:moveTo>
                <a:lnTo>
                  <a:pt x="2159416" y="0"/>
                </a:lnTo>
                <a:lnTo>
                  <a:pt x="2159416" y="2206300"/>
                </a:lnTo>
                <a:lnTo>
                  <a:pt x="0" y="22063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5693547" y="1885923"/>
            <a:ext cx="3174203" cy="4685171"/>
          </a:xfrm>
          <a:custGeom>
            <a:avLst/>
            <a:gdLst/>
            <a:ahLst/>
            <a:cxnLst/>
            <a:rect l="l" t="t" r="r" b="b"/>
            <a:pathLst>
              <a:path w="4761305" h="7027756">
                <a:moveTo>
                  <a:pt x="0" y="0"/>
                </a:moveTo>
                <a:lnTo>
                  <a:pt x="4761305" y="0"/>
                </a:lnTo>
                <a:lnTo>
                  <a:pt x="4761305" y="7027756"/>
                </a:lnTo>
                <a:lnTo>
                  <a:pt x="0" y="702775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8606345" y="2091700"/>
            <a:ext cx="3159495" cy="4657733"/>
          </a:xfrm>
          <a:custGeom>
            <a:avLst/>
            <a:gdLst/>
            <a:ahLst/>
            <a:cxnLst/>
            <a:rect l="l" t="t" r="r" b="b"/>
            <a:pathLst>
              <a:path w="4739243" h="6986600">
                <a:moveTo>
                  <a:pt x="0" y="0"/>
                </a:moveTo>
                <a:lnTo>
                  <a:pt x="4739243" y="0"/>
                </a:lnTo>
                <a:lnTo>
                  <a:pt x="4739243" y="6986599"/>
                </a:lnTo>
                <a:lnTo>
                  <a:pt x="0" y="698659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26160" y="1289118"/>
            <a:ext cx="5907536" cy="42797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82665" y="248641"/>
            <a:ext cx="13100029" cy="7120519"/>
            <a:chOff x="0" y="0"/>
            <a:chExt cx="26200057" cy="14241038"/>
          </a:xfrm>
        </p:grpSpPr>
        <p:sp>
          <p:nvSpPr>
            <p:cNvPr id="3" name="Freeform 3"/>
            <p:cNvSpPr/>
            <p:nvPr/>
          </p:nvSpPr>
          <p:spPr>
            <a:xfrm rot="798455">
              <a:off x="23721345" y="218820"/>
              <a:ext cx="2206872" cy="2619433"/>
            </a:xfrm>
            <a:custGeom>
              <a:avLst/>
              <a:gdLst/>
              <a:ahLst/>
              <a:cxnLst/>
              <a:rect l="l" t="t" r="r" b="b"/>
              <a:pathLst>
                <a:path w="2206872" h="2619433">
                  <a:moveTo>
                    <a:pt x="0" y="0"/>
                  </a:moveTo>
                  <a:lnTo>
                    <a:pt x="2206872" y="0"/>
                  </a:lnTo>
                  <a:lnTo>
                    <a:pt x="2206872" y="2619432"/>
                  </a:lnTo>
                  <a:lnTo>
                    <a:pt x="0" y="2619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 rot="639685">
              <a:off x="283657" y="8933752"/>
              <a:ext cx="3891756" cy="3429610"/>
            </a:xfrm>
            <a:custGeom>
              <a:avLst/>
              <a:gdLst/>
              <a:ahLst/>
              <a:cxnLst/>
              <a:rect l="l" t="t" r="r" b="b"/>
              <a:pathLst>
                <a:path w="3891756" h="3429610">
                  <a:moveTo>
                    <a:pt x="0" y="0"/>
                  </a:moveTo>
                  <a:lnTo>
                    <a:pt x="3891756" y="0"/>
                  </a:lnTo>
                  <a:lnTo>
                    <a:pt x="3891756" y="3429610"/>
                  </a:lnTo>
                  <a:lnTo>
                    <a:pt x="0" y="34296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rot="-1758205">
              <a:off x="22853600" y="10903836"/>
              <a:ext cx="2826371" cy="2826371"/>
            </a:xfrm>
            <a:custGeom>
              <a:avLst/>
              <a:gdLst/>
              <a:ahLst/>
              <a:cxnLst/>
              <a:rect l="l" t="t" r="r" b="b"/>
              <a:pathLst>
                <a:path w="2826371" h="2826371">
                  <a:moveTo>
                    <a:pt x="0" y="0"/>
                  </a:moveTo>
                  <a:lnTo>
                    <a:pt x="2826371" y="0"/>
                  </a:lnTo>
                  <a:lnTo>
                    <a:pt x="2826371" y="2826371"/>
                  </a:lnTo>
                  <a:lnTo>
                    <a:pt x="0" y="2826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2858059" y="0"/>
              <a:ext cx="22936780" cy="12693757"/>
              <a:chOff x="0" y="0"/>
              <a:chExt cx="4530722" cy="250740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30722" cy="2507409"/>
              </a:xfrm>
              <a:custGeom>
                <a:avLst/>
                <a:gdLst/>
                <a:ahLst/>
                <a:cxnLst/>
                <a:rect l="l" t="t" r="r" b="b"/>
                <a:pathLst>
                  <a:path w="4530722" h="2507409">
                    <a:moveTo>
                      <a:pt x="22952" y="0"/>
                    </a:moveTo>
                    <a:lnTo>
                      <a:pt x="4507770" y="0"/>
                    </a:lnTo>
                    <a:cubicBezTo>
                      <a:pt x="4513857" y="0"/>
                      <a:pt x="4519695" y="2418"/>
                      <a:pt x="4523999" y="6723"/>
                    </a:cubicBezTo>
                    <a:cubicBezTo>
                      <a:pt x="4528304" y="11027"/>
                      <a:pt x="4530722" y="16865"/>
                      <a:pt x="4530722" y="22952"/>
                    </a:cubicBezTo>
                    <a:lnTo>
                      <a:pt x="4530722" y="2484456"/>
                    </a:lnTo>
                    <a:cubicBezTo>
                      <a:pt x="4530722" y="2490544"/>
                      <a:pt x="4528304" y="2496382"/>
                      <a:pt x="4523999" y="2500686"/>
                    </a:cubicBezTo>
                    <a:cubicBezTo>
                      <a:pt x="4519695" y="2504991"/>
                      <a:pt x="4513857" y="2507409"/>
                      <a:pt x="4507770" y="2507409"/>
                    </a:cubicBezTo>
                    <a:lnTo>
                      <a:pt x="22952" y="2507409"/>
                    </a:lnTo>
                    <a:cubicBezTo>
                      <a:pt x="10276" y="2507409"/>
                      <a:pt x="0" y="2497133"/>
                      <a:pt x="0" y="2484456"/>
                    </a:cubicBezTo>
                    <a:lnTo>
                      <a:pt x="0" y="22952"/>
                    </a:lnTo>
                    <a:cubicBezTo>
                      <a:pt x="0" y="16865"/>
                      <a:pt x="2418" y="11027"/>
                      <a:pt x="6723" y="6723"/>
                    </a:cubicBezTo>
                    <a:cubicBezTo>
                      <a:pt x="11027" y="2418"/>
                      <a:pt x="16865" y="0"/>
                      <a:pt x="229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30722" cy="2545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00" rtl="0" eaLnBrk="1" fontAlgn="auto" latinLnBrk="0" hangingPunct="1">
                  <a:lnSpc>
                    <a:spcPts val="1775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9" name="Freeform 9"/>
          <p:cNvSpPr/>
          <p:nvPr/>
        </p:nvSpPr>
        <p:spPr>
          <a:xfrm>
            <a:off x="556976" y="484649"/>
            <a:ext cx="1216406" cy="1166230"/>
          </a:xfrm>
          <a:custGeom>
            <a:avLst/>
            <a:gdLst/>
            <a:ahLst/>
            <a:cxnLst/>
            <a:rect l="l" t="t" r="r" b="b"/>
            <a:pathLst>
              <a:path w="1230309" h="1179559">
                <a:moveTo>
                  <a:pt x="0" y="0"/>
                </a:moveTo>
                <a:lnTo>
                  <a:pt x="1230309" y="0"/>
                </a:lnTo>
                <a:lnTo>
                  <a:pt x="1230309" y="1179559"/>
                </a:lnTo>
                <a:lnTo>
                  <a:pt x="0" y="11795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11581" y="540900"/>
            <a:ext cx="7788636" cy="615553"/>
          </a:xfrm>
          <a:prstGeom prst="rect">
            <a:avLst/>
          </a:prstGeom>
          <a:solidFill>
            <a:srgbClr val="15C8FF"/>
          </a:solidFill>
        </p:spPr>
        <p:txBody>
          <a:bodyPr wrap="square" lIns="0" tIns="0" rIns="0" bIns="0" rtlCol="0" anchor="t">
            <a:spAutoFit/>
          </a:bodyPr>
          <a:lstStyle/>
          <a:p>
            <a:pPr marL="316865" marR="0" lvl="1" indent="0" algn="ctr" defTabSz="609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: Rounded Corners 15"/>
          <p:cNvSpPr/>
          <p:nvPr/>
        </p:nvSpPr>
        <p:spPr>
          <a:xfrm>
            <a:off x="857250" y="2152650"/>
            <a:ext cx="2181225" cy="638175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5,8 – 3,9</a:t>
            </a:r>
          </a:p>
        </p:txBody>
      </p:sp>
      <p:sp>
        <p:nvSpPr>
          <p:cNvPr id="17" name="Rectangle: Rounded Corners 16"/>
          <p:cNvSpPr/>
          <p:nvPr/>
        </p:nvSpPr>
        <p:spPr>
          <a:xfrm>
            <a:off x="3638550" y="2143125"/>
            <a:ext cx="2333625" cy="638175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2,53 – 1,62</a:t>
            </a:r>
          </a:p>
        </p:txBody>
      </p:sp>
      <p:sp>
        <p:nvSpPr>
          <p:cNvPr id="18" name="Rectangle: Rounded Corners 17"/>
          <p:cNvSpPr/>
          <p:nvPr/>
        </p:nvSpPr>
        <p:spPr>
          <a:xfrm>
            <a:off x="6515100" y="2133600"/>
            <a:ext cx="2333625" cy="638175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17,96 – 8,5</a:t>
            </a:r>
          </a:p>
        </p:txBody>
      </p:sp>
      <p:sp>
        <p:nvSpPr>
          <p:cNvPr id="19" name="Rectangle: Rounded Corners 18"/>
          <p:cNvSpPr/>
          <p:nvPr/>
        </p:nvSpPr>
        <p:spPr>
          <a:xfrm>
            <a:off x="9239250" y="2124075"/>
            <a:ext cx="2333625" cy="638175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4,21 – 1,08</a:t>
            </a: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1612943" y="2905043"/>
            <a:ext cx="16002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spc="-40" dirty="0">
                <a:latin typeface="Times New Roman" panose="02020603050405020304" pitchFamily="18" charset="0"/>
              </a:rPr>
              <a:t>5,8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spc="-40" dirty="0">
                <a:latin typeface="Times New Roman" panose="02020603050405020304" pitchFamily="18" charset="0"/>
              </a:rPr>
              <a:t>3,9</a:t>
            </a:r>
          </a:p>
        </p:txBody>
      </p:sp>
      <p:sp>
        <p:nvSpPr>
          <p:cNvPr id="21" name="Line 9"/>
          <p:cNvSpPr>
            <a:spLocks noChangeShapeType="1"/>
          </p:cNvSpPr>
          <p:nvPr/>
        </p:nvSpPr>
        <p:spPr bwMode="auto">
          <a:xfrm>
            <a:off x="1436215" y="4219259"/>
            <a:ext cx="126208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 sz="4000">
              <a:solidFill>
                <a:schemeClr val="tx1"/>
              </a:solidFill>
            </a:endParaRPr>
          </a:p>
        </p:txBody>
      </p:sp>
      <p:sp>
        <p:nvSpPr>
          <p:cNvPr id="22" name="Text Box 18"/>
          <p:cNvSpPr txBox="1">
            <a:spLocks noChangeArrowheads="1"/>
          </p:cNvSpPr>
          <p:nvPr/>
        </p:nvSpPr>
        <p:spPr bwMode="auto">
          <a:xfrm>
            <a:off x="1000519" y="3068919"/>
            <a:ext cx="80713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>
                <a:latin typeface="Times New Roman" panose="02020603050405020304" pitchFamily="18" charset="0"/>
              </a:rPr>
              <a:t>-</a:t>
            </a:r>
          </a:p>
        </p:txBody>
      </p:sp>
      <p:sp>
        <p:nvSpPr>
          <p:cNvPr id="23" name="Text Box 19"/>
          <p:cNvSpPr txBox="1">
            <a:spLocks noChangeArrowheads="1"/>
          </p:cNvSpPr>
          <p:nvPr/>
        </p:nvSpPr>
        <p:spPr bwMode="auto">
          <a:xfrm>
            <a:off x="2000250" y="4197932"/>
            <a:ext cx="4191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9</a:t>
            </a:r>
          </a:p>
        </p:txBody>
      </p:sp>
      <p:sp>
        <p:nvSpPr>
          <p:cNvPr id="24" name="Text Box 20"/>
          <p:cNvSpPr txBox="1">
            <a:spLocks noChangeArrowheads="1"/>
          </p:cNvSpPr>
          <p:nvPr/>
        </p:nvSpPr>
        <p:spPr bwMode="auto">
          <a:xfrm>
            <a:off x="1586412" y="4169357"/>
            <a:ext cx="38173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25" name="Text Box 21"/>
          <p:cNvSpPr txBox="1">
            <a:spLocks noChangeArrowheads="1"/>
          </p:cNvSpPr>
          <p:nvPr/>
        </p:nvSpPr>
        <p:spPr bwMode="auto">
          <a:xfrm>
            <a:off x="1828800" y="4169357"/>
            <a:ext cx="29939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</a:rPr>
              <a:t>,</a:t>
            </a:r>
          </a:p>
        </p:txBody>
      </p:sp>
      <p:sp>
        <p:nvSpPr>
          <p:cNvPr id="26" name="Line 5"/>
          <p:cNvSpPr>
            <a:spLocks noChangeShapeType="1"/>
          </p:cNvSpPr>
          <p:nvPr/>
        </p:nvSpPr>
        <p:spPr bwMode="auto">
          <a:xfrm flipV="1">
            <a:off x="4651975" y="3513626"/>
            <a:ext cx="85092" cy="2286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endParaRPr lang="en-US" sz="4000">
              <a:solidFill>
                <a:schemeClr val="tx1"/>
              </a:solidFill>
            </a:endParaRPr>
          </a:p>
        </p:txBody>
      </p:sp>
      <p:sp>
        <p:nvSpPr>
          <p:cNvPr id="27" name="Text Box 8"/>
          <p:cNvSpPr txBox="1">
            <a:spLocks noChangeArrowheads="1"/>
          </p:cNvSpPr>
          <p:nvPr/>
        </p:nvSpPr>
        <p:spPr bwMode="auto">
          <a:xfrm>
            <a:off x="4333875" y="4232194"/>
            <a:ext cx="1676398" cy="683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2000"/>
              </a:lnSpc>
              <a:spcBef>
                <a:spcPct val="50000"/>
              </a:spcBef>
              <a:buFontTx/>
              <a:buNone/>
            </a:pPr>
            <a:r>
              <a:rPr lang="en-US" altLang="en-US" sz="4000" b="1" spc="-300" dirty="0">
                <a:solidFill>
                  <a:srgbClr val="FF0000"/>
                </a:solidFill>
                <a:latin typeface="Times New Roman" panose="02020603050405020304" pitchFamily="18" charset="0"/>
              </a:rPr>
              <a:t>0,91</a:t>
            </a:r>
          </a:p>
        </p:txBody>
      </p:sp>
      <p:sp>
        <p:nvSpPr>
          <p:cNvPr id="28" name="Line 10"/>
          <p:cNvSpPr>
            <a:spLocks noChangeShapeType="1"/>
          </p:cNvSpPr>
          <p:nvPr/>
        </p:nvSpPr>
        <p:spPr bwMode="auto">
          <a:xfrm flipV="1">
            <a:off x="4126582" y="4267200"/>
            <a:ext cx="1340768" cy="1643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 sz="4000">
              <a:solidFill>
                <a:schemeClr val="tx1"/>
              </a:solidFill>
            </a:endParaRPr>
          </a:p>
        </p:txBody>
      </p:sp>
      <p:sp>
        <p:nvSpPr>
          <p:cNvPr id="29" name="Text Box 17"/>
          <p:cNvSpPr txBox="1">
            <a:spLocks noChangeArrowheads="1"/>
          </p:cNvSpPr>
          <p:nvPr/>
        </p:nvSpPr>
        <p:spPr bwMode="auto">
          <a:xfrm>
            <a:off x="3650161" y="3073189"/>
            <a:ext cx="68597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>
                <a:latin typeface="Times New Roman" panose="02020603050405020304" pitchFamily="18" charset="0"/>
              </a:rPr>
              <a:t>-</a:t>
            </a:r>
          </a:p>
        </p:txBody>
      </p:sp>
      <p:sp>
        <p:nvSpPr>
          <p:cNvPr id="30" name="Text Box 6"/>
          <p:cNvSpPr txBox="1">
            <a:spLocks noChangeArrowheads="1"/>
          </p:cNvSpPr>
          <p:nvPr/>
        </p:nvSpPr>
        <p:spPr bwMode="auto">
          <a:xfrm>
            <a:off x="4276725" y="2724686"/>
            <a:ext cx="1788886" cy="1559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en-US" sz="4000" b="1" spc="-220" dirty="0">
                <a:latin typeface="Times New Roman" panose="02020603050405020304" pitchFamily="18" charset="0"/>
              </a:rPr>
              <a:t>2,</a:t>
            </a:r>
            <a:r>
              <a:rPr lang="vi-VN" altLang="en-US" sz="4000" b="1" spc="-220" dirty="0">
                <a:latin typeface="Times New Roman" panose="02020603050405020304" pitchFamily="18" charset="0"/>
              </a:rPr>
              <a:t>a</a:t>
            </a:r>
            <a:r>
              <a:rPr lang="en-US" altLang="en-US" sz="4000" b="1" spc="-220" dirty="0">
                <a:latin typeface="Times New Roman" panose="02020603050405020304" pitchFamily="18" charset="0"/>
              </a:rPr>
              <a:t>53 </a:t>
            </a:r>
          </a:p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en-US" sz="4000" b="1" spc="-220" dirty="0">
                <a:latin typeface="Times New Roman" panose="02020603050405020304" pitchFamily="18" charset="0"/>
              </a:rPr>
              <a:t>1,62</a:t>
            </a:r>
          </a:p>
        </p:txBody>
      </p:sp>
      <p:sp>
        <p:nvSpPr>
          <p:cNvPr id="31" name="Line 5"/>
          <p:cNvSpPr>
            <a:spLocks noChangeShapeType="1"/>
          </p:cNvSpPr>
          <p:nvPr/>
        </p:nvSpPr>
        <p:spPr bwMode="auto">
          <a:xfrm flipV="1">
            <a:off x="7280875" y="3580301"/>
            <a:ext cx="85092" cy="2286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endParaRPr lang="en-US" sz="4000">
              <a:solidFill>
                <a:schemeClr val="tx1"/>
              </a:solidFill>
            </a:endParaRPr>
          </a:p>
        </p:txBody>
      </p:sp>
      <p:sp>
        <p:nvSpPr>
          <p:cNvPr id="32" name="Text Box 8"/>
          <p:cNvSpPr txBox="1">
            <a:spLocks noChangeArrowheads="1"/>
          </p:cNvSpPr>
          <p:nvPr/>
        </p:nvSpPr>
        <p:spPr bwMode="auto">
          <a:xfrm>
            <a:off x="7153275" y="4308394"/>
            <a:ext cx="1676398" cy="683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2000"/>
              </a:lnSpc>
              <a:spcBef>
                <a:spcPct val="50000"/>
              </a:spcBef>
              <a:buFontTx/>
              <a:buNone/>
            </a:pPr>
            <a:r>
              <a:rPr lang="en-US" altLang="en-US" sz="4000" b="1" spc="-300" dirty="0">
                <a:solidFill>
                  <a:srgbClr val="FF0000"/>
                </a:solidFill>
                <a:latin typeface="Times New Roman" panose="02020603050405020304" pitchFamily="18" charset="0"/>
              </a:rPr>
              <a:t>9,46</a:t>
            </a:r>
          </a:p>
        </p:txBody>
      </p:sp>
      <p:sp>
        <p:nvSpPr>
          <p:cNvPr id="33" name="Line 10"/>
          <p:cNvSpPr>
            <a:spLocks noChangeShapeType="1"/>
          </p:cNvSpPr>
          <p:nvPr/>
        </p:nvSpPr>
        <p:spPr bwMode="auto">
          <a:xfrm flipV="1">
            <a:off x="6755482" y="4333875"/>
            <a:ext cx="1340768" cy="1643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 sz="4000">
              <a:solidFill>
                <a:schemeClr val="tx1"/>
              </a:solidFill>
            </a:endParaRPr>
          </a:p>
        </p:txBody>
      </p:sp>
      <p:sp>
        <p:nvSpPr>
          <p:cNvPr id="34" name="Text Box 17"/>
          <p:cNvSpPr txBox="1">
            <a:spLocks noChangeArrowheads="1"/>
          </p:cNvSpPr>
          <p:nvPr/>
        </p:nvSpPr>
        <p:spPr bwMode="auto">
          <a:xfrm>
            <a:off x="6279061" y="3139864"/>
            <a:ext cx="68597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>
                <a:latin typeface="Times New Roman" panose="02020603050405020304" pitchFamily="18" charset="0"/>
              </a:rPr>
              <a:t>-</a:t>
            </a:r>
          </a:p>
        </p:txBody>
      </p:sp>
      <p:sp>
        <p:nvSpPr>
          <p:cNvPr id="35" name="Text Box 6"/>
          <p:cNvSpPr txBox="1">
            <a:spLocks noChangeArrowheads="1"/>
          </p:cNvSpPr>
          <p:nvPr/>
        </p:nvSpPr>
        <p:spPr bwMode="auto">
          <a:xfrm>
            <a:off x="6905625" y="2791361"/>
            <a:ext cx="1788886" cy="1559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en-US" sz="4000" b="1" spc="-220" dirty="0">
                <a:latin typeface="Times New Roman" panose="02020603050405020304" pitchFamily="18" charset="0"/>
              </a:rPr>
              <a:t>17,96 </a:t>
            </a:r>
          </a:p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en-US" sz="4000" b="1" spc="-220" dirty="0">
                <a:latin typeface="Times New Roman" panose="02020603050405020304" pitchFamily="18" charset="0"/>
              </a:rPr>
              <a:t>   8,5</a:t>
            </a:r>
          </a:p>
        </p:txBody>
      </p:sp>
      <p:sp>
        <p:nvSpPr>
          <p:cNvPr id="36" name="Line 5"/>
          <p:cNvSpPr>
            <a:spLocks noChangeShapeType="1"/>
          </p:cNvSpPr>
          <p:nvPr/>
        </p:nvSpPr>
        <p:spPr bwMode="auto">
          <a:xfrm flipV="1">
            <a:off x="10281250" y="3608876"/>
            <a:ext cx="85092" cy="2286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endParaRPr lang="en-US" sz="4000">
              <a:solidFill>
                <a:schemeClr val="tx1"/>
              </a:solidFill>
            </a:endParaRPr>
          </a:p>
        </p:txBody>
      </p:sp>
      <p:sp>
        <p:nvSpPr>
          <p:cNvPr id="37" name="Text Box 8"/>
          <p:cNvSpPr txBox="1">
            <a:spLocks noChangeArrowheads="1"/>
          </p:cNvSpPr>
          <p:nvPr/>
        </p:nvSpPr>
        <p:spPr bwMode="auto">
          <a:xfrm>
            <a:off x="9991725" y="4336969"/>
            <a:ext cx="1838323" cy="683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2000"/>
              </a:lnSpc>
              <a:spcBef>
                <a:spcPct val="50000"/>
              </a:spcBef>
              <a:buFontTx/>
              <a:buNone/>
            </a:pPr>
            <a:r>
              <a:rPr lang="en-US" altLang="en-US" sz="4000" b="1" spc="-300" dirty="0">
                <a:solidFill>
                  <a:srgbClr val="FF0000"/>
                </a:solidFill>
                <a:latin typeface="Times New Roman" panose="02020603050405020304" pitchFamily="18" charset="0"/>
              </a:rPr>
              <a:t>3,13</a:t>
            </a:r>
          </a:p>
        </p:txBody>
      </p:sp>
      <p:sp>
        <p:nvSpPr>
          <p:cNvPr id="38" name="Line 10"/>
          <p:cNvSpPr>
            <a:spLocks noChangeShapeType="1"/>
          </p:cNvSpPr>
          <p:nvPr/>
        </p:nvSpPr>
        <p:spPr bwMode="auto">
          <a:xfrm flipV="1">
            <a:off x="9755857" y="4362450"/>
            <a:ext cx="1340768" cy="1643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 sz="4000">
              <a:solidFill>
                <a:schemeClr val="tx1"/>
              </a:solidFill>
            </a:endParaRPr>
          </a:p>
        </p:txBody>
      </p:sp>
      <p:sp>
        <p:nvSpPr>
          <p:cNvPr id="39" name="Text Box 17"/>
          <p:cNvSpPr txBox="1">
            <a:spLocks noChangeArrowheads="1"/>
          </p:cNvSpPr>
          <p:nvPr/>
        </p:nvSpPr>
        <p:spPr bwMode="auto">
          <a:xfrm>
            <a:off x="9279436" y="3168439"/>
            <a:ext cx="68597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>
                <a:latin typeface="Times New Roman" panose="02020603050405020304" pitchFamily="18" charset="0"/>
              </a:rPr>
              <a:t>-</a:t>
            </a:r>
          </a:p>
        </p:txBody>
      </p:sp>
      <p:sp>
        <p:nvSpPr>
          <p:cNvPr id="40" name="Text Box 6"/>
          <p:cNvSpPr txBox="1">
            <a:spLocks noChangeArrowheads="1"/>
          </p:cNvSpPr>
          <p:nvPr/>
        </p:nvSpPr>
        <p:spPr bwMode="auto">
          <a:xfrm>
            <a:off x="9906000" y="2819936"/>
            <a:ext cx="1788886" cy="1559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en-US" sz="4000" b="1" spc="-220" dirty="0">
                <a:latin typeface="Times New Roman" panose="02020603050405020304" pitchFamily="18" charset="0"/>
              </a:rPr>
              <a:t>4,21 </a:t>
            </a:r>
          </a:p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en-US" sz="4000" b="1" spc="-220" dirty="0">
                <a:latin typeface="Times New Roman" panose="02020603050405020304" pitchFamily="18" charset="0"/>
              </a:rPr>
              <a:t>1,08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6" grpId="0" animBg="1"/>
      <p:bldP spid="17" grpId="0" animBg="1"/>
      <p:bldP spid="18" grpId="0" animBg="1"/>
      <p:bldP spid="19" grpId="0" animBg="1"/>
      <p:bldP spid="20" grpId="0" build="p"/>
      <p:bldP spid="21" grpId="0" animBg="1"/>
      <p:bldP spid="22" grpId="0"/>
      <p:bldP spid="23" grpId="0"/>
      <p:bldP spid="24" grpId="0"/>
      <p:bldP spid="25" grpId="0"/>
      <p:bldP spid="27" grpId="0"/>
      <p:bldP spid="28" grpId="0" animBg="1"/>
      <p:bldP spid="29" grpId="0"/>
      <p:bldP spid="30" grpId="0" uiExpand="1" build="p"/>
      <p:bldP spid="32" grpId="0"/>
      <p:bldP spid="33" grpId="0" animBg="1"/>
      <p:bldP spid="34" grpId="0"/>
      <p:bldP spid="35" grpId="0" uiExpand="1" build="p"/>
      <p:bldP spid="37" grpId="0"/>
      <p:bldP spid="38" grpId="0" animBg="1"/>
      <p:bldP spid="39" grpId="0"/>
      <p:bldP spid="40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67225" y="286173"/>
            <a:ext cx="13100029" cy="7120519"/>
            <a:chOff x="0" y="0"/>
            <a:chExt cx="26200057" cy="14241038"/>
          </a:xfrm>
        </p:grpSpPr>
        <p:sp>
          <p:nvSpPr>
            <p:cNvPr id="3" name="Freeform 3"/>
            <p:cNvSpPr/>
            <p:nvPr/>
          </p:nvSpPr>
          <p:spPr>
            <a:xfrm rot="798455">
              <a:off x="23721345" y="218820"/>
              <a:ext cx="2206872" cy="2619433"/>
            </a:xfrm>
            <a:custGeom>
              <a:avLst/>
              <a:gdLst/>
              <a:ahLst/>
              <a:cxnLst/>
              <a:rect l="l" t="t" r="r" b="b"/>
              <a:pathLst>
                <a:path w="2206872" h="2619433">
                  <a:moveTo>
                    <a:pt x="0" y="0"/>
                  </a:moveTo>
                  <a:lnTo>
                    <a:pt x="2206872" y="0"/>
                  </a:lnTo>
                  <a:lnTo>
                    <a:pt x="2206872" y="2619432"/>
                  </a:lnTo>
                  <a:lnTo>
                    <a:pt x="0" y="2619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 rot="639685">
              <a:off x="283657" y="8933752"/>
              <a:ext cx="3891756" cy="3429610"/>
            </a:xfrm>
            <a:custGeom>
              <a:avLst/>
              <a:gdLst/>
              <a:ahLst/>
              <a:cxnLst/>
              <a:rect l="l" t="t" r="r" b="b"/>
              <a:pathLst>
                <a:path w="3891756" h="3429610">
                  <a:moveTo>
                    <a:pt x="0" y="0"/>
                  </a:moveTo>
                  <a:lnTo>
                    <a:pt x="3891756" y="0"/>
                  </a:lnTo>
                  <a:lnTo>
                    <a:pt x="3891756" y="3429610"/>
                  </a:lnTo>
                  <a:lnTo>
                    <a:pt x="0" y="34296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rot="-1758205">
              <a:off x="22853600" y="10903836"/>
              <a:ext cx="2826371" cy="2826371"/>
            </a:xfrm>
            <a:custGeom>
              <a:avLst/>
              <a:gdLst/>
              <a:ahLst/>
              <a:cxnLst/>
              <a:rect l="l" t="t" r="r" b="b"/>
              <a:pathLst>
                <a:path w="2826371" h="2826371">
                  <a:moveTo>
                    <a:pt x="0" y="0"/>
                  </a:moveTo>
                  <a:lnTo>
                    <a:pt x="2826371" y="0"/>
                  </a:lnTo>
                  <a:lnTo>
                    <a:pt x="2826371" y="2826371"/>
                  </a:lnTo>
                  <a:lnTo>
                    <a:pt x="0" y="2826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2858059" y="0"/>
              <a:ext cx="22936780" cy="12693757"/>
              <a:chOff x="0" y="0"/>
              <a:chExt cx="4530722" cy="250740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30722" cy="2507409"/>
              </a:xfrm>
              <a:custGeom>
                <a:avLst/>
                <a:gdLst/>
                <a:ahLst/>
                <a:cxnLst/>
                <a:rect l="l" t="t" r="r" b="b"/>
                <a:pathLst>
                  <a:path w="4530722" h="2507409">
                    <a:moveTo>
                      <a:pt x="22952" y="0"/>
                    </a:moveTo>
                    <a:lnTo>
                      <a:pt x="4507770" y="0"/>
                    </a:lnTo>
                    <a:cubicBezTo>
                      <a:pt x="4513857" y="0"/>
                      <a:pt x="4519695" y="2418"/>
                      <a:pt x="4523999" y="6723"/>
                    </a:cubicBezTo>
                    <a:cubicBezTo>
                      <a:pt x="4528304" y="11027"/>
                      <a:pt x="4530722" y="16865"/>
                      <a:pt x="4530722" y="22952"/>
                    </a:cubicBezTo>
                    <a:lnTo>
                      <a:pt x="4530722" y="2484456"/>
                    </a:lnTo>
                    <a:cubicBezTo>
                      <a:pt x="4530722" y="2490544"/>
                      <a:pt x="4528304" y="2496382"/>
                      <a:pt x="4523999" y="2500686"/>
                    </a:cubicBezTo>
                    <a:cubicBezTo>
                      <a:pt x="4519695" y="2504991"/>
                      <a:pt x="4513857" y="2507409"/>
                      <a:pt x="4507770" y="2507409"/>
                    </a:cubicBezTo>
                    <a:lnTo>
                      <a:pt x="22952" y="2507409"/>
                    </a:lnTo>
                    <a:cubicBezTo>
                      <a:pt x="10276" y="2507409"/>
                      <a:pt x="0" y="2497133"/>
                      <a:pt x="0" y="2484456"/>
                    </a:cubicBezTo>
                    <a:lnTo>
                      <a:pt x="0" y="22952"/>
                    </a:lnTo>
                    <a:cubicBezTo>
                      <a:pt x="0" y="16865"/>
                      <a:pt x="2418" y="11027"/>
                      <a:pt x="6723" y="6723"/>
                    </a:cubicBezTo>
                    <a:cubicBezTo>
                      <a:pt x="11027" y="2418"/>
                      <a:pt x="16865" y="0"/>
                      <a:pt x="229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30722" cy="2545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00" rtl="0" eaLnBrk="1" fontAlgn="auto" latinLnBrk="0" hangingPunct="1">
                  <a:lnSpc>
                    <a:spcPts val="1775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9" name="Freeform 9"/>
          <p:cNvSpPr/>
          <p:nvPr/>
        </p:nvSpPr>
        <p:spPr>
          <a:xfrm>
            <a:off x="747075" y="366286"/>
            <a:ext cx="1103639" cy="1058574"/>
          </a:xfrm>
          <a:custGeom>
            <a:avLst/>
            <a:gdLst/>
            <a:ahLst/>
            <a:cxnLst/>
            <a:rect l="l" t="t" r="r" b="b"/>
            <a:pathLst>
              <a:path w="1225171" h="1175143">
                <a:moveTo>
                  <a:pt x="0" y="0"/>
                </a:moveTo>
                <a:lnTo>
                  <a:pt x="1225171" y="0"/>
                </a:lnTo>
                <a:lnTo>
                  <a:pt x="1225171" y="1175144"/>
                </a:lnTo>
                <a:lnTo>
                  <a:pt x="0" y="11751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67648" y="536489"/>
            <a:ext cx="1859286" cy="615553"/>
          </a:xfrm>
          <a:prstGeom prst="rect">
            <a:avLst/>
          </a:prstGeom>
          <a:solidFill>
            <a:srgbClr val="15C8FF"/>
          </a:solidFill>
        </p:spPr>
        <p:txBody>
          <a:bodyPr wrap="square" lIns="0" tIns="0" rIns="0" bIns="0" rtlCol="0" anchor="t">
            <a:spAutoFit/>
          </a:bodyPr>
          <a:lstStyle/>
          <a:p>
            <a:pPr marL="316865" marR="0" lvl="1" indent="0" algn="ctr" defTabSz="609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noProof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Đ, S?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1603418" y="1523918"/>
            <a:ext cx="16002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spc="-40" dirty="0">
                <a:solidFill>
                  <a:srgbClr val="002060"/>
                </a:solidFill>
                <a:latin typeface="Times New Roman" panose="02020603050405020304" pitchFamily="18" charset="0"/>
              </a:rPr>
              <a:t>6,15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spc="-40" dirty="0">
                <a:solidFill>
                  <a:srgbClr val="002060"/>
                </a:solidFill>
                <a:latin typeface="Times New Roman" panose="02020603050405020304" pitchFamily="18" charset="0"/>
              </a:rPr>
              <a:t>2,7</a:t>
            </a:r>
          </a:p>
        </p:txBody>
      </p:sp>
      <p:sp>
        <p:nvSpPr>
          <p:cNvPr id="30" name="Line 9"/>
          <p:cNvSpPr>
            <a:spLocks noChangeShapeType="1"/>
          </p:cNvSpPr>
          <p:nvPr/>
        </p:nvSpPr>
        <p:spPr bwMode="auto">
          <a:xfrm>
            <a:off x="1426690" y="2838134"/>
            <a:ext cx="126208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 sz="4000">
              <a:solidFill>
                <a:srgbClr val="002060"/>
              </a:solidFill>
            </a:endParaRPr>
          </a:p>
        </p:txBody>
      </p:sp>
      <p:sp>
        <p:nvSpPr>
          <p:cNvPr id="32" name="Text Box 18"/>
          <p:cNvSpPr txBox="1">
            <a:spLocks noChangeArrowheads="1"/>
          </p:cNvSpPr>
          <p:nvPr/>
        </p:nvSpPr>
        <p:spPr bwMode="auto">
          <a:xfrm>
            <a:off x="990994" y="1687794"/>
            <a:ext cx="80713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>
                <a:solidFill>
                  <a:srgbClr val="002060"/>
                </a:solidFill>
                <a:latin typeface="Times New Roman" panose="02020603050405020304" pitchFamily="18" charset="0"/>
              </a:rPr>
              <a:t>-</a:t>
            </a:r>
          </a:p>
        </p:txBody>
      </p:sp>
      <p:sp>
        <p:nvSpPr>
          <p:cNvPr id="39" name="Text Box 20"/>
          <p:cNvSpPr txBox="1">
            <a:spLocks noChangeArrowheads="1"/>
          </p:cNvSpPr>
          <p:nvPr/>
        </p:nvSpPr>
        <p:spPr bwMode="auto">
          <a:xfrm>
            <a:off x="1576887" y="2788232"/>
            <a:ext cx="9758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4,8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81025" y="1666875"/>
            <a:ext cx="628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</a:p>
        </p:txBody>
      </p:sp>
      <p:sp>
        <p:nvSpPr>
          <p:cNvPr id="42" name="Text Box 6"/>
          <p:cNvSpPr txBox="1">
            <a:spLocks noChangeArrowheads="1"/>
          </p:cNvSpPr>
          <p:nvPr/>
        </p:nvSpPr>
        <p:spPr bwMode="auto">
          <a:xfrm>
            <a:off x="5270543" y="1533443"/>
            <a:ext cx="16002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spc="-40" dirty="0">
                <a:solidFill>
                  <a:srgbClr val="002060"/>
                </a:solidFill>
                <a:latin typeface="Times New Roman" panose="02020603050405020304" pitchFamily="18" charset="0"/>
              </a:rPr>
              <a:t>4,38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spc="-40" dirty="0">
                <a:solidFill>
                  <a:srgbClr val="002060"/>
                </a:solidFill>
                <a:latin typeface="Times New Roman" panose="02020603050405020304" pitchFamily="18" charset="0"/>
              </a:rPr>
              <a:t>1,56</a:t>
            </a:r>
          </a:p>
        </p:txBody>
      </p:sp>
      <p:sp>
        <p:nvSpPr>
          <p:cNvPr id="43" name="Line 9"/>
          <p:cNvSpPr>
            <a:spLocks noChangeShapeType="1"/>
          </p:cNvSpPr>
          <p:nvPr/>
        </p:nvSpPr>
        <p:spPr bwMode="auto">
          <a:xfrm>
            <a:off x="5093815" y="2847659"/>
            <a:ext cx="126208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 sz="4000">
              <a:solidFill>
                <a:srgbClr val="002060"/>
              </a:solidFill>
            </a:endParaRPr>
          </a:p>
        </p:txBody>
      </p:sp>
      <p:sp>
        <p:nvSpPr>
          <p:cNvPr id="44" name="Text Box 18"/>
          <p:cNvSpPr txBox="1">
            <a:spLocks noChangeArrowheads="1"/>
          </p:cNvSpPr>
          <p:nvPr/>
        </p:nvSpPr>
        <p:spPr bwMode="auto">
          <a:xfrm>
            <a:off x="4658119" y="1697319"/>
            <a:ext cx="80713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>
                <a:solidFill>
                  <a:srgbClr val="002060"/>
                </a:solidFill>
                <a:latin typeface="Times New Roman" panose="02020603050405020304" pitchFamily="18" charset="0"/>
              </a:rPr>
              <a:t>-</a:t>
            </a:r>
          </a:p>
        </p:txBody>
      </p:sp>
      <p:sp>
        <p:nvSpPr>
          <p:cNvPr id="45" name="Text Box 20"/>
          <p:cNvSpPr txBox="1">
            <a:spLocks noChangeArrowheads="1"/>
          </p:cNvSpPr>
          <p:nvPr/>
        </p:nvSpPr>
        <p:spPr bwMode="auto">
          <a:xfrm>
            <a:off x="5301162" y="2797757"/>
            <a:ext cx="12234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2,82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248150" y="1676400"/>
            <a:ext cx="628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</a:p>
        </p:txBody>
      </p:sp>
      <p:sp>
        <p:nvSpPr>
          <p:cNvPr id="47" name="Text Box 6"/>
          <p:cNvSpPr txBox="1">
            <a:spLocks noChangeArrowheads="1"/>
          </p:cNvSpPr>
          <p:nvPr/>
        </p:nvSpPr>
        <p:spPr bwMode="auto">
          <a:xfrm>
            <a:off x="8785268" y="1562018"/>
            <a:ext cx="16002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spc="-40" dirty="0">
                <a:solidFill>
                  <a:srgbClr val="002060"/>
                </a:solidFill>
                <a:latin typeface="Times New Roman" panose="02020603050405020304" pitchFamily="18" charset="0"/>
              </a:rPr>
              <a:t>85,9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spc="-40" dirty="0">
                <a:solidFill>
                  <a:srgbClr val="002060"/>
                </a:solidFill>
                <a:latin typeface="Times New Roman" panose="02020603050405020304" pitchFamily="18" charset="0"/>
              </a:rPr>
              <a:t>5,06</a:t>
            </a:r>
          </a:p>
        </p:txBody>
      </p:sp>
      <p:sp>
        <p:nvSpPr>
          <p:cNvPr id="48" name="Line 9"/>
          <p:cNvSpPr>
            <a:spLocks noChangeShapeType="1"/>
          </p:cNvSpPr>
          <p:nvPr/>
        </p:nvSpPr>
        <p:spPr bwMode="auto">
          <a:xfrm>
            <a:off x="8837140" y="2857184"/>
            <a:ext cx="126208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 sz="4000">
              <a:solidFill>
                <a:srgbClr val="002060"/>
              </a:solidFill>
            </a:endParaRPr>
          </a:p>
        </p:txBody>
      </p:sp>
      <p:sp>
        <p:nvSpPr>
          <p:cNvPr id="49" name="Text Box 18"/>
          <p:cNvSpPr txBox="1">
            <a:spLocks noChangeArrowheads="1"/>
          </p:cNvSpPr>
          <p:nvPr/>
        </p:nvSpPr>
        <p:spPr bwMode="auto">
          <a:xfrm>
            <a:off x="8172844" y="1725894"/>
            <a:ext cx="80713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>
                <a:solidFill>
                  <a:srgbClr val="002060"/>
                </a:solidFill>
                <a:latin typeface="Times New Roman" panose="02020603050405020304" pitchFamily="18" charset="0"/>
              </a:rPr>
              <a:t>-</a:t>
            </a:r>
          </a:p>
        </p:txBody>
      </p:sp>
      <p:sp>
        <p:nvSpPr>
          <p:cNvPr id="50" name="Text Box 20"/>
          <p:cNvSpPr txBox="1">
            <a:spLocks noChangeArrowheads="1"/>
          </p:cNvSpPr>
          <p:nvPr/>
        </p:nvSpPr>
        <p:spPr bwMode="auto">
          <a:xfrm>
            <a:off x="8834937" y="2816807"/>
            <a:ext cx="12234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35,3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7762875" y="1704975"/>
            <a:ext cx="628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</a:t>
            </a:r>
          </a:p>
        </p:txBody>
      </p:sp>
      <p:sp>
        <p:nvSpPr>
          <p:cNvPr id="52" name="Rectangle: Rounded Corners 51"/>
          <p:cNvSpPr/>
          <p:nvPr/>
        </p:nvSpPr>
        <p:spPr>
          <a:xfrm>
            <a:off x="2447925" y="3105150"/>
            <a:ext cx="533400" cy="5143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53" name="Rectangle: Rounded Corners 52"/>
          <p:cNvSpPr/>
          <p:nvPr/>
        </p:nvSpPr>
        <p:spPr>
          <a:xfrm>
            <a:off x="6448425" y="3028950"/>
            <a:ext cx="533400" cy="5143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54" name="Rectangle: Rounded Corners 53"/>
          <p:cNvSpPr/>
          <p:nvPr/>
        </p:nvSpPr>
        <p:spPr>
          <a:xfrm>
            <a:off x="10125075" y="2962275"/>
            <a:ext cx="533400" cy="5143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55" name="Rectangle: Rounded Corners 54"/>
          <p:cNvSpPr/>
          <p:nvPr/>
        </p:nvSpPr>
        <p:spPr>
          <a:xfrm>
            <a:off x="2447925" y="3114675"/>
            <a:ext cx="533400" cy="5143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12" name="Text Box 20"/>
          <p:cNvSpPr txBox="1">
            <a:spLocks noChangeArrowheads="1"/>
          </p:cNvSpPr>
          <p:nvPr/>
        </p:nvSpPr>
        <p:spPr bwMode="auto">
          <a:xfrm>
            <a:off x="1485900" y="2769182"/>
            <a:ext cx="12477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3,45</a:t>
            </a:r>
          </a:p>
        </p:txBody>
      </p:sp>
      <p:sp>
        <p:nvSpPr>
          <p:cNvPr id="14" name="Rectangle: Rounded Corners 13"/>
          <p:cNvSpPr/>
          <p:nvPr/>
        </p:nvSpPr>
        <p:spPr>
          <a:xfrm>
            <a:off x="6448425" y="3038475"/>
            <a:ext cx="533400" cy="5143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15" name="Rectangle: Rounded Corners 14"/>
          <p:cNvSpPr/>
          <p:nvPr/>
        </p:nvSpPr>
        <p:spPr>
          <a:xfrm>
            <a:off x="10125075" y="2952750"/>
            <a:ext cx="533400" cy="5143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867775" y="2305050"/>
            <a:ext cx="1276351" cy="46672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5,06</a:t>
            </a:r>
          </a:p>
        </p:txBody>
      </p:sp>
      <p:sp>
        <p:nvSpPr>
          <p:cNvPr id="18" name="Text Box 20"/>
          <p:cNvSpPr txBox="1">
            <a:spLocks noChangeArrowheads="1"/>
          </p:cNvSpPr>
          <p:nvPr/>
        </p:nvSpPr>
        <p:spPr bwMode="auto">
          <a:xfrm>
            <a:off x="8820150" y="2807282"/>
            <a:ext cx="1600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80,84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1"/>
      <p:bldP spid="50" grpId="1"/>
      <p:bldP spid="50" grpId="2"/>
      <p:bldP spid="55" grpId="0" animBg="1"/>
      <p:bldP spid="12" grpId="0"/>
      <p:bldP spid="12" grpId="1"/>
      <p:bldP spid="14" grpId="0" animBg="1"/>
      <p:bldP spid="15" grpId="0" animBg="1"/>
      <p:bldP spid="17" grpId="0" animBg="1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67225" y="286173"/>
            <a:ext cx="13100029" cy="7120519"/>
            <a:chOff x="0" y="0"/>
            <a:chExt cx="26200057" cy="14241038"/>
          </a:xfrm>
        </p:grpSpPr>
        <p:sp>
          <p:nvSpPr>
            <p:cNvPr id="3" name="Freeform 3"/>
            <p:cNvSpPr/>
            <p:nvPr/>
          </p:nvSpPr>
          <p:spPr>
            <a:xfrm rot="798455">
              <a:off x="23721345" y="218820"/>
              <a:ext cx="2206872" cy="2619433"/>
            </a:xfrm>
            <a:custGeom>
              <a:avLst/>
              <a:gdLst/>
              <a:ahLst/>
              <a:cxnLst/>
              <a:rect l="l" t="t" r="r" b="b"/>
              <a:pathLst>
                <a:path w="2206872" h="2619433">
                  <a:moveTo>
                    <a:pt x="0" y="0"/>
                  </a:moveTo>
                  <a:lnTo>
                    <a:pt x="2206872" y="0"/>
                  </a:lnTo>
                  <a:lnTo>
                    <a:pt x="2206872" y="2619432"/>
                  </a:lnTo>
                  <a:lnTo>
                    <a:pt x="0" y="2619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 rot="639685">
              <a:off x="283657" y="8933752"/>
              <a:ext cx="3891756" cy="3429610"/>
            </a:xfrm>
            <a:custGeom>
              <a:avLst/>
              <a:gdLst/>
              <a:ahLst/>
              <a:cxnLst/>
              <a:rect l="l" t="t" r="r" b="b"/>
              <a:pathLst>
                <a:path w="3891756" h="3429610">
                  <a:moveTo>
                    <a:pt x="0" y="0"/>
                  </a:moveTo>
                  <a:lnTo>
                    <a:pt x="3891756" y="0"/>
                  </a:lnTo>
                  <a:lnTo>
                    <a:pt x="3891756" y="3429610"/>
                  </a:lnTo>
                  <a:lnTo>
                    <a:pt x="0" y="34296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rot="-1758205">
              <a:off x="22853600" y="10903836"/>
              <a:ext cx="2826371" cy="2826371"/>
            </a:xfrm>
            <a:custGeom>
              <a:avLst/>
              <a:gdLst/>
              <a:ahLst/>
              <a:cxnLst/>
              <a:rect l="l" t="t" r="r" b="b"/>
              <a:pathLst>
                <a:path w="2826371" h="2826371">
                  <a:moveTo>
                    <a:pt x="0" y="0"/>
                  </a:moveTo>
                  <a:lnTo>
                    <a:pt x="2826371" y="0"/>
                  </a:lnTo>
                  <a:lnTo>
                    <a:pt x="2826371" y="2826371"/>
                  </a:lnTo>
                  <a:lnTo>
                    <a:pt x="0" y="2826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2858059" y="0"/>
              <a:ext cx="22936780" cy="12693757"/>
              <a:chOff x="0" y="0"/>
              <a:chExt cx="4530722" cy="250740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30722" cy="2507409"/>
              </a:xfrm>
              <a:custGeom>
                <a:avLst/>
                <a:gdLst/>
                <a:ahLst/>
                <a:cxnLst/>
                <a:rect l="l" t="t" r="r" b="b"/>
                <a:pathLst>
                  <a:path w="4530722" h="2507409">
                    <a:moveTo>
                      <a:pt x="22952" y="0"/>
                    </a:moveTo>
                    <a:lnTo>
                      <a:pt x="4507770" y="0"/>
                    </a:lnTo>
                    <a:cubicBezTo>
                      <a:pt x="4513857" y="0"/>
                      <a:pt x="4519695" y="2418"/>
                      <a:pt x="4523999" y="6723"/>
                    </a:cubicBezTo>
                    <a:cubicBezTo>
                      <a:pt x="4528304" y="11027"/>
                      <a:pt x="4530722" y="16865"/>
                      <a:pt x="4530722" y="22952"/>
                    </a:cubicBezTo>
                    <a:lnTo>
                      <a:pt x="4530722" y="2484456"/>
                    </a:lnTo>
                    <a:cubicBezTo>
                      <a:pt x="4530722" y="2490544"/>
                      <a:pt x="4528304" y="2496382"/>
                      <a:pt x="4523999" y="2500686"/>
                    </a:cubicBezTo>
                    <a:cubicBezTo>
                      <a:pt x="4519695" y="2504991"/>
                      <a:pt x="4513857" y="2507409"/>
                      <a:pt x="4507770" y="2507409"/>
                    </a:cubicBezTo>
                    <a:lnTo>
                      <a:pt x="22952" y="2507409"/>
                    </a:lnTo>
                    <a:cubicBezTo>
                      <a:pt x="10276" y="2507409"/>
                      <a:pt x="0" y="2497133"/>
                      <a:pt x="0" y="2484456"/>
                    </a:cubicBezTo>
                    <a:lnTo>
                      <a:pt x="0" y="22952"/>
                    </a:lnTo>
                    <a:cubicBezTo>
                      <a:pt x="0" y="16865"/>
                      <a:pt x="2418" y="11027"/>
                      <a:pt x="6723" y="6723"/>
                    </a:cubicBezTo>
                    <a:cubicBezTo>
                      <a:pt x="11027" y="2418"/>
                      <a:pt x="16865" y="0"/>
                      <a:pt x="229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30722" cy="2545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00" rtl="0" eaLnBrk="1" fontAlgn="auto" latinLnBrk="0" hangingPunct="1">
                  <a:lnSpc>
                    <a:spcPts val="1775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9" name="Freeform 9"/>
          <p:cNvSpPr/>
          <p:nvPr/>
        </p:nvSpPr>
        <p:spPr>
          <a:xfrm>
            <a:off x="720274" y="509939"/>
            <a:ext cx="884074" cy="847975"/>
          </a:xfrm>
          <a:custGeom>
            <a:avLst/>
            <a:gdLst/>
            <a:ahLst/>
            <a:cxnLst/>
            <a:rect l="l" t="t" r="r" b="b"/>
            <a:pathLst>
              <a:path w="1326111" h="1271962">
                <a:moveTo>
                  <a:pt x="0" y="0"/>
                </a:moveTo>
                <a:lnTo>
                  <a:pt x="1326111" y="0"/>
                </a:lnTo>
                <a:lnTo>
                  <a:pt x="1326111" y="1271962"/>
                </a:lnTo>
                <a:lnTo>
                  <a:pt x="0" y="12719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04348" y="665085"/>
            <a:ext cx="10049388" cy="2708434"/>
          </a:xfrm>
          <a:prstGeom prst="rect">
            <a:avLst/>
          </a:prstGeom>
          <a:solidFill>
            <a:srgbClr val="15C8FF"/>
          </a:solidFill>
        </p:spPr>
        <p:txBody>
          <a:bodyPr wrap="square" lIns="0" tIns="0" rIns="0" bIns="0" rtlCol="0" anchor="t">
            <a:spAutoFit/>
          </a:bodyPr>
          <a:lstStyle/>
          <a:p>
            <a:pPr marL="316865" lvl="1" algn="just" defTabSz="609600">
              <a:spcBef>
                <a:spcPct val="0"/>
              </a:spcBef>
              <a:defRPr/>
            </a:pPr>
            <a:r>
              <a:rPr lang="vi-VN" sz="4400" dirty="0">
                <a:solidFill>
                  <a:srgbClr val="000000"/>
                </a:solidFill>
                <a:latin typeface="+mj-lt"/>
              </a:rPr>
              <a:t>Mai làm được 2,15 l nước mơ, Mi làm được 1,7 l nước dâu. Hỏi nước mơ Mai làm nhiều hơn nước dâu Mi làm bao nhiêu lít?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64881" y="3528665"/>
            <a:ext cx="7052097" cy="2664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39685">
            <a:off x="7947230" y="902831"/>
            <a:ext cx="1017539" cy="896707"/>
          </a:xfrm>
          <a:custGeom>
            <a:avLst/>
            <a:gdLst/>
            <a:ahLst/>
            <a:cxnLst/>
            <a:rect l="l" t="t" r="r" b="b"/>
            <a:pathLst>
              <a:path w="1526309" h="1345060">
                <a:moveTo>
                  <a:pt x="0" y="0"/>
                </a:moveTo>
                <a:lnTo>
                  <a:pt x="1526309" y="0"/>
                </a:lnTo>
                <a:lnTo>
                  <a:pt x="1526309" y="1345060"/>
                </a:lnTo>
                <a:lnTo>
                  <a:pt x="0" y="1345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798455">
            <a:off x="3608211" y="161588"/>
            <a:ext cx="1103436" cy="1309716"/>
          </a:xfrm>
          <a:custGeom>
            <a:avLst/>
            <a:gdLst/>
            <a:ahLst/>
            <a:cxnLst/>
            <a:rect l="l" t="t" r="r" b="b"/>
            <a:pathLst>
              <a:path w="1655154" h="1964574">
                <a:moveTo>
                  <a:pt x="0" y="0"/>
                </a:moveTo>
                <a:lnTo>
                  <a:pt x="1655154" y="0"/>
                </a:lnTo>
                <a:lnTo>
                  <a:pt x="1655154" y="1964574"/>
                </a:lnTo>
                <a:lnTo>
                  <a:pt x="0" y="19645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950158" y="3837223"/>
            <a:ext cx="1413185" cy="1413185"/>
          </a:xfrm>
          <a:custGeom>
            <a:avLst/>
            <a:gdLst/>
            <a:ahLst/>
            <a:cxnLst/>
            <a:rect l="l" t="t" r="r" b="b"/>
            <a:pathLst>
              <a:path w="2119778" h="2119778">
                <a:moveTo>
                  <a:pt x="0" y="0"/>
                </a:moveTo>
                <a:lnTo>
                  <a:pt x="2119778" y="0"/>
                </a:lnTo>
                <a:lnTo>
                  <a:pt x="2119778" y="2119779"/>
                </a:lnTo>
                <a:lnTo>
                  <a:pt x="0" y="21197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142270" y="816445"/>
            <a:ext cx="1082276" cy="1374319"/>
          </a:xfrm>
          <a:custGeom>
            <a:avLst/>
            <a:gdLst/>
            <a:ahLst/>
            <a:cxnLst/>
            <a:rect l="l" t="t" r="r" b="b"/>
            <a:pathLst>
              <a:path w="1623414" h="2061478">
                <a:moveTo>
                  <a:pt x="0" y="0"/>
                </a:moveTo>
                <a:lnTo>
                  <a:pt x="1623415" y="0"/>
                </a:lnTo>
                <a:lnTo>
                  <a:pt x="1623415" y="2061479"/>
                </a:lnTo>
                <a:lnTo>
                  <a:pt x="0" y="20614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755856">
            <a:off x="921391" y="6050454"/>
            <a:ext cx="1341749" cy="1049918"/>
          </a:xfrm>
          <a:custGeom>
            <a:avLst/>
            <a:gdLst/>
            <a:ahLst/>
            <a:cxnLst/>
            <a:rect l="l" t="t" r="r" b="b"/>
            <a:pathLst>
              <a:path w="2012623" h="1574877">
                <a:moveTo>
                  <a:pt x="0" y="0"/>
                </a:moveTo>
                <a:lnTo>
                  <a:pt x="2012622" y="0"/>
                </a:lnTo>
                <a:lnTo>
                  <a:pt x="2012622" y="1574877"/>
                </a:lnTo>
                <a:lnTo>
                  <a:pt x="0" y="15748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249867" y="5018149"/>
            <a:ext cx="1956187" cy="1797247"/>
          </a:xfrm>
          <a:custGeom>
            <a:avLst/>
            <a:gdLst/>
            <a:ahLst/>
            <a:cxnLst/>
            <a:rect l="l" t="t" r="r" b="b"/>
            <a:pathLst>
              <a:path w="2934280" h="2695870">
                <a:moveTo>
                  <a:pt x="0" y="0"/>
                </a:moveTo>
                <a:lnTo>
                  <a:pt x="2934280" y="0"/>
                </a:lnTo>
                <a:lnTo>
                  <a:pt x="2934280" y="2695870"/>
                </a:lnTo>
                <a:lnTo>
                  <a:pt x="0" y="26958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5376195" y="415056"/>
            <a:ext cx="1439611" cy="1470867"/>
          </a:xfrm>
          <a:custGeom>
            <a:avLst/>
            <a:gdLst/>
            <a:ahLst/>
            <a:cxnLst/>
            <a:rect l="l" t="t" r="r" b="b"/>
            <a:pathLst>
              <a:path w="2159416" h="2206300">
                <a:moveTo>
                  <a:pt x="0" y="0"/>
                </a:moveTo>
                <a:lnTo>
                  <a:pt x="2159416" y="0"/>
                </a:lnTo>
                <a:lnTo>
                  <a:pt x="2159416" y="2206300"/>
                </a:lnTo>
                <a:lnTo>
                  <a:pt x="0" y="22063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5693547" y="1885923"/>
            <a:ext cx="3174203" cy="4685171"/>
          </a:xfrm>
          <a:custGeom>
            <a:avLst/>
            <a:gdLst/>
            <a:ahLst/>
            <a:cxnLst/>
            <a:rect l="l" t="t" r="r" b="b"/>
            <a:pathLst>
              <a:path w="4761305" h="7027756">
                <a:moveTo>
                  <a:pt x="0" y="0"/>
                </a:moveTo>
                <a:lnTo>
                  <a:pt x="4761305" y="0"/>
                </a:lnTo>
                <a:lnTo>
                  <a:pt x="4761305" y="7027756"/>
                </a:lnTo>
                <a:lnTo>
                  <a:pt x="0" y="702775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8606345" y="2091700"/>
            <a:ext cx="3159495" cy="4657733"/>
          </a:xfrm>
          <a:custGeom>
            <a:avLst/>
            <a:gdLst/>
            <a:ahLst/>
            <a:cxnLst/>
            <a:rect l="l" t="t" r="r" b="b"/>
            <a:pathLst>
              <a:path w="4739243" h="6986600">
                <a:moveTo>
                  <a:pt x="0" y="0"/>
                </a:moveTo>
                <a:lnTo>
                  <a:pt x="4739243" y="0"/>
                </a:lnTo>
                <a:lnTo>
                  <a:pt x="4739243" y="6986599"/>
                </a:lnTo>
                <a:lnTo>
                  <a:pt x="0" y="698659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86936" y="1351184"/>
            <a:ext cx="5352752" cy="42858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842033-45AE-A4B3-71E4-761DF64908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353FF2A-63DA-2EAA-34FA-44704A7E6770}"/>
              </a:ext>
            </a:extLst>
          </p:cNvPr>
          <p:cNvGrpSpPr/>
          <p:nvPr/>
        </p:nvGrpSpPr>
        <p:grpSpPr>
          <a:xfrm>
            <a:off x="1558881" y="402828"/>
            <a:ext cx="9074237" cy="1547798"/>
            <a:chOff x="226633" y="147365"/>
            <a:chExt cx="13830686" cy="2021573"/>
          </a:xfrm>
        </p:grpSpPr>
        <p:sp>
          <p:nvSpPr>
            <p:cNvPr id="9" name="Rectangle 1">
              <a:extLst>
                <a:ext uri="{FF2B5EF4-FFF2-40B4-BE49-F238E27FC236}">
                  <a16:creationId xmlns:a16="http://schemas.microsoft.com/office/drawing/2014/main" id="{2613392A-E59D-EB0A-8ADD-F080857ED125}"/>
                </a:ext>
              </a:extLst>
            </p:cNvPr>
            <p:cNvSpPr/>
            <p:nvPr/>
          </p:nvSpPr>
          <p:spPr>
            <a:xfrm>
              <a:off x="226633" y="147365"/>
              <a:ext cx="13830686" cy="2021573"/>
            </a:xfrm>
            <a:custGeom>
              <a:avLst/>
              <a:gdLst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-1" fmla="*/ 0 w 13830686"/>
                <a:gd name="connsiteY0-2" fmla="*/ 0 h 2021573"/>
                <a:gd name="connsiteX1-3" fmla="*/ 13830686 w 13830686"/>
                <a:gd name="connsiteY1-4" fmla="*/ 0 h 2021573"/>
                <a:gd name="connsiteX2-5" fmla="*/ 13830686 w 13830686"/>
                <a:gd name="connsiteY2-6" fmla="*/ 2021573 h 2021573"/>
                <a:gd name="connsiteX3-7" fmla="*/ 0 w 13830686"/>
                <a:gd name="connsiteY3-8" fmla="*/ 2021573 h 2021573"/>
                <a:gd name="connsiteX4-9" fmla="*/ 0 w 13830686"/>
                <a:gd name="connsiteY4-10" fmla="*/ 0 h 202157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3830686" h="2021573" fill="none" extrusionOk="0">
                  <a:moveTo>
                    <a:pt x="0" y="0"/>
                  </a:moveTo>
                  <a:cubicBezTo>
                    <a:pt x="6368383" y="-145439"/>
                    <a:pt x="12260719" y="24523"/>
                    <a:pt x="13830686" y="0"/>
                  </a:cubicBezTo>
                  <a:cubicBezTo>
                    <a:pt x="13861831" y="939101"/>
                    <a:pt x="13849996" y="1351382"/>
                    <a:pt x="13830686" y="2021573"/>
                  </a:cubicBezTo>
                  <a:cubicBezTo>
                    <a:pt x="11825697" y="1792214"/>
                    <a:pt x="4740642" y="1577037"/>
                    <a:pt x="0" y="2021573"/>
                  </a:cubicBezTo>
                  <a:cubicBezTo>
                    <a:pt x="215259" y="1173766"/>
                    <a:pt x="-39356" y="602164"/>
                    <a:pt x="0" y="0"/>
                  </a:cubicBezTo>
                  <a:close/>
                </a:path>
                <a:path w="13830686" h="2021573" stroke="0" extrusionOk="0">
                  <a:moveTo>
                    <a:pt x="0" y="0"/>
                  </a:moveTo>
                  <a:cubicBezTo>
                    <a:pt x="3767916" y="-74108"/>
                    <a:pt x="11630929" y="-110622"/>
                    <a:pt x="13830686" y="0"/>
                  </a:cubicBezTo>
                  <a:cubicBezTo>
                    <a:pt x="13840725" y="482056"/>
                    <a:pt x="13805737" y="1680511"/>
                    <a:pt x="13830686" y="2021573"/>
                  </a:cubicBezTo>
                  <a:cubicBezTo>
                    <a:pt x="8222705" y="1913522"/>
                    <a:pt x="5628889" y="2412586"/>
                    <a:pt x="0" y="2021573"/>
                  </a:cubicBezTo>
                  <a:cubicBezTo>
                    <a:pt x="121876" y="1616341"/>
                    <a:pt x="81914" y="617955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6503045" y="-162852"/>
                    <a:pt x="12533069" y="75315"/>
                    <a:pt x="13830686" y="0"/>
                  </a:cubicBezTo>
                  <a:cubicBezTo>
                    <a:pt x="13882289" y="866300"/>
                    <a:pt x="13931276" y="1467422"/>
                    <a:pt x="13830686" y="2021573"/>
                  </a:cubicBezTo>
                  <a:cubicBezTo>
                    <a:pt x="11117467" y="1502892"/>
                    <a:pt x="5151511" y="1034808"/>
                    <a:pt x="0" y="2021573"/>
                  </a:cubicBezTo>
                  <a:cubicBezTo>
                    <a:pt x="212503" y="1205564"/>
                    <a:pt x="-54722" y="522619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rgbClr val="4472C4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*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BD98BAD-9CDE-3441-1AC9-ECB1E36190A5}"/>
                </a:ext>
              </a:extLst>
            </p:cNvPr>
            <p:cNvSpPr txBox="1"/>
            <p:nvPr/>
          </p:nvSpPr>
          <p:spPr>
            <a:xfrm>
              <a:off x="435239" y="154341"/>
              <a:ext cx="13622080" cy="15677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2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1: </a:t>
              </a:r>
              <a:r>
                <a:rPr lang="vi-VN" sz="72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kumimoji="0" lang="vi-VN" sz="72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,46 </a:t>
              </a:r>
              <a:r>
                <a:rPr lang="vi-VN" sz="72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kumimoji="0" lang="vi-VN" sz="72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2,32 = ?</a:t>
              </a:r>
              <a:endParaRPr kumimoji="0" lang="en-US" altLang="en-US" sz="72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839CF11-D90A-5D3A-095B-6195B93B940A}"/>
              </a:ext>
            </a:extLst>
          </p:cNvPr>
          <p:cNvGrpSpPr/>
          <p:nvPr/>
        </p:nvGrpSpPr>
        <p:grpSpPr>
          <a:xfrm>
            <a:off x="3591561" y="3352400"/>
            <a:ext cx="4118239" cy="1129886"/>
            <a:chOff x="6830721" y="2864057"/>
            <a:chExt cx="4537107" cy="1129886"/>
          </a:xfrm>
          <a:solidFill>
            <a:sysClr val="window" lastClr="FFFFFF"/>
          </a:solidFill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01A670E9-8D9D-EC6A-0E2A-3A110D71AC9A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80A4FDD-24AC-6C5E-4EE0-77090CBEA24F}"/>
                </a:ext>
              </a:extLst>
            </p:cNvPr>
            <p:cNvSpPr txBox="1"/>
            <p:nvPr/>
          </p:nvSpPr>
          <p:spPr>
            <a:xfrm>
              <a:off x="7096873" y="2969980"/>
              <a:ext cx="375082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1,1</a:t>
              </a:r>
              <a:r>
                <a:rPr lang="vi-VN" sz="6000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323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-goi-ten-hanh-phuc-youtube_SHIOErqc">
            <a:hlinkClick r:id="" action="ppaction://media"/>
            <a:extLst>
              <a:ext uri="{FF2B5EF4-FFF2-40B4-BE49-F238E27FC236}">
                <a16:creationId xmlns:a16="http://schemas.microsoft.com/office/drawing/2014/main" id="{3D26A136-CA2B-6A6F-3AE0-C7B413B72D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392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507DD4-18EA-42E2-F875-C6643DE197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C6BD717-59DD-220B-31D7-3ECD853EB63A}"/>
              </a:ext>
            </a:extLst>
          </p:cNvPr>
          <p:cNvGrpSpPr/>
          <p:nvPr/>
        </p:nvGrpSpPr>
        <p:grpSpPr>
          <a:xfrm>
            <a:off x="1558881" y="402828"/>
            <a:ext cx="9074237" cy="1547798"/>
            <a:chOff x="226633" y="147365"/>
            <a:chExt cx="13830686" cy="2021573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7B0DD108-4F93-FC1B-7153-0EC0642943BF}"/>
                </a:ext>
              </a:extLst>
            </p:cNvPr>
            <p:cNvSpPr/>
            <p:nvPr/>
          </p:nvSpPr>
          <p:spPr>
            <a:xfrm>
              <a:off x="226633" y="147365"/>
              <a:ext cx="13830686" cy="2021573"/>
            </a:xfrm>
            <a:custGeom>
              <a:avLst/>
              <a:gdLst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-1" fmla="*/ 0 w 13830686"/>
                <a:gd name="connsiteY0-2" fmla="*/ 0 h 2021573"/>
                <a:gd name="connsiteX1-3" fmla="*/ 13830686 w 13830686"/>
                <a:gd name="connsiteY1-4" fmla="*/ 0 h 2021573"/>
                <a:gd name="connsiteX2-5" fmla="*/ 13830686 w 13830686"/>
                <a:gd name="connsiteY2-6" fmla="*/ 2021573 h 2021573"/>
                <a:gd name="connsiteX3-7" fmla="*/ 0 w 13830686"/>
                <a:gd name="connsiteY3-8" fmla="*/ 2021573 h 2021573"/>
                <a:gd name="connsiteX4-9" fmla="*/ 0 w 13830686"/>
                <a:gd name="connsiteY4-10" fmla="*/ 0 h 202157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3830686" h="2021573" fill="none" extrusionOk="0">
                  <a:moveTo>
                    <a:pt x="0" y="0"/>
                  </a:moveTo>
                  <a:cubicBezTo>
                    <a:pt x="6368383" y="-145439"/>
                    <a:pt x="12260719" y="24523"/>
                    <a:pt x="13830686" y="0"/>
                  </a:cubicBezTo>
                  <a:cubicBezTo>
                    <a:pt x="13861831" y="939101"/>
                    <a:pt x="13849996" y="1351382"/>
                    <a:pt x="13830686" y="2021573"/>
                  </a:cubicBezTo>
                  <a:cubicBezTo>
                    <a:pt x="11825697" y="1792214"/>
                    <a:pt x="4740642" y="1577037"/>
                    <a:pt x="0" y="2021573"/>
                  </a:cubicBezTo>
                  <a:cubicBezTo>
                    <a:pt x="215259" y="1173766"/>
                    <a:pt x="-39356" y="602164"/>
                    <a:pt x="0" y="0"/>
                  </a:cubicBezTo>
                  <a:close/>
                </a:path>
                <a:path w="13830686" h="2021573" stroke="0" extrusionOk="0">
                  <a:moveTo>
                    <a:pt x="0" y="0"/>
                  </a:moveTo>
                  <a:cubicBezTo>
                    <a:pt x="3767916" y="-74108"/>
                    <a:pt x="11630929" y="-110622"/>
                    <a:pt x="13830686" y="0"/>
                  </a:cubicBezTo>
                  <a:cubicBezTo>
                    <a:pt x="13840725" y="482056"/>
                    <a:pt x="13805737" y="1680511"/>
                    <a:pt x="13830686" y="2021573"/>
                  </a:cubicBezTo>
                  <a:cubicBezTo>
                    <a:pt x="8222705" y="1913522"/>
                    <a:pt x="5628889" y="2412586"/>
                    <a:pt x="0" y="2021573"/>
                  </a:cubicBezTo>
                  <a:cubicBezTo>
                    <a:pt x="121876" y="1616341"/>
                    <a:pt x="81914" y="617955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6503045" y="-162852"/>
                    <a:pt x="12533069" y="75315"/>
                    <a:pt x="13830686" y="0"/>
                  </a:cubicBezTo>
                  <a:cubicBezTo>
                    <a:pt x="13882289" y="866300"/>
                    <a:pt x="13931276" y="1467422"/>
                    <a:pt x="13830686" y="2021573"/>
                  </a:cubicBezTo>
                  <a:cubicBezTo>
                    <a:pt x="11117467" y="1502892"/>
                    <a:pt x="5151511" y="1034808"/>
                    <a:pt x="0" y="2021573"/>
                  </a:cubicBezTo>
                  <a:cubicBezTo>
                    <a:pt x="212503" y="1205564"/>
                    <a:pt x="-54722" y="522619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rgbClr val="4472C4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77335EA-B697-1AC4-E0F3-77D4DE622AD3}"/>
                </a:ext>
              </a:extLst>
            </p:cNvPr>
            <p:cNvSpPr txBox="1"/>
            <p:nvPr/>
          </p:nvSpPr>
          <p:spPr>
            <a:xfrm>
              <a:off x="435239" y="154341"/>
              <a:ext cx="13622080" cy="15677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2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2: </a:t>
              </a:r>
              <a:r>
                <a:rPr lang="vi-VN" sz="72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r>
                <a:rPr kumimoji="0" lang="vi-VN" sz="72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,46 </a:t>
              </a:r>
              <a:r>
                <a:rPr lang="vi-VN" sz="72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kumimoji="0" lang="vi-VN" sz="72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2,3 = ?</a:t>
              </a:r>
              <a:endParaRPr kumimoji="0" lang="en-US" altLang="en-US" sz="72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39E1D44-3825-70F0-FA8D-26F832CD8B90}"/>
              </a:ext>
            </a:extLst>
          </p:cNvPr>
          <p:cNvGrpSpPr/>
          <p:nvPr/>
        </p:nvGrpSpPr>
        <p:grpSpPr>
          <a:xfrm>
            <a:off x="3873664" y="3080024"/>
            <a:ext cx="4118239" cy="1129886"/>
            <a:chOff x="6830721" y="2864057"/>
            <a:chExt cx="4537107" cy="1129886"/>
          </a:xfrm>
          <a:solidFill>
            <a:sysClr val="window" lastClr="FFFFFF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26E3624E-9B7F-ED60-4E8D-AEEE4BB33D69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FB4C094-521C-0A34-968E-5EEA38AAB05B}"/>
                </a:ext>
              </a:extLst>
            </p:cNvPr>
            <p:cNvSpPr txBox="1"/>
            <p:nvPr/>
          </p:nvSpPr>
          <p:spPr>
            <a:xfrm>
              <a:off x="7223859" y="2937204"/>
              <a:ext cx="375082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6000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kumimoji="0" lang="vi-VN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,16</a:t>
              </a: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304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D658D7-426A-450A-1CE9-9FD0B53AC9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E18937F-DC4C-CDC6-745A-1A630D8E6949}"/>
              </a:ext>
            </a:extLst>
          </p:cNvPr>
          <p:cNvGrpSpPr/>
          <p:nvPr/>
        </p:nvGrpSpPr>
        <p:grpSpPr>
          <a:xfrm>
            <a:off x="1558881" y="402828"/>
            <a:ext cx="9074237" cy="1547798"/>
            <a:chOff x="226633" y="147365"/>
            <a:chExt cx="13830686" cy="2021573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F421BF94-F9D1-6DA2-844A-3FC6D963180D}"/>
                </a:ext>
              </a:extLst>
            </p:cNvPr>
            <p:cNvSpPr/>
            <p:nvPr/>
          </p:nvSpPr>
          <p:spPr>
            <a:xfrm>
              <a:off x="226633" y="147365"/>
              <a:ext cx="13830686" cy="2021573"/>
            </a:xfrm>
            <a:custGeom>
              <a:avLst/>
              <a:gdLst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-1" fmla="*/ 0 w 13830686"/>
                <a:gd name="connsiteY0-2" fmla="*/ 0 h 2021573"/>
                <a:gd name="connsiteX1-3" fmla="*/ 13830686 w 13830686"/>
                <a:gd name="connsiteY1-4" fmla="*/ 0 h 2021573"/>
                <a:gd name="connsiteX2-5" fmla="*/ 13830686 w 13830686"/>
                <a:gd name="connsiteY2-6" fmla="*/ 2021573 h 2021573"/>
                <a:gd name="connsiteX3-7" fmla="*/ 0 w 13830686"/>
                <a:gd name="connsiteY3-8" fmla="*/ 2021573 h 2021573"/>
                <a:gd name="connsiteX4-9" fmla="*/ 0 w 13830686"/>
                <a:gd name="connsiteY4-10" fmla="*/ 0 h 202157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3830686" h="2021573" fill="none" extrusionOk="0">
                  <a:moveTo>
                    <a:pt x="0" y="0"/>
                  </a:moveTo>
                  <a:cubicBezTo>
                    <a:pt x="6368383" y="-145439"/>
                    <a:pt x="12260719" y="24523"/>
                    <a:pt x="13830686" y="0"/>
                  </a:cubicBezTo>
                  <a:cubicBezTo>
                    <a:pt x="13861831" y="939101"/>
                    <a:pt x="13849996" y="1351382"/>
                    <a:pt x="13830686" y="2021573"/>
                  </a:cubicBezTo>
                  <a:cubicBezTo>
                    <a:pt x="11825697" y="1792214"/>
                    <a:pt x="4740642" y="1577037"/>
                    <a:pt x="0" y="2021573"/>
                  </a:cubicBezTo>
                  <a:cubicBezTo>
                    <a:pt x="215259" y="1173766"/>
                    <a:pt x="-39356" y="602164"/>
                    <a:pt x="0" y="0"/>
                  </a:cubicBezTo>
                  <a:close/>
                </a:path>
                <a:path w="13830686" h="2021573" stroke="0" extrusionOk="0">
                  <a:moveTo>
                    <a:pt x="0" y="0"/>
                  </a:moveTo>
                  <a:cubicBezTo>
                    <a:pt x="3767916" y="-74108"/>
                    <a:pt x="11630929" y="-110622"/>
                    <a:pt x="13830686" y="0"/>
                  </a:cubicBezTo>
                  <a:cubicBezTo>
                    <a:pt x="13840725" y="482056"/>
                    <a:pt x="13805737" y="1680511"/>
                    <a:pt x="13830686" y="2021573"/>
                  </a:cubicBezTo>
                  <a:cubicBezTo>
                    <a:pt x="8222705" y="1913522"/>
                    <a:pt x="5628889" y="2412586"/>
                    <a:pt x="0" y="2021573"/>
                  </a:cubicBezTo>
                  <a:cubicBezTo>
                    <a:pt x="121876" y="1616341"/>
                    <a:pt x="81914" y="617955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6503045" y="-162852"/>
                    <a:pt x="12533069" y="75315"/>
                    <a:pt x="13830686" y="0"/>
                  </a:cubicBezTo>
                  <a:cubicBezTo>
                    <a:pt x="13882289" y="866300"/>
                    <a:pt x="13931276" y="1467422"/>
                    <a:pt x="13830686" y="2021573"/>
                  </a:cubicBezTo>
                  <a:cubicBezTo>
                    <a:pt x="11117467" y="1502892"/>
                    <a:pt x="5151511" y="1034808"/>
                    <a:pt x="0" y="2021573"/>
                  </a:cubicBezTo>
                  <a:cubicBezTo>
                    <a:pt x="212503" y="1205564"/>
                    <a:pt x="-54722" y="522619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rgbClr val="4472C4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D50878E-257E-26B7-8F73-3227F079D111}"/>
                </a:ext>
              </a:extLst>
            </p:cNvPr>
            <p:cNvSpPr txBox="1"/>
            <p:nvPr/>
          </p:nvSpPr>
          <p:spPr>
            <a:xfrm>
              <a:off x="435239" y="154341"/>
              <a:ext cx="13622080" cy="15677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2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3: </a:t>
              </a:r>
              <a:r>
                <a:rPr lang="vi-VN" sz="72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r>
                <a:rPr kumimoji="0" lang="vi-VN" sz="72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,6</a:t>
              </a:r>
              <a:r>
                <a:rPr lang="vi-VN" sz="72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r>
                <a:rPr kumimoji="0" lang="vi-VN" sz="72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72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kumimoji="0" lang="vi-VN" sz="72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2,3 = ?</a:t>
              </a:r>
              <a:endParaRPr kumimoji="0" lang="en-US" altLang="en-US" sz="72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22AB255-CB56-055F-34BC-1EFA4B854122}"/>
              </a:ext>
            </a:extLst>
          </p:cNvPr>
          <p:cNvGrpSpPr/>
          <p:nvPr/>
        </p:nvGrpSpPr>
        <p:grpSpPr>
          <a:xfrm>
            <a:off x="3756932" y="2864057"/>
            <a:ext cx="4118239" cy="1129886"/>
            <a:chOff x="6830721" y="2864057"/>
            <a:chExt cx="4537107" cy="1129886"/>
          </a:xfrm>
          <a:solidFill>
            <a:sysClr val="window" lastClr="FFFFFF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3BAE2B0-68DC-A5DB-BE28-86FF241B2D89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CF60F31-2E08-9D50-7DAB-3F94C8008CEB}"/>
                </a:ext>
              </a:extLst>
            </p:cNvPr>
            <p:cNvSpPr txBox="1"/>
            <p:nvPr/>
          </p:nvSpPr>
          <p:spPr>
            <a:xfrm>
              <a:off x="7096873" y="2969980"/>
              <a:ext cx="375082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6000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kumimoji="0" lang="vi-VN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,35</a:t>
              </a: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974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93617" y="1966669"/>
            <a:ext cx="10512583" cy="3217359"/>
            <a:chOff x="0" y="0"/>
            <a:chExt cx="812800" cy="3344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334433"/>
            </a:xfrm>
            <a:custGeom>
              <a:avLst/>
              <a:gdLst/>
              <a:ahLst/>
              <a:cxnLst/>
              <a:rect l="l" t="t" r="r" b="b"/>
              <a:pathLst>
                <a:path w="812800" h="334433">
                  <a:moveTo>
                    <a:pt x="609600" y="0"/>
                  </a:moveTo>
                  <a:cubicBezTo>
                    <a:pt x="721824" y="0"/>
                    <a:pt x="812800" y="74865"/>
                    <a:pt x="812800" y="167216"/>
                  </a:cubicBezTo>
                  <a:cubicBezTo>
                    <a:pt x="812800" y="259567"/>
                    <a:pt x="721824" y="334433"/>
                    <a:pt x="609600" y="334433"/>
                  </a:cubicBezTo>
                  <a:lnTo>
                    <a:pt x="203200" y="334433"/>
                  </a:lnTo>
                  <a:cubicBezTo>
                    <a:pt x="90976" y="334433"/>
                    <a:pt x="0" y="259567"/>
                    <a:pt x="0" y="167216"/>
                  </a:cubicBezTo>
                  <a:cubicBezTo>
                    <a:pt x="0" y="74865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37253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340459" y="2794942"/>
            <a:ext cx="1593419" cy="1191081"/>
          </a:xfrm>
          <a:custGeom>
            <a:avLst/>
            <a:gdLst/>
            <a:ahLst/>
            <a:cxnLst/>
            <a:rect l="l" t="t" r="r" b="b"/>
            <a:pathLst>
              <a:path w="2390129" h="1786622">
                <a:moveTo>
                  <a:pt x="0" y="0"/>
                </a:moveTo>
                <a:lnTo>
                  <a:pt x="2390129" y="0"/>
                </a:lnTo>
                <a:lnTo>
                  <a:pt x="2390129" y="1786622"/>
                </a:lnTo>
                <a:lnTo>
                  <a:pt x="0" y="17866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137168" y="5184028"/>
            <a:ext cx="2119405" cy="1976345"/>
          </a:xfrm>
          <a:custGeom>
            <a:avLst/>
            <a:gdLst/>
            <a:ahLst/>
            <a:cxnLst/>
            <a:rect l="l" t="t" r="r" b="b"/>
            <a:pathLst>
              <a:path w="3179108" h="2964518">
                <a:moveTo>
                  <a:pt x="0" y="0"/>
                </a:moveTo>
                <a:lnTo>
                  <a:pt x="3179108" y="0"/>
                </a:lnTo>
                <a:lnTo>
                  <a:pt x="3179108" y="2964518"/>
                </a:lnTo>
                <a:lnTo>
                  <a:pt x="0" y="29645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0411997" y="1533988"/>
            <a:ext cx="1439611" cy="1470867"/>
          </a:xfrm>
          <a:custGeom>
            <a:avLst/>
            <a:gdLst/>
            <a:ahLst/>
            <a:cxnLst/>
            <a:rect l="l" t="t" r="r" b="b"/>
            <a:pathLst>
              <a:path w="2159416" h="2206300">
                <a:moveTo>
                  <a:pt x="0" y="0"/>
                </a:moveTo>
                <a:lnTo>
                  <a:pt x="2159416" y="0"/>
                </a:lnTo>
                <a:lnTo>
                  <a:pt x="2159416" y="2206300"/>
                </a:lnTo>
                <a:lnTo>
                  <a:pt x="0" y="22063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639685">
            <a:off x="9068937" y="337147"/>
            <a:ext cx="1484395" cy="1308123"/>
          </a:xfrm>
          <a:custGeom>
            <a:avLst/>
            <a:gdLst/>
            <a:ahLst/>
            <a:cxnLst/>
            <a:rect l="l" t="t" r="r" b="b"/>
            <a:pathLst>
              <a:path w="2226593" h="1962185">
                <a:moveTo>
                  <a:pt x="0" y="0"/>
                </a:moveTo>
                <a:lnTo>
                  <a:pt x="2226593" y="0"/>
                </a:lnTo>
                <a:lnTo>
                  <a:pt x="2226593" y="1962185"/>
                </a:lnTo>
                <a:lnTo>
                  <a:pt x="0" y="19621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798455">
            <a:off x="-551718" y="4873021"/>
            <a:ext cx="1103436" cy="1309716"/>
          </a:xfrm>
          <a:custGeom>
            <a:avLst/>
            <a:gdLst/>
            <a:ahLst/>
            <a:cxnLst/>
            <a:rect l="l" t="t" r="r" b="b"/>
            <a:pathLst>
              <a:path w="1655154" h="1964574">
                <a:moveTo>
                  <a:pt x="0" y="0"/>
                </a:moveTo>
                <a:lnTo>
                  <a:pt x="1655154" y="0"/>
                </a:lnTo>
                <a:lnTo>
                  <a:pt x="1655154" y="1964574"/>
                </a:lnTo>
                <a:lnTo>
                  <a:pt x="0" y="196457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-350522" y="685801"/>
            <a:ext cx="1153677" cy="1464987"/>
          </a:xfrm>
          <a:custGeom>
            <a:avLst/>
            <a:gdLst/>
            <a:ahLst/>
            <a:cxnLst/>
            <a:rect l="l" t="t" r="r" b="b"/>
            <a:pathLst>
              <a:path w="1730516" h="2197481">
                <a:moveTo>
                  <a:pt x="0" y="0"/>
                </a:moveTo>
                <a:lnTo>
                  <a:pt x="1730516" y="0"/>
                </a:lnTo>
                <a:lnTo>
                  <a:pt x="1730516" y="2197481"/>
                </a:lnTo>
                <a:lnTo>
                  <a:pt x="0" y="219748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755856">
            <a:off x="5129981" y="5793265"/>
            <a:ext cx="1141764" cy="893431"/>
          </a:xfrm>
          <a:custGeom>
            <a:avLst/>
            <a:gdLst/>
            <a:ahLst/>
            <a:cxnLst/>
            <a:rect l="l" t="t" r="r" b="b"/>
            <a:pathLst>
              <a:path w="1712646" h="1340146">
                <a:moveTo>
                  <a:pt x="0" y="0"/>
                </a:moveTo>
                <a:lnTo>
                  <a:pt x="1712646" y="0"/>
                </a:lnTo>
                <a:lnTo>
                  <a:pt x="1712646" y="1340145"/>
                </a:lnTo>
                <a:lnTo>
                  <a:pt x="0" y="134014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18509" y="649819"/>
            <a:ext cx="5889246" cy="1316850"/>
          </a:xfrm>
          <a:prstGeom prst="rect">
            <a:avLst/>
          </a:prstGeom>
        </p:spPr>
      </p:pic>
      <p:sp>
        <p:nvSpPr>
          <p:cNvPr id="13" name="TextBox 10"/>
          <p:cNvSpPr txBox="1"/>
          <p:nvPr/>
        </p:nvSpPr>
        <p:spPr>
          <a:xfrm>
            <a:off x="1933878" y="2581900"/>
            <a:ext cx="9000749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16865" marR="0" lvl="1" indent="0" algn="just" defTabSz="609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Chia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sẻ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bài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học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với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người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thân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.</a:t>
            </a:r>
          </a:p>
        </p:txBody>
      </p:sp>
      <p:sp>
        <p:nvSpPr>
          <p:cNvPr id="14" name="TextBox 10"/>
          <p:cNvSpPr txBox="1"/>
          <p:nvPr/>
        </p:nvSpPr>
        <p:spPr>
          <a:xfrm>
            <a:off x="2239857" y="3754385"/>
            <a:ext cx="9000749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16865" marR="0" lvl="1" indent="0" algn="just" defTabSz="609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Chuẩn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bị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bài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học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mới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Bold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98455">
            <a:off x="3366266" y="-285835"/>
            <a:ext cx="1103436" cy="1309716"/>
          </a:xfrm>
          <a:custGeom>
            <a:avLst/>
            <a:gdLst/>
            <a:ahLst/>
            <a:cxnLst/>
            <a:rect l="l" t="t" r="r" b="b"/>
            <a:pathLst>
              <a:path w="1655154" h="1964574">
                <a:moveTo>
                  <a:pt x="0" y="0"/>
                </a:moveTo>
                <a:lnTo>
                  <a:pt x="1655154" y="0"/>
                </a:lnTo>
                <a:lnTo>
                  <a:pt x="1655154" y="1964575"/>
                </a:lnTo>
                <a:lnTo>
                  <a:pt x="0" y="19645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626467">
            <a:off x="7491787" y="950755"/>
            <a:ext cx="1017539" cy="896707"/>
          </a:xfrm>
          <a:custGeom>
            <a:avLst/>
            <a:gdLst/>
            <a:ahLst/>
            <a:cxnLst/>
            <a:rect l="l" t="t" r="r" b="b"/>
            <a:pathLst>
              <a:path w="1526309" h="1345060">
                <a:moveTo>
                  <a:pt x="0" y="0"/>
                </a:moveTo>
                <a:lnTo>
                  <a:pt x="1526309" y="0"/>
                </a:lnTo>
                <a:lnTo>
                  <a:pt x="1526309" y="1345059"/>
                </a:lnTo>
                <a:lnTo>
                  <a:pt x="0" y="13450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0793552" y="4850503"/>
            <a:ext cx="1869101" cy="1869101"/>
          </a:xfrm>
          <a:custGeom>
            <a:avLst/>
            <a:gdLst/>
            <a:ahLst/>
            <a:cxnLst/>
            <a:rect l="l" t="t" r="r" b="b"/>
            <a:pathLst>
              <a:path w="2803652" h="2803652">
                <a:moveTo>
                  <a:pt x="0" y="0"/>
                </a:moveTo>
                <a:lnTo>
                  <a:pt x="2803652" y="0"/>
                </a:lnTo>
                <a:lnTo>
                  <a:pt x="2803652" y="2803652"/>
                </a:lnTo>
                <a:lnTo>
                  <a:pt x="0" y="28036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1452131" y="274068"/>
            <a:ext cx="1082276" cy="1374319"/>
          </a:xfrm>
          <a:custGeom>
            <a:avLst/>
            <a:gdLst/>
            <a:ahLst/>
            <a:cxnLst/>
            <a:rect l="l" t="t" r="r" b="b"/>
            <a:pathLst>
              <a:path w="1623414" h="2061478">
                <a:moveTo>
                  <a:pt x="0" y="0"/>
                </a:moveTo>
                <a:lnTo>
                  <a:pt x="1623414" y="0"/>
                </a:lnTo>
                <a:lnTo>
                  <a:pt x="1623414" y="2061478"/>
                </a:lnTo>
                <a:lnTo>
                  <a:pt x="0" y="20614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-816775">
            <a:off x="4897862" y="5861123"/>
            <a:ext cx="1532713" cy="1199348"/>
          </a:xfrm>
          <a:custGeom>
            <a:avLst/>
            <a:gdLst/>
            <a:ahLst/>
            <a:cxnLst/>
            <a:rect l="l" t="t" r="r" b="b"/>
            <a:pathLst>
              <a:path w="2299070" h="1799022">
                <a:moveTo>
                  <a:pt x="0" y="0"/>
                </a:moveTo>
                <a:lnTo>
                  <a:pt x="2299070" y="0"/>
                </a:lnTo>
                <a:lnTo>
                  <a:pt x="2299070" y="1799023"/>
                </a:lnTo>
                <a:lnTo>
                  <a:pt x="0" y="17990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flipH="1">
            <a:off x="8000557" y="5263804"/>
            <a:ext cx="936945" cy="1042498"/>
          </a:xfrm>
          <a:custGeom>
            <a:avLst/>
            <a:gdLst/>
            <a:ahLst/>
            <a:cxnLst/>
            <a:rect l="l" t="t" r="r" b="b"/>
            <a:pathLst>
              <a:path w="1405418" h="1563747">
                <a:moveTo>
                  <a:pt x="1405417" y="0"/>
                </a:moveTo>
                <a:lnTo>
                  <a:pt x="0" y="0"/>
                </a:lnTo>
                <a:lnTo>
                  <a:pt x="0" y="1563747"/>
                </a:lnTo>
                <a:lnTo>
                  <a:pt x="1405417" y="1563747"/>
                </a:lnTo>
                <a:lnTo>
                  <a:pt x="140541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10"/>
          <p:cNvSpPr/>
          <p:nvPr/>
        </p:nvSpPr>
        <p:spPr>
          <a:xfrm flipH="1">
            <a:off x="34975" y="2554223"/>
            <a:ext cx="2822045" cy="4165381"/>
          </a:xfrm>
          <a:custGeom>
            <a:avLst/>
            <a:gdLst/>
            <a:ahLst/>
            <a:cxnLst/>
            <a:rect l="l" t="t" r="r" b="b"/>
            <a:pathLst>
              <a:path w="4761305" h="7027756">
                <a:moveTo>
                  <a:pt x="0" y="0"/>
                </a:moveTo>
                <a:lnTo>
                  <a:pt x="4761305" y="0"/>
                </a:lnTo>
                <a:lnTo>
                  <a:pt x="4761305" y="7027756"/>
                </a:lnTo>
                <a:lnTo>
                  <a:pt x="0" y="702775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11"/>
          <p:cNvSpPr/>
          <p:nvPr/>
        </p:nvSpPr>
        <p:spPr>
          <a:xfrm>
            <a:off x="9514326" y="2602297"/>
            <a:ext cx="2760295" cy="4069231"/>
          </a:xfrm>
          <a:custGeom>
            <a:avLst/>
            <a:gdLst/>
            <a:ahLst/>
            <a:cxnLst/>
            <a:rect l="l" t="t" r="r" b="b"/>
            <a:pathLst>
              <a:path w="4739243" h="6986600">
                <a:moveTo>
                  <a:pt x="0" y="0"/>
                </a:moveTo>
                <a:lnTo>
                  <a:pt x="4739243" y="0"/>
                </a:lnTo>
                <a:lnTo>
                  <a:pt x="4739243" y="6986599"/>
                </a:lnTo>
                <a:lnTo>
                  <a:pt x="0" y="698659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7"/>
          <p:cNvSpPr/>
          <p:nvPr/>
        </p:nvSpPr>
        <p:spPr>
          <a:xfrm>
            <a:off x="2744587" y="5131122"/>
            <a:ext cx="2119405" cy="1976345"/>
          </a:xfrm>
          <a:custGeom>
            <a:avLst/>
            <a:gdLst/>
            <a:ahLst/>
            <a:cxnLst/>
            <a:rect l="l" t="t" r="r" b="b"/>
            <a:pathLst>
              <a:path w="3179108" h="2964518">
                <a:moveTo>
                  <a:pt x="0" y="0"/>
                </a:moveTo>
                <a:lnTo>
                  <a:pt x="3179108" y="0"/>
                </a:lnTo>
                <a:lnTo>
                  <a:pt x="3179108" y="2964518"/>
                </a:lnTo>
                <a:lnTo>
                  <a:pt x="0" y="296451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8"/>
          <p:cNvSpPr/>
          <p:nvPr/>
        </p:nvSpPr>
        <p:spPr>
          <a:xfrm>
            <a:off x="7686683" y="4962164"/>
            <a:ext cx="1439611" cy="1470867"/>
          </a:xfrm>
          <a:custGeom>
            <a:avLst/>
            <a:gdLst/>
            <a:ahLst/>
            <a:cxnLst/>
            <a:rect l="l" t="t" r="r" b="b"/>
            <a:pathLst>
              <a:path w="2159416" h="2206300">
                <a:moveTo>
                  <a:pt x="0" y="0"/>
                </a:moveTo>
                <a:lnTo>
                  <a:pt x="2159416" y="0"/>
                </a:lnTo>
                <a:lnTo>
                  <a:pt x="2159416" y="2206300"/>
                </a:lnTo>
                <a:lnTo>
                  <a:pt x="0" y="22063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75096" y="722434"/>
            <a:ext cx="11053006" cy="50540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0A92EC95-8D1B-0264-9D17-A52F299BFC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03D6C91-8688-EF03-5E84-0E1D23EF1B8F}"/>
              </a:ext>
            </a:extLst>
          </p:cNvPr>
          <p:cNvSpPr/>
          <p:nvPr/>
        </p:nvSpPr>
        <p:spPr>
          <a:xfrm rot="639685">
            <a:off x="7947230" y="902831"/>
            <a:ext cx="1017539" cy="896707"/>
          </a:xfrm>
          <a:custGeom>
            <a:avLst/>
            <a:gdLst/>
            <a:ahLst/>
            <a:cxnLst/>
            <a:rect l="l" t="t" r="r" b="b"/>
            <a:pathLst>
              <a:path w="1526309" h="1345060">
                <a:moveTo>
                  <a:pt x="0" y="0"/>
                </a:moveTo>
                <a:lnTo>
                  <a:pt x="1526309" y="0"/>
                </a:lnTo>
                <a:lnTo>
                  <a:pt x="1526309" y="1345060"/>
                </a:lnTo>
                <a:lnTo>
                  <a:pt x="0" y="1345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238E2061-C359-700B-A62B-8BCB9F6DB096}"/>
              </a:ext>
            </a:extLst>
          </p:cNvPr>
          <p:cNvSpPr/>
          <p:nvPr/>
        </p:nvSpPr>
        <p:spPr>
          <a:xfrm rot="798455">
            <a:off x="3785979" y="229474"/>
            <a:ext cx="1103436" cy="1309716"/>
          </a:xfrm>
          <a:custGeom>
            <a:avLst/>
            <a:gdLst/>
            <a:ahLst/>
            <a:cxnLst/>
            <a:rect l="l" t="t" r="r" b="b"/>
            <a:pathLst>
              <a:path w="1655154" h="1964574">
                <a:moveTo>
                  <a:pt x="0" y="0"/>
                </a:moveTo>
                <a:lnTo>
                  <a:pt x="1655154" y="0"/>
                </a:lnTo>
                <a:lnTo>
                  <a:pt x="1655154" y="1964574"/>
                </a:lnTo>
                <a:lnTo>
                  <a:pt x="0" y="19645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161570B3-3861-C073-2B78-729FC753D5F2}"/>
              </a:ext>
            </a:extLst>
          </p:cNvPr>
          <p:cNvSpPr/>
          <p:nvPr/>
        </p:nvSpPr>
        <p:spPr>
          <a:xfrm>
            <a:off x="6950158" y="3837223"/>
            <a:ext cx="1413185" cy="1413185"/>
          </a:xfrm>
          <a:custGeom>
            <a:avLst/>
            <a:gdLst/>
            <a:ahLst/>
            <a:cxnLst/>
            <a:rect l="l" t="t" r="r" b="b"/>
            <a:pathLst>
              <a:path w="2119778" h="2119778">
                <a:moveTo>
                  <a:pt x="0" y="0"/>
                </a:moveTo>
                <a:lnTo>
                  <a:pt x="2119778" y="0"/>
                </a:lnTo>
                <a:lnTo>
                  <a:pt x="2119778" y="2119779"/>
                </a:lnTo>
                <a:lnTo>
                  <a:pt x="0" y="21197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2995351C-BE24-3C0B-3F50-90A643C137EA}"/>
              </a:ext>
            </a:extLst>
          </p:cNvPr>
          <p:cNvSpPr/>
          <p:nvPr/>
        </p:nvSpPr>
        <p:spPr>
          <a:xfrm>
            <a:off x="-142270" y="816445"/>
            <a:ext cx="1082276" cy="1374319"/>
          </a:xfrm>
          <a:custGeom>
            <a:avLst/>
            <a:gdLst/>
            <a:ahLst/>
            <a:cxnLst/>
            <a:rect l="l" t="t" r="r" b="b"/>
            <a:pathLst>
              <a:path w="1623414" h="2061478">
                <a:moveTo>
                  <a:pt x="0" y="0"/>
                </a:moveTo>
                <a:lnTo>
                  <a:pt x="1623415" y="0"/>
                </a:lnTo>
                <a:lnTo>
                  <a:pt x="1623415" y="2061479"/>
                </a:lnTo>
                <a:lnTo>
                  <a:pt x="0" y="20614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1E4DDACA-4B98-5F47-17B6-2AF913DF91DF}"/>
              </a:ext>
            </a:extLst>
          </p:cNvPr>
          <p:cNvSpPr/>
          <p:nvPr/>
        </p:nvSpPr>
        <p:spPr>
          <a:xfrm rot="755856">
            <a:off x="921391" y="6050454"/>
            <a:ext cx="1341749" cy="1049918"/>
          </a:xfrm>
          <a:custGeom>
            <a:avLst/>
            <a:gdLst/>
            <a:ahLst/>
            <a:cxnLst/>
            <a:rect l="l" t="t" r="r" b="b"/>
            <a:pathLst>
              <a:path w="2012623" h="1574877">
                <a:moveTo>
                  <a:pt x="0" y="0"/>
                </a:moveTo>
                <a:lnTo>
                  <a:pt x="2012622" y="0"/>
                </a:lnTo>
                <a:lnTo>
                  <a:pt x="2012622" y="1574877"/>
                </a:lnTo>
                <a:lnTo>
                  <a:pt x="0" y="15748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7265F364-7459-4F29-EC38-DC8FF5F8501B}"/>
              </a:ext>
            </a:extLst>
          </p:cNvPr>
          <p:cNvSpPr/>
          <p:nvPr/>
        </p:nvSpPr>
        <p:spPr>
          <a:xfrm>
            <a:off x="249867" y="5018149"/>
            <a:ext cx="1956187" cy="1797247"/>
          </a:xfrm>
          <a:custGeom>
            <a:avLst/>
            <a:gdLst/>
            <a:ahLst/>
            <a:cxnLst/>
            <a:rect l="l" t="t" r="r" b="b"/>
            <a:pathLst>
              <a:path w="2934280" h="2695870">
                <a:moveTo>
                  <a:pt x="0" y="0"/>
                </a:moveTo>
                <a:lnTo>
                  <a:pt x="2934280" y="0"/>
                </a:lnTo>
                <a:lnTo>
                  <a:pt x="2934280" y="2695870"/>
                </a:lnTo>
                <a:lnTo>
                  <a:pt x="0" y="26958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D941BDB2-D337-2451-46A6-2499480962DD}"/>
              </a:ext>
            </a:extLst>
          </p:cNvPr>
          <p:cNvSpPr/>
          <p:nvPr/>
        </p:nvSpPr>
        <p:spPr>
          <a:xfrm>
            <a:off x="5376195" y="415056"/>
            <a:ext cx="1439611" cy="1470867"/>
          </a:xfrm>
          <a:custGeom>
            <a:avLst/>
            <a:gdLst/>
            <a:ahLst/>
            <a:cxnLst/>
            <a:rect l="l" t="t" r="r" b="b"/>
            <a:pathLst>
              <a:path w="2159416" h="2206300">
                <a:moveTo>
                  <a:pt x="0" y="0"/>
                </a:moveTo>
                <a:lnTo>
                  <a:pt x="2159416" y="0"/>
                </a:lnTo>
                <a:lnTo>
                  <a:pt x="2159416" y="2206300"/>
                </a:lnTo>
                <a:lnTo>
                  <a:pt x="0" y="22063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BE60C859-E3F0-9368-324A-64F3A1A56361}"/>
              </a:ext>
            </a:extLst>
          </p:cNvPr>
          <p:cNvSpPr/>
          <p:nvPr/>
        </p:nvSpPr>
        <p:spPr>
          <a:xfrm>
            <a:off x="5693547" y="1885923"/>
            <a:ext cx="3174203" cy="4685171"/>
          </a:xfrm>
          <a:custGeom>
            <a:avLst/>
            <a:gdLst/>
            <a:ahLst/>
            <a:cxnLst/>
            <a:rect l="l" t="t" r="r" b="b"/>
            <a:pathLst>
              <a:path w="4761305" h="7027756">
                <a:moveTo>
                  <a:pt x="0" y="0"/>
                </a:moveTo>
                <a:lnTo>
                  <a:pt x="4761305" y="0"/>
                </a:lnTo>
                <a:lnTo>
                  <a:pt x="4761305" y="7027756"/>
                </a:lnTo>
                <a:lnTo>
                  <a:pt x="0" y="702775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47B0018A-E4C9-5935-84DD-DD0371C065F7}"/>
              </a:ext>
            </a:extLst>
          </p:cNvPr>
          <p:cNvSpPr/>
          <p:nvPr/>
        </p:nvSpPr>
        <p:spPr>
          <a:xfrm>
            <a:off x="8606345" y="2091700"/>
            <a:ext cx="3159495" cy="4657733"/>
          </a:xfrm>
          <a:custGeom>
            <a:avLst/>
            <a:gdLst/>
            <a:ahLst/>
            <a:cxnLst/>
            <a:rect l="l" t="t" r="r" b="b"/>
            <a:pathLst>
              <a:path w="4739243" h="6986600">
                <a:moveTo>
                  <a:pt x="0" y="0"/>
                </a:moveTo>
                <a:lnTo>
                  <a:pt x="4739243" y="0"/>
                </a:lnTo>
                <a:lnTo>
                  <a:pt x="4739243" y="6986599"/>
                </a:lnTo>
                <a:lnTo>
                  <a:pt x="0" y="698659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D99E4AC-9CBE-FBF6-DD10-A36799D3E63E}"/>
              </a:ext>
            </a:extLst>
          </p:cNvPr>
          <p:cNvSpPr/>
          <p:nvPr/>
        </p:nvSpPr>
        <p:spPr>
          <a:xfrm>
            <a:off x="148182" y="2505670"/>
            <a:ext cx="558838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72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KHỞI ĐỘNG</a:t>
            </a:r>
            <a:endParaRPr lang="en-US" sz="7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19036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4F2750-A4AD-C188-6B09-217B9BA839A3}"/>
              </a:ext>
            </a:extLst>
          </p:cNvPr>
          <p:cNvSpPr txBox="1"/>
          <p:nvPr/>
        </p:nvSpPr>
        <p:spPr>
          <a:xfrm>
            <a:off x="982493" y="1040859"/>
            <a:ext cx="1060314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>
                <a:latin typeface="+mj-lt"/>
              </a:rPr>
              <a:t>Bước vào phần khởi động mời các bạn cùng chơi trò chơi “Ai nhanh hơn”. Trong phần khởi động có 3 câu hỏi, mỗi câu có 3 đáp án A, B, C. Các bạn hãy lắng nghe câu hỏi, suy nghĩ và chọn 1 đáp án đúng nhất. Sau khi nghe hiệu lệnh các bạn hãy dùng ngôn ngữ hình thể để đưa đáp án đúng nhất.</a:t>
            </a:r>
            <a:endParaRPr lang="en-US" sz="3600" dirty="0">
              <a:latin typeface="+mj-lt"/>
            </a:endParaRPr>
          </a:p>
        </p:txBody>
      </p:sp>
      <p:pic>
        <p:nvPicPr>
          <p:cNvPr id="3" name="luật chơ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038894"/>
            <a:ext cx="487363" cy="487363"/>
          </a:xfrm>
          <a:prstGeom prst="rect">
            <a:avLst/>
          </a:prstGeom>
        </p:spPr>
      </p:pic>
      <p:sp>
        <p:nvSpPr>
          <p:cNvPr id="4" name="Freeform 8">
            <a:extLst>
              <a:ext uri="{FF2B5EF4-FFF2-40B4-BE49-F238E27FC236}">
                <a16:creationId xmlns:a16="http://schemas.microsoft.com/office/drawing/2014/main" id="{7265F364-7459-4F29-EC38-DC8FF5F8501B}"/>
              </a:ext>
            </a:extLst>
          </p:cNvPr>
          <p:cNvSpPr/>
          <p:nvPr/>
        </p:nvSpPr>
        <p:spPr>
          <a:xfrm>
            <a:off x="249867" y="5018149"/>
            <a:ext cx="1956187" cy="1797247"/>
          </a:xfrm>
          <a:custGeom>
            <a:avLst/>
            <a:gdLst/>
            <a:ahLst/>
            <a:cxnLst/>
            <a:rect l="l" t="t" r="r" b="b"/>
            <a:pathLst>
              <a:path w="2934280" h="2695870">
                <a:moveTo>
                  <a:pt x="0" y="0"/>
                </a:moveTo>
                <a:lnTo>
                  <a:pt x="2934280" y="0"/>
                </a:lnTo>
                <a:lnTo>
                  <a:pt x="2934280" y="2695870"/>
                </a:lnTo>
                <a:lnTo>
                  <a:pt x="0" y="26958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9">
            <a:extLst>
              <a:ext uri="{FF2B5EF4-FFF2-40B4-BE49-F238E27FC236}">
                <a16:creationId xmlns:a16="http://schemas.microsoft.com/office/drawing/2014/main" id="{D941BDB2-D337-2451-46A6-2499480962DD}"/>
              </a:ext>
            </a:extLst>
          </p:cNvPr>
          <p:cNvSpPr/>
          <p:nvPr/>
        </p:nvSpPr>
        <p:spPr>
          <a:xfrm>
            <a:off x="10440365" y="5353291"/>
            <a:ext cx="1638597" cy="1504709"/>
          </a:xfrm>
          <a:custGeom>
            <a:avLst/>
            <a:gdLst/>
            <a:ahLst/>
            <a:cxnLst/>
            <a:rect l="l" t="t" r="r" b="b"/>
            <a:pathLst>
              <a:path w="2159416" h="2206300">
                <a:moveTo>
                  <a:pt x="0" y="0"/>
                </a:moveTo>
                <a:lnTo>
                  <a:pt x="2159416" y="0"/>
                </a:lnTo>
                <a:lnTo>
                  <a:pt x="2159416" y="2206300"/>
                </a:lnTo>
                <a:lnTo>
                  <a:pt x="0" y="22063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679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/>
          <p:cNvGrpSpPr/>
          <p:nvPr/>
        </p:nvGrpSpPr>
        <p:grpSpPr>
          <a:xfrm>
            <a:off x="676276" y="889873"/>
            <a:ext cx="3853075" cy="4776124"/>
            <a:chOff x="925122" y="1816100"/>
            <a:chExt cx="3115564" cy="3819075"/>
          </a:xfrm>
        </p:grpSpPr>
        <p:sp>
          <p:nvSpPr>
            <p:cNvPr id="61" name="矩形: 圆角 19">
              <a:extLst>
                <a:ext uri="{FF2B5EF4-FFF2-40B4-BE49-F238E27FC236}">
                  <a16:creationId xmlns:a16="http://schemas.microsoft.com/office/drawing/2014/main" id="{508F0F7B-540E-4BDD-841E-9EBB0DAA2840}"/>
                </a:ext>
              </a:extLst>
            </p:cNvPr>
            <p:cNvSpPr/>
            <p:nvPr/>
          </p:nvSpPr>
          <p:spPr>
            <a:xfrm>
              <a:off x="1278436" y="1850575"/>
              <a:ext cx="2762250" cy="3784600"/>
            </a:xfrm>
            <a:custGeom>
              <a:avLst/>
              <a:gdLst>
                <a:gd name="connsiteX0" fmla="*/ 0 w 2762250"/>
                <a:gd name="connsiteY0" fmla="*/ 273739 h 3784600"/>
                <a:gd name="connsiteX1" fmla="*/ 273739 w 2762250"/>
                <a:gd name="connsiteY1" fmla="*/ 0 h 3784600"/>
                <a:gd name="connsiteX2" fmla="*/ 2488511 w 2762250"/>
                <a:gd name="connsiteY2" fmla="*/ 0 h 3784600"/>
                <a:gd name="connsiteX3" fmla="*/ 2762250 w 2762250"/>
                <a:gd name="connsiteY3" fmla="*/ 273739 h 3784600"/>
                <a:gd name="connsiteX4" fmla="*/ 2762250 w 2762250"/>
                <a:gd name="connsiteY4" fmla="*/ 3510861 h 3784600"/>
                <a:gd name="connsiteX5" fmla="*/ 2488511 w 2762250"/>
                <a:gd name="connsiteY5" fmla="*/ 3784600 h 3784600"/>
                <a:gd name="connsiteX6" fmla="*/ 273739 w 2762250"/>
                <a:gd name="connsiteY6" fmla="*/ 3784600 h 3784600"/>
                <a:gd name="connsiteX7" fmla="*/ 0 w 2762250"/>
                <a:gd name="connsiteY7" fmla="*/ 3510861 h 3784600"/>
                <a:gd name="connsiteX8" fmla="*/ 0 w 2762250"/>
                <a:gd name="connsiteY8" fmla="*/ 273739 h 378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2250" h="3784600" fill="none" extrusionOk="0">
                  <a:moveTo>
                    <a:pt x="0" y="273739"/>
                  </a:moveTo>
                  <a:cubicBezTo>
                    <a:pt x="6900" y="148001"/>
                    <a:pt x="132483" y="27222"/>
                    <a:pt x="273739" y="0"/>
                  </a:cubicBezTo>
                  <a:cubicBezTo>
                    <a:pt x="780968" y="-36474"/>
                    <a:pt x="2074172" y="-131175"/>
                    <a:pt x="2488511" y="0"/>
                  </a:cubicBezTo>
                  <a:cubicBezTo>
                    <a:pt x="2642246" y="4696"/>
                    <a:pt x="2741110" y="139907"/>
                    <a:pt x="2762250" y="273739"/>
                  </a:cubicBezTo>
                  <a:cubicBezTo>
                    <a:pt x="2860386" y="958710"/>
                    <a:pt x="2747270" y="2997164"/>
                    <a:pt x="2762250" y="3510861"/>
                  </a:cubicBezTo>
                  <a:cubicBezTo>
                    <a:pt x="2768707" y="3660522"/>
                    <a:pt x="2628784" y="3778202"/>
                    <a:pt x="2488511" y="3784600"/>
                  </a:cubicBezTo>
                  <a:cubicBezTo>
                    <a:pt x="1903160" y="3903526"/>
                    <a:pt x="713704" y="3748705"/>
                    <a:pt x="273739" y="3784600"/>
                  </a:cubicBezTo>
                  <a:cubicBezTo>
                    <a:pt x="118189" y="3790638"/>
                    <a:pt x="-11458" y="3671493"/>
                    <a:pt x="0" y="3510861"/>
                  </a:cubicBezTo>
                  <a:cubicBezTo>
                    <a:pt x="-96102" y="2394014"/>
                    <a:pt x="48379" y="1018912"/>
                    <a:pt x="0" y="273739"/>
                  </a:cubicBezTo>
                  <a:close/>
                </a:path>
                <a:path w="2762250" h="3784600" stroke="0" extrusionOk="0">
                  <a:moveTo>
                    <a:pt x="0" y="273739"/>
                  </a:moveTo>
                  <a:cubicBezTo>
                    <a:pt x="-6030" y="105143"/>
                    <a:pt x="129723" y="-7824"/>
                    <a:pt x="273739" y="0"/>
                  </a:cubicBezTo>
                  <a:cubicBezTo>
                    <a:pt x="1047500" y="138061"/>
                    <a:pt x="1637073" y="95278"/>
                    <a:pt x="2488511" y="0"/>
                  </a:cubicBezTo>
                  <a:cubicBezTo>
                    <a:pt x="2633097" y="-24048"/>
                    <a:pt x="2760314" y="130874"/>
                    <a:pt x="2762250" y="273739"/>
                  </a:cubicBezTo>
                  <a:cubicBezTo>
                    <a:pt x="2688449" y="722461"/>
                    <a:pt x="2809263" y="2558356"/>
                    <a:pt x="2762250" y="3510861"/>
                  </a:cubicBezTo>
                  <a:cubicBezTo>
                    <a:pt x="2741149" y="3670203"/>
                    <a:pt x="2648256" y="3776987"/>
                    <a:pt x="2488511" y="3784600"/>
                  </a:cubicBezTo>
                  <a:cubicBezTo>
                    <a:pt x="2226330" y="3753440"/>
                    <a:pt x="1320669" y="3891461"/>
                    <a:pt x="273739" y="3784600"/>
                  </a:cubicBezTo>
                  <a:cubicBezTo>
                    <a:pt x="130924" y="3768414"/>
                    <a:pt x="17365" y="3663825"/>
                    <a:pt x="0" y="3510861"/>
                  </a:cubicBezTo>
                  <a:cubicBezTo>
                    <a:pt x="-80007" y="2923976"/>
                    <a:pt x="67080" y="1345095"/>
                    <a:pt x="0" y="273739"/>
                  </a:cubicBezTo>
                  <a:close/>
                </a:path>
              </a:pathLst>
            </a:custGeom>
            <a:solidFill>
              <a:srgbClr val="B54D06"/>
            </a:solidFill>
            <a:ln w="28575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690286337">
                    <a:prstGeom prst="roundRect">
                      <a:avLst>
                        <a:gd name="adj" fmla="val 991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62" name="矩形: 圆角 21"/>
            <p:cNvSpPr/>
            <p:nvPr/>
          </p:nvSpPr>
          <p:spPr>
            <a:xfrm>
              <a:off x="925122" y="1816100"/>
              <a:ext cx="2959809" cy="3784600"/>
            </a:xfrm>
            <a:custGeom>
              <a:avLst/>
              <a:gdLst>
                <a:gd name="connsiteX0" fmla="*/ 0 w 2959809"/>
                <a:gd name="connsiteY0" fmla="*/ 290062 h 3784600"/>
                <a:gd name="connsiteX1" fmla="*/ 293317 w 2959809"/>
                <a:gd name="connsiteY1" fmla="*/ 0 h 3784600"/>
                <a:gd name="connsiteX2" fmla="*/ 2666491 w 2959809"/>
                <a:gd name="connsiteY2" fmla="*/ 0 h 3784600"/>
                <a:gd name="connsiteX3" fmla="*/ 2959809 w 2959809"/>
                <a:gd name="connsiteY3" fmla="*/ 290062 h 3784600"/>
                <a:gd name="connsiteX4" fmla="*/ 2959809 w 2959809"/>
                <a:gd name="connsiteY4" fmla="*/ 3494537 h 3784600"/>
                <a:gd name="connsiteX5" fmla="*/ 2666491 w 2959809"/>
                <a:gd name="connsiteY5" fmla="*/ 3784600 h 3784600"/>
                <a:gd name="connsiteX6" fmla="*/ 293317 w 2959809"/>
                <a:gd name="connsiteY6" fmla="*/ 3784600 h 3784600"/>
                <a:gd name="connsiteX7" fmla="*/ 0 w 2959809"/>
                <a:gd name="connsiteY7" fmla="*/ 3494537 h 3784600"/>
                <a:gd name="connsiteX8" fmla="*/ 0 w 2959809"/>
                <a:gd name="connsiteY8" fmla="*/ 290062 h 3784600"/>
                <a:gd name="connsiteX0" fmla="*/ 0 w 2959809"/>
                <a:gd name="connsiteY0" fmla="*/ 290062 h 3784600"/>
                <a:gd name="connsiteX1" fmla="*/ 293317 w 2959809"/>
                <a:gd name="connsiteY1" fmla="*/ 0 h 3784600"/>
                <a:gd name="connsiteX2" fmla="*/ 2666491 w 2959809"/>
                <a:gd name="connsiteY2" fmla="*/ 0 h 3784600"/>
                <a:gd name="connsiteX3" fmla="*/ 2959809 w 2959809"/>
                <a:gd name="connsiteY3" fmla="*/ 290062 h 3784600"/>
                <a:gd name="connsiteX4" fmla="*/ 2959809 w 2959809"/>
                <a:gd name="connsiteY4" fmla="*/ 3494537 h 3784600"/>
                <a:gd name="connsiteX5" fmla="*/ 2666491 w 2959809"/>
                <a:gd name="connsiteY5" fmla="*/ 3784600 h 3784600"/>
                <a:gd name="connsiteX6" fmla="*/ 293317 w 2959809"/>
                <a:gd name="connsiteY6" fmla="*/ 3784600 h 3784600"/>
                <a:gd name="connsiteX7" fmla="*/ 0 w 2959809"/>
                <a:gd name="connsiteY7" fmla="*/ 3494537 h 3784600"/>
                <a:gd name="connsiteX8" fmla="*/ 0 w 2959809"/>
                <a:gd name="connsiteY8" fmla="*/ 290062 h 378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59809" h="3784600" fill="none" extrusionOk="0">
                  <a:moveTo>
                    <a:pt x="0" y="290062"/>
                  </a:moveTo>
                  <a:cubicBezTo>
                    <a:pt x="11290" y="171340"/>
                    <a:pt x="134480" y="8604"/>
                    <a:pt x="293317" y="0"/>
                  </a:cubicBezTo>
                  <a:cubicBezTo>
                    <a:pt x="720206" y="74113"/>
                    <a:pt x="2061603" y="-83367"/>
                    <a:pt x="2666491" y="0"/>
                  </a:cubicBezTo>
                  <a:cubicBezTo>
                    <a:pt x="2848810" y="37111"/>
                    <a:pt x="2937770" y="147862"/>
                    <a:pt x="2959809" y="290062"/>
                  </a:cubicBezTo>
                  <a:cubicBezTo>
                    <a:pt x="3051509" y="1373438"/>
                    <a:pt x="3006913" y="2975959"/>
                    <a:pt x="2959809" y="3494537"/>
                  </a:cubicBezTo>
                  <a:cubicBezTo>
                    <a:pt x="2988184" y="3648100"/>
                    <a:pt x="2800893" y="3768508"/>
                    <a:pt x="2666491" y="3784600"/>
                  </a:cubicBezTo>
                  <a:cubicBezTo>
                    <a:pt x="2233892" y="3885800"/>
                    <a:pt x="598945" y="3758609"/>
                    <a:pt x="293317" y="3784600"/>
                  </a:cubicBezTo>
                  <a:cubicBezTo>
                    <a:pt x="107791" y="3816873"/>
                    <a:pt x="-6873" y="3660372"/>
                    <a:pt x="0" y="3494537"/>
                  </a:cubicBezTo>
                  <a:cubicBezTo>
                    <a:pt x="-115217" y="2345839"/>
                    <a:pt x="77320" y="1581583"/>
                    <a:pt x="0" y="290062"/>
                  </a:cubicBezTo>
                  <a:close/>
                </a:path>
                <a:path w="2959809" h="3784600" stroke="0" extrusionOk="0">
                  <a:moveTo>
                    <a:pt x="0" y="290062"/>
                  </a:moveTo>
                  <a:cubicBezTo>
                    <a:pt x="-20927" y="115501"/>
                    <a:pt x="172550" y="-20620"/>
                    <a:pt x="293317" y="0"/>
                  </a:cubicBezTo>
                  <a:cubicBezTo>
                    <a:pt x="1421486" y="92688"/>
                    <a:pt x="2288368" y="121868"/>
                    <a:pt x="2666491" y="0"/>
                  </a:cubicBezTo>
                  <a:cubicBezTo>
                    <a:pt x="2835707" y="-51430"/>
                    <a:pt x="2949697" y="115318"/>
                    <a:pt x="2959809" y="290062"/>
                  </a:cubicBezTo>
                  <a:cubicBezTo>
                    <a:pt x="2910772" y="933809"/>
                    <a:pt x="2941318" y="3001593"/>
                    <a:pt x="2959809" y="3494537"/>
                  </a:cubicBezTo>
                  <a:cubicBezTo>
                    <a:pt x="2926918" y="3676080"/>
                    <a:pt x="2858737" y="3792523"/>
                    <a:pt x="2666491" y="3784600"/>
                  </a:cubicBezTo>
                  <a:cubicBezTo>
                    <a:pt x="2254744" y="3736947"/>
                    <a:pt x="655064" y="3891076"/>
                    <a:pt x="293317" y="3784600"/>
                  </a:cubicBezTo>
                  <a:cubicBezTo>
                    <a:pt x="137895" y="3782576"/>
                    <a:pt x="-2191" y="3645433"/>
                    <a:pt x="0" y="3494537"/>
                  </a:cubicBezTo>
                  <a:cubicBezTo>
                    <a:pt x="105393" y="2578320"/>
                    <a:pt x="136274" y="1367467"/>
                    <a:pt x="0" y="290062"/>
                  </a:cubicBezTo>
                  <a:close/>
                </a:path>
                <a:path w="2959809" h="3784600" fill="none" stroke="0" extrusionOk="0">
                  <a:moveTo>
                    <a:pt x="0" y="290062"/>
                  </a:moveTo>
                  <a:cubicBezTo>
                    <a:pt x="-704" y="130845"/>
                    <a:pt x="152762" y="-16279"/>
                    <a:pt x="293317" y="0"/>
                  </a:cubicBezTo>
                  <a:cubicBezTo>
                    <a:pt x="635820" y="-113902"/>
                    <a:pt x="2159424" y="-43393"/>
                    <a:pt x="2666491" y="0"/>
                  </a:cubicBezTo>
                  <a:cubicBezTo>
                    <a:pt x="2836022" y="3369"/>
                    <a:pt x="2945208" y="158032"/>
                    <a:pt x="2959809" y="290062"/>
                  </a:cubicBezTo>
                  <a:cubicBezTo>
                    <a:pt x="3053444" y="1419490"/>
                    <a:pt x="2983363" y="3004370"/>
                    <a:pt x="2959809" y="3494537"/>
                  </a:cubicBezTo>
                  <a:cubicBezTo>
                    <a:pt x="2965181" y="3655559"/>
                    <a:pt x="2818522" y="3773233"/>
                    <a:pt x="2666491" y="3784600"/>
                  </a:cubicBezTo>
                  <a:cubicBezTo>
                    <a:pt x="2226438" y="3844591"/>
                    <a:pt x="618139" y="3773633"/>
                    <a:pt x="293317" y="3784600"/>
                  </a:cubicBezTo>
                  <a:cubicBezTo>
                    <a:pt x="119782" y="3797487"/>
                    <a:pt x="18566" y="3659692"/>
                    <a:pt x="0" y="3494537"/>
                  </a:cubicBezTo>
                  <a:cubicBezTo>
                    <a:pt x="-91164" y="2307457"/>
                    <a:pt x="-25999" y="1646523"/>
                    <a:pt x="0" y="290062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690286337">
                    <a:custGeom>
                      <a:avLst/>
                      <a:gdLst>
                        <a:gd name="connsiteX0" fmla="*/ 0 w 3660450"/>
                        <a:gd name="connsiteY0" fmla="*/ 362751 h 4733010"/>
                        <a:gd name="connsiteX1" fmla="*/ 362751 w 3660450"/>
                        <a:gd name="connsiteY1" fmla="*/ 0 h 4733010"/>
                        <a:gd name="connsiteX2" fmla="*/ 3297699 w 3660450"/>
                        <a:gd name="connsiteY2" fmla="*/ 0 h 4733010"/>
                        <a:gd name="connsiteX3" fmla="*/ 3660450 w 3660450"/>
                        <a:gd name="connsiteY3" fmla="*/ 362751 h 4733010"/>
                        <a:gd name="connsiteX4" fmla="*/ 3660450 w 3660450"/>
                        <a:gd name="connsiteY4" fmla="*/ 4370259 h 4733010"/>
                        <a:gd name="connsiteX5" fmla="*/ 3297699 w 3660450"/>
                        <a:gd name="connsiteY5" fmla="*/ 4733010 h 4733010"/>
                        <a:gd name="connsiteX6" fmla="*/ 362751 w 3660450"/>
                        <a:gd name="connsiteY6" fmla="*/ 4733010 h 4733010"/>
                        <a:gd name="connsiteX7" fmla="*/ 0 w 3660450"/>
                        <a:gd name="connsiteY7" fmla="*/ 4370259 h 4733010"/>
                        <a:gd name="connsiteX8" fmla="*/ 0 w 3660450"/>
                        <a:gd name="connsiteY8" fmla="*/ 362751 h 47330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660450" h="4733010" fill="none" extrusionOk="0">
                          <a:moveTo>
                            <a:pt x="0" y="362751"/>
                          </a:moveTo>
                          <a:cubicBezTo>
                            <a:pt x="4909" y="180514"/>
                            <a:pt x="164727" y="6357"/>
                            <a:pt x="362751" y="0"/>
                          </a:cubicBezTo>
                          <a:cubicBezTo>
                            <a:pt x="841669" y="-36474"/>
                            <a:pt x="2538042" y="-131175"/>
                            <a:pt x="3297699" y="0"/>
                          </a:cubicBezTo>
                          <a:cubicBezTo>
                            <a:pt x="3514360" y="30014"/>
                            <a:pt x="3648186" y="172475"/>
                            <a:pt x="3660450" y="362751"/>
                          </a:cubicBezTo>
                          <a:cubicBezTo>
                            <a:pt x="3758586" y="1697783"/>
                            <a:pt x="3645470" y="3717004"/>
                            <a:pt x="3660450" y="4370259"/>
                          </a:cubicBezTo>
                          <a:cubicBezTo>
                            <a:pt x="3683793" y="4565103"/>
                            <a:pt x="3481013" y="4723024"/>
                            <a:pt x="3297699" y="4733010"/>
                          </a:cubicBezTo>
                          <a:cubicBezTo>
                            <a:pt x="2777370" y="4851936"/>
                            <a:pt x="778379" y="4697115"/>
                            <a:pt x="362751" y="4733010"/>
                          </a:cubicBezTo>
                          <a:cubicBezTo>
                            <a:pt x="141843" y="4761439"/>
                            <a:pt x="-4112" y="4573992"/>
                            <a:pt x="0" y="4370259"/>
                          </a:cubicBezTo>
                          <a:cubicBezTo>
                            <a:pt x="-96102" y="2943052"/>
                            <a:pt x="48379" y="1938337"/>
                            <a:pt x="0" y="362751"/>
                          </a:cubicBezTo>
                          <a:close/>
                        </a:path>
                        <a:path w="3660450" h="4733010" stroke="0" extrusionOk="0">
                          <a:moveTo>
                            <a:pt x="0" y="362751"/>
                          </a:moveTo>
                          <a:cubicBezTo>
                            <a:pt x="-2632" y="154807"/>
                            <a:pt x="181180" y="-20495"/>
                            <a:pt x="362751" y="0"/>
                          </a:cubicBezTo>
                          <a:cubicBezTo>
                            <a:pt x="1747960" y="138061"/>
                            <a:pt x="2766214" y="95278"/>
                            <a:pt x="3297699" y="0"/>
                          </a:cubicBezTo>
                          <a:cubicBezTo>
                            <a:pt x="3489148" y="-32422"/>
                            <a:pt x="3658681" y="170008"/>
                            <a:pt x="3660450" y="362751"/>
                          </a:cubicBezTo>
                          <a:cubicBezTo>
                            <a:pt x="3586649" y="1115819"/>
                            <a:pt x="3707463" y="3664809"/>
                            <a:pt x="3660450" y="4370259"/>
                          </a:cubicBezTo>
                          <a:cubicBezTo>
                            <a:pt x="3628890" y="4582805"/>
                            <a:pt x="3508882" y="4723373"/>
                            <a:pt x="3297699" y="4733010"/>
                          </a:cubicBezTo>
                          <a:cubicBezTo>
                            <a:pt x="2764561" y="4701850"/>
                            <a:pt x="806947" y="4839871"/>
                            <a:pt x="362751" y="4733010"/>
                          </a:cubicBezTo>
                          <a:cubicBezTo>
                            <a:pt x="179228" y="4700474"/>
                            <a:pt x="3341" y="4570944"/>
                            <a:pt x="0" y="4370259"/>
                          </a:cubicBezTo>
                          <a:cubicBezTo>
                            <a:pt x="-80007" y="3213872"/>
                            <a:pt x="67080" y="1584786"/>
                            <a:pt x="0" y="36275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vi-VN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3,4 + 4,5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= ..?..  </a:t>
              </a:r>
            </a:p>
          </p:txBody>
        </p:sp>
      </p:grpSp>
      <p:grpSp>
        <p:nvGrpSpPr>
          <p:cNvPr id="103" name="Group c"/>
          <p:cNvGrpSpPr/>
          <p:nvPr/>
        </p:nvGrpSpPr>
        <p:grpSpPr>
          <a:xfrm>
            <a:off x="4689219" y="4328604"/>
            <a:ext cx="6612802" cy="1534349"/>
            <a:chOff x="4689219" y="4328604"/>
            <a:chExt cx="6612802" cy="1534349"/>
          </a:xfrm>
        </p:grpSpPr>
        <p:grpSp>
          <p:nvGrpSpPr>
            <p:cNvPr id="70" name="Group 69"/>
            <p:cNvGrpSpPr/>
            <p:nvPr/>
          </p:nvGrpSpPr>
          <p:grpSpPr>
            <a:xfrm>
              <a:off x="5536059" y="4328604"/>
              <a:ext cx="5765962" cy="1320720"/>
              <a:chOff x="1268095" y="3746863"/>
              <a:chExt cx="2421800" cy="536121"/>
            </a:xfrm>
          </p:grpSpPr>
          <p:sp>
            <p:nvSpPr>
              <p:cNvPr id="71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2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zh-CN" sz="7200" b="0" i="0" u="none" strike="noStrike" kern="1200" cap="none" spc="10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8,9</a:t>
                </a:r>
                <a:endParaRPr kumimoji="0" lang="zh-CN" altLang="en-US" sz="72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37" name="Google Shape;293;p27">
              <a:extLst>
                <a:ext uri="{FF2B5EF4-FFF2-40B4-BE49-F238E27FC236}">
                  <a16:creationId xmlns:a16="http://schemas.microsoft.com/office/drawing/2014/main" id="{F2A58BBE-857C-B7E7-1F2E-08AE92DBEF2C}"/>
                </a:ext>
              </a:extLst>
            </p:cNvPr>
            <p:cNvGrpSpPr/>
            <p:nvPr/>
          </p:nvGrpSpPr>
          <p:grpSpPr>
            <a:xfrm rot="21403310">
              <a:off x="4689219" y="4394865"/>
              <a:ext cx="1561143" cy="1468088"/>
              <a:chOff x="3452031" y="1404273"/>
              <a:chExt cx="1016859" cy="609422"/>
            </a:xfrm>
          </p:grpSpPr>
          <p:sp>
            <p:nvSpPr>
              <p:cNvPr id="39" name="Google Shape;294;p27">
                <a:extLst>
                  <a:ext uri="{FF2B5EF4-FFF2-40B4-BE49-F238E27FC236}">
                    <a16:creationId xmlns:a16="http://schemas.microsoft.com/office/drawing/2014/main" id="{D2D4C231-1A38-0FD5-456C-7727953658B5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" name="Google Shape;295;p27">
                <a:extLst>
                  <a:ext uri="{FF2B5EF4-FFF2-40B4-BE49-F238E27FC236}">
                    <a16:creationId xmlns:a16="http://schemas.microsoft.com/office/drawing/2014/main" id="{C6042492-5720-5EF8-460D-9B620F907D2A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296;p27">
                <a:extLst>
                  <a:ext uri="{FF2B5EF4-FFF2-40B4-BE49-F238E27FC236}">
                    <a16:creationId xmlns:a16="http://schemas.microsoft.com/office/drawing/2014/main" id="{35CAD6B6-EF25-29EC-FFE3-51ACB233C350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297;p27">
                <a:extLst>
                  <a:ext uri="{FF2B5EF4-FFF2-40B4-BE49-F238E27FC236}">
                    <a16:creationId xmlns:a16="http://schemas.microsoft.com/office/drawing/2014/main" id="{3FEAE17A-DCBB-78BC-B638-77F55F91A83B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298;p27">
                <a:extLst>
                  <a:ext uri="{FF2B5EF4-FFF2-40B4-BE49-F238E27FC236}">
                    <a16:creationId xmlns:a16="http://schemas.microsoft.com/office/drawing/2014/main" id="{9CD55A9E-B2A0-FFE6-0E24-5B9DCBC6DE6D}"/>
                  </a:ext>
                </a:extLst>
              </p:cNvPr>
              <p:cNvSpPr/>
              <p:nvPr/>
            </p:nvSpPr>
            <p:spPr>
              <a:xfrm>
                <a:off x="3716602" y="1453022"/>
                <a:ext cx="63968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" name="Google Shape;299;p27">
                <a:extLst>
                  <a:ext uri="{FF2B5EF4-FFF2-40B4-BE49-F238E27FC236}">
                    <a16:creationId xmlns:a16="http://schemas.microsoft.com/office/drawing/2014/main" id="{9F55F073-471B-E9E9-0D09-ADFE3506C3B9}"/>
                  </a:ext>
                </a:extLst>
              </p:cNvPr>
              <p:cNvSpPr/>
              <p:nvPr/>
            </p:nvSpPr>
            <p:spPr>
              <a:xfrm>
                <a:off x="3452031" y="1438017"/>
                <a:ext cx="885799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300;p27">
                <a:extLst>
                  <a:ext uri="{FF2B5EF4-FFF2-40B4-BE49-F238E27FC236}">
                    <a16:creationId xmlns:a16="http://schemas.microsoft.com/office/drawing/2014/main" id="{365CD12D-A523-743E-C317-7DD51707B08A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301;p27">
                <a:extLst>
                  <a:ext uri="{FF2B5EF4-FFF2-40B4-BE49-F238E27FC236}">
                    <a16:creationId xmlns:a16="http://schemas.microsoft.com/office/drawing/2014/main" id="{B1C7BB1D-A90B-2CAD-AB8F-3E73DCEDA59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302;p27">
                <a:extLst>
                  <a:ext uri="{FF2B5EF4-FFF2-40B4-BE49-F238E27FC236}">
                    <a16:creationId xmlns:a16="http://schemas.microsoft.com/office/drawing/2014/main" id="{2F464EAC-41E7-5217-27BF-290C1309E1E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303;p27">
                <a:extLst>
                  <a:ext uri="{FF2B5EF4-FFF2-40B4-BE49-F238E27FC236}">
                    <a16:creationId xmlns:a16="http://schemas.microsoft.com/office/drawing/2014/main" id="{B96E291B-536D-6F8A-DE10-B5C3253A9DEA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Google Shape;304;p27">
                <a:extLst>
                  <a:ext uri="{FF2B5EF4-FFF2-40B4-BE49-F238E27FC236}">
                    <a16:creationId xmlns:a16="http://schemas.microsoft.com/office/drawing/2014/main" id="{4C2F6090-8239-FE8E-CA3A-C495880CA9AC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305;p27">
                <a:extLst>
                  <a:ext uri="{FF2B5EF4-FFF2-40B4-BE49-F238E27FC236}">
                    <a16:creationId xmlns:a16="http://schemas.microsoft.com/office/drawing/2014/main" id="{92B5E5D7-6269-790F-C74E-654779B27993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306;p27">
                <a:extLst>
                  <a:ext uri="{FF2B5EF4-FFF2-40B4-BE49-F238E27FC236}">
                    <a16:creationId xmlns:a16="http://schemas.microsoft.com/office/drawing/2014/main" id="{4420934A-3245-4D5E-8DE8-4397EB0E902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307;p27">
                <a:extLst>
                  <a:ext uri="{FF2B5EF4-FFF2-40B4-BE49-F238E27FC236}">
                    <a16:creationId xmlns:a16="http://schemas.microsoft.com/office/drawing/2014/main" id="{A8CC3EDE-7215-4866-2DED-DE326B9980CB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308;p27">
                <a:extLst>
                  <a:ext uri="{FF2B5EF4-FFF2-40B4-BE49-F238E27FC236}">
                    <a16:creationId xmlns:a16="http://schemas.microsoft.com/office/drawing/2014/main" id="{BD5CEBD6-7CE7-251D-3F5C-0A8F15A3A1A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309;p27">
                <a:extLst>
                  <a:ext uri="{FF2B5EF4-FFF2-40B4-BE49-F238E27FC236}">
                    <a16:creationId xmlns:a16="http://schemas.microsoft.com/office/drawing/2014/main" id="{5A041ECF-D503-5A34-35ED-7B98EE8F9229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" name="Google Shape;310;p27">
                <a:extLst>
                  <a:ext uri="{FF2B5EF4-FFF2-40B4-BE49-F238E27FC236}">
                    <a16:creationId xmlns:a16="http://schemas.microsoft.com/office/drawing/2014/main" id="{191F857A-7D0F-0BBD-5033-739B1F9DDC42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" name="Google Shape;311;p27">
                <a:extLst>
                  <a:ext uri="{FF2B5EF4-FFF2-40B4-BE49-F238E27FC236}">
                    <a16:creationId xmlns:a16="http://schemas.microsoft.com/office/drawing/2014/main" id="{0AE1E744-3264-8A96-10FA-02EFCB26225C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" name="Google Shape;312;p27">
                <a:extLst>
                  <a:ext uri="{FF2B5EF4-FFF2-40B4-BE49-F238E27FC236}">
                    <a16:creationId xmlns:a16="http://schemas.microsoft.com/office/drawing/2014/main" id="{3F2E924D-7F2D-08DB-4B9D-630AC9909A9E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313;p27">
                <a:extLst>
                  <a:ext uri="{FF2B5EF4-FFF2-40B4-BE49-F238E27FC236}">
                    <a16:creationId xmlns:a16="http://schemas.microsoft.com/office/drawing/2014/main" id="{64EF7073-7B3A-E758-FCB9-897D60AFBDA4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314;p27">
                <a:extLst>
                  <a:ext uri="{FF2B5EF4-FFF2-40B4-BE49-F238E27FC236}">
                    <a16:creationId xmlns:a16="http://schemas.microsoft.com/office/drawing/2014/main" id="{97A2B157-5382-58AB-0674-56950D156BE1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2" name="Group b"/>
          <p:cNvGrpSpPr/>
          <p:nvPr/>
        </p:nvGrpSpPr>
        <p:grpSpPr>
          <a:xfrm>
            <a:off x="4948385" y="2557708"/>
            <a:ext cx="6286631" cy="1371034"/>
            <a:chOff x="4948385" y="2557708"/>
            <a:chExt cx="6286631" cy="1371034"/>
          </a:xfrm>
        </p:grpSpPr>
        <p:grpSp>
          <p:nvGrpSpPr>
            <p:cNvPr id="67" name="Group 66"/>
            <p:cNvGrpSpPr/>
            <p:nvPr/>
          </p:nvGrpSpPr>
          <p:grpSpPr>
            <a:xfrm>
              <a:off x="5469054" y="2608022"/>
              <a:ext cx="5765962" cy="1320720"/>
              <a:chOff x="1268095" y="3746863"/>
              <a:chExt cx="2421800" cy="536121"/>
            </a:xfrm>
          </p:grpSpPr>
          <p:sp>
            <p:nvSpPr>
              <p:cNvPr id="68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9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zh-CN" sz="7200" b="0" i="0" u="none" strike="noStrike" kern="1200" cap="none" spc="10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7,9</a:t>
                </a:r>
                <a:endParaRPr kumimoji="0" lang="zh-CN" altLang="en-US" sz="72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4" name="Google Shape;282;p27">
              <a:extLst>
                <a:ext uri="{FF2B5EF4-FFF2-40B4-BE49-F238E27FC236}">
                  <a16:creationId xmlns:a16="http://schemas.microsoft.com/office/drawing/2014/main" id="{7E97E676-8A4B-8906-2FE4-22950AA1E9D9}"/>
                </a:ext>
              </a:extLst>
            </p:cNvPr>
            <p:cNvGrpSpPr/>
            <p:nvPr/>
          </p:nvGrpSpPr>
          <p:grpSpPr>
            <a:xfrm rot="21111617">
              <a:off x="4948385" y="2557708"/>
              <a:ext cx="967097" cy="1260217"/>
              <a:chOff x="2659950" y="1396779"/>
              <a:chExt cx="617985" cy="605419"/>
            </a:xfrm>
          </p:grpSpPr>
          <p:sp>
            <p:nvSpPr>
              <p:cNvPr id="6" name="Google Shape;283;p27">
                <a:extLst>
                  <a:ext uri="{FF2B5EF4-FFF2-40B4-BE49-F238E27FC236}">
                    <a16:creationId xmlns:a16="http://schemas.microsoft.com/office/drawing/2014/main" id="{88DB6699-3482-9B94-81E8-3037E2FF73DC}"/>
                  </a:ext>
                </a:extLst>
              </p:cNvPr>
              <p:cNvSpPr/>
              <p:nvPr/>
            </p:nvSpPr>
            <p:spPr>
              <a:xfrm>
                <a:off x="2659950" y="1396779"/>
                <a:ext cx="617985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" name="Google Shape;284;p27">
                <a:extLst>
                  <a:ext uri="{FF2B5EF4-FFF2-40B4-BE49-F238E27FC236}">
                    <a16:creationId xmlns:a16="http://schemas.microsoft.com/office/drawing/2014/main" id="{AA9A3EC6-AC1A-4202-1B12-828B85E36C9B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" name="Google Shape;285;p27">
                <a:extLst>
                  <a:ext uri="{FF2B5EF4-FFF2-40B4-BE49-F238E27FC236}">
                    <a16:creationId xmlns:a16="http://schemas.microsoft.com/office/drawing/2014/main" id="{B354B04B-4652-E697-1795-89069AAF529B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" name="Google Shape;286;p27">
                <a:extLst>
                  <a:ext uri="{FF2B5EF4-FFF2-40B4-BE49-F238E27FC236}">
                    <a16:creationId xmlns:a16="http://schemas.microsoft.com/office/drawing/2014/main" id="{2A187252-60EF-5E37-706E-4DA8AC503358}"/>
                  </a:ext>
                </a:extLst>
              </p:cNvPr>
              <p:cNvSpPr/>
              <p:nvPr/>
            </p:nvSpPr>
            <p:spPr>
              <a:xfrm>
                <a:off x="2763353" y="1494559"/>
                <a:ext cx="489364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" name="Google Shape;287;p27">
                <a:extLst>
                  <a:ext uri="{FF2B5EF4-FFF2-40B4-BE49-F238E27FC236}">
                    <a16:creationId xmlns:a16="http://schemas.microsoft.com/office/drawing/2014/main" id="{DC73BF94-13C1-D2E1-B6C0-9FA6BF5A1C9C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" name="Google Shape;288;p27">
                <a:extLst>
                  <a:ext uri="{FF2B5EF4-FFF2-40B4-BE49-F238E27FC236}">
                    <a16:creationId xmlns:a16="http://schemas.microsoft.com/office/drawing/2014/main" id="{00B3FA94-7622-81A9-8674-149E70557929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" name="Google Shape;289;p27">
                <a:extLst>
                  <a:ext uri="{FF2B5EF4-FFF2-40B4-BE49-F238E27FC236}">
                    <a16:creationId xmlns:a16="http://schemas.microsoft.com/office/drawing/2014/main" id="{F894E2D6-112E-8664-70D0-76D336008CB9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" name="Google Shape;290;p27">
                <a:extLst>
                  <a:ext uri="{FF2B5EF4-FFF2-40B4-BE49-F238E27FC236}">
                    <a16:creationId xmlns:a16="http://schemas.microsoft.com/office/drawing/2014/main" id="{F9C95836-8CF2-206A-A12F-330EB1FBD23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" name="Google Shape;291;p27">
                <a:extLst>
                  <a:ext uri="{FF2B5EF4-FFF2-40B4-BE49-F238E27FC236}">
                    <a16:creationId xmlns:a16="http://schemas.microsoft.com/office/drawing/2014/main" id="{FF2ECAC5-B428-331E-A2DD-DBDFA7927F2D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" name="Google Shape;292;p27">
                <a:extLst>
                  <a:ext uri="{FF2B5EF4-FFF2-40B4-BE49-F238E27FC236}">
                    <a16:creationId xmlns:a16="http://schemas.microsoft.com/office/drawing/2014/main" id="{41EB5D8E-0A0E-68F3-7B6F-05B82D82C4E5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1" name="Group a"/>
          <p:cNvGrpSpPr/>
          <p:nvPr/>
        </p:nvGrpSpPr>
        <p:grpSpPr>
          <a:xfrm>
            <a:off x="4987475" y="485138"/>
            <a:ext cx="6220132" cy="1501840"/>
            <a:chOff x="4987475" y="485138"/>
            <a:chExt cx="6220132" cy="1501840"/>
          </a:xfrm>
        </p:grpSpPr>
        <p:grpSp>
          <p:nvGrpSpPr>
            <p:cNvPr id="64" name="Group 63"/>
            <p:cNvGrpSpPr/>
            <p:nvPr/>
          </p:nvGrpSpPr>
          <p:grpSpPr>
            <a:xfrm>
              <a:off x="5441645" y="666258"/>
              <a:ext cx="5765962" cy="1320720"/>
              <a:chOff x="1268095" y="3746863"/>
              <a:chExt cx="2421800" cy="536121"/>
            </a:xfrm>
          </p:grpSpPr>
          <p:sp>
            <p:nvSpPr>
              <p:cNvPr id="65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6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altLang="zh-CN" sz="7200" spc="100" dirty="0">
                    <a:solidFill>
                      <a:prstClr val="black"/>
                    </a:solidFill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79</a:t>
                </a:r>
                <a:endParaRPr kumimoji="0" lang="zh-CN" altLang="en-US" sz="72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75" name="Google Shape;438;p31">
              <a:extLst>
                <a:ext uri="{FF2B5EF4-FFF2-40B4-BE49-F238E27FC236}">
                  <a16:creationId xmlns:a16="http://schemas.microsoft.com/office/drawing/2014/main" id="{FBBE2949-1D56-FD0C-B3FB-FEF32E24C236}"/>
                </a:ext>
              </a:extLst>
            </p:cNvPr>
            <p:cNvGrpSpPr/>
            <p:nvPr/>
          </p:nvGrpSpPr>
          <p:grpSpPr>
            <a:xfrm>
              <a:off x="4987475" y="485138"/>
              <a:ext cx="1163264" cy="1453863"/>
              <a:chOff x="1702688" y="1359262"/>
              <a:chExt cx="519674" cy="648887"/>
            </a:xfrm>
          </p:grpSpPr>
          <p:sp>
            <p:nvSpPr>
              <p:cNvPr id="77" name="Google Shape;439;p31">
                <a:extLst>
                  <a:ext uri="{FF2B5EF4-FFF2-40B4-BE49-F238E27FC236}">
                    <a16:creationId xmlns:a16="http://schemas.microsoft.com/office/drawing/2014/main" id="{D2C9DA83-DD69-F7A3-A698-63C9574260C9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440;p31">
                <a:extLst>
                  <a:ext uri="{FF2B5EF4-FFF2-40B4-BE49-F238E27FC236}">
                    <a16:creationId xmlns:a16="http://schemas.microsoft.com/office/drawing/2014/main" id="{B1DC03F7-2D71-A339-B410-1ED76325717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Google Shape;441;p31">
                <a:extLst>
                  <a:ext uri="{FF2B5EF4-FFF2-40B4-BE49-F238E27FC236}">
                    <a16:creationId xmlns:a16="http://schemas.microsoft.com/office/drawing/2014/main" id="{B04B0039-D8E0-284F-10B4-296CDB56DB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Google Shape;442;p31">
                <a:extLst>
                  <a:ext uri="{FF2B5EF4-FFF2-40B4-BE49-F238E27FC236}">
                    <a16:creationId xmlns:a16="http://schemas.microsoft.com/office/drawing/2014/main" id="{28BD3113-4BEF-E625-6472-A018643C08D7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" name="Google Shape;443;p31">
                <a:extLst>
                  <a:ext uri="{FF2B5EF4-FFF2-40B4-BE49-F238E27FC236}">
                    <a16:creationId xmlns:a16="http://schemas.microsoft.com/office/drawing/2014/main" id="{798A0831-E7F3-F1D4-8092-C3B329F91A42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" name="Google Shape;444;p31">
                <a:extLst>
                  <a:ext uri="{FF2B5EF4-FFF2-40B4-BE49-F238E27FC236}">
                    <a16:creationId xmlns:a16="http://schemas.microsoft.com/office/drawing/2014/main" id="{106FC84C-E2D0-4150-9CA6-94A01E33AFF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" name="Google Shape;445;p31">
                <a:extLst>
                  <a:ext uri="{FF2B5EF4-FFF2-40B4-BE49-F238E27FC236}">
                    <a16:creationId xmlns:a16="http://schemas.microsoft.com/office/drawing/2014/main" id="{63C25818-A9B4-649F-8D29-F88B0A2ABA67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" name="Google Shape;446;p31">
                <a:extLst>
                  <a:ext uri="{FF2B5EF4-FFF2-40B4-BE49-F238E27FC236}">
                    <a16:creationId xmlns:a16="http://schemas.microsoft.com/office/drawing/2014/main" id="{648B93EC-335B-A499-FF05-2E556B045241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" name="Google Shape;447;p31">
                <a:extLst>
                  <a:ext uri="{FF2B5EF4-FFF2-40B4-BE49-F238E27FC236}">
                    <a16:creationId xmlns:a16="http://schemas.microsoft.com/office/drawing/2014/main" id="{D6603A84-7B0C-097B-C4AA-F8D5680163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" name="Google Shape;448;p31">
                <a:extLst>
                  <a:ext uri="{FF2B5EF4-FFF2-40B4-BE49-F238E27FC236}">
                    <a16:creationId xmlns:a16="http://schemas.microsoft.com/office/drawing/2014/main" id="{1EB5C024-E6DB-EFCC-D09F-DB93B6CED577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" name="Google Shape;449;p31">
                <a:extLst>
                  <a:ext uri="{FF2B5EF4-FFF2-40B4-BE49-F238E27FC236}">
                    <a16:creationId xmlns:a16="http://schemas.microsoft.com/office/drawing/2014/main" id="{8184C97A-A233-12DC-08CD-626D949F7914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" name="Google Shape;450;p31">
                <a:extLst>
                  <a:ext uri="{FF2B5EF4-FFF2-40B4-BE49-F238E27FC236}">
                    <a16:creationId xmlns:a16="http://schemas.microsoft.com/office/drawing/2014/main" id="{C578425D-152E-4529-DA2B-0547A2D4180E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" name="Google Shape;451;p31">
                <a:extLst>
                  <a:ext uri="{FF2B5EF4-FFF2-40B4-BE49-F238E27FC236}">
                    <a16:creationId xmlns:a16="http://schemas.microsoft.com/office/drawing/2014/main" id="{400347BF-DD09-B717-0217-021B4C49CEF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" name="Google Shape;452;p31">
                <a:extLst>
                  <a:ext uri="{FF2B5EF4-FFF2-40B4-BE49-F238E27FC236}">
                    <a16:creationId xmlns:a16="http://schemas.microsoft.com/office/drawing/2014/main" id="{4863897B-E082-B920-8B54-EFD5AB2E8972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" name="Google Shape;453;p31">
                <a:extLst>
                  <a:ext uri="{FF2B5EF4-FFF2-40B4-BE49-F238E27FC236}">
                    <a16:creationId xmlns:a16="http://schemas.microsoft.com/office/drawing/2014/main" id="{3E5968E9-6277-2107-B5F8-99C24AED7D75}"/>
                  </a:ext>
                </a:extLst>
              </p:cNvPr>
              <p:cNvSpPr/>
              <p:nvPr/>
            </p:nvSpPr>
            <p:spPr>
              <a:xfrm>
                <a:off x="1749123" y="1487306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97" name="Picture 9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746" y="2228138"/>
            <a:ext cx="1885950" cy="17680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140" y="4115272"/>
            <a:ext cx="1583678" cy="15836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909" y="513919"/>
            <a:ext cx="1583678" cy="15836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4" name="图片 31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6" b="7846"/>
          <a:stretch/>
        </p:blipFill>
        <p:spPr>
          <a:xfrm>
            <a:off x="2018517" y="1028529"/>
            <a:ext cx="1126989" cy="950149"/>
          </a:xfrm>
          <a:prstGeom prst="rect">
            <a:avLst/>
          </a:prstGeom>
        </p:spPr>
      </p:pic>
      <p:pic>
        <p:nvPicPr>
          <p:cNvPr id="2" name="câu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622" y="6946298"/>
            <a:ext cx="487363" cy="4873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67D33C-89DD-11DF-94E9-F402F753408C}"/>
              </a:ext>
            </a:extLst>
          </p:cNvPr>
          <p:cNvSpPr txBox="1"/>
          <p:nvPr/>
        </p:nvSpPr>
        <p:spPr>
          <a:xfrm>
            <a:off x="939516" y="2132046"/>
            <a:ext cx="9028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+mj-lt"/>
              </a:rPr>
              <a:t>Số?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3795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audio>
              <p:cMediaNode vol="80000" numSld="999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/>
          <p:cNvGrpSpPr/>
          <p:nvPr/>
        </p:nvGrpSpPr>
        <p:grpSpPr>
          <a:xfrm>
            <a:off x="581025" y="889873"/>
            <a:ext cx="3948325" cy="4776124"/>
            <a:chOff x="848103" y="1816100"/>
            <a:chExt cx="3192583" cy="3819075"/>
          </a:xfrm>
        </p:grpSpPr>
        <p:sp>
          <p:nvSpPr>
            <p:cNvPr id="61" name="矩形: 圆角 19">
              <a:extLst>
                <a:ext uri="{FF2B5EF4-FFF2-40B4-BE49-F238E27FC236}">
                  <a16:creationId xmlns:a16="http://schemas.microsoft.com/office/drawing/2014/main" id="{508F0F7B-540E-4BDD-841E-9EBB0DAA2840}"/>
                </a:ext>
              </a:extLst>
            </p:cNvPr>
            <p:cNvSpPr/>
            <p:nvPr/>
          </p:nvSpPr>
          <p:spPr>
            <a:xfrm>
              <a:off x="1278436" y="1850575"/>
              <a:ext cx="2762250" cy="3784600"/>
            </a:xfrm>
            <a:custGeom>
              <a:avLst/>
              <a:gdLst>
                <a:gd name="connsiteX0" fmla="*/ 0 w 2762250"/>
                <a:gd name="connsiteY0" fmla="*/ 273739 h 3784600"/>
                <a:gd name="connsiteX1" fmla="*/ 273739 w 2762250"/>
                <a:gd name="connsiteY1" fmla="*/ 0 h 3784600"/>
                <a:gd name="connsiteX2" fmla="*/ 2488511 w 2762250"/>
                <a:gd name="connsiteY2" fmla="*/ 0 h 3784600"/>
                <a:gd name="connsiteX3" fmla="*/ 2762250 w 2762250"/>
                <a:gd name="connsiteY3" fmla="*/ 273739 h 3784600"/>
                <a:gd name="connsiteX4" fmla="*/ 2762250 w 2762250"/>
                <a:gd name="connsiteY4" fmla="*/ 3510861 h 3784600"/>
                <a:gd name="connsiteX5" fmla="*/ 2488511 w 2762250"/>
                <a:gd name="connsiteY5" fmla="*/ 3784600 h 3784600"/>
                <a:gd name="connsiteX6" fmla="*/ 273739 w 2762250"/>
                <a:gd name="connsiteY6" fmla="*/ 3784600 h 3784600"/>
                <a:gd name="connsiteX7" fmla="*/ 0 w 2762250"/>
                <a:gd name="connsiteY7" fmla="*/ 3510861 h 3784600"/>
                <a:gd name="connsiteX8" fmla="*/ 0 w 2762250"/>
                <a:gd name="connsiteY8" fmla="*/ 273739 h 378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2250" h="3784600" fill="none" extrusionOk="0">
                  <a:moveTo>
                    <a:pt x="0" y="273739"/>
                  </a:moveTo>
                  <a:cubicBezTo>
                    <a:pt x="6900" y="148001"/>
                    <a:pt x="132483" y="27222"/>
                    <a:pt x="273739" y="0"/>
                  </a:cubicBezTo>
                  <a:cubicBezTo>
                    <a:pt x="780968" y="-36474"/>
                    <a:pt x="2074172" y="-131175"/>
                    <a:pt x="2488511" y="0"/>
                  </a:cubicBezTo>
                  <a:cubicBezTo>
                    <a:pt x="2642246" y="4696"/>
                    <a:pt x="2741110" y="139907"/>
                    <a:pt x="2762250" y="273739"/>
                  </a:cubicBezTo>
                  <a:cubicBezTo>
                    <a:pt x="2860386" y="958710"/>
                    <a:pt x="2747270" y="2997164"/>
                    <a:pt x="2762250" y="3510861"/>
                  </a:cubicBezTo>
                  <a:cubicBezTo>
                    <a:pt x="2768707" y="3660522"/>
                    <a:pt x="2628784" y="3778202"/>
                    <a:pt x="2488511" y="3784600"/>
                  </a:cubicBezTo>
                  <a:cubicBezTo>
                    <a:pt x="1903160" y="3903526"/>
                    <a:pt x="713704" y="3748705"/>
                    <a:pt x="273739" y="3784600"/>
                  </a:cubicBezTo>
                  <a:cubicBezTo>
                    <a:pt x="118189" y="3790638"/>
                    <a:pt x="-11458" y="3671493"/>
                    <a:pt x="0" y="3510861"/>
                  </a:cubicBezTo>
                  <a:cubicBezTo>
                    <a:pt x="-96102" y="2394014"/>
                    <a:pt x="48379" y="1018912"/>
                    <a:pt x="0" y="273739"/>
                  </a:cubicBezTo>
                  <a:close/>
                </a:path>
                <a:path w="2762250" h="3784600" stroke="0" extrusionOk="0">
                  <a:moveTo>
                    <a:pt x="0" y="273739"/>
                  </a:moveTo>
                  <a:cubicBezTo>
                    <a:pt x="-6030" y="105143"/>
                    <a:pt x="129723" y="-7824"/>
                    <a:pt x="273739" y="0"/>
                  </a:cubicBezTo>
                  <a:cubicBezTo>
                    <a:pt x="1047500" y="138061"/>
                    <a:pt x="1637073" y="95278"/>
                    <a:pt x="2488511" y="0"/>
                  </a:cubicBezTo>
                  <a:cubicBezTo>
                    <a:pt x="2633097" y="-24048"/>
                    <a:pt x="2760314" y="130874"/>
                    <a:pt x="2762250" y="273739"/>
                  </a:cubicBezTo>
                  <a:cubicBezTo>
                    <a:pt x="2688449" y="722461"/>
                    <a:pt x="2809263" y="2558356"/>
                    <a:pt x="2762250" y="3510861"/>
                  </a:cubicBezTo>
                  <a:cubicBezTo>
                    <a:pt x="2741149" y="3670203"/>
                    <a:pt x="2648256" y="3776987"/>
                    <a:pt x="2488511" y="3784600"/>
                  </a:cubicBezTo>
                  <a:cubicBezTo>
                    <a:pt x="2226330" y="3753440"/>
                    <a:pt x="1320669" y="3891461"/>
                    <a:pt x="273739" y="3784600"/>
                  </a:cubicBezTo>
                  <a:cubicBezTo>
                    <a:pt x="130924" y="3768414"/>
                    <a:pt x="17365" y="3663825"/>
                    <a:pt x="0" y="3510861"/>
                  </a:cubicBezTo>
                  <a:cubicBezTo>
                    <a:pt x="-80007" y="2923976"/>
                    <a:pt x="67080" y="1345095"/>
                    <a:pt x="0" y="273739"/>
                  </a:cubicBezTo>
                  <a:close/>
                </a:path>
              </a:pathLst>
            </a:custGeom>
            <a:solidFill>
              <a:srgbClr val="B54D06"/>
            </a:solidFill>
            <a:ln w="28575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690286337">
                    <a:prstGeom prst="roundRect">
                      <a:avLst>
                        <a:gd name="adj" fmla="val 991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62" name="矩形: 圆角 21"/>
            <p:cNvSpPr/>
            <p:nvPr/>
          </p:nvSpPr>
          <p:spPr>
            <a:xfrm>
              <a:off x="848103" y="1816100"/>
              <a:ext cx="3036827" cy="3784600"/>
            </a:xfrm>
            <a:custGeom>
              <a:avLst/>
              <a:gdLst>
                <a:gd name="connsiteX0" fmla="*/ 0 w 3036827"/>
                <a:gd name="connsiteY0" fmla="*/ 297609 h 3784600"/>
                <a:gd name="connsiteX1" fmla="*/ 300949 w 3036827"/>
                <a:gd name="connsiteY1" fmla="*/ 0 h 3784600"/>
                <a:gd name="connsiteX2" fmla="*/ 2735877 w 3036827"/>
                <a:gd name="connsiteY2" fmla="*/ 0 h 3784600"/>
                <a:gd name="connsiteX3" fmla="*/ 3036827 w 3036827"/>
                <a:gd name="connsiteY3" fmla="*/ 297609 h 3784600"/>
                <a:gd name="connsiteX4" fmla="*/ 3036827 w 3036827"/>
                <a:gd name="connsiteY4" fmla="*/ 3486990 h 3784600"/>
                <a:gd name="connsiteX5" fmla="*/ 2735877 w 3036827"/>
                <a:gd name="connsiteY5" fmla="*/ 3784600 h 3784600"/>
                <a:gd name="connsiteX6" fmla="*/ 300949 w 3036827"/>
                <a:gd name="connsiteY6" fmla="*/ 3784600 h 3784600"/>
                <a:gd name="connsiteX7" fmla="*/ 0 w 3036827"/>
                <a:gd name="connsiteY7" fmla="*/ 3486990 h 3784600"/>
                <a:gd name="connsiteX8" fmla="*/ 0 w 3036827"/>
                <a:gd name="connsiteY8" fmla="*/ 297609 h 3784600"/>
                <a:gd name="connsiteX0" fmla="*/ 0 w 3036827"/>
                <a:gd name="connsiteY0" fmla="*/ 297609 h 3784600"/>
                <a:gd name="connsiteX1" fmla="*/ 300949 w 3036827"/>
                <a:gd name="connsiteY1" fmla="*/ 0 h 3784600"/>
                <a:gd name="connsiteX2" fmla="*/ 2735877 w 3036827"/>
                <a:gd name="connsiteY2" fmla="*/ 0 h 3784600"/>
                <a:gd name="connsiteX3" fmla="*/ 3036827 w 3036827"/>
                <a:gd name="connsiteY3" fmla="*/ 297609 h 3784600"/>
                <a:gd name="connsiteX4" fmla="*/ 3036827 w 3036827"/>
                <a:gd name="connsiteY4" fmla="*/ 3486990 h 3784600"/>
                <a:gd name="connsiteX5" fmla="*/ 2735877 w 3036827"/>
                <a:gd name="connsiteY5" fmla="*/ 3784600 h 3784600"/>
                <a:gd name="connsiteX6" fmla="*/ 300949 w 3036827"/>
                <a:gd name="connsiteY6" fmla="*/ 3784600 h 3784600"/>
                <a:gd name="connsiteX7" fmla="*/ 0 w 3036827"/>
                <a:gd name="connsiteY7" fmla="*/ 3486990 h 3784600"/>
                <a:gd name="connsiteX8" fmla="*/ 0 w 3036827"/>
                <a:gd name="connsiteY8" fmla="*/ 297609 h 378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36827" h="3784600" fill="none" extrusionOk="0">
                  <a:moveTo>
                    <a:pt x="0" y="297609"/>
                  </a:moveTo>
                  <a:cubicBezTo>
                    <a:pt x="3667" y="146709"/>
                    <a:pt x="141311" y="17882"/>
                    <a:pt x="300949" y="0"/>
                  </a:cubicBezTo>
                  <a:cubicBezTo>
                    <a:pt x="1190991" y="-6590"/>
                    <a:pt x="1575298" y="-95786"/>
                    <a:pt x="2735877" y="0"/>
                  </a:cubicBezTo>
                  <a:cubicBezTo>
                    <a:pt x="2915211" y="23905"/>
                    <a:pt x="3008399" y="156411"/>
                    <a:pt x="3036827" y="297609"/>
                  </a:cubicBezTo>
                  <a:cubicBezTo>
                    <a:pt x="3138853" y="928688"/>
                    <a:pt x="3052909" y="3078390"/>
                    <a:pt x="3036827" y="3486990"/>
                  </a:cubicBezTo>
                  <a:cubicBezTo>
                    <a:pt x="3062568" y="3645344"/>
                    <a:pt x="2876653" y="3769731"/>
                    <a:pt x="2735877" y="3784600"/>
                  </a:cubicBezTo>
                  <a:cubicBezTo>
                    <a:pt x="2202636" y="3920844"/>
                    <a:pt x="989882" y="3765347"/>
                    <a:pt x="300949" y="3784600"/>
                  </a:cubicBezTo>
                  <a:cubicBezTo>
                    <a:pt x="119154" y="3805959"/>
                    <a:pt x="-32109" y="3677652"/>
                    <a:pt x="0" y="3486990"/>
                  </a:cubicBezTo>
                  <a:cubicBezTo>
                    <a:pt x="-219320" y="2587237"/>
                    <a:pt x="94200" y="1875835"/>
                    <a:pt x="0" y="297609"/>
                  </a:cubicBezTo>
                  <a:close/>
                </a:path>
                <a:path w="3036827" h="3784600" stroke="0" extrusionOk="0">
                  <a:moveTo>
                    <a:pt x="0" y="297609"/>
                  </a:moveTo>
                  <a:cubicBezTo>
                    <a:pt x="-15852" y="108770"/>
                    <a:pt x="142006" y="-4482"/>
                    <a:pt x="300949" y="0"/>
                  </a:cubicBezTo>
                  <a:cubicBezTo>
                    <a:pt x="1053920" y="25327"/>
                    <a:pt x="1705952" y="111293"/>
                    <a:pt x="2735877" y="0"/>
                  </a:cubicBezTo>
                  <a:cubicBezTo>
                    <a:pt x="2906003" y="-22534"/>
                    <a:pt x="3027498" y="122260"/>
                    <a:pt x="3036827" y="297609"/>
                  </a:cubicBezTo>
                  <a:cubicBezTo>
                    <a:pt x="2989671" y="1701164"/>
                    <a:pt x="3014476" y="2439756"/>
                    <a:pt x="3036827" y="3486990"/>
                  </a:cubicBezTo>
                  <a:cubicBezTo>
                    <a:pt x="3025288" y="3666457"/>
                    <a:pt x="2943415" y="3780365"/>
                    <a:pt x="2735877" y="3784600"/>
                  </a:cubicBezTo>
                  <a:cubicBezTo>
                    <a:pt x="2158100" y="3732468"/>
                    <a:pt x="952853" y="3981174"/>
                    <a:pt x="300949" y="3784600"/>
                  </a:cubicBezTo>
                  <a:cubicBezTo>
                    <a:pt x="139246" y="3782462"/>
                    <a:pt x="16392" y="3645205"/>
                    <a:pt x="0" y="3486990"/>
                  </a:cubicBezTo>
                  <a:cubicBezTo>
                    <a:pt x="46212" y="2407990"/>
                    <a:pt x="95187" y="1632915"/>
                    <a:pt x="0" y="297609"/>
                  </a:cubicBezTo>
                  <a:close/>
                </a:path>
                <a:path w="3036827" h="3784600" fill="none" stroke="0" extrusionOk="0">
                  <a:moveTo>
                    <a:pt x="0" y="297609"/>
                  </a:moveTo>
                  <a:cubicBezTo>
                    <a:pt x="134" y="134711"/>
                    <a:pt x="151096" y="-106"/>
                    <a:pt x="300949" y="0"/>
                  </a:cubicBezTo>
                  <a:cubicBezTo>
                    <a:pt x="1167478" y="-57285"/>
                    <a:pt x="1620759" y="-76535"/>
                    <a:pt x="2735877" y="0"/>
                  </a:cubicBezTo>
                  <a:cubicBezTo>
                    <a:pt x="2907489" y="-1281"/>
                    <a:pt x="3014680" y="165030"/>
                    <a:pt x="3036827" y="297609"/>
                  </a:cubicBezTo>
                  <a:cubicBezTo>
                    <a:pt x="3123358" y="930687"/>
                    <a:pt x="3033444" y="3084470"/>
                    <a:pt x="3036827" y="3486990"/>
                  </a:cubicBezTo>
                  <a:cubicBezTo>
                    <a:pt x="3029916" y="3657066"/>
                    <a:pt x="2917977" y="3759753"/>
                    <a:pt x="2735877" y="3784600"/>
                  </a:cubicBezTo>
                  <a:cubicBezTo>
                    <a:pt x="2212056" y="3751494"/>
                    <a:pt x="1068419" y="3799309"/>
                    <a:pt x="300949" y="3784600"/>
                  </a:cubicBezTo>
                  <a:cubicBezTo>
                    <a:pt x="130208" y="3786532"/>
                    <a:pt x="-14466" y="3668509"/>
                    <a:pt x="0" y="3486990"/>
                  </a:cubicBezTo>
                  <a:cubicBezTo>
                    <a:pt x="-98316" y="2545233"/>
                    <a:pt x="21172" y="1856814"/>
                    <a:pt x="0" y="297609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690286337">
                    <a:custGeom>
                      <a:avLst/>
                      <a:gdLst>
                        <a:gd name="connsiteX0" fmla="*/ 0 w 3755699"/>
                        <a:gd name="connsiteY0" fmla="*/ 372190 h 4733010"/>
                        <a:gd name="connsiteX1" fmla="*/ 372190 w 3755699"/>
                        <a:gd name="connsiteY1" fmla="*/ 0 h 4733010"/>
                        <a:gd name="connsiteX2" fmla="*/ 3383509 w 3755699"/>
                        <a:gd name="connsiteY2" fmla="*/ 0 h 4733010"/>
                        <a:gd name="connsiteX3" fmla="*/ 3755699 w 3755699"/>
                        <a:gd name="connsiteY3" fmla="*/ 372190 h 4733010"/>
                        <a:gd name="connsiteX4" fmla="*/ 3755699 w 3755699"/>
                        <a:gd name="connsiteY4" fmla="*/ 4360820 h 4733010"/>
                        <a:gd name="connsiteX5" fmla="*/ 3383509 w 3755699"/>
                        <a:gd name="connsiteY5" fmla="*/ 4733010 h 4733010"/>
                        <a:gd name="connsiteX6" fmla="*/ 372190 w 3755699"/>
                        <a:gd name="connsiteY6" fmla="*/ 4733010 h 4733010"/>
                        <a:gd name="connsiteX7" fmla="*/ 0 w 3755699"/>
                        <a:gd name="connsiteY7" fmla="*/ 4360820 h 4733010"/>
                        <a:gd name="connsiteX8" fmla="*/ 0 w 3755699"/>
                        <a:gd name="connsiteY8" fmla="*/ 372190 h 47330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755699" h="4733010" fill="none" extrusionOk="0">
                          <a:moveTo>
                            <a:pt x="0" y="372190"/>
                          </a:moveTo>
                          <a:cubicBezTo>
                            <a:pt x="1758" y="173117"/>
                            <a:pt x="172407" y="15829"/>
                            <a:pt x="372190" y="0"/>
                          </a:cubicBezTo>
                          <a:cubicBezTo>
                            <a:pt x="1462205" y="-36474"/>
                            <a:pt x="1943302" y="-131175"/>
                            <a:pt x="3383509" y="0"/>
                          </a:cubicBezTo>
                          <a:cubicBezTo>
                            <a:pt x="3603263" y="26115"/>
                            <a:pt x="3733212" y="185091"/>
                            <a:pt x="3755699" y="372190"/>
                          </a:cubicBezTo>
                          <a:cubicBezTo>
                            <a:pt x="3853835" y="1124994"/>
                            <a:pt x="3740719" y="3847578"/>
                            <a:pt x="3755699" y="4360820"/>
                          </a:cubicBezTo>
                          <a:cubicBezTo>
                            <a:pt x="3780133" y="4560620"/>
                            <a:pt x="3580039" y="4727717"/>
                            <a:pt x="3383509" y="4733010"/>
                          </a:cubicBezTo>
                          <a:cubicBezTo>
                            <a:pt x="2822944" y="4851936"/>
                            <a:pt x="1355392" y="4697115"/>
                            <a:pt x="372190" y="4733010"/>
                          </a:cubicBezTo>
                          <a:cubicBezTo>
                            <a:pt x="151744" y="4753595"/>
                            <a:pt x="-25104" y="4587080"/>
                            <a:pt x="0" y="4360820"/>
                          </a:cubicBezTo>
                          <a:cubicBezTo>
                            <a:pt x="-96102" y="3270898"/>
                            <a:pt x="48379" y="2288836"/>
                            <a:pt x="0" y="372190"/>
                          </a:cubicBezTo>
                          <a:close/>
                        </a:path>
                        <a:path w="3755699" h="4733010" stroke="0" extrusionOk="0">
                          <a:moveTo>
                            <a:pt x="0" y="372190"/>
                          </a:moveTo>
                          <a:cubicBezTo>
                            <a:pt x="-8955" y="140774"/>
                            <a:pt x="171088" y="-4861"/>
                            <a:pt x="372190" y="0"/>
                          </a:cubicBezTo>
                          <a:cubicBezTo>
                            <a:pt x="1255272" y="138061"/>
                            <a:pt x="2060712" y="95278"/>
                            <a:pt x="3383509" y="0"/>
                          </a:cubicBezTo>
                          <a:cubicBezTo>
                            <a:pt x="3585474" y="-13089"/>
                            <a:pt x="3753612" y="175599"/>
                            <a:pt x="3755699" y="372190"/>
                          </a:cubicBezTo>
                          <a:cubicBezTo>
                            <a:pt x="3681898" y="2066276"/>
                            <a:pt x="3802712" y="2956098"/>
                            <a:pt x="3755699" y="4360820"/>
                          </a:cubicBezTo>
                          <a:cubicBezTo>
                            <a:pt x="3752542" y="4567596"/>
                            <a:pt x="3615467" y="4709538"/>
                            <a:pt x="3383509" y="4733010"/>
                          </a:cubicBezTo>
                          <a:cubicBezTo>
                            <a:pt x="2640327" y="4701850"/>
                            <a:pt x="1161588" y="4839871"/>
                            <a:pt x="372190" y="4733010"/>
                          </a:cubicBezTo>
                          <a:cubicBezTo>
                            <a:pt x="177550" y="4711895"/>
                            <a:pt x="25479" y="4568989"/>
                            <a:pt x="0" y="4360820"/>
                          </a:cubicBezTo>
                          <a:cubicBezTo>
                            <a:pt x="-80007" y="3004534"/>
                            <a:pt x="67080" y="1979544"/>
                            <a:pt x="0" y="37219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,6</a:t>
              </a:r>
              <a:r>
                <a:rPr lang="vi-VN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+ 2,5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=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..?..      </a:t>
              </a:r>
            </a:p>
          </p:txBody>
        </p:sp>
      </p:grpSp>
      <p:grpSp>
        <p:nvGrpSpPr>
          <p:cNvPr id="103" name="Group c"/>
          <p:cNvGrpSpPr/>
          <p:nvPr/>
        </p:nvGrpSpPr>
        <p:grpSpPr>
          <a:xfrm>
            <a:off x="4689219" y="4328604"/>
            <a:ext cx="6612802" cy="1534349"/>
            <a:chOff x="4689219" y="4328604"/>
            <a:chExt cx="6612802" cy="1534349"/>
          </a:xfrm>
        </p:grpSpPr>
        <p:grpSp>
          <p:nvGrpSpPr>
            <p:cNvPr id="70" name="Group 69"/>
            <p:cNvGrpSpPr/>
            <p:nvPr/>
          </p:nvGrpSpPr>
          <p:grpSpPr>
            <a:xfrm>
              <a:off x="5536059" y="4328604"/>
              <a:ext cx="5765962" cy="1320720"/>
              <a:chOff x="1268095" y="3746863"/>
              <a:chExt cx="2421800" cy="536121"/>
            </a:xfrm>
          </p:grpSpPr>
          <p:sp>
            <p:nvSpPr>
              <p:cNvPr id="71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2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altLang="zh-CN" sz="7200" spc="100" dirty="0">
                    <a:solidFill>
                      <a:prstClr val="black"/>
                    </a:solidFill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6,5</a:t>
                </a:r>
                <a:endParaRPr kumimoji="0" lang="zh-CN" altLang="en-US" sz="28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37" name="Google Shape;293;p27">
              <a:extLst>
                <a:ext uri="{FF2B5EF4-FFF2-40B4-BE49-F238E27FC236}">
                  <a16:creationId xmlns:a16="http://schemas.microsoft.com/office/drawing/2014/main" id="{F2A58BBE-857C-B7E7-1F2E-08AE92DBEF2C}"/>
                </a:ext>
              </a:extLst>
            </p:cNvPr>
            <p:cNvGrpSpPr/>
            <p:nvPr/>
          </p:nvGrpSpPr>
          <p:grpSpPr>
            <a:xfrm rot="21403310">
              <a:off x="4689219" y="4394865"/>
              <a:ext cx="1561143" cy="1468088"/>
              <a:chOff x="3452031" y="1404273"/>
              <a:chExt cx="1016859" cy="609422"/>
            </a:xfrm>
          </p:grpSpPr>
          <p:sp>
            <p:nvSpPr>
              <p:cNvPr id="39" name="Google Shape;294;p27">
                <a:extLst>
                  <a:ext uri="{FF2B5EF4-FFF2-40B4-BE49-F238E27FC236}">
                    <a16:creationId xmlns:a16="http://schemas.microsoft.com/office/drawing/2014/main" id="{D2D4C231-1A38-0FD5-456C-7727953658B5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" name="Google Shape;295;p27">
                <a:extLst>
                  <a:ext uri="{FF2B5EF4-FFF2-40B4-BE49-F238E27FC236}">
                    <a16:creationId xmlns:a16="http://schemas.microsoft.com/office/drawing/2014/main" id="{C6042492-5720-5EF8-460D-9B620F907D2A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296;p27">
                <a:extLst>
                  <a:ext uri="{FF2B5EF4-FFF2-40B4-BE49-F238E27FC236}">
                    <a16:creationId xmlns:a16="http://schemas.microsoft.com/office/drawing/2014/main" id="{35CAD6B6-EF25-29EC-FFE3-51ACB233C350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297;p27">
                <a:extLst>
                  <a:ext uri="{FF2B5EF4-FFF2-40B4-BE49-F238E27FC236}">
                    <a16:creationId xmlns:a16="http://schemas.microsoft.com/office/drawing/2014/main" id="{3FEAE17A-DCBB-78BC-B638-77F55F91A83B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298;p27">
                <a:extLst>
                  <a:ext uri="{FF2B5EF4-FFF2-40B4-BE49-F238E27FC236}">
                    <a16:creationId xmlns:a16="http://schemas.microsoft.com/office/drawing/2014/main" id="{9CD55A9E-B2A0-FFE6-0E24-5B9DCBC6DE6D}"/>
                  </a:ext>
                </a:extLst>
              </p:cNvPr>
              <p:cNvSpPr/>
              <p:nvPr/>
            </p:nvSpPr>
            <p:spPr>
              <a:xfrm>
                <a:off x="3716602" y="1453022"/>
                <a:ext cx="63968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" name="Google Shape;299;p27">
                <a:extLst>
                  <a:ext uri="{FF2B5EF4-FFF2-40B4-BE49-F238E27FC236}">
                    <a16:creationId xmlns:a16="http://schemas.microsoft.com/office/drawing/2014/main" id="{9F55F073-471B-E9E9-0D09-ADFE3506C3B9}"/>
                  </a:ext>
                </a:extLst>
              </p:cNvPr>
              <p:cNvSpPr/>
              <p:nvPr/>
            </p:nvSpPr>
            <p:spPr>
              <a:xfrm>
                <a:off x="3452031" y="1438017"/>
                <a:ext cx="885799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300;p27">
                <a:extLst>
                  <a:ext uri="{FF2B5EF4-FFF2-40B4-BE49-F238E27FC236}">
                    <a16:creationId xmlns:a16="http://schemas.microsoft.com/office/drawing/2014/main" id="{365CD12D-A523-743E-C317-7DD51707B08A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301;p27">
                <a:extLst>
                  <a:ext uri="{FF2B5EF4-FFF2-40B4-BE49-F238E27FC236}">
                    <a16:creationId xmlns:a16="http://schemas.microsoft.com/office/drawing/2014/main" id="{B1C7BB1D-A90B-2CAD-AB8F-3E73DCEDA59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302;p27">
                <a:extLst>
                  <a:ext uri="{FF2B5EF4-FFF2-40B4-BE49-F238E27FC236}">
                    <a16:creationId xmlns:a16="http://schemas.microsoft.com/office/drawing/2014/main" id="{2F464EAC-41E7-5217-27BF-290C1309E1E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303;p27">
                <a:extLst>
                  <a:ext uri="{FF2B5EF4-FFF2-40B4-BE49-F238E27FC236}">
                    <a16:creationId xmlns:a16="http://schemas.microsoft.com/office/drawing/2014/main" id="{B96E291B-536D-6F8A-DE10-B5C3253A9DEA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Google Shape;304;p27">
                <a:extLst>
                  <a:ext uri="{FF2B5EF4-FFF2-40B4-BE49-F238E27FC236}">
                    <a16:creationId xmlns:a16="http://schemas.microsoft.com/office/drawing/2014/main" id="{4C2F6090-8239-FE8E-CA3A-C495880CA9AC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305;p27">
                <a:extLst>
                  <a:ext uri="{FF2B5EF4-FFF2-40B4-BE49-F238E27FC236}">
                    <a16:creationId xmlns:a16="http://schemas.microsoft.com/office/drawing/2014/main" id="{92B5E5D7-6269-790F-C74E-654779B27993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306;p27">
                <a:extLst>
                  <a:ext uri="{FF2B5EF4-FFF2-40B4-BE49-F238E27FC236}">
                    <a16:creationId xmlns:a16="http://schemas.microsoft.com/office/drawing/2014/main" id="{4420934A-3245-4D5E-8DE8-4397EB0E902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307;p27">
                <a:extLst>
                  <a:ext uri="{FF2B5EF4-FFF2-40B4-BE49-F238E27FC236}">
                    <a16:creationId xmlns:a16="http://schemas.microsoft.com/office/drawing/2014/main" id="{A8CC3EDE-7215-4866-2DED-DE326B9980CB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308;p27">
                <a:extLst>
                  <a:ext uri="{FF2B5EF4-FFF2-40B4-BE49-F238E27FC236}">
                    <a16:creationId xmlns:a16="http://schemas.microsoft.com/office/drawing/2014/main" id="{BD5CEBD6-7CE7-251D-3F5C-0A8F15A3A1A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309;p27">
                <a:extLst>
                  <a:ext uri="{FF2B5EF4-FFF2-40B4-BE49-F238E27FC236}">
                    <a16:creationId xmlns:a16="http://schemas.microsoft.com/office/drawing/2014/main" id="{5A041ECF-D503-5A34-35ED-7B98EE8F9229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" name="Google Shape;310;p27">
                <a:extLst>
                  <a:ext uri="{FF2B5EF4-FFF2-40B4-BE49-F238E27FC236}">
                    <a16:creationId xmlns:a16="http://schemas.microsoft.com/office/drawing/2014/main" id="{191F857A-7D0F-0BBD-5033-739B1F9DDC42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" name="Google Shape;311;p27">
                <a:extLst>
                  <a:ext uri="{FF2B5EF4-FFF2-40B4-BE49-F238E27FC236}">
                    <a16:creationId xmlns:a16="http://schemas.microsoft.com/office/drawing/2014/main" id="{0AE1E744-3264-8A96-10FA-02EFCB26225C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" name="Google Shape;312;p27">
                <a:extLst>
                  <a:ext uri="{FF2B5EF4-FFF2-40B4-BE49-F238E27FC236}">
                    <a16:creationId xmlns:a16="http://schemas.microsoft.com/office/drawing/2014/main" id="{3F2E924D-7F2D-08DB-4B9D-630AC9909A9E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313;p27">
                <a:extLst>
                  <a:ext uri="{FF2B5EF4-FFF2-40B4-BE49-F238E27FC236}">
                    <a16:creationId xmlns:a16="http://schemas.microsoft.com/office/drawing/2014/main" id="{64EF7073-7B3A-E758-FCB9-897D60AFBDA4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314;p27">
                <a:extLst>
                  <a:ext uri="{FF2B5EF4-FFF2-40B4-BE49-F238E27FC236}">
                    <a16:creationId xmlns:a16="http://schemas.microsoft.com/office/drawing/2014/main" id="{97A2B157-5382-58AB-0674-56950D156BE1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2" name="Group b"/>
          <p:cNvGrpSpPr/>
          <p:nvPr/>
        </p:nvGrpSpPr>
        <p:grpSpPr>
          <a:xfrm>
            <a:off x="4948385" y="2557708"/>
            <a:ext cx="6286631" cy="1371034"/>
            <a:chOff x="4948385" y="2557708"/>
            <a:chExt cx="6286631" cy="1371034"/>
          </a:xfrm>
        </p:grpSpPr>
        <p:grpSp>
          <p:nvGrpSpPr>
            <p:cNvPr id="67" name="Group 66"/>
            <p:cNvGrpSpPr/>
            <p:nvPr/>
          </p:nvGrpSpPr>
          <p:grpSpPr>
            <a:xfrm>
              <a:off x="5469054" y="2608022"/>
              <a:ext cx="5765962" cy="1320720"/>
              <a:chOff x="1268095" y="3746863"/>
              <a:chExt cx="2421800" cy="536121"/>
            </a:xfrm>
          </p:grpSpPr>
          <p:sp>
            <p:nvSpPr>
              <p:cNvPr id="68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9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altLang="zh-CN" sz="7200" spc="100" dirty="0">
                    <a:solidFill>
                      <a:prstClr val="black"/>
                    </a:solidFill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6,1</a:t>
                </a:r>
                <a:endParaRPr kumimoji="0" lang="zh-CN" altLang="en-US" sz="72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4" name="Google Shape;282;p27">
              <a:extLst>
                <a:ext uri="{FF2B5EF4-FFF2-40B4-BE49-F238E27FC236}">
                  <a16:creationId xmlns:a16="http://schemas.microsoft.com/office/drawing/2014/main" id="{7E97E676-8A4B-8906-2FE4-22950AA1E9D9}"/>
                </a:ext>
              </a:extLst>
            </p:cNvPr>
            <p:cNvGrpSpPr/>
            <p:nvPr/>
          </p:nvGrpSpPr>
          <p:grpSpPr>
            <a:xfrm rot="21111617">
              <a:off x="4948385" y="2557708"/>
              <a:ext cx="967097" cy="1260217"/>
              <a:chOff x="2659950" y="1396779"/>
              <a:chExt cx="617985" cy="605419"/>
            </a:xfrm>
          </p:grpSpPr>
          <p:sp>
            <p:nvSpPr>
              <p:cNvPr id="6" name="Google Shape;283;p27">
                <a:extLst>
                  <a:ext uri="{FF2B5EF4-FFF2-40B4-BE49-F238E27FC236}">
                    <a16:creationId xmlns:a16="http://schemas.microsoft.com/office/drawing/2014/main" id="{88DB6699-3482-9B94-81E8-3037E2FF73DC}"/>
                  </a:ext>
                </a:extLst>
              </p:cNvPr>
              <p:cNvSpPr/>
              <p:nvPr/>
            </p:nvSpPr>
            <p:spPr>
              <a:xfrm>
                <a:off x="2659950" y="1396779"/>
                <a:ext cx="617985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" name="Google Shape;284;p27">
                <a:extLst>
                  <a:ext uri="{FF2B5EF4-FFF2-40B4-BE49-F238E27FC236}">
                    <a16:creationId xmlns:a16="http://schemas.microsoft.com/office/drawing/2014/main" id="{AA9A3EC6-AC1A-4202-1B12-828B85E36C9B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" name="Google Shape;285;p27">
                <a:extLst>
                  <a:ext uri="{FF2B5EF4-FFF2-40B4-BE49-F238E27FC236}">
                    <a16:creationId xmlns:a16="http://schemas.microsoft.com/office/drawing/2014/main" id="{B354B04B-4652-E697-1795-89069AAF529B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" name="Google Shape;286;p27">
                <a:extLst>
                  <a:ext uri="{FF2B5EF4-FFF2-40B4-BE49-F238E27FC236}">
                    <a16:creationId xmlns:a16="http://schemas.microsoft.com/office/drawing/2014/main" id="{2A187252-60EF-5E37-706E-4DA8AC503358}"/>
                  </a:ext>
                </a:extLst>
              </p:cNvPr>
              <p:cNvSpPr/>
              <p:nvPr/>
            </p:nvSpPr>
            <p:spPr>
              <a:xfrm>
                <a:off x="2763353" y="1494559"/>
                <a:ext cx="489364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" name="Google Shape;287;p27">
                <a:extLst>
                  <a:ext uri="{FF2B5EF4-FFF2-40B4-BE49-F238E27FC236}">
                    <a16:creationId xmlns:a16="http://schemas.microsoft.com/office/drawing/2014/main" id="{DC73BF94-13C1-D2E1-B6C0-9FA6BF5A1C9C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" name="Google Shape;288;p27">
                <a:extLst>
                  <a:ext uri="{FF2B5EF4-FFF2-40B4-BE49-F238E27FC236}">
                    <a16:creationId xmlns:a16="http://schemas.microsoft.com/office/drawing/2014/main" id="{00B3FA94-7622-81A9-8674-149E70557929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" name="Google Shape;289;p27">
                <a:extLst>
                  <a:ext uri="{FF2B5EF4-FFF2-40B4-BE49-F238E27FC236}">
                    <a16:creationId xmlns:a16="http://schemas.microsoft.com/office/drawing/2014/main" id="{F894E2D6-112E-8664-70D0-76D336008CB9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" name="Google Shape;290;p27">
                <a:extLst>
                  <a:ext uri="{FF2B5EF4-FFF2-40B4-BE49-F238E27FC236}">
                    <a16:creationId xmlns:a16="http://schemas.microsoft.com/office/drawing/2014/main" id="{F9C95836-8CF2-206A-A12F-330EB1FBD23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" name="Google Shape;291;p27">
                <a:extLst>
                  <a:ext uri="{FF2B5EF4-FFF2-40B4-BE49-F238E27FC236}">
                    <a16:creationId xmlns:a16="http://schemas.microsoft.com/office/drawing/2014/main" id="{FF2ECAC5-B428-331E-A2DD-DBDFA7927F2D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" name="Google Shape;292;p27">
                <a:extLst>
                  <a:ext uri="{FF2B5EF4-FFF2-40B4-BE49-F238E27FC236}">
                    <a16:creationId xmlns:a16="http://schemas.microsoft.com/office/drawing/2014/main" id="{41EB5D8E-0A0E-68F3-7B6F-05B82D82C4E5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1" name="Group a"/>
          <p:cNvGrpSpPr/>
          <p:nvPr/>
        </p:nvGrpSpPr>
        <p:grpSpPr>
          <a:xfrm>
            <a:off x="4987475" y="485138"/>
            <a:ext cx="6220132" cy="1501840"/>
            <a:chOff x="4987475" y="485138"/>
            <a:chExt cx="6220132" cy="1501840"/>
          </a:xfrm>
        </p:grpSpPr>
        <p:grpSp>
          <p:nvGrpSpPr>
            <p:cNvPr id="64" name="Group 63"/>
            <p:cNvGrpSpPr/>
            <p:nvPr/>
          </p:nvGrpSpPr>
          <p:grpSpPr>
            <a:xfrm>
              <a:off x="5441645" y="666258"/>
              <a:ext cx="5765962" cy="1320720"/>
              <a:chOff x="1268095" y="3746863"/>
              <a:chExt cx="2421800" cy="536121"/>
            </a:xfrm>
          </p:grpSpPr>
          <p:sp>
            <p:nvSpPr>
              <p:cNvPr id="65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6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altLang="zh-CN" sz="7200" spc="100" dirty="0">
                    <a:solidFill>
                      <a:prstClr val="black"/>
                    </a:solidFill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7,1</a:t>
                </a:r>
                <a:endParaRPr kumimoji="0" lang="zh-CN" altLang="en-US" sz="72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75" name="Google Shape;438;p31">
              <a:extLst>
                <a:ext uri="{FF2B5EF4-FFF2-40B4-BE49-F238E27FC236}">
                  <a16:creationId xmlns:a16="http://schemas.microsoft.com/office/drawing/2014/main" id="{FBBE2949-1D56-FD0C-B3FB-FEF32E24C236}"/>
                </a:ext>
              </a:extLst>
            </p:cNvPr>
            <p:cNvGrpSpPr/>
            <p:nvPr/>
          </p:nvGrpSpPr>
          <p:grpSpPr>
            <a:xfrm>
              <a:off x="4987475" y="485138"/>
              <a:ext cx="1163264" cy="1453863"/>
              <a:chOff x="1702688" y="1359262"/>
              <a:chExt cx="519674" cy="648887"/>
            </a:xfrm>
          </p:grpSpPr>
          <p:sp>
            <p:nvSpPr>
              <p:cNvPr id="77" name="Google Shape;439;p31">
                <a:extLst>
                  <a:ext uri="{FF2B5EF4-FFF2-40B4-BE49-F238E27FC236}">
                    <a16:creationId xmlns:a16="http://schemas.microsoft.com/office/drawing/2014/main" id="{D2C9DA83-DD69-F7A3-A698-63C9574260C9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440;p31">
                <a:extLst>
                  <a:ext uri="{FF2B5EF4-FFF2-40B4-BE49-F238E27FC236}">
                    <a16:creationId xmlns:a16="http://schemas.microsoft.com/office/drawing/2014/main" id="{B1DC03F7-2D71-A339-B410-1ED76325717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Google Shape;441;p31">
                <a:extLst>
                  <a:ext uri="{FF2B5EF4-FFF2-40B4-BE49-F238E27FC236}">
                    <a16:creationId xmlns:a16="http://schemas.microsoft.com/office/drawing/2014/main" id="{B04B0039-D8E0-284F-10B4-296CDB56DB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Google Shape;442;p31">
                <a:extLst>
                  <a:ext uri="{FF2B5EF4-FFF2-40B4-BE49-F238E27FC236}">
                    <a16:creationId xmlns:a16="http://schemas.microsoft.com/office/drawing/2014/main" id="{28BD3113-4BEF-E625-6472-A018643C08D7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" name="Google Shape;443;p31">
                <a:extLst>
                  <a:ext uri="{FF2B5EF4-FFF2-40B4-BE49-F238E27FC236}">
                    <a16:creationId xmlns:a16="http://schemas.microsoft.com/office/drawing/2014/main" id="{798A0831-E7F3-F1D4-8092-C3B329F91A42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" name="Google Shape;444;p31">
                <a:extLst>
                  <a:ext uri="{FF2B5EF4-FFF2-40B4-BE49-F238E27FC236}">
                    <a16:creationId xmlns:a16="http://schemas.microsoft.com/office/drawing/2014/main" id="{106FC84C-E2D0-4150-9CA6-94A01E33AFF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" name="Google Shape;445;p31">
                <a:extLst>
                  <a:ext uri="{FF2B5EF4-FFF2-40B4-BE49-F238E27FC236}">
                    <a16:creationId xmlns:a16="http://schemas.microsoft.com/office/drawing/2014/main" id="{63C25818-A9B4-649F-8D29-F88B0A2ABA67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" name="Google Shape;446;p31">
                <a:extLst>
                  <a:ext uri="{FF2B5EF4-FFF2-40B4-BE49-F238E27FC236}">
                    <a16:creationId xmlns:a16="http://schemas.microsoft.com/office/drawing/2014/main" id="{648B93EC-335B-A499-FF05-2E556B045241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" name="Google Shape;447;p31">
                <a:extLst>
                  <a:ext uri="{FF2B5EF4-FFF2-40B4-BE49-F238E27FC236}">
                    <a16:creationId xmlns:a16="http://schemas.microsoft.com/office/drawing/2014/main" id="{D6603A84-7B0C-097B-C4AA-F8D5680163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" name="Google Shape;448;p31">
                <a:extLst>
                  <a:ext uri="{FF2B5EF4-FFF2-40B4-BE49-F238E27FC236}">
                    <a16:creationId xmlns:a16="http://schemas.microsoft.com/office/drawing/2014/main" id="{1EB5C024-E6DB-EFCC-D09F-DB93B6CED577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" name="Google Shape;449;p31">
                <a:extLst>
                  <a:ext uri="{FF2B5EF4-FFF2-40B4-BE49-F238E27FC236}">
                    <a16:creationId xmlns:a16="http://schemas.microsoft.com/office/drawing/2014/main" id="{8184C97A-A233-12DC-08CD-626D949F7914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" name="Google Shape;450;p31">
                <a:extLst>
                  <a:ext uri="{FF2B5EF4-FFF2-40B4-BE49-F238E27FC236}">
                    <a16:creationId xmlns:a16="http://schemas.microsoft.com/office/drawing/2014/main" id="{C578425D-152E-4529-DA2B-0547A2D4180E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" name="Google Shape;451;p31">
                <a:extLst>
                  <a:ext uri="{FF2B5EF4-FFF2-40B4-BE49-F238E27FC236}">
                    <a16:creationId xmlns:a16="http://schemas.microsoft.com/office/drawing/2014/main" id="{400347BF-DD09-B717-0217-021B4C49CEF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" name="Google Shape;452;p31">
                <a:extLst>
                  <a:ext uri="{FF2B5EF4-FFF2-40B4-BE49-F238E27FC236}">
                    <a16:creationId xmlns:a16="http://schemas.microsoft.com/office/drawing/2014/main" id="{4863897B-E082-B920-8B54-EFD5AB2E8972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" name="Google Shape;453;p31">
                <a:extLst>
                  <a:ext uri="{FF2B5EF4-FFF2-40B4-BE49-F238E27FC236}">
                    <a16:creationId xmlns:a16="http://schemas.microsoft.com/office/drawing/2014/main" id="{3E5968E9-6277-2107-B5F8-99C24AED7D75}"/>
                  </a:ext>
                </a:extLst>
              </p:cNvPr>
              <p:cNvSpPr/>
              <p:nvPr/>
            </p:nvSpPr>
            <p:spPr>
              <a:xfrm>
                <a:off x="1749123" y="1487306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97" name="Picture 9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325" y="286892"/>
            <a:ext cx="1885950" cy="17680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140" y="4115272"/>
            <a:ext cx="1583678" cy="15836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515" y="2449970"/>
            <a:ext cx="1583678" cy="15836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3" name="图片 32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" b="688"/>
          <a:stretch/>
        </p:blipFill>
        <p:spPr>
          <a:xfrm>
            <a:off x="2064653" y="981399"/>
            <a:ext cx="1058982" cy="1044410"/>
          </a:xfrm>
          <a:prstGeom prst="rect">
            <a:avLst/>
          </a:prstGeom>
        </p:spPr>
      </p:pic>
      <p:pic>
        <p:nvPicPr>
          <p:cNvPr id="2" name="câu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6957872"/>
            <a:ext cx="487363" cy="4873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898EEF-6E74-ECB0-71BA-DC10795BB8B9}"/>
              </a:ext>
            </a:extLst>
          </p:cNvPr>
          <p:cNvSpPr txBox="1"/>
          <p:nvPr/>
        </p:nvSpPr>
        <p:spPr>
          <a:xfrm>
            <a:off x="939516" y="2132046"/>
            <a:ext cx="9028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+mj-lt"/>
              </a:rPr>
              <a:t>Số?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08167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audio>
              <p:cMediaNode vol="80000" numSld="999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/>
          <p:cNvGrpSpPr/>
          <p:nvPr/>
        </p:nvGrpSpPr>
        <p:grpSpPr>
          <a:xfrm>
            <a:off x="74868" y="856491"/>
            <a:ext cx="4498396" cy="4835519"/>
            <a:chOff x="438829" y="1768607"/>
            <a:chExt cx="3637366" cy="3866568"/>
          </a:xfrm>
        </p:grpSpPr>
        <p:sp>
          <p:nvSpPr>
            <p:cNvPr id="61" name="矩形: 圆角 19">
              <a:extLst>
                <a:ext uri="{FF2B5EF4-FFF2-40B4-BE49-F238E27FC236}">
                  <a16:creationId xmlns:a16="http://schemas.microsoft.com/office/drawing/2014/main" id="{508F0F7B-540E-4BDD-841E-9EBB0DAA2840}"/>
                </a:ext>
              </a:extLst>
            </p:cNvPr>
            <p:cNvSpPr/>
            <p:nvPr/>
          </p:nvSpPr>
          <p:spPr>
            <a:xfrm>
              <a:off x="1278436" y="1850575"/>
              <a:ext cx="2762250" cy="3784600"/>
            </a:xfrm>
            <a:custGeom>
              <a:avLst/>
              <a:gdLst>
                <a:gd name="connsiteX0" fmla="*/ 0 w 2762250"/>
                <a:gd name="connsiteY0" fmla="*/ 273739 h 3784600"/>
                <a:gd name="connsiteX1" fmla="*/ 273739 w 2762250"/>
                <a:gd name="connsiteY1" fmla="*/ 0 h 3784600"/>
                <a:gd name="connsiteX2" fmla="*/ 2488511 w 2762250"/>
                <a:gd name="connsiteY2" fmla="*/ 0 h 3784600"/>
                <a:gd name="connsiteX3" fmla="*/ 2762250 w 2762250"/>
                <a:gd name="connsiteY3" fmla="*/ 273739 h 3784600"/>
                <a:gd name="connsiteX4" fmla="*/ 2762250 w 2762250"/>
                <a:gd name="connsiteY4" fmla="*/ 3510861 h 3784600"/>
                <a:gd name="connsiteX5" fmla="*/ 2488511 w 2762250"/>
                <a:gd name="connsiteY5" fmla="*/ 3784600 h 3784600"/>
                <a:gd name="connsiteX6" fmla="*/ 273739 w 2762250"/>
                <a:gd name="connsiteY6" fmla="*/ 3784600 h 3784600"/>
                <a:gd name="connsiteX7" fmla="*/ 0 w 2762250"/>
                <a:gd name="connsiteY7" fmla="*/ 3510861 h 3784600"/>
                <a:gd name="connsiteX8" fmla="*/ 0 w 2762250"/>
                <a:gd name="connsiteY8" fmla="*/ 273739 h 378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2250" h="3784600" fill="none" extrusionOk="0">
                  <a:moveTo>
                    <a:pt x="0" y="273739"/>
                  </a:moveTo>
                  <a:cubicBezTo>
                    <a:pt x="6900" y="148001"/>
                    <a:pt x="132483" y="27222"/>
                    <a:pt x="273739" y="0"/>
                  </a:cubicBezTo>
                  <a:cubicBezTo>
                    <a:pt x="780968" y="-36474"/>
                    <a:pt x="2074172" y="-131175"/>
                    <a:pt x="2488511" y="0"/>
                  </a:cubicBezTo>
                  <a:cubicBezTo>
                    <a:pt x="2642246" y="4696"/>
                    <a:pt x="2741110" y="139907"/>
                    <a:pt x="2762250" y="273739"/>
                  </a:cubicBezTo>
                  <a:cubicBezTo>
                    <a:pt x="2860386" y="958710"/>
                    <a:pt x="2747270" y="2997164"/>
                    <a:pt x="2762250" y="3510861"/>
                  </a:cubicBezTo>
                  <a:cubicBezTo>
                    <a:pt x="2768707" y="3660522"/>
                    <a:pt x="2628784" y="3778202"/>
                    <a:pt x="2488511" y="3784600"/>
                  </a:cubicBezTo>
                  <a:cubicBezTo>
                    <a:pt x="1903160" y="3903526"/>
                    <a:pt x="713704" y="3748705"/>
                    <a:pt x="273739" y="3784600"/>
                  </a:cubicBezTo>
                  <a:cubicBezTo>
                    <a:pt x="118189" y="3790638"/>
                    <a:pt x="-11458" y="3671493"/>
                    <a:pt x="0" y="3510861"/>
                  </a:cubicBezTo>
                  <a:cubicBezTo>
                    <a:pt x="-96102" y="2394014"/>
                    <a:pt x="48379" y="1018912"/>
                    <a:pt x="0" y="273739"/>
                  </a:cubicBezTo>
                  <a:close/>
                </a:path>
                <a:path w="2762250" h="3784600" stroke="0" extrusionOk="0">
                  <a:moveTo>
                    <a:pt x="0" y="273739"/>
                  </a:moveTo>
                  <a:cubicBezTo>
                    <a:pt x="-6030" y="105143"/>
                    <a:pt x="129723" y="-7824"/>
                    <a:pt x="273739" y="0"/>
                  </a:cubicBezTo>
                  <a:cubicBezTo>
                    <a:pt x="1047500" y="138061"/>
                    <a:pt x="1637073" y="95278"/>
                    <a:pt x="2488511" y="0"/>
                  </a:cubicBezTo>
                  <a:cubicBezTo>
                    <a:pt x="2633097" y="-24048"/>
                    <a:pt x="2760314" y="130874"/>
                    <a:pt x="2762250" y="273739"/>
                  </a:cubicBezTo>
                  <a:cubicBezTo>
                    <a:pt x="2688449" y="722461"/>
                    <a:pt x="2809263" y="2558356"/>
                    <a:pt x="2762250" y="3510861"/>
                  </a:cubicBezTo>
                  <a:cubicBezTo>
                    <a:pt x="2741149" y="3670203"/>
                    <a:pt x="2648256" y="3776987"/>
                    <a:pt x="2488511" y="3784600"/>
                  </a:cubicBezTo>
                  <a:cubicBezTo>
                    <a:pt x="2226330" y="3753440"/>
                    <a:pt x="1320669" y="3891461"/>
                    <a:pt x="273739" y="3784600"/>
                  </a:cubicBezTo>
                  <a:cubicBezTo>
                    <a:pt x="130924" y="3768414"/>
                    <a:pt x="17365" y="3663825"/>
                    <a:pt x="0" y="3510861"/>
                  </a:cubicBezTo>
                  <a:cubicBezTo>
                    <a:pt x="-80007" y="2923976"/>
                    <a:pt x="67080" y="1345095"/>
                    <a:pt x="0" y="273739"/>
                  </a:cubicBezTo>
                  <a:close/>
                </a:path>
              </a:pathLst>
            </a:custGeom>
            <a:solidFill>
              <a:srgbClr val="B54D06"/>
            </a:solidFill>
            <a:ln w="28575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690286337">
                    <a:prstGeom prst="roundRect">
                      <a:avLst>
                        <a:gd name="adj" fmla="val 991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62" name="矩形: 圆角 21"/>
            <p:cNvSpPr/>
            <p:nvPr/>
          </p:nvSpPr>
          <p:spPr>
            <a:xfrm>
              <a:off x="438829" y="1768607"/>
              <a:ext cx="3637366" cy="3784600"/>
            </a:xfrm>
            <a:custGeom>
              <a:avLst/>
              <a:gdLst>
                <a:gd name="connsiteX0" fmla="*/ 0 w 3637366"/>
                <a:gd name="connsiteY0" fmla="*/ 297609 h 3784600"/>
                <a:gd name="connsiteX1" fmla="*/ 360463 w 3637366"/>
                <a:gd name="connsiteY1" fmla="*/ 0 h 3784600"/>
                <a:gd name="connsiteX2" fmla="*/ 3276902 w 3637366"/>
                <a:gd name="connsiteY2" fmla="*/ 0 h 3784600"/>
                <a:gd name="connsiteX3" fmla="*/ 3637366 w 3637366"/>
                <a:gd name="connsiteY3" fmla="*/ 297609 h 3784600"/>
                <a:gd name="connsiteX4" fmla="*/ 3637366 w 3637366"/>
                <a:gd name="connsiteY4" fmla="*/ 3486990 h 3784600"/>
                <a:gd name="connsiteX5" fmla="*/ 3276902 w 3637366"/>
                <a:gd name="connsiteY5" fmla="*/ 3784600 h 3784600"/>
                <a:gd name="connsiteX6" fmla="*/ 360463 w 3637366"/>
                <a:gd name="connsiteY6" fmla="*/ 3784600 h 3784600"/>
                <a:gd name="connsiteX7" fmla="*/ 0 w 3637366"/>
                <a:gd name="connsiteY7" fmla="*/ 3486990 h 3784600"/>
                <a:gd name="connsiteX8" fmla="*/ 0 w 3637366"/>
                <a:gd name="connsiteY8" fmla="*/ 297609 h 3784600"/>
                <a:gd name="connsiteX0" fmla="*/ 0 w 3637366"/>
                <a:gd name="connsiteY0" fmla="*/ 297609 h 3784600"/>
                <a:gd name="connsiteX1" fmla="*/ 360463 w 3637366"/>
                <a:gd name="connsiteY1" fmla="*/ 0 h 3784600"/>
                <a:gd name="connsiteX2" fmla="*/ 3276902 w 3637366"/>
                <a:gd name="connsiteY2" fmla="*/ 0 h 3784600"/>
                <a:gd name="connsiteX3" fmla="*/ 3637366 w 3637366"/>
                <a:gd name="connsiteY3" fmla="*/ 297609 h 3784600"/>
                <a:gd name="connsiteX4" fmla="*/ 3637366 w 3637366"/>
                <a:gd name="connsiteY4" fmla="*/ 3486990 h 3784600"/>
                <a:gd name="connsiteX5" fmla="*/ 3276902 w 3637366"/>
                <a:gd name="connsiteY5" fmla="*/ 3784600 h 3784600"/>
                <a:gd name="connsiteX6" fmla="*/ 360463 w 3637366"/>
                <a:gd name="connsiteY6" fmla="*/ 3784600 h 3784600"/>
                <a:gd name="connsiteX7" fmla="*/ 0 w 3637366"/>
                <a:gd name="connsiteY7" fmla="*/ 3486990 h 3784600"/>
                <a:gd name="connsiteX8" fmla="*/ 0 w 3637366"/>
                <a:gd name="connsiteY8" fmla="*/ 297609 h 378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37366" h="3784600" fill="none" extrusionOk="0">
                  <a:moveTo>
                    <a:pt x="0" y="297609"/>
                  </a:moveTo>
                  <a:cubicBezTo>
                    <a:pt x="8265" y="162629"/>
                    <a:pt x="180219" y="48980"/>
                    <a:pt x="360463" y="0"/>
                  </a:cubicBezTo>
                  <a:cubicBezTo>
                    <a:pt x="1442098" y="38481"/>
                    <a:pt x="1894431" y="-76484"/>
                    <a:pt x="3276902" y="0"/>
                  </a:cubicBezTo>
                  <a:cubicBezTo>
                    <a:pt x="3500919" y="41458"/>
                    <a:pt x="3596182" y="163928"/>
                    <a:pt x="3637366" y="297609"/>
                  </a:cubicBezTo>
                  <a:cubicBezTo>
                    <a:pt x="3746071" y="917112"/>
                    <a:pt x="3647157" y="3078142"/>
                    <a:pt x="3637366" y="3486990"/>
                  </a:cubicBezTo>
                  <a:cubicBezTo>
                    <a:pt x="3683198" y="3641532"/>
                    <a:pt x="3437530" y="3762944"/>
                    <a:pt x="3276902" y="3784600"/>
                  </a:cubicBezTo>
                  <a:cubicBezTo>
                    <a:pt x="2629334" y="3933549"/>
                    <a:pt x="1125012" y="3772616"/>
                    <a:pt x="360463" y="3784600"/>
                  </a:cubicBezTo>
                  <a:cubicBezTo>
                    <a:pt x="127606" y="3827816"/>
                    <a:pt x="-28700" y="3671528"/>
                    <a:pt x="0" y="3486990"/>
                  </a:cubicBezTo>
                  <a:cubicBezTo>
                    <a:pt x="-229970" y="2588177"/>
                    <a:pt x="111721" y="1883943"/>
                    <a:pt x="0" y="297609"/>
                  </a:cubicBezTo>
                  <a:close/>
                </a:path>
                <a:path w="3637366" h="3784600" stroke="0" extrusionOk="0">
                  <a:moveTo>
                    <a:pt x="0" y="297609"/>
                  </a:moveTo>
                  <a:cubicBezTo>
                    <a:pt x="-22882" y="106303"/>
                    <a:pt x="197941" y="-9124"/>
                    <a:pt x="360463" y="0"/>
                  </a:cubicBezTo>
                  <a:cubicBezTo>
                    <a:pt x="1278866" y="-27629"/>
                    <a:pt x="2085923" y="155941"/>
                    <a:pt x="3276902" y="0"/>
                  </a:cubicBezTo>
                  <a:cubicBezTo>
                    <a:pt x="3485704" y="-33827"/>
                    <a:pt x="3629789" y="127214"/>
                    <a:pt x="3637366" y="297609"/>
                  </a:cubicBezTo>
                  <a:cubicBezTo>
                    <a:pt x="3570412" y="1669905"/>
                    <a:pt x="3674177" y="2374729"/>
                    <a:pt x="3637366" y="3486990"/>
                  </a:cubicBezTo>
                  <a:cubicBezTo>
                    <a:pt x="3629743" y="3659507"/>
                    <a:pt x="3527428" y="3784655"/>
                    <a:pt x="3276902" y="3784600"/>
                  </a:cubicBezTo>
                  <a:cubicBezTo>
                    <a:pt x="2647166" y="3653862"/>
                    <a:pt x="1143092" y="4017940"/>
                    <a:pt x="360463" y="3784600"/>
                  </a:cubicBezTo>
                  <a:cubicBezTo>
                    <a:pt x="169476" y="3776182"/>
                    <a:pt x="12338" y="3629295"/>
                    <a:pt x="0" y="3486990"/>
                  </a:cubicBezTo>
                  <a:cubicBezTo>
                    <a:pt x="-6032" y="2406029"/>
                    <a:pt x="118234" y="1647971"/>
                    <a:pt x="0" y="297609"/>
                  </a:cubicBezTo>
                  <a:close/>
                </a:path>
                <a:path w="3637366" h="3784600" fill="none" stroke="0" extrusionOk="0">
                  <a:moveTo>
                    <a:pt x="0" y="297609"/>
                  </a:moveTo>
                  <a:cubicBezTo>
                    <a:pt x="-3584" y="123160"/>
                    <a:pt x="190169" y="-12668"/>
                    <a:pt x="360463" y="0"/>
                  </a:cubicBezTo>
                  <a:cubicBezTo>
                    <a:pt x="1403841" y="-52445"/>
                    <a:pt x="1921279" y="-82396"/>
                    <a:pt x="3276902" y="0"/>
                  </a:cubicBezTo>
                  <a:cubicBezTo>
                    <a:pt x="3487943" y="14359"/>
                    <a:pt x="3614076" y="154492"/>
                    <a:pt x="3637366" y="297609"/>
                  </a:cubicBezTo>
                  <a:cubicBezTo>
                    <a:pt x="3746182" y="959262"/>
                    <a:pt x="3681783" y="3129769"/>
                    <a:pt x="3637366" y="3486990"/>
                  </a:cubicBezTo>
                  <a:cubicBezTo>
                    <a:pt x="3633101" y="3657553"/>
                    <a:pt x="3486541" y="3763208"/>
                    <a:pt x="3276902" y="3784600"/>
                  </a:cubicBezTo>
                  <a:cubicBezTo>
                    <a:pt x="2681138" y="3783642"/>
                    <a:pt x="1280328" y="3806904"/>
                    <a:pt x="360463" y="3784600"/>
                  </a:cubicBezTo>
                  <a:cubicBezTo>
                    <a:pt x="150777" y="3793680"/>
                    <a:pt x="-13201" y="3669051"/>
                    <a:pt x="0" y="3486990"/>
                  </a:cubicBezTo>
                  <a:cubicBezTo>
                    <a:pt x="-105888" y="2571797"/>
                    <a:pt x="-36280" y="1953515"/>
                    <a:pt x="0" y="297609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690286337">
                    <a:custGeom>
                      <a:avLst/>
                      <a:gdLst>
                        <a:gd name="connsiteX0" fmla="*/ 0 w 3755699"/>
                        <a:gd name="connsiteY0" fmla="*/ 372190 h 4733010"/>
                        <a:gd name="connsiteX1" fmla="*/ 372190 w 3755699"/>
                        <a:gd name="connsiteY1" fmla="*/ 0 h 4733010"/>
                        <a:gd name="connsiteX2" fmla="*/ 3383509 w 3755699"/>
                        <a:gd name="connsiteY2" fmla="*/ 0 h 4733010"/>
                        <a:gd name="connsiteX3" fmla="*/ 3755699 w 3755699"/>
                        <a:gd name="connsiteY3" fmla="*/ 372190 h 4733010"/>
                        <a:gd name="connsiteX4" fmla="*/ 3755699 w 3755699"/>
                        <a:gd name="connsiteY4" fmla="*/ 4360820 h 4733010"/>
                        <a:gd name="connsiteX5" fmla="*/ 3383509 w 3755699"/>
                        <a:gd name="connsiteY5" fmla="*/ 4733010 h 4733010"/>
                        <a:gd name="connsiteX6" fmla="*/ 372190 w 3755699"/>
                        <a:gd name="connsiteY6" fmla="*/ 4733010 h 4733010"/>
                        <a:gd name="connsiteX7" fmla="*/ 0 w 3755699"/>
                        <a:gd name="connsiteY7" fmla="*/ 4360820 h 4733010"/>
                        <a:gd name="connsiteX8" fmla="*/ 0 w 3755699"/>
                        <a:gd name="connsiteY8" fmla="*/ 372190 h 47330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755699" h="4733010" fill="none" extrusionOk="0">
                          <a:moveTo>
                            <a:pt x="0" y="372190"/>
                          </a:moveTo>
                          <a:cubicBezTo>
                            <a:pt x="1758" y="173117"/>
                            <a:pt x="172407" y="15829"/>
                            <a:pt x="372190" y="0"/>
                          </a:cubicBezTo>
                          <a:cubicBezTo>
                            <a:pt x="1462205" y="-36474"/>
                            <a:pt x="1943302" y="-131175"/>
                            <a:pt x="3383509" y="0"/>
                          </a:cubicBezTo>
                          <a:cubicBezTo>
                            <a:pt x="3603263" y="26115"/>
                            <a:pt x="3733212" y="185091"/>
                            <a:pt x="3755699" y="372190"/>
                          </a:cubicBezTo>
                          <a:cubicBezTo>
                            <a:pt x="3853835" y="1124994"/>
                            <a:pt x="3740719" y="3847578"/>
                            <a:pt x="3755699" y="4360820"/>
                          </a:cubicBezTo>
                          <a:cubicBezTo>
                            <a:pt x="3780133" y="4560620"/>
                            <a:pt x="3580039" y="4727717"/>
                            <a:pt x="3383509" y="4733010"/>
                          </a:cubicBezTo>
                          <a:cubicBezTo>
                            <a:pt x="2822944" y="4851936"/>
                            <a:pt x="1355392" y="4697115"/>
                            <a:pt x="372190" y="4733010"/>
                          </a:cubicBezTo>
                          <a:cubicBezTo>
                            <a:pt x="151744" y="4753595"/>
                            <a:pt x="-25104" y="4587080"/>
                            <a:pt x="0" y="4360820"/>
                          </a:cubicBezTo>
                          <a:cubicBezTo>
                            <a:pt x="-96102" y="3270898"/>
                            <a:pt x="48379" y="2288836"/>
                            <a:pt x="0" y="372190"/>
                          </a:cubicBezTo>
                          <a:close/>
                        </a:path>
                        <a:path w="3755699" h="4733010" stroke="0" extrusionOk="0">
                          <a:moveTo>
                            <a:pt x="0" y="372190"/>
                          </a:moveTo>
                          <a:cubicBezTo>
                            <a:pt x="-8955" y="140774"/>
                            <a:pt x="171088" y="-4861"/>
                            <a:pt x="372190" y="0"/>
                          </a:cubicBezTo>
                          <a:cubicBezTo>
                            <a:pt x="1255272" y="138061"/>
                            <a:pt x="2060712" y="95278"/>
                            <a:pt x="3383509" y="0"/>
                          </a:cubicBezTo>
                          <a:cubicBezTo>
                            <a:pt x="3585474" y="-13089"/>
                            <a:pt x="3753612" y="175599"/>
                            <a:pt x="3755699" y="372190"/>
                          </a:cubicBezTo>
                          <a:cubicBezTo>
                            <a:pt x="3681898" y="2066276"/>
                            <a:pt x="3802712" y="2956098"/>
                            <a:pt x="3755699" y="4360820"/>
                          </a:cubicBezTo>
                          <a:cubicBezTo>
                            <a:pt x="3752542" y="4567596"/>
                            <a:pt x="3615467" y="4709538"/>
                            <a:pt x="3383509" y="4733010"/>
                          </a:cubicBezTo>
                          <a:cubicBezTo>
                            <a:pt x="2640327" y="4701850"/>
                            <a:pt x="1161588" y="4839871"/>
                            <a:pt x="372190" y="4733010"/>
                          </a:cubicBezTo>
                          <a:cubicBezTo>
                            <a:pt x="177550" y="4711895"/>
                            <a:pt x="25479" y="4568989"/>
                            <a:pt x="0" y="4360820"/>
                          </a:cubicBezTo>
                          <a:cubicBezTo>
                            <a:pt x="-80007" y="3004534"/>
                            <a:pt x="67080" y="1979544"/>
                            <a:pt x="0" y="37219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,3 + 2,4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..?..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2,4 + 6,3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 </a:t>
              </a:r>
            </a:p>
          </p:txBody>
        </p:sp>
      </p:grpSp>
      <p:grpSp>
        <p:nvGrpSpPr>
          <p:cNvPr id="103" name="Group c"/>
          <p:cNvGrpSpPr/>
          <p:nvPr/>
        </p:nvGrpSpPr>
        <p:grpSpPr>
          <a:xfrm>
            <a:off x="4689219" y="4355478"/>
            <a:ext cx="6612802" cy="1507475"/>
            <a:chOff x="4689219" y="4355478"/>
            <a:chExt cx="6612802" cy="1507475"/>
          </a:xfrm>
        </p:grpSpPr>
        <p:grpSp>
          <p:nvGrpSpPr>
            <p:cNvPr id="70" name="Group 69"/>
            <p:cNvGrpSpPr/>
            <p:nvPr/>
          </p:nvGrpSpPr>
          <p:grpSpPr>
            <a:xfrm>
              <a:off x="5613113" y="4355478"/>
              <a:ext cx="5688908" cy="1293846"/>
              <a:chOff x="1300459" y="3757772"/>
              <a:chExt cx="2389436" cy="525212"/>
            </a:xfrm>
          </p:grpSpPr>
          <p:sp>
            <p:nvSpPr>
              <p:cNvPr id="71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2" name="文本框 18"/>
              <p:cNvSpPr txBox="1"/>
              <p:nvPr/>
            </p:nvSpPr>
            <p:spPr>
              <a:xfrm>
                <a:off x="1300459" y="3757772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10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Kieu 5H" panose="020B0603050302020204" pitchFamily="34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&gt;</a:t>
                </a:r>
                <a:endParaRPr kumimoji="0" lang="zh-CN" altLang="en-US" sz="72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37" name="Google Shape;293;p27">
              <a:extLst>
                <a:ext uri="{FF2B5EF4-FFF2-40B4-BE49-F238E27FC236}">
                  <a16:creationId xmlns:a16="http://schemas.microsoft.com/office/drawing/2014/main" id="{F2A58BBE-857C-B7E7-1F2E-08AE92DBEF2C}"/>
                </a:ext>
              </a:extLst>
            </p:cNvPr>
            <p:cNvGrpSpPr/>
            <p:nvPr/>
          </p:nvGrpSpPr>
          <p:grpSpPr>
            <a:xfrm rot="21403310">
              <a:off x="4689219" y="4394865"/>
              <a:ext cx="1561143" cy="1468088"/>
              <a:chOff x="3452031" y="1404273"/>
              <a:chExt cx="1016859" cy="609422"/>
            </a:xfrm>
          </p:grpSpPr>
          <p:sp>
            <p:nvSpPr>
              <p:cNvPr id="39" name="Google Shape;294;p27">
                <a:extLst>
                  <a:ext uri="{FF2B5EF4-FFF2-40B4-BE49-F238E27FC236}">
                    <a16:creationId xmlns:a16="http://schemas.microsoft.com/office/drawing/2014/main" id="{D2D4C231-1A38-0FD5-456C-7727953658B5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" name="Google Shape;295;p27">
                <a:extLst>
                  <a:ext uri="{FF2B5EF4-FFF2-40B4-BE49-F238E27FC236}">
                    <a16:creationId xmlns:a16="http://schemas.microsoft.com/office/drawing/2014/main" id="{C6042492-5720-5EF8-460D-9B620F907D2A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296;p27">
                <a:extLst>
                  <a:ext uri="{FF2B5EF4-FFF2-40B4-BE49-F238E27FC236}">
                    <a16:creationId xmlns:a16="http://schemas.microsoft.com/office/drawing/2014/main" id="{35CAD6B6-EF25-29EC-FFE3-51ACB233C350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297;p27">
                <a:extLst>
                  <a:ext uri="{FF2B5EF4-FFF2-40B4-BE49-F238E27FC236}">
                    <a16:creationId xmlns:a16="http://schemas.microsoft.com/office/drawing/2014/main" id="{3FEAE17A-DCBB-78BC-B638-77F55F91A83B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298;p27">
                <a:extLst>
                  <a:ext uri="{FF2B5EF4-FFF2-40B4-BE49-F238E27FC236}">
                    <a16:creationId xmlns:a16="http://schemas.microsoft.com/office/drawing/2014/main" id="{9CD55A9E-B2A0-FFE6-0E24-5B9DCBC6DE6D}"/>
                  </a:ext>
                </a:extLst>
              </p:cNvPr>
              <p:cNvSpPr/>
              <p:nvPr/>
            </p:nvSpPr>
            <p:spPr>
              <a:xfrm>
                <a:off x="3716602" y="1453022"/>
                <a:ext cx="63968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" name="Google Shape;299;p27">
                <a:extLst>
                  <a:ext uri="{FF2B5EF4-FFF2-40B4-BE49-F238E27FC236}">
                    <a16:creationId xmlns:a16="http://schemas.microsoft.com/office/drawing/2014/main" id="{9F55F073-471B-E9E9-0D09-ADFE3506C3B9}"/>
                  </a:ext>
                </a:extLst>
              </p:cNvPr>
              <p:cNvSpPr/>
              <p:nvPr/>
            </p:nvSpPr>
            <p:spPr>
              <a:xfrm>
                <a:off x="3452031" y="1438017"/>
                <a:ext cx="885799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300;p27">
                <a:extLst>
                  <a:ext uri="{FF2B5EF4-FFF2-40B4-BE49-F238E27FC236}">
                    <a16:creationId xmlns:a16="http://schemas.microsoft.com/office/drawing/2014/main" id="{365CD12D-A523-743E-C317-7DD51707B08A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301;p27">
                <a:extLst>
                  <a:ext uri="{FF2B5EF4-FFF2-40B4-BE49-F238E27FC236}">
                    <a16:creationId xmlns:a16="http://schemas.microsoft.com/office/drawing/2014/main" id="{B1C7BB1D-A90B-2CAD-AB8F-3E73DCEDA59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302;p27">
                <a:extLst>
                  <a:ext uri="{FF2B5EF4-FFF2-40B4-BE49-F238E27FC236}">
                    <a16:creationId xmlns:a16="http://schemas.microsoft.com/office/drawing/2014/main" id="{2F464EAC-41E7-5217-27BF-290C1309E1E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303;p27">
                <a:extLst>
                  <a:ext uri="{FF2B5EF4-FFF2-40B4-BE49-F238E27FC236}">
                    <a16:creationId xmlns:a16="http://schemas.microsoft.com/office/drawing/2014/main" id="{B96E291B-536D-6F8A-DE10-B5C3253A9DEA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Google Shape;304;p27">
                <a:extLst>
                  <a:ext uri="{FF2B5EF4-FFF2-40B4-BE49-F238E27FC236}">
                    <a16:creationId xmlns:a16="http://schemas.microsoft.com/office/drawing/2014/main" id="{4C2F6090-8239-FE8E-CA3A-C495880CA9AC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305;p27">
                <a:extLst>
                  <a:ext uri="{FF2B5EF4-FFF2-40B4-BE49-F238E27FC236}">
                    <a16:creationId xmlns:a16="http://schemas.microsoft.com/office/drawing/2014/main" id="{92B5E5D7-6269-790F-C74E-654779B27993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306;p27">
                <a:extLst>
                  <a:ext uri="{FF2B5EF4-FFF2-40B4-BE49-F238E27FC236}">
                    <a16:creationId xmlns:a16="http://schemas.microsoft.com/office/drawing/2014/main" id="{4420934A-3245-4D5E-8DE8-4397EB0E902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307;p27">
                <a:extLst>
                  <a:ext uri="{FF2B5EF4-FFF2-40B4-BE49-F238E27FC236}">
                    <a16:creationId xmlns:a16="http://schemas.microsoft.com/office/drawing/2014/main" id="{A8CC3EDE-7215-4866-2DED-DE326B9980CB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308;p27">
                <a:extLst>
                  <a:ext uri="{FF2B5EF4-FFF2-40B4-BE49-F238E27FC236}">
                    <a16:creationId xmlns:a16="http://schemas.microsoft.com/office/drawing/2014/main" id="{BD5CEBD6-7CE7-251D-3F5C-0A8F15A3A1A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309;p27">
                <a:extLst>
                  <a:ext uri="{FF2B5EF4-FFF2-40B4-BE49-F238E27FC236}">
                    <a16:creationId xmlns:a16="http://schemas.microsoft.com/office/drawing/2014/main" id="{5A041ECF-D503-5A34-35ED-7B98EE8F9229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" name="Google Shape;310;p27">
                <a:extLst>
                  <a:ext uri="{FF2B5EF4-FFF2-40B4-BE49-F238E27FC236}">
                    <a16:creationId xmlns:a16="http://schemas.microsoft.com/office/drawing/2014/main" id="{191F857A-7D0F-0BBD-5033-739B1F9DDC42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" name="Google Shape;311;p27">
                <a:extLst>
                  <a:ext uri="{FF2B5EF4-FFF2-40B4-BE49-F238E27FC236}">
                    <a16:creationId xmlns:a16="http://schemas.microsoft.com/office/drawing/2014/main" id="{0AE1E744-3264-8A96-10FA-02EFCB26225C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" name="Google Shape;312;p27">
                <a:extLst>
                  <a:ext uri="{FF2B5EF4-FFF2-40B4-BE49-F238E27FC236}">
                    <a16:creationId xmlns:a16="http://schemas.microsoft.com/office/drawing/2014/main" id="{3F2E924D-7F2D-08DB-4B9D-630AC9909A9E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313;p27">
                <a:extLst>
                  <a:ext uri="{FF2B5EF4-FFF2-40B4-BE49-F238E27FC236}">
                    <a16:creationId xmlns:a16="http://schemas.microsoft.com/office/drawing/2014/main" id="{64EF7073-7B3A-E758-FCB9-897D60AFBDA4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314;p27">
                <a:extLst>
                  <a:ext uri="{FF2B5EF4-FFF2-40B4-BE49-F238E27FC236}">
                    <a16:creationId xmlns:a16="http://schemas.microsoft.com/office/drawing/2014/main" id="{97A2B157-5382-58AB-0674-56950D156BE1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2" name="Group b"/>
          <p:cNvGrpSpPr/>
          <p:nvPr/>
        </p:nvGrpSpPr>
        <p:grpSpPr>
          <a:xfrm>
            <a:off x="4948385" y="2557708"/>
            <a:ext cx="6286631" cy="1371034"/>
            <a:chOff x="4948385" y="2557708"/>
            <a:chExt cx="6286631" cy="1371034"/>
          </a:xfrm>
        </p:grpSpPr>
        <p:grpSp>
          <p:nvGrpSpPr>
            <p:cNvPr id="67" name="Group 66"/>
            <p:cNvGrpSpPr/>
            <p:nvPr/>
          </p:nvGrpSpPr>
          <p:grpSpPr>
            <a:xfrm>
              <a:off x="5469054" y="2608022"/>
              <a:ext cx="5765962" cy="1320720"/>
              <a:chOff x="1268095" y="3746863"/>
              <a:chExt cx="2421800" cy="536121"/>
            </a:xfrm>
          </p:grpSpPr>
          <p:sp>
            <p:nvSpPr>
              <p:cNvPr id="68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9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10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Kieu 5H" panose="020B0603050302020204" pitchFamily="34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&lt;</a:t>
                </a:r>
                <a:endParaRPr kumimoji="0" lang="zh-CN" altLang="en-US" sz="72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4" name="Google Shape;282;p27">
              <a:extLst>
                <a:ext uri="{FF2B5EF4-FFF2-40B4-BE49-F238E27FC236}">
                  <a16:creationId xmlns:a16="http://schemas.microsoft.com/office/drawing/2014/main" id="{7E97E676-8A4B-8906-2FE4-22950AA1E9D9}"/>
                </a:ext>
              </a:extLst>
            </p:cNvPr>
            <p:cNvGrpSpPr/>
            <p:nvPr/>
          </p:nvGrpSpPr>
          <p:grpSpPr>
            <a:xfrm rot="21111617">
              <a:off x="4948385" y="2557708"/>
              <a:ext cx="967097" cy="1260217"/>
              <a:chOff x="2659950" y="1396779"/>
              <a:chExt cx="617985" cy="605419"/>
            </a:xfrm>
          </p:grpSpPr>
          <p:sp>
            <p:nvSpPr>
              <p:cNvPr id="6" name="Google Shape;283;p27">
                <a:extLst>
                  <a:ext uri="{FF2B5EF4-FFF2-40B4-BE49-F238E27FC236}">
                    <a16:creationId xmlns:a16="http://schemas.microsoft.com/office/drawing/2014/main" id="{88DB6699-3482-9B94-81E8-3037E2FF73DC}"/>
                  </a:ext>
                </a:extLst>
              </p:cNvPr>
              <p:cNvSpPr/>
              <p:nvPr/>
            </p:nvSpPr>
            <p:spPr>
              <a:xfrm>
                <a:off x="2659950" y="1396779"/>
                <a:ext cx="617985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" name="Google Shape;284;p27">
                <a:extLst>
                  <a:ext uri="{FF2B5EF4-FFF2-40B4-BE49-F238E27FC236}">
                    <a16:creationId xmlns:a16="http://schemas.microsoft.com/office/drawing/2014/main" id="{AA9A3EC6-AC1A-4202-1B12-828B85E36C9B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" name="Google Shape;285;p27">
                <a:extLst>
                  <a:ext uri="{FF2B5EF4-FFF2-40B4-BE49-F238E27FC236}">
                    <a16:creationId xmlns:a16="http://schemas.microsoft.com/office/drawing/2014/main" id="{B354B04B-4652-E697-1795-89069AAF529B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" name="Google Shape;286;p27">
                <a:extLst>
                  <a:ext uri="{FF2B5EF4-FFF2-40B4-BE49-F238E27FC236}">
                    <a16:creationId xmlns:a16="http://schemas.microsoft.com/office/drawing/2014/main" id="{2A187252-60EF-5E37-706E-4DA8AC503358}"/>
                  </a:ext>
                </a:extLst>
              </p:cNvPr>
              <p:cNvSpPr/>
              <p:nvPr/>
            </p:nvSpPr>
            <p:spPr>
              <a:xfrm>
                <a:off x="2763353" y="1494559"/>
                <a:ext cx="489364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" name="Google Shape;287;p27">
                <a:extLst>
                  <a:ext uri="{FF2B5EF4-FFF2-40B4-BE49-F238E27FC236}">
                    <a16:creationId xmlns:a16="http://schemas.microsoft.com/office/drawing/2014/main" id="{DC73BF94-13C1-D2E1-B6C0-9FA6BF5A1C9C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" name="Google Shape;288;p27">
                <a:extLst>
                  <a:ext uri="{FF2B5EF4-FFF2-40B4-BE49-F238E27FC236}">
                    <a16:creationId xmlns:a16="http://schemas.microsoft.com/office/drawing/2014/main" id="{00B3FA94-7622-81A9-8674-149E70557929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" name="Google Shape;289;p27">
                <a:extLst>
                  <a:ext uri="{FF2B5EF4-FFF2-40B4-BE49-F238E27FC236}">
                    <a16:creationId xmlns:a16="http://schemas.microsoft.com/office/drawing/2014/main" id="{F894E2D6-112E-8664-70D0-76D336008CB9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" name="Google Shape;290;p27">
                <a:extLst>
                  <a:ext uri="{FF2B5EF4-FFF2-40B4-BE49-F238E27FC236}">
                    <a16:creationId xmlns:a16="http://schemas.microsoft.com/office/drawing/2014/main" id="{F9C95836-8CF2-206A-A12F-330EB1FBD23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" name="Google Shape;291;p27">
                <a:extLst>
                  <a:ext uri="{FF2B5EF4-FFF2-40B4-BE49-F238E27FC236}">
                    <a16:creationId xmlns:a16="http://schemas.microsoft.com/office/drawing/2014/main" id="{FF2ECAC5-B428-331E-A2DD-DBDFA7927F2D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" name="Google Shape;292;p27">
                <a:extLst>
                  <a:ext uri="{FF2B5EF4-FFF2-40B4-BE49-F238E27FC236}">
                    <a16:creationId xmlns:a16="http://schemas.microsoft.com/office/drawing/2014/main" id="{41EB5D8E-0A0E-68F3-7B6F-05B82D82C4E5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1" name="Group a"/>
          <p:cNvGrpSpPr/>
          <p:nvPr/>
        </p:nvGrpSpPr>
        <p:grpSpPr>
          <a:xfrm>
            <a:off x="4987475" y="485138"/>
            <a:ext cx="6220132" cy="1501840"/>
            <a:chOff x="4987475" y="485138"/>
            <a:chExt cx="6220132" cy="1501840"/>
          </a:xfrm>
        </p:grpSpPr>
        <p:grpSp>
          <p:nvGrpSpPr>
            <p:cNvPr id="64" name="Group 63"/>
            <p:cNvGrpSpPr/>
            <p:nvPr/>
          </p:nvGrpSpPr>
          <p:grpSpPr>
            <a:xfrm>
              <a:off x="5441645" y="666258"/>
              <a:ext cx="5765962" cy="1320720"/>
              <a:chOff x="1268095" y="3746863"/>
              <a:chExt cx="2421800" cy="536121"/>
            </a:xfrm>
          </p:grpSpPr>
          <p:sp>
            <p:nvSpPr>
              <p:cNvPr id="65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6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zh-CN" sz="7200" b="0" i="0" u="none" strike="noStrike" kern="1200" cap="none" spc="10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=</a:t>
                </a:r>
                <a:endParaRPr kumimoji="0" lang="zh-CN" altLang="en-US" sz="72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75" name="Google Shape;438;p31">
              <a:extLst>
                <a:ext uri="{FF2B5EF4-FFF2-40B4-BE49-F238E27FC236}">
                  <a16:creationId xmlns:a16="http://schemas.microsoft.com/office/drawing/2014/main" id="{FBBE2949-1D56-FD0C-B3FB-FEF32E24C236}"/>
                </a:ext>
              </a:extLst>
            </p:cNvPr>
            <p:cNvGrpSpPr/>
            <p:nvPr/>
          </p:nvGrpSpPr>
          <p:grpSpPr>
            <a:xfrm>
              <a:off x="4987475" y="485138"/>
              <a:ext cx="1163264" cy="1453863"/>
              <a:chOff x="1702688" y="1359262"/>
              <a:chExt cx="519674" cy="648887"/>
            </a:xfrm>
          </p:grpSpPr>
          <p:sp>
            <p:nvSpPr>
              <p:cNvPr id="77" name="Google Shape;439;p31">
                <a:extLst>
                  <a:ext uri="{FF2B5EF4-FFF2-40B4-BE49-F238E27FC236}">
                    <a16:creationId xmlns:a16="http://schemas.microsoft.com/office/drawing/2014/main" id="{D2C9DA83-DD69-F7A3-A698-63C9574260C9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440;p31">
                <a:extLst>
                  <a:ext uri="{FF2B5EF4-FFF2-40B4-BE49-F238E27FC236}">
                    <a16:creationId xmlns:a16="http://schemas.microsoft.com/office/drawing/2014/main" id="{B1DC03F7-2D71-A339-B410-1ED76325717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Google Shape;441;p31">
                <a:extLst>
                  <a:ext uri="{FF2B5EF4-FFF2-40B4-BE49-F238E27FC236}">
                    <a16:creationId xmlns:a16="http://schemas.microsoft.com/office/drawing/2014/main" id="{B04B0039-D8E0-284F-10B4-296CDB56DB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Google Shape;442;p31">
                <a:extLst>
                  <a:ext uri="{FF2B5EF4-FFF2-40B4-BE49-F238E27FC236}">
                    <a16:creationId xmlns:a16="http://schemas.microsoft.com/office/drawing/2014/main" id="{28BD3113-4BEF-E625-6472-A018643C08D7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" name="Google Shape;443;p31">
                <a:extLst>
                  <a:ext uri="{FF2B5EF4-FFF2-40B4-BE49-F238E27FC236}">
                    <a16:creationId xmlns:a16="http://schemas.microsoft.com/office/drawing/2014/main" id="{798A0831-E7F3-F1D4-8092-C3B329F91A42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" name="Google Shape;444;p31">
                <a:extLst>
                  <a:ext uri="{FF2B5EF4-FFF2-40B4-BE49-F238E27FC236}">
                    <a16:creationId xmlns:a16="http://schemas.microsoft.com/office/drawing/2014/main" id="{106FC84C-E2D0-4150-9CA6-94A01E33AFF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" name="Google Shape;445;p31">
                <a:extLst>
                  <a:ext uri="{FF2B5EF4-FFF2-40B4-BE49-F238E27FC236}">
                    <a16:creationId xmlns:a16="http://schemas.microsoft.com/office/drawing/2014/main" id="{63C25818-A9B4-649F-8D29-F88B0A2ABA67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" name="Google Shape;446;p31">
                <a:extLst>
                  <a:ext uri="{FF2B5EF4-FFF2-40B4-BE49-F238E27FC236}">
                    <a16:creationId xmlns:a16="http://schemas.microsoft.com/office/drawing/2014/main" id="{648B93EC-335B-A499-FF05-2E556B045241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" name="Google Shape;447;p31">
                <a:extLst>
                  <a:ext uri="{FF2B5EF4-FFF2-40B4-BE49-F238E27FC236}">
                    <a16:creationId xmlns:a16="http://schemas.microsoft.com/office/drawing/2014/main" id="{D6603A84-7B0C-097B-C4AA-F8D5680163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" name="Google Shape;448;p31">
                <a:extLst>
                  <a:ext uri="{FF2B5EF4-FFF2-40B4-BE49-F238E27FC236}">
                    <a16:creationId xmlns:a16="http://schemas.microsoft.com/office/drawing/2014/main" id="{1EB5C024-E6DB-EFCC-D09F-DB93B6CED577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" name="Google Shape;449;p31">
                <a:extLst>
                  <a:ext uri="{FF2B5EF4-FFF2-40B4-BE49-F238E27FC236}">
                    <a16:creationId xmlns:a16="http://schemas.microsoft.com/office/drawing/2014/main" id="{8184C97A-A233-12DC-08CD-626D949F7914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" name="Google Shape;450;p31">
                <a:extLst>
                  <a:ext uri="{FF2B5EF4-FFF2-40B4-BE49-F238E27FC236}">
                    <a16:creationId xmlns:a16="http://schemas.microsoft.com/office/drawing/2014/main" id="{C578425D-152E-4529-DA2B-0547A2D4180E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" name="Google Shape;451;p31">
                <a:extLst>
                  <a:ext uri="{FF2B5EF4-FFF2-40B4-BE49-F238E27FC236}">
                    <a16:creationId xmlns:a16="http://schemas.microsoft.com/office/drawing/2014/main" id="{400347BF-DD09-B717-0217-021B4C49CEF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" name="Google Shape;452;p31">
                <a:extLst>
                  <a:ext uri="{FF2B5EF4-FFF2-40B4-BE49-F238E27FC236}">
                    <a16:creationId xmlns:a16="http://schemas.microsoft.com/office/drawing/2014/main" id="{4863897B-E082-B920-8B54-EFD5AB2E8972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" name="Google Shape;453;p31">
                <a:extLst>
                  <a:ext uri="{FF2B5EF4-FFF2-40B4-BE49-F238E27FC236}">
                    <a16:creationId xmlns:a16="http://schemas.microsoft.com/office/drawing/2014/main" id="{3E5968E9-6277-2107-B5F8-99C24AED7D75}"/>
                  </a:ext>
                </a:extLst>
              </p:cNvPr>
              <p:cNvSpPr/>
              <p:nvPr/>
            </p:nvSpPr>
            <p:spPr>
              <a:xfrm>
                <a:off x="1749123" y="1487306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97" name="Picture 9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868" y="286892"/>
            <a:ext cx="1885950" cy="17680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140" y="4115272"/>
            <a:ext cx="1583678" cy="15836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1840" y="2255271"/>
            <a:ext cx="1583678" cy="15836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3" name="图片 3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0" b="8450"/>
          <a:stretch/>
        </p:blipFill>
        <p:spPr>
          <a:xfrm>
            <a:off x="1958701" y="1029127"/>
            <a:ext cx="1109355" cy="9214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8656C9-C9AA-8B8F-9D07-D39B8A994C9F}"/>
              </a:ext>
            </a:extLst>
          </p:cNvPr>
          <p:cNvSpPr txBox="1"/>
          <p:nvPr/>
        </p:nvSpPr>
        <p:spPr>
          <a:xfrm>
            <a:off x="502637" y="2056332"/>
            <a:ext cx="24737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+mj-lt"/>
              </a:rPr>
              <a:t>Điền &gt;, &lt;, =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3" name="câu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702732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33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audio>
              <p:cMediaNode vol="80000" numSld="999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49987">
            <a:off x="1160285" y="4732239"/>
            <a:ext cx="2338491" cy="2098795"/>
          </a:xfrm>
          <a:custGeom>
            <a:avLst/>
            <a:gdLst/>
            <a:ahLst/>
            <a:cxnLst/>
            <a:rect l="l" t="t" r="r" b="b"/>
            <a:pathLst>
              <a:path w="3507736" h="3148193">
                <a:moveTo>
                  <a:pt x="0" y="0"/>
                </a:moveTo>
                <a:lnTo>
                  <a:pt x="3507736" y="0"/>
                </a:lnTo>
                <a:lnTo>
                  <a:pt x="3507736" y="3148193"/>
                </a:lnTo>
                <a:lnTo>
                  <a:pt x="0" y="31481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1546559">
            <a:off x="6774830" y="168814"/>
            <a:ext cx="1807926" cy="1609054"/>
          </a:xfrm>
          <a:custGeom>
            <a:avLst/>
            <a:gdLst/>
            <a:ahLst/>
            <a:cxnLst/>
            <a:rect l="l" t="t" r="r" b="b"/>
            <a:pathLst>
              <a:path w="2711889" h="2413581">
                <a:moveTo>
                  <a:pt x="0" y="0"/>
                </a:moveTo>
                <a:lnTo>
                  <a:pt x="2711889" y="0"/>
                </a:lnTo>
                <a:lnTo>
                  <a:pt x="2711889" y="2413580"/>
                </a:lnTo>
                <a:lnTo>
                  <a:pt x="0" y="24135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699922">
            <a:off x="7659277" y="5341357"/>
            <a:ext cx="1956187" cy="1797247"/>
          </a:xfrm>
          <a:custGeom>
            <a:avLst/>
            <a:gdLst/>
            <a:ahLst/>
            <a:cxnLst/>
            <a:rect l="l" t="t" r="r" b="b"/>
            <a:pathLst>
              <a:path w="2934280" h="2695870">
                <a:moveTo>
                  <a:pt x="0" y="0"/>
                </a:moveTo>
                <a:lnTo>
                  <a:pt x="2934280" y="0"/>
                </a:lnTo>
                <a:lnTo>
                  <a:pt x="2934280" y="2695870"/>
                </a:lnTo>
                <a:lnTo>
                  <a:pt x="0" y="26958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-832994">
            <a:off x="10526936" y="1245735"/>
            <a:ext cx="1958529" cy="2410498"/>
          </a:xfrm>
          <a:custGeom>
            <a:avLst/>
            <a:gdLst/>
            <a:ahLst/>
            <a:cxnLst/>
            <a:rect l="l" t="t" r="r" b="b"/>
            <a:pathLst>
              <a:path w="2937794" h="3615747">
                <a:moveTo>
                  <a:pt x="0" y="0"/>
                </a:moveTo>
                <a:lnTo>
                  <a:pt x="2937794" y="0"/>
                </a:lnTo>
                <a:lnTo>
                  <a:pt x="2937794" y="3615747"/>
                </a:lnTo>
                <a:lnTo>
                  <a:pt x="0" y="36157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-872376">
            <a:off x="776370" y="-33328"/>
            <a:ext cx="2850226" cy="1866898"/>
          </a:xfrm>
          <a:custGeom>
            <a:avLst/>
            <a:gdLst/>
            <a:ahLst/>
            <a:cxnLst/>
            <a:rect l="l" t="t" r="r" b="b"/>
            <a:pathLst>
              <a:path w="4275339" h="2800347">
                <a:moveTo>
                  <a:pt x="0" y="0"/>
                </a:moveTo>
                <a:lnTo>
                  <a:pt x="4275339" y="0"/>
                </a:lnTo>
                <a:lnTo>
                  <a:pt x="4275339" y="2800347"/>
                </a:lnTo>
                <a:lnTo>
                  <a:pt x="0" y="28003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231286" y="3270197"/>
            <a:ext cx="1593419" cy="1191081"/>
          </a:xfrm>
          <a:custGeom>
            <a:avLst/>
            <a:gdLst/>
            <a:ahLst/>
            <a:cxnLst/>
            <a:rect l="l" t="t" r="r" b="b"/>
            <a:pathLst>
              <a:path w="2390129" h="1786622">
                <a:moveTo>
                  <a:pt x="0" y="0"/>
                </a:moveTo>
                <a:lnTo>
                  <a:pt x="2390129" y="0"/>
                </a:lnTo>
                <a:lnTo>
                  <a:pt x="2390129" y="1786622"/>
                </a:lnTo>
                <a:lnTo>
                  <a:pt x="0" y="178662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0201466" y="4717429"/>
            <a:ext cx="2609469" cy="2743200"/>
          </a:xfrm>
          <a:custGeom>
            <a:avLst/>
            <a:gdLst/>
            <a:ahLst/>
            <a:cxnLst/>
            <a:rect l="l" t="t" r="r" b="b"/>
            <a:pathLst>
              <a:path w="3914203" h="4114800">
                <a:moveTo>
                  <a:pt x="0" y="0"/>
                </a:moveTo>
                <a:lnTo>
                  <a:pt x="3914204" y="0"/>
                </a:lnTo>
                <a:lnTo>
                  <a:pt x="39142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639685">
            <a:off x="9268190" y="368092"/>
            <a:ext cx="1017539" cy="896707"/>
          </a:xfrm>
          <a:custGeom>
            <a:avLst/>
            <a:gdLst/>
            <a:ahLst/>
            <a:cxnLst/>
            <a:rect l="l" t="t" r="r" b="b"/>
            <a:pathLst>
              <a:path w="1526309" h="1345060">
                <a:moveTo>
                  <a:pt x="0" y="0"/>
                </a:moveTo>
                <a:lnTo>
                  <a:pt x="1526309" y="0"/>
                </a:lnTo>
                <a:lnTo>
                  <a:pt x="1526309" y="1345060"/>
                </a:lnTo>
                <a:lnTo>
                  <a:pt x="0" y="134506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798455">
            <a:off x="4429805" y="391117"/>
            <a:ext cx="1103436" cy="1309716"/>
          </a:xfrm>
          <a:custGeom>
            <a:avLst/>
            <a:gdLst/>
            <a:ahLst/>
            <a:cxnLst/>
            <a:rect l="l" t="t" r="r" b="b"/>
            <a:pathLst>
              <a:path w="1655154" h="1964574">
                <a:moveTo>
                  <a:pt x="0" y="0"/>
                </a:moveTo>
                <a:lnTo>
                  <a:pt x="1655154" y="0"/>
                </a:lnTo>
                <a:lnTo>
                  <a:pt x="1655154" y="1964575"/>
                </a:lnTo>
                <a:lnTo>
                  <a:pt x="0" y="196457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9261530" y="4185053"/>
            <a:ext cx="1413185" cy="1413185"/>
          </a:xfrm>
          <a:custGeom>
            <a:avLst/>
            <a:gdLst/>
            <a:ahLst/>
            <a:cxnLst/>
            <a:rect l="l" t="t" r="r" b="b"/>
            <a:pathLst>
              <a:path w="2119778" h="2119778">
                <a:moveTo>
                  <a:pt x="0" y="0"/>
                </a:moveTo>
                <a:lnTo>
                  <a:pt x="2119778" y="0"/>
                </a:lnTo>
                <a:lnTo>
                  <a:pt x="2119778" y="2119778"/>
                </a:lnTo>
                <a:lnTo>
                  <a:pt x="0" y="211977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-113735" y="1441853"/>
            <a:ext cx="1082276" cy="1374319"/>
          </a:xfrm>
          <a:custGeom>
            <a:avLst/>
            <a:gdLst/>
            <a:ahLst/>
            <a:cxnLst/>
            <a:rect l="l" t="t" r="r" b="b"/>
            <a:pathLst>
              <a:path w="1623414" h="2061478">
                <a:moveTo>
                  <a:pt x="0" y="0"/>
                </a:moveTo>
                <a:lnTo>
                  <a:pt x="1623415" y="0"/>
                </a:lnTo>
                <a:lnTo>
                  <a:pt x="1623415" y="2061478"/>
                </a:lnTo>
                <a:lnTo>
                  <a:pt x="0" y="2061478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755856">
            <a:off x="5129981" y="5793265"/>
            <a:ext cx="1141764" cy="893431"/>
          </a:xfrm>
          <a:custGeom>
            <a:avLst/>
            <a:gdLst/>
            <a:ahLst/>
            <a:cxnLst/>
            <a:rect l="l" t="t" r="r" b="b"/>
            <a:pathLst>
              <a:path w="1712646" h="1340146">
                <a:moveTo>
                  <a:pt x="0" y="0"/>
                </a:moveTo>
                <a:lnTo>
                  <a:pt x="1712646" y="0"/>
                </a:lnTo>
                <a:lnTo>
                  <a:pt x="1712646" y="1340145"/>
                </a:lnTo>
                <a:lnTo>
                  <a:pt x="0" y="1340145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" y="-102568"/>
            <a:ext cx="1162945" cy="11629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050326" y="1181216"/>
            <a:ext cx="3505504" cy="1048603"/>
          </a:xfrm>
          <a:prstGeom prst="rect">
            <a:avLst/>
          </a:prstGeom>
        </p:spPr>
      </p:pic>
      <p:pic>
        <p:nvPicPr>
          <p:cNvPr id="17" name="Picture 16" descr="Colorful letters on a black background&#10;&#10;Description automatically generated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324" y="2224078"/>
            <a:ext cx="7781925" cy="353378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972591" y="1870656"/>
            <a:ext cx="2341067" cy="12497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39685">
            <a:off x="7947230" y="902831"/>
            <a:ext cx="1017539" cy="896707"/>
          </a:xfrm>
          <a:custGeom>
            <a:avLst/>
            <a:gdLst/>
            <a:ahLst/>
            <a:cxnLst/>
            <a:rect l="l" t="t" r="r" b="b"/>
            <a:pathLst>
              <a:path w="1526309" h="1345060">
                <a:moveTo>
                  <a:pt x="0" y="0"/>
                </a:moveTo>
                <a:lnTo>
                  <a:pt x="1526309" y="0"/>
                </a:lnTo>
                <a:lnTo>
                  <a:pt x="1526309" y="1345060"/>
                </a:lnTo>
                <a:lnTo>
                  <a:pt x="0" y="1345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798455">
            <a:off x="3785979" y="229474"/>
            <a:ext cx="1103436" cy="1309716"/>
          </a:xfrm>
          <a:custGeom>
            <a:avLst/>
            <a:gdLst/>
            <a:ahLst/>
            <a:cxnLst/>
            <a:rect l="l" t="t" r="r" b="b"/>
            <a:pathLst>
              <a:path w="1655154" h="1964574">
                <a:moveTo>
                  <a:pt x="0" y="0"/>
                </a:moveTo>
                <a:lnTo>
                  <a:pt x="1655154" y="0"/>
                </a:lnTo>
                <a:lnTo>
                  <a:pt x="1655154" y="1964574"/>
                </a:lnTo>
                <a:lnTo>
                  <a:pt x="0" y="19645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950158" y="3837223"/>
            <a:ext cx="1413185" cy="1413185"/>
          </a:xfrm>
          <a:custGeom>
            <a:avLst/>
            <a:gdLst/>
            <a:ahLst/>
            <a:cxnLst/>
            <a:rect l="l" t="t" r="r" b="b"/>
            <a:pathLst>
              <a:path w="2119778" h="2119778">
                <a:moveTo>
                  <a:pt x="0" y="0"/>
                </a:moveTo>
                <a:lnTo>
                  <a:pt x="2119778" y="0"/>
                </a:lnTo>
                <a:lnTo>
                  <a:pt x="2119778" y="2119779"/>
                </a:lnTo>
                <a:lnTo>
                  <a:pt x="0" y="21197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142270" y="816445"/>
            <a:ext cx="1082276" cy="1374319"/>
          </a:xfrm>
          <a:custGeom>
            <a:avLst/>
            <a:gdLst/>
            <a:ahLst/>
            <a:cxnLst/>
            <a:rect l="l" t="t" r="r" b="b"/>
            <a:pathLst>
              <a:path w="1623414" h="2061478">
                <a:moveTo>
                  <a:pt x="0" y="0"/>
                </a:moveTo>
                <a:lnTo>
                  <a:pt x="1623415" y="0"/>
                </a:lnTo>
                <a:lnTo>
                  <a:pt x="1623415" y="2061479"/>
                </a:lnTo>
                <a:lnTo>
                  <a:pt x="0" y="20614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755856">
            <a:off x="921391" y="6050454"/>
            <a:ext cx="1341749" cy="1049918"/>
          </a:xfrm>
          <a:custGeom>
            <a:avLst/>
            <a:gdLst/>
            <a:ahLst/>
            <a:cxnLst/>
            <a:rect l="l" t="t" r="r" b="b"/>
            <a:pathLst>
              <a:path w="2012623" h="1574877">
                <a:moveTo>
                  <a:pt x="0" y="0"/>
                </a:moveTo>
                <a:lnTo>
                  <a:pt x="2012622" y="0"/>
                </a:lnTo>
                <a:lnTo>
                  <a:pt x="2012622" y="1574877"/>
                </a:lnTo>
                <a:lnTo>
                  <a:pt x="0" y="15748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249867" y="5018149"/>
            <a:ext cx="1956187" cy="1797247"/>
          </a:xfrm>
          <a:custGeom>
            <a:avLst/>
            <a:gdLst/>
            <a:ahLst/>
            <a:cxnLst/>
            <a:rect l="l" t="t" r="r" b="b"/>
            <a:pathLst>
              <a:path w="2934280" h="2695870">
                <a:moveTo>
                  <a:pt x="0" y="0"/>
                </a:moveTo>
                <a:lnTo>
                  <a:pt x="2934280" y="0"/>
                </a:lnTo>
                <a:lnTo>
                  <a:pt x="2934280" y="2695870"/>
                </a:lnTo>
                <a:lnTo>
                  <a:pt x="0" y="26958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5376195" y="415056"/>
            <a:ext cx="1439611" cy="1470867"/>
          </a:xfrm>
          <a:custGeom>
            <a:avLst/>
            <a:gdLst/>
            <a:ahLst/>
            <a:cxnLst/>
            <a:rect l="l" t="t" r="r" b="b"/>
            <a:pathLst>
              <a:path w="2159416" h="2206300">
                <a:moveTo>
                  <a:pt x="0" y="0"/>
                </a:moveTo>
                <a:lnTo>
                  <a:pt x="2159416" y="0"/>
                </a:lnTo>
                <a:lnTo>
                  <a:pt x="2159416" y="2206300"/>
                </a:lnTo>
                <a:lnTo>
                  <a:pt x="0" y="22063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5693547" y="1885923"/>
            <a:ext cx="3174203" cy="4685171"/>
          </a:xfrm>
          <a:custGeom>
            <a:avLst/>
            <a:gdLst/>
            <a:ahLst/>
            <a:cxnLst/>
            <a:rect l="l" t="t" r="r" b="b"/>
            <a:pathLst>
              <a:path w="4761305" h="7027756">
                <a:moveTo>
                  <a:pt x="0" y="0"/>
                </a:moveTo>
                <a:lnTo>
                  <a:pt x="4761305" y="0"/>
                </a:lnTo>
                <a:lnTo>
                  <a:pt x="4761305" y="7027756"/>
                </a:lnTo>
                <a:lnTo>
                  <a:pt x="0" y="702775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8606345" y="2091700"/>
            <a:ext cx="3159495" cy="4657733"/>
          </a:xfrm>
          <a:custGeom>
            <a:avLst/>
            <a:gdLst/>
            <a:ahLst/>
            <a:cxnLst/>
            <a:rect l="l" t="t" r="r" b="b"/>
            <a:pathLst>
              <a:path w="4739243" h="6986600">
                <a:moveTo>
                  <a:pt x="0" y="0"/>
                </a:moveTo>
                <a:lnTo>
                  <a:pt x="4739243" y="0"/>
                </a:lnTo>
                <a:lnTo>
                  <a:pt x="4739243" y="6986599"/>
                </a:lnTo>
                <a:lnTo>
                  <a:pt x="0" y="698659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90659" y="1383370"/>
            <a:ext cx="5889246" cy="49077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</TotalTime>
  <Words>397</Words>
  <Application>Microsoft Office PowerPoint</Application>
  <PresentationFormat>Widescreen</PresentationFormat>
  <Paragraphs>92</Paragraphs>
  <Slides>23</Slides>
  <Notes>3</Notes>
  <HiddenSlides>0</HiddenSlides>
  <MMClips>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.VnAristote</vt:lpstr>
      <vt:lpstr>Arial</vt:lpstr>
      <vt:lpstr>Calibri</vt:lpstr>
      <vt:lpstr>Cambria</vt:lpstr>
      <vt:lpstr>Cambria Bold</vt:lpstr>
      <vt:lpstr>HP001 Kieu 5H</vt:lpstr>
      <vt:lpstr>Times New Roman</vt:lpstr>
      <vt:lpstr>UTM Avo</vt:lpstr>
      <vt:lpstr>1_Office Theme</vt:lpstr>
      <vt:lpstr>3_Office Theme</vt:lpstr>
      <vt:lpstr>2_Office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GV678425 Hương Cil Múp K'</cp:lastModifiedBy>
  <cp:revision>72</cp:revision>
  <dcterms:created xsi:type="dcterms:W3CDTF">2024-08-04T01:50:00Z</dcterms:created>
  <dcterms:modified xsi:type="dcterms:W3CDTF">2025-11-18T12:35:55Z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E9550770D1934B31968E6F4A50000797_12</vt:lpwstr>
  </property>
  <property fmtid="{D5CDD505-2E9C-101B-9397-08002B2CF9AE}" pid="3" name="KSOProductBuildVer">
    <vt:lpwstr>1033-12.2.0.18607</vt:lpwstr>
  </property>
</Properties>
</file>