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m4a" ContentType="audio/mp4"/>
  <Default Extension="rels" ContentType="application/vnd.openxmlformats-package.relationships+xml"/>
  <Default Extension="xml" ContentType="application/xml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0"/>
  </p:notesMasterIdLst>
  <p:sldIdLst>
    <p:sldId id="308" r:id="rId2"/>
    <p:sldId id="295" r:id="rId3"/>
    <p:sldId id="296" r:id="rId4"/>
    <p:sldId id="297" r:id="rId5"/>
    <p:sldId id="298" r:id="rId6"/>
    <p:sldId id="260" r:id="rId7"/>
    <p:sldId id="290" r:id="rId8"/>
    <p:sldId id="291" r:id="rId9"/>
    <p:sldId id="292" r:id="rId10"/>
    <p:sldId id="293" r:id="rId11"/>
    <p:sldId id="299" r:id="rId12"/>
    <p:sldId id="307" r:id="rId13"/>
    <p:sldId id="294" r:id="rId14"/>
    <p:sldId id="300" r:id="rId15"/>
    <p:sldId id="301" r:id="rId16"/>
    <p:sldId id="302" r:id="rId17"/>
    <p:sldId id="265" r:id="rId18"/>
    <p:sldId id="266" r:id="rId19"/>
    <p:sldId id="267" r:id="rId20"/>
    <p:sldId id="268" r:id="rId21"/>
    <p:sldId id="269" r:id="rId22"/>
    <p:sldId id="303" r:id="rId23"/>
    <p:sldId id="304" r:id="rId24"/>
    <p:sldId id="305" r:id="rId25"/>
    <p:sldId id="286" r:id="rId26"/>
    <p:sldId id="289" r:id="rId27"/>
    <p:sldId id="306" r:id="rId28"/>
    <p:sldId id="285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3634" autoAdjust="0"/>
  </p:normalViewPr>
  <p:slideViewPr>
    <p:cSldViewPr snapToGrid="0">
      <p:cViewPr varScale="1">
        <p:scale>
          <a:sx n="55" d="100"/>
          <a:sy n="55" d="100"/>
        </p:scale>
        <p:origin x="96" y="137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5271FA-ABF9-4A14-915F-B471689FA7FA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761C82-DE33-4C5F-97CD-AC6533555C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0798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9" name="Google Shape;589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0" name="Google Shape;590;p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CN"/>
              <a:t>28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5213" y="304800"/>
            <a:ext cx="7091361" cy="2793906"/>
          </a:xfr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6600"/>
            </a:lvl1pPr>
          </a:lstStyle>
          <a:p>
            <a:r>
              <a:rPr lang="vi-VN"/>
              <a:t>Bấm để sửa kiểu tiêu đề Bản cái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5213" y="3108804"/>
            <a:ext cx="7091361" cy="8382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03C67-5FBD-4385-8410-482E0FD0795F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F0B11-A8E8-437F-B44C-91F7226A1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1138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03C67-5FBD-4385-8410-482E0FD0795F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F0B11-A8E8-437F-B44C-91F7226A1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6674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865014" y="304801"/>
            <a:ext cx="1715800" cy="5410200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09800" y="304801"/>
            <a:ext cx="7502814" cy="5410200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03C67-5FBD-4385-8410-482E0FD0795F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F0B11-A8E8-437F-B44C-91F7226A1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1936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03C67-5FBD-4385-8410-482E0FD0795F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F0B11-A8E8-437F-B44C-91F7226A1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0203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0013" y="1600200"/>
            <a:ext cx="6400801" cy="2486025"/>
          </a:xfrm>
        </p:spPr>
        <p:txBody>
          <a:bodyPr anchor="b">
            <a:normAutofit/>
          </a:bodyPr>
          <a:lstStyle>
            <a:lvl1pPr>
              <a:defRPr sz="5200"/>
            </a:lvl1pPr>
          </a:lstStyle>
          <a:p>
            <a:r>
              <a:rPr lang="vi-VN"/>
              <a:t>Bấm để sửa kiểu tiêu đề Bản cái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80011" y="4105029"/>
            <a:ext cx="6400801" cy="91440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03C67-5FBD-4385-8410-482E0FD0795F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F0B11-A8E8-437F-B44C-91F7226A1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4679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08213" y="1600200"/>
            <a:ext cx="4572000" cy="4114800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008813" y="1600200"/>
            <a:ext cx="4572000" cy="4114800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03C67-5FBD-4385-8410-482E0FD0795F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F0B11-A8E8-437F-B44C-91F7226A1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8631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8213" y="1600200"/>
            <a:ext cx="4572000" cy="823912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1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08213" y="2505075"/>
            <a:ext cx="4572000" cy="3337560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008813" y="1600200"/>
            <a:ext cx="4572000" cy="823912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1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008813" y="2505075"/>
            <a:ext cx="4572000" cy="3337560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03C67-5FBD-4385-8410-482E0FD0795F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F0B11-A8E8-437F-B44C-91F7226A1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2487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03C67-5FBD-4385-8410-482E0FD0795F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F0B11-A8E8-437F-B44C-91F7226A1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8488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03C67-5FBD-4385-8410-482E0FD0795F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F0B11-A8E8-437F-B44C-91F7226A1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4014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37612" y="2277477"/>
            <a:ext cx="2743201" cy="2322178"/>
          </a:xfrm>
        </p:spPr>
        <p:txBody>
          <a:bodyPr anchor="b">
            <a:normAutofit/>
          </a:bodyPr>
          <a:lstStyle>
            <a:lvl1pPr>
              <a:defRPr sz="2600">
                <a:solidFill>
                  <a:schemeClr val="accent2"/>
                </a:solidFill>
              </a:defRPr>
            </a:lvl1pPr>
          </a:lstStyle>
          <a:p>
            <a:r>
              <a:rPr lang="vi-VN"/>
              <a:t>Bấm để sửa kiểu tiêu đề Bản cái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3813" y="533400"/>
            <a:ext cx="6858000" cy="4800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37614" y="4583187"/>
            <a:ext cx="2743200" cy="1131813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03C67-5FBD-4385-8410-482E0FD0795F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F0B11-A8E8-437F-B44C-91F7226A1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7470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37612" y="2277477"/>
            <a:ext cx="2743201" cy="2322178"/>
          </a:xfrm>
        </p:spPr>
        <p:txBody>
          <a:bodyPr anchor="b">
            <a:normAutofit/>
          </a:bodyPr>
          <a:lstStyle>
            <a:lvl1pPr>
              <a:defRPr sz="2600">
                <a:solidFill>
                  <a:schemeClr val="accent2"/>
                </a:solidFill>
              </a:defRPr>
            </a:lvl1pPr>
          </a:lstStyle>
          <a:p>
            <a:r>
              <a:rPr lang="vi-VN"/>
              <a:t>Bấm để sửa kiểu tiêu đề Bản cái</a:t>
            </a:r>
            <a:endParaRPr/>
          </a:p>
        </p:txBody>
      </p:sp>
      <p:sp>
        <p:nvSpPr>
          <p:cNvPr id="8" name="Rounded Rectangle 7"/>
          <p:cNvSpPr/>
          <p:nvPr/>
        </p:nvSpPr>
        <p:spPr>
          <a:xfrm>
            <a:off x="1293812" y="533400"/>
            <a:ext cx="6858001" cy="4800600"/>
          </a:xfrm>
          <a:prstGeom prst="roundRect">
            <a:avLst>
              <a:gd name="adj" fmla="val 4409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1408112" y="647700"/>
            <a:ext cx="6629400" cy="4572000"/>
          </a:xfrm>
          <a:prstGeom prst="roundRect">
            <a:avLst>
              <a:gd name="adj" fmla="val 3725"/>
            </a:avLst>
          </a:prstGeom>
        </p:spPr>
        <p:txBody>
          <a:bodyPr tIns="9144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vi-VN"/>
              <a:t>Bấm biểu tượng để thêm hình ảnh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37614" y="4583187"/>
            <a:ext cx="2743200" cy="1131813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03C67-5FBD-4385-8410-482E0FD0795F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F0B11-A8E8-437F-B44C-91F7226A1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0466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08213" y="304800"/>
            <a:ext cx="9372600" cy="12004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vi-VN"/>
              <a:t>Bấm để sửa kiểu tiêu đề Bản cái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8213" y="1600200"/>
            <a:ext cx="93726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53576" y="6505078"/>
            <a:ext cx="964036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fld id="{19E03C67-5FBD-4385-8410-482E0FD0795F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80159" y="6505078"/>
            <a:ext cx="6876415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80814" y="6280298"/>
            <a:ext cx="533399" cy="3491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>
                <a:solidFill>
                  <a:srgbClr val="AB3C19"/>
                </a:solidFill>
              </a:defRPr>
            </a:lvl1pPr>
          </a:lstStyle>
          <a:p>
            <a:fld id="{630F0B11-A8E8-437F-B44C-91F7226A1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532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80000"/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SzPct val="80000"/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wmf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wmf"/><Relationship Id="rId5" Type="http://schemas.openxmlformats.org/officeDocument/2006/relationships/image" Target="../media/image10.wmf"/><Relationship Id="rId10" Type="http://schemas.openxmlformats.org/officeDocument/2006/relationships/image" Target="../media/image15.gif"/><Relationship Id="rId4" Type="http://schemas.openxmlformats.org/officeDocument/2006/relationships/image" Target="../media/image9.wmf"/><Relationship Id="rId9" Type="http://schemas.openxmlformats.org/officeDocument/2006/relationships/image" Target="../media/image14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8.png"/><Relationship Id="rId4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8.png"/><Relationship Id="rId4" Type="http://schemas.openxmlformats.org/officeDocument/2006/relationships/image" Target="../media/image20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WordArt 2"/>
          <p:cNvSpPr>
            <a:spLocks noChangeArrowheads="1" noChangeShapeType="1" noTextEdit="1"/>
          </p:cNvSpPr>
          <p:nvPr/>
        </p:nvSpPr>
        <p:spPr bwMode="auto">
          <a:xfrm>
            <a:off x="6899678" y="1142988"/>
            <a:ext cx="3000396" cy="1623615"/>
          </a:xfrm>
          <a:prstGeom prst="rect">
            <a:avLst/>
          </a:prstGeom>
        </p:spPr>
        <p:txBody>
          <a:bodyPr wrap="none" lIns="91438" tIns="45720" rIns="91438" bIns="45720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2700" b="1" kern="10" dirty="0" smtClean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ĐẠO ĐỨC</a:t>
            </a:r>
            <a:endParaRPr lang="en-US" sz="2700" b="1" kern="10" dirty="0">
              <a:ln w="9525">
                <a:solidFill>
                  <a:srgbClr val="008000"/>
                </a:solidFill>
                <a:round/>
                <a:headEnd/>
                <a:tailEnd/>
              </a:ln>
              <a:solidFill>
                <a:srgbClr val="0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7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 3A1.</a:t>
            </a:r>
          </a:p>
        </p:txBody>
      </p:sp>
      <p:sp>
        <p:nvSpPr>
          <p:cNvPr id="2051" name="WordArt 3"/>
          <p:cNvSpPr>
            <a:spLocks noChangeArrowheads="1" noChangeShapeType="1" noTextEdit="1"/>
          </p:cNvSpPr>
          <p:nvPr/>
        </p:nvSpPr>
        <p:spPr bwMode="auto">
          <a:xfrm>
            <a:off x="600501" y="3500442"/>
            <a:ext cx="6834962" cy="1581413"/>
          </a:xfrm>
          <a:prstGeom prst="rect">
            <a:avLst/>
          </a:prstGeom>
        </p:spPr>
        <p:txBody>
          <a:bodyPr wrap="none" lIns="91438" tIns="45720" rIns="91438" bIns="45720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27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5. GIỮ LỜI HỨA</a:t>
            </a:r>
            <a:endParaRPr lang="en-US" sz="2700" b="1" kern="10" dirty="0" smtClean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7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2700" b="1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7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1 )</a:t>
            </a:r>
            <a:endParaRPr lang="en-US" sz="27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2" name="WordArt 4"/>
          <p:cNvSpPr>
            <a:spLocks noChangeArrowheads="1" noChangeShapeType="1" noTextEdit="1"/>
          </p:cNvSpPr>
          <p:nvPr/>
        </p:nvSpPr>
        <p:spPr bwMode="auto">
          <a:xfrm>
            <a:off x="3018433" y="5858671"/>
            <a:ext cx="6233615" cy="833023"/>
          </a:xfrm>
          <a:prstGeom prst="rect">
            <a:avLst/>
          </a:prstGeom>
        </p:spPr>
        <p:txBody>
          <a:bodyPr wrap="none" lIns="91438" tIns="45720" rIns="91438" bIns="45720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b="1" kern="10" dirty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</a:t>
            </a:r>
            <a:r>
              <a:rPr lang="en-US" sz="2700" b="1" kern="10" dirty="0" smtClean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TRƯƠNG THU TRANG.</a:t>
            </a:r>
            <a:endParaRPr lang="en-US" sz="2700" b="1" kern="10" dirty="0">
              <a:ln w="9525">
                <a:solidFill>
                  <a:srgbClr val="800000"/>
                </a:solidFill>
                <a:round/>
                <a:headEnd/>
                <a:tailEnd/>
              </a:ln>
              <a:solidFill>
                <a:srgbClr val="0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2200770" y="971554"/>
            <a:ext cx="2844355" cy="1997610"/>
            <a:chOff x="5225" y="9335"/>
            <a:chExt cx="2520" cy="1750"/>
          </a:xfrm>
        </p:grpSpPr>
        <p:sp>
          <p:nvSpPr>
            <p:cNvPr id="2059" name="AutoShape 27" descr="2"/>
            <p:cNvSpPr>
              <a:spLocks noChangeArrowheads="1"/>
            </p:cNvSpPr>
            <p:nvPr/>
          </p:nvSpPr>
          <p:spPr bwMode="auto">
            <a:xfrm>
              <a:off x="5225" y="10187"/>
              <a:ext cx="2520" cy="898"/>
            </a:xfrm>
            <a:prstGeom prst="wave">
              <a:avLst>
                <a:gd name="adj1" fmla="val 20644"/>
                <a:gd name="adj2" fmla="val 0"/>
              </a:avLst>
            </a:prstGeom>
            <a:blipFill dpi="0" rotWithShape="0">
              <a:blip r:embed="rId2"/>
              <a:srcRect/>
              <a:stretch>
                <a:fillRect/>
              </a:stretch>
            </a:blipFill>
            <a:ln>
              <a:noFill/>
            </a:ln>
            <a:effectLst>
              <a:outerShdw dist="107763" dir="2700000" algn="ctr" rotWithShape="0">
                <a:srgbClr val="C0C0C0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76" tIns="34289" rIns="68576" bIns="34289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2400" dirty="0">
                <a:latin typeface="VNI-Times" pitchFamily="2" charset="0"/>
              </a:endParaRPr>
            </a:p>
          </p:txBody>
        </p:sp>
        <p:pic>
          <p:nvPicPr>
            <p:cNvPr id="2060" name="Picture 26" descr="cosmoS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2" y="9335"/>
              <a:ext cx="1080" cy="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1" name="Picture 25" descr="BOOK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4" y="10122"/>
              <a:ext cx="1260" cy="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2" name="Picture 24" descr="BOOK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2" y="9848"/>
              <a:ext cx="1635" cy="7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3" name="Picture 23" descr="QUILLPEN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15" y="9336"/>
              <a:ext cx="702" cy="1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64" name="Text Box 22"/>
            <p:cNvSpPr txBox="1">
              <a:spLocks noChangeArrowheads="1"/>
            </p:cNvSpPr>
            <p:nvPr/>
          </p:nvSpPr>
          <p:spPr bwMode="auto">
            <a:xfrm>
              <a:off x="5867" y="9897"/>
              <a:ext cx="900" cy="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8576" tIns="34289" rIns="68576" bIns="34289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65" name="Text Box 21"/>
            <p:cNvSpPr txBox="1">
              <a:spLocks noChangeArrowheads="1"/>
            </p:cNvSpPr>
            <p:nvPr/>
          </p:nvSpPr>
          <p:spPr bwMode="auto">
            <a:xfrm>
              <a:off x="6665" y="9863"/>
              <a:ext cx="577" cy="3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8576" tIns="34289" rIns="68576" bIns="34289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3600" dirty="0"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066" name="WordArt 20"/>
            <p:cNvSpPr>
              <a:spLocks noChangeArrowheads="1" noChangeShapeType="1" noTextEdit="1"/>
            </p:cNvSpPr>
            <p:nvPr/>
          </p:nvSpPr>
          <p:spPr bwMode="auto">
            <a:xfrm rot="1334491">
              <a:off x="6130" y="10696"/>
              <a:ext cx="600" cy="125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9282"/>
                </a:avLst>
              </a:prstTxWarp>
            </a:bodyPr>
            <a:lstStyle/>
            <a:p>
              <a:pPr algn="ctr"/>
              <a:r>
                <a:rPr lang="en-US" sz="1300" b="1" kern="1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NĂM </a:t>
              </a:r>
            </a:p>
          </p:txBody>
        </p:sp>
        <p:sp>
          <p:nvSpPr>
            <p:cNvPr id="2067" name="Text Box 19"/>
            <p:cNvSpPr txBox="1">
              <a:spLocks noChangeArrowheads="1"/>
            </p:cNvSpPr>
            <p:nvPr/>
          </p:nvSpPr>
          <p:spPr bwMode="auto">
            <a:xfrm>
              <a:off x="6623" y="10049"/>
              <a:ext cx="720" cy="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8576" tIns="34289" rIns="68576" bIns="34289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3600" dirty="0"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2054" name="WordArt 16"/>
          <p:cNvSpPr>
            <a:spLocks noChangeArrowheads="1" noChangeShapeType="1" noTextEdit="1"/>
          </p:cNvSpPr>
          <p:nvPr/>
        </p:nvSpPr>
        <p:spPr bwMode="auto">
          <a:xfrm>
            <a:off x="2860989" y="389400"/>
            <a:ext cx="6964262" cy="519955"/>
          </a:xfrm>
          <a:prstGeom prst="rect">
            <a:avLst/>
          </a:prstGeom>
        </p:spPr>
        <p:txBody>
          <a:bodyPr wrap="none" lIns="91438" tIns="45720" rIns="91438" bIns="45720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27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</a:t>
            </a:r>
            <a:r>
              <a:rPr lang="en-US" sz="27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SƠN TRUNG</a:t>
            </a:r>
            <a:r>
              <a:rPr lang="vi-VN" sz="2700" b="1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700" b="1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0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7" name="Picture 1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2" y="83158"/>
            <a:ext cx="757451" cy="1860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2F4D71"/>
                  </a:outerShdw>
                </a:effectLst>
              </a14:hiddenEffects>
            </a:ext>
          </a:extLst>
        </p:spPr>
      </p:pic>
      <p:pic>
        <p:nvPicPr>
          <p:cNvPr id="2058" name="Picture 2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5291" y="69636"/>
            <a:ext cx="585997" cy="1860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2F4D71"/>
                  </a:outerShdw>
                </a:effectLst>
              </a14:hiddenEffects>
            </a:ext>
          </a:extLst>
        </p:spPr>
      </p:pic>
      <p:pic>
        <p:nvPicPr>
          <p:cNvPr id="20" name="Picture 1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72" y="4876799"/>
            <a:ext cx="114300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7" descr="BƯỚM 58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5614923" y="1078785"/>
            <a:ext cx="828221" cy="1441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8" descr="animal-14[1]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567851" y="4473182"/>
            <a:ext cx="795564" cy="772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26828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177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1689" y="1453375"/>
            <a:ext cx="906209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</a:rPr>
              <a:t>1/ </a:t>
            </a:r>
            <a:r>
              <a:rPr lang="en-US" sz="4400" b="1" dirty="0" err="1" smtClean="0">
                <a:solidFill>
                  <a:srgbClr val="FF0000"/>
                </a:solidFill>
              </a:rPr>
              <a:t>Biểu</a:t>
            </a:r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</a:rPr>
              <a:t>hiện</a:t>
            </a:r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</a:rPr>
              <a:t>của</a:t>
            </a:r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</a:rPr>
              <a:t>việc</a:t>
            </a:r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</a:rPr>
              <a:t>giữ</a:t>
            </a:r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</a:rPr>
              <a:t>lời</a:t>
            </a:r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</a:rPr>
              <a:t>hứa</a:t>
            </a:r>
            <a:r>
              <a:rPr lang="en-US" sz="4400" b="1" dirty="0" smtClean="0">
                <a:solidFill>
                  <a:srgbClr val="FF0000"/>
                </a:solidFill>
              </a:rPr>
              <a:t>.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4" name="Hộp Văn bản 8">
            <a:extLst>
              <a:ext uri="{FF2B5EF4-FFF2-40B4-BE49-F238E27FC236}">
                <a16:creationId xmlns:a16="http://schemas.microsoft.com/office/drawing/2014/main" id="{8621265B-B91C-448C-861F-92AA8822DD58}"/>
              </a:ext>
            </a:extLst>
          </p:cNvPr>
          <p:cNvSpPr txBox="1"/>
          <p:nvPr/>
        </p:nvSpPr>
        <p:spPr>
          <a:xfrm>
            <a:off x="681689" y="570383"/>
            <a:ext cx="51499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CHƯỚNG NGẠI VẬT 1.</a:t>
            </a:r>
            <a:endParaRPr lang="vi-VN" sz="3600" b="1" i="0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8348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68327" y="1599149"/>
            <a:ext cx="1165735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</a:rPr>
              <a:t>1/ </a:t>
            </a:r>
            <a:r>
              <a:rPr lang="en-US" sz="4400" b="1" dirty="0" err="1" smtClean="0">
                <a:solidFill>
                  <a:srgbClr val="FF0000"/>
                </a:solidFill>
              </a:rPr>
              <a:t>Việc</a:t>
            </a:r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</a:rPr>
              <a:t>làm</a:t>
            </a:r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</a:rPr>
              <a:t>của</a:t>
            </a:r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</a:rPr>
              <a:t>cậu</a:t>
            </a:r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</a:rPr>
              <a:t>bé</a:t>
            </a:r>
            <a:r>
              <a:rPr lang="en-US" sz="4400" b="1" dirty="0" smtClean="0">
                <a:solidFill>
                  <a:srgbClr val="FF0000"/>
                </a:solidFill>
              </a:rPr>
              <a:t> quay </a:t>
            </a:r>
            <a:r>
              <a:rPr lang="en-US" sz="4400" b="1" dirty="0" err="1" smtClean="0">
                <a:solidFill>
                  <a:srgbClr val="FF0000"/>
                </a:solidFill>
              </a:rPr>
              <a:t>trả</a:t>
            </a:r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</a:rPr>
              <a:t>lại</a:t>
            </a:r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</a:rPr>
              <a:t>tiền</a:t>
            </a:r>
            <a:r>
              <a:rPr lang="en-US" sz="4400" b="1" dirty="0" smtClean="0">
                <a:solidFill>
                  <a:srgbClr val="FF0000"/>
                </a:solidFill>
              </a:rPr>
              <a:t> </a:t>
            </a:r>
          </a:p>
          <a:p>
            <a:r>
              <a:rPr lang="en-US" sz="4400" b="1" dirty="0" err="1" smtClean="0">
                <a:solidFill>
                  <a:srgbClr val="FF0000"/>
                </a:solidFill>
              </a:rPr>
              <a:t>thừa</a:t>
            </a:r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</a:rPr>
              <a:t>cho</a:t>
            </a:r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</a:rPr>
              <a:t>người</a:t>
            </a:r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</a:rPr>
              <a:t>đàn</a:t>
            </a:r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</a:rPr>
              <a:t>ông</a:t>
            </a:r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</a:rPr>
              <a:t>thể</a:t>
            </a:r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</a:rPr>
              <a:t>hiện</a:t>
            </a:r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</a:rPr>
              <a:t>điều</a:t>
            </a:r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</a:rPr>
              <a:t>gì</a:t>
            </a:r>
            <a:r>
              <a:rPr lang="en-US" sz="4400" b="1" dirty="0" smtClean="0">
                <a:solidFill>
                  <a:srgbClr val="FF0000"/>
                </a:solidFill>
              </a:rPr>
              <a:t>?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4545" y="3775233"/>
            <a:ext cx="889320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</a:rPr>
              <a:t>2/ </a:t>
            </a:r>
            <a:r>
              <a:rPr lang="en-US" sz="4400" b="1" dirty="0" err="1" smtClean="0">
                <a:solidFill>
                  <a:srgbClr val="FF0000"/>
                </a:solidFill>
              </a:rPr>
              <a:t>Việc</a:t>
            </a:r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</a:rPr>
              <a:t>làm</a:t>
            </a:r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</a:rPr>
              <a:t>đó</a:t>
            </a:r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</a:rPr>
              <a:t>đem</a:t>
            </a:r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</a:rPr>
              <a:t>lại</a:t>
            </a:r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</a:rPr>
              <a:t>lợi</a:t>
            </a:r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</a:rPr>
              <a:t>ích</a:t>
            </a:r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</a:rPr>
              <a:t>gì</a:t>
            </a:r>
            <a:r>
              <a:rPr lang="en-US" sz="4400" b="1" dirty="0" smtClean="0">
                <a:solidFill>
                  <a:srgbClr val="FF0000"/>
                </a:solidFill>
              </a:rPr>
              <a:t>?</a:t>
            </a:r>
            <a:endParaRPr lang="en-US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6594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ời hứa của cậu bé 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945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68327" y="631483"/>
            <a:ext cx="1165735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</a:rPr>
              <a:t>1/ </a:t>
            </a:r>
            <a:r>
              <a:rPr lang="en-US" sz="4400" b="1" dirty="0" err="1" smtClean="0">
                <a:solidFill>
                  <a:srgbClr val="FF0000"/>
                </a:solidFill>
              </a:rPr>
              <a:t>Việc</a:t>
            </a:r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</a:rPr>
              <a:t>làm</a:t>
            </a:r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</a:rPr>
              <a:t>của</a:t>
            </a:r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</a:rPr>
              <a:t>cậu</a:t>
            </a:r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</a:rPr>
              <a:t>bé</a:t>
            </a:r>
            <a:r>
              <a:rPr lang="en-US" sz="4400" b="1" dirty="0" smtClean="0">
                <a:solidFill>
                  <a:srgbClr val="FF0000"/>
                </a:solidFill>
              </a:rPr>
              <a:t> quay </a:t>
            </a:r>
            <a:r>
              <a:rPr lang="en-US" sz="4400" b="1" dirty="0" err="1" smtClean="0">
                <a:solidFill>
                  <a:srgbClr val="FF0000"/>
                </a:solidFill>
              </a:rPr>
              <a:t>trả</a:t>
            </a:r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</a:rPr>
              <a:t>lại</a:t>
            </a:r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</a:rPr>
              <a:t>tiền</a:t>
            </a:r>
            <a:r>
              <a:rPr lang="en-US" sz="4400" b="1" dirty="0" smtClean="0">
                <a:solidFill>
                  <a:srgbClr val="FF0000"/>
                </a:solidFill>
              </a:rPr>
              <a:t> </a:t>
            </a:r>
          </a:p>
          <a:p>
            <a:r>
              <a:rPr lang="en-US" sz="4400" b="1" dirty="0" err="1" smtClean="0">
                <a:solidFill>
                  <a:srgbClr val="FF0000"/>
                </a:solidFill>
              </a:rPr>
              <a:t>thừa</a:t>
            </a:r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</a:rPr>
              <a:t>cho</a:t>
            </a:r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</a:rPr>
              <a:t>người</a:t>
            </a:r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</a:rPr>
              <a:t>đàn</a:t>
            </a:r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</a:rPr>
              <a:t>ông</a:t>
            </a:r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</a:rPr>
              <a:t>thể</a:t>
            </a:r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</a:rPr>
              <a:t>hiện</a:t>
            </a:r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</a:rPr>
              <a:t>điều</a:t>
            </a:r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</a:rPr>
              <a:t>gì</a:t>
            </a:r>
            <a:r>
              <a:rPr lang="en-US" sz="4400" b="1" dirty="0" smtClean="0">
                <a:solidFill>
                  <a:srgbClr val="FF0000"/>
                </a:solidFill>
              </a:rPr>
              <a:t>?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4545" y="2167651"/>
            <a:ext cx="689323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chemeClr val="tx2"/>
                </a:solidFill>
              </a:rPr>
              <a:t>- </a:t>
            </a:r>
            <a:r>
              <a:rPr lang="en-US" sz="4400" b="1" dirty="0" err="1" smtClean="0">
                <a:solidFill>
                  <a:schemeClr val="tx2"/>
                </a:solidFill>
              </a:rPr>
              <a:t>Cậu</a:t>
            </a:r>
            <a:r>
              <a:rPr lang="en-US" sz="4400" b="1" dirty="0" smtClean="0">
                <a:solidFill>
                  <a:schemeClr val="tx2"/>
                </a:solidFill>
              </a:rPr>
              <a:t> </a:t>
            </a:r>
            <a:r>
              <a:rPr lang="en-US" sz="4400" b="1" dirty="0" err="1" smtClean="0">
                <a:solidFill>
                  <a:schemeClr val="tx2"/>
                </a:solidFill>
              </a:rPr>
              <a:t>bé</a:t>
            </a:r>
            <a:r>
              <a:rPr lang="en-US" sz="4400" b="1" dirty="0" smtClean="0">
                <a:solidFill>
                  <a:schemeClr val="tx2"/>
                </a:solidFill>
              </a:rPr>
              <a:t> </a:t>
            </a:r>
            <a:r>
              <a:rPr lang="en-US" sz="4400" b="1" dirty="0" err="1" smtClean="0">
                <a:solidFill>
                  <a:schemeClr val="tx2"/>
                </a:solidFill>
              </a:rPr>
              <a:t>biết</a:t>
            </a:r>
            <a:r>
              <a:rPr lang="en-US" sz="4400" b="1" dirty="0" smtClean="0">
                <a:solidFill>
                  <a:schemeClr val="tx2"/>
                </a:solidFill>
              </a:rPr>
              <a:t> </a:t>
            </a:r>
            <a:r>
              <a:rPr lang="en-US" sz="4400" b="1" dirty="0" err="1" smtClean="0">
                <a:solidFill>
                  <a:schemeClr val="tx2"/>
                </a:solidFill>
              </a:rPr>
              <a:t>giữ</a:t>
            </a:r>
            <a:r>
              <a:rPr lang="en-US" sz="4400" b="1" dirty="0" smtClean="0">
                <a:solidFill>
                  <a:schemeClr val="tx2"/>
                </a:solidFill>
              </a:rPr>
              <a:t> </a:t>
            </a:r>
            <a:r>
              <a:rPr lang="en-US" sz="4400" b="1" dirty="0" err="1" smtClean="0">
                <a:solidFill>
                  <a:schemeClr val="tx2"/>
                </a:solidFill>
              </a:rPr>
              <a:t>lời</a:t>
            </a:r>
            <a:r>
              <a:rPr lang="en-US" sz="4400" b="1" dirty="0" smtClean="0">
                <a:solidFill>
                  <a:schemeClr val="tx2"/>
                </a:solidFill>
              </a:rPr>
              <a:t> </a:t>
            </a:r>
            <a:r>
              <a:rPr lang="en-US" sz="4400" b="1" dirty="0" err="1" smtClean="0">
                <a:solidFill>
                  <a:schemeClr val="tx2"/>
                </a:solidFill>
              </a:rPr>
              <a:t>hứa</a:t>
            </a:r>
            <a:r>
              <a:rPr lang="en-US" sz="4400" b="1" dirty="0" smtClean="0">
                <a:solidFill>
                  <a:schemeClr val="tx2"/>
                </a:solidFill>
              </a:rPr>
              <a:t>.</a:t>
            </a:r>
            <a:endParaRPr lang="en-US" sz="4400" b="1" dirty="0">
              <a:solidFill>
                <a:schemeClr val="tx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4545" y="3357989"/>
            <a:ext cx="889320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</a:rPr>
              <a:t>2/ </a:t>
            </a:r>
            <a:r>
              <a:rPr lang="en-US" sz="4400" b="1" dirty="0" err="1" smtClean="0">
                <a:solidFill>
                  <a:srgbClr val="FF0000"/>
                </a:solidFill>
              </a:rPr>
              <a:t>Việc</a:t>
            </a:r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</a:rPr>
              <a:t>làm</a:t>
            </a:r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</a:rPr>
              <a:t>đó</a:t>
            </a:r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</a:rPr>
              <a:t>đem</a:t>
            </a:r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</a:rPr>
              <a:t>lại</a:t>
            </a:r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</a:rPr>
              <a:t>lợi</a:t>
            </a:r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</a:rPr>
              <a:t>ích</a:t>
            </a:r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</a:rPr>
              <a:t>gì</a:t>
            </a:r>
            <a:r>
              <a:rPr lang="en-US" sz="4400" b="1" dirty="0" smtClean="0">
                <a:solidFill>
                  <a:srgbClr val="FF0000"/>
                </a:solidFill>
              </a:rPr>
              <a:t>?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4545" y="4206116"/>
            <a:ext cx="1142492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4400" b="1" dirty="0" err="1" smtClean="0">
                <a:solidFill>
                  <a:schemeClr val="tx2"/>
                </a:solidFill>
              </a:rPr>
              <a:t>Đem</a:t>
            </a:r>
            <a:r>
              <a:rPr lang="en-US" sz="4400" b="1" dirty="0" smtClean="0">
                <a:solidFill>
                  <a:schemeClr val="tx2"/>
                </a:solidFill>
              </a:rPr>
              <a:t> </a:t>
            </a:r>
            <a:r>
              <a:rPr lang="en-US" sz="4400" b="1" dirty="0" err="1" smtClean="0">
                <a:solidFill>
                  <a:schemeClr val="tx2"/>
                </a:solidFill>
              </a:rPr>
              <a:t>lại</a:t>
            </a:r>
            <a:r>
              <a:rPr lang="en-US" sz="4400" b="1" dirty="0" smtClean="0">
                <a:solidFill>
                  <a:schemeClr val="tx2"/>
                </a:solidFill>
              </a:rPr>
              <a:t> </a:t>
            </a:r>
            <a:r>
              <a:rPr lang="en-US" sz="4400" b="1" dirty="0" err="1" smtClean="0">
                <a:solidFill>
                  <a:schemeClr val="tx2"/>
                </a:solidFill>
              </a:rPr>
              <a:t>niềm</a:t>
            </a:r>
            <a:r>
              <a:rPr lang="en-US" sz="4400" b="1" dirty="0" smtClean="0">
                <a:solidFill>
                  <a:schemeClr val="tx2"/>
                </a:solidFill>
              </a:rPr>
              <a:t> </a:t>
            </a:r>
            <a:r>
              <a:rPr lang="en-US" sz="4400" b="1" dirty="0" err="1" smtClean="0">
                <a:solidFill>
                  <a:schemeClr val="tx2"/>
                </a:solidFill>
              </a:rPr>
              <a:t>vui</a:t>
            </a:r>
            <a:r>
              <a:rPr lang="en-US" sz="4400" b="1" dirty="0" smtClean="0">
                <a:solidFill>
                  <a:schemeClr val="tx2"/>
                </a:solidFill>
              </a:rPr>
              <a:t> </a:t>
            </a:r>
            <a:r>
              <a:rPr lang="en-US" sz="4400" b="1" dirty="0" err="1" smtClean="0">
                <a:solidFill>
                  <a:schemeClr val="tx2"/>
                </a:solidFill>
              </a:rPr>
              <a:t>và</a:t>
            </a:r>
            <a:r>
              <a:rPr lang="en-US" sz="4400" b="1" dirty="0" smtClean="0">
                <a:solidFill>
                  <a:schemeClr val="tx2"/>
                </a:solidFill>
              </a:rPr>
              <a:t> </a:t>
            </a:r>
            <a:r>
              <a:rPr lang="en-US" sz="4400" b="1" dirty="0" err="1" smtClean="0">
                <a:solidFill>
                  <a:schemeClr val="tx2"/>
                </a:solidFill>
              </a:rPr>
              <a:t>niềm</a:t>
            </a:r>
            <a:r>
              <a:rPr lang="en-US" sz="4400" b="1" dirty="0" smtClean="0">
                <a:solidFill>
                  <a:schemeClr val="tx2"/>
                </a:solidFill>
              </a:rPr>
              <a:t> tin </a:t>
            </a:r>
            <a:r>
              <a:rPr lang="en-US" sz="4400" b="1" dirty="0" err="1" smtClean="0">
                <a:solidFill>
                  <a:schemeClr val="tx2"/>
                </a:solidFill>
              </a:rPr>
              <a:t>của</a:t>
            </a:r>
            <a:r>
              <a:rPr lang="en-US" sz="4400" b="1" dirty="0" smtClean="0">
                <a:solidFill>
                  <a:schemeClr val="tx2"/>
                </a:solidFill>
              </a:rPr>
              <a:t> </a:t>
            </a:r>
            <a:r>
              <a:rPr lang="en-US" sz="4400" b="1" dirty="0" err="1" smtClean="0">
                <a:solidFill>
                  <a:schemeClr val="tx2"/>
                </a:solidFill>
              </a:rPr>
              <a:t>người</a:t>
            </a:r>
            <a:r>
              <a:rPr lang="en-US" sz="4400" b="1" dirty="0" smtClean="0">
                <a:solidFill>
                  <a:schemeClr val="tx2"/>
                </a:solidFill>
              </a:rPr>
              <a:t> </a:t>
            </a:r>
          </a:p>
          <a:p>
            <a:r>
              <a:rPr lang="en-US" sz="4400" b="1" dirty="0" err="1" smtClean="0">
                <a:solidFill>
                  <a:schemeClr val="tx2"/>
                </a:solidFill>
              </a:rPr>
              <a:t>đàn</a:t>
            </a:r>
            <a:r>
              <a:rPr lang="en-US" sz="4400" b="1" dirty="0" smtClean="0">
                <a:solidFill>
                  <a:schemeClr val="tx2"/>
                </a:solidFill>
              </a:rPr>
              <a:t> </a:t>
            </a:r>
            <a:r>
              <a:rPr lang="en-US" sz="4400" b="1" dirty="0" err="1" smtClean="0">
                <a:solidFill>
                  <a:schemeClr val="tx2"/>
                </a:solidFill>
              </a:rPr>
              <a:t>ông</a:t>
            </a:r>
            <a:r>
              <a:rPr lang="en-US" sz="4400" b="1" dirty="0" smtClean="0">
                <a:solidFill>
                  <a:schemeClr val="tx2"/>
                </a:solidFill>
              </a:rPr>
              <a:t> </a:t>
            </a:r>
            <a:r>
              <a:rPr lang="en-US" sz="4400" b="1" dirty="0" err="1" smtClean="0">
                <a:solidFill>
                  <a:schemeClr val="tx2"/>
                </a:solidFill>
              </a:rPr>
              <a:t>dành</a:t>
            </a:r>
            <a:r>
              <a:rPr lang="en-US" sz="4400" b="1" dirty="0" smtClean="0">
                <a:solidFill>
                  <a:schemeClr val="tx2"/>
                </a:solidFill>
              </a:rPr>
              <a:t> </a:t>
            </a:r>
            <a:r>
              <a:rPr lang="en-US" sz="4400" b="1" dirty="0" err="1" smtClean="0">
                <a:solidFill>
                  <a:schemeClr val="tx2"/>
                </a:solidFill>
              </a:rPr>
              <a:t>cho</a:t>
            </a:r>
            <a:r>
              <a:rPr lang="en-US" sz="4400" b="1" dirty="0" smtClean="0">
                <a:solidFill>
                  <a:schemeClr val="tx2"/>
                </a:solidFill>
              </a:rPr>
              <a:t> </a:t>
            </a:r>
            <a:r>
              <a:rPr lang="en-US" sz="4400" b="1" dirty="0" err="1" smtClean="0">
                <a:solidFill>
                  <a:schemeClr val="tx2"/>
                </a:solidFill>
              </a:rPr>
              <a:t>cậu</a:t>
            </a:r>
            <a:r>
              <a:rPr lang="en-US" sz="4400" b="1" dirty="0" smtClean="0">
                <a:solidFill>
                  <a:schemeClr val="tx2"/>
                </a:solidFill>
              </a:rPr>
              <a:t>.</a:t>
            </a:r>
            <a:endParaRPr lang="en-US" sz="44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3415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6279" y="405810"/>
            <a:ext cx="1019221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</a:rPr>
              <a:t>1/ </a:t>
            </a:r>
            <a:r>
              <a:rPr lang="en-US" sz="4400" b="1" dirty="0" err="1" smtClean="0">
                <a:solidFill>
                  <a:srgbClr val="FF0000"/>
                </a:solidFill>
              </a:rPr>
              <a:t>Biểu</a:t>
            </a:r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</a:rPr>
              <a:t>hiện</a:t>
            </a:r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</a:rPr>
              <a:t>của</a:t>
            </a:r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</a:rPr>
              <a:t>việc</a:t>
            </a:r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</a:rPr>
              <a:t>giữ</a:t>
            </a:r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</a:rPr>
              <a:t>lời</a:t>
            </a:r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</a:rPr>
              <a:t>hứa</a:t>
            </a:r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</a:rPr>
              <a:t>của</a:t>
            </a:r>
            <a:r>
              <a:rPr lang="en-US" sz="4400" b="1" dirty="0" smtClean="0">
                <a:solidFill>
                  <a:srgbClr val="FF0000"/>
                </a:solidFill>
              </a:rPr>
              <a:t> </a:t>
            </a:r>
          </a:p>
          <a:p>
            <a:r>
              <a:rPr lang="en-US" sz="4400" b="1" dirty="0" err="1" smtClean="0">
                <a:solidFill>
                  <a:srgbClr val="FF0000"/>
                </a:solidFill>
              </a:rPr>
              <a:t>cậu</a:t>
            </a:r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</a:rPr>
              <a:t>bé</a:t>
            </a:r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</a:rPr>
              <a:t>là</a:t>
            </a:r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</a:rPr>
              <a:t>gì</a:t>
            </a:r>
            <a:r>
              <a:rPr lang="en-US" sz="4400" b="1" dirty="0" smtClean="0">
                <a:solidFill>
                  <a:srgbClr val="FF0000"/>
                </a:solidFill>
              </a:rPr>
              <a:t>?.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8619" y="2525389"/>
            <a:ext cx="1188338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chemeClr val="tx2"/>
                </a:solidFill>
              </a:rPr>
              <a:t>- </a:t>
            </a:r>
            <a:r>
              <a:rPr lang="en-US" sz="4400" b="1" dirty="0" err="1" smtClean="0">
                <a:solidFill>
                  <a:schemeClr val="tx2"/>
                </a:solidFill>
              </a:rPr>
              <a:t>Cậu</a:t>
            </a:r>
            <a:r>
              <a:rPr lang="en-US" sz="4400" b="1" dirty="0" smtClean="0">
                <a:solidFill>
                  <a:schemeClr val="tx2"/>
                </a:solidFill>
              </a:rPr>
              <a:t> </a:t>
            </a:r>
            <a:r>
              <a:rPr lang="en-US" sz="4400" b="1" dirty="0" err="1" smtClean="0">
                <a:solidFill>
                  <a:schemeClr val="tx2"/>
                </a:solidFill>
              </a:rPr>
              <a:t>bé</a:t>
            </a:r>
            <a:r>
              <a:rPr lang="en-US" sz="4400" b="1" dirty="0" smtClean="0">
                <a:solidFill>
                  <a:schemeClr val="tx2"/>
                </a:solidFill>
              </a:rPr>
              <a:t> </a:t>
            </a:r>
            <a:r>
              <a:rPr lang="en-US" sz="4400" b="1" dirty="0" err="1" smtClean="0">
                <a:solidFill>
                  <a:schemeClr val="tx2"/>
                </a:solidFill>
              </a:rPr>
              <a:t>đã</a:t>
            </a:r>
            <a:r>
              <a:rPr lang="en-US" sz="4400" b="1" dirty="0" smtClean="0">
                <a:solidFill>
                  <a:schemeClr val="tx2"/>
                </a:solidFill>
              </a:rPr>
              <a:t> </a:t>
            </a:r>
            <a:r>
              <a:rPr lang="en-US" sz="4400" b="1" dirty="0" err="1" smtClean="0">
                <a:solidFill>
                  <a:schemeClr val="tx2"/>
                </a:solidFill>
              </a:rPr>
              <a:t>thể</a:t>
            </a:r>
            <a:r>
              <a:rPr lang="en-US" sz="4400" b="1" dirty="0" smtClean="0">
                <a:solidFill>
                  <a:schemeClr val="tx2"/>
                </a:solidFill>
              </a:rPr>
              <a:t> </a:t>
            </a:r>
            <a:r>
              <a:rPr lang="en-US" sz="4400" b="1" dirty="0" err="1" smtClean="0">
                <a:solidFill>
                  <a:schemeClr val="tx2"/>
                </a:solidFill>
              </a:rPr>
              <a:t>hiện</a:t>
            </a:r>
            <a:r>
              <a:rPr lang="en-US" sz="4400" b="1" dirty="0" smtClean="0">
                <a:solidFill>
                  <a:schemeClr val="tx2"/>
                </a:solidFill>
              </a:rPr>
              <a:t> </a:t>
            </a:r>
            <a:r>
              <a:rPr lang="en-US" sz="4400" b="1" dirty="0" err="1" smtClean="0">
                <a:solidFill>
                  <a:schemeClr val="tx2"/>
                </a:solidFill>
              </a:rPr>
              <a:t>đúng</a:t>
            </a:r>
            <a:r>
              <a:rPr lang="en-US" sz="4400" b="1" dirty="0" smtClean="0">
                <a:solidFill>
                  <a:schemeClr val="tx2"/>
                </a:solidFill>
              </a:rPr>
              <a:t> </a:t>
            </a:r>
            <a:r>
              <a:rPr lang="en-US" sz="4400" b="1" dirty="0" err="1" smtClean="0">
                <a:solidFill>
                  <a:schemeClr val="tx2"/>
                </a:solidFill>
              </a:rPr>
              <a:t>điều</a:t>
            </a:r>
            <a:r>
              <a:rPr lang="en-US" sz="4400" b="1" dirty="0" smtClean="0">
                <a:solidFill>
                  <a:schemeClr val="tx2"/>
                </a:solidFill>
              </a:rPr>
              <a:t> </a:t>
            </a:r>
            <a:r>
              <a:rPr lang="en-US" sz="4400" b="1" dirty="0" err="1" smtClean="0">
                <a:solidFill>
                  <a:schemeClr val="tx2"/>
                </a:solidFill>
              </a:rPr>
              <a:t>mình</a:t>
            </a:r>
            <a:r>
              <a:rPr lang="en-US" sz="4400" b="1" dirty="0" smtClean="0">
                <a:solidFill>
                  <a:schemeClr val="tx2"/>
                </a:solidFill>
              </a:rPr>
              <a:t> </a:t>
            </a:r>
            <a:r>
              <a:rPr lang="en-US" sz="4400" b="1" dirty="0" err="1" smtClean="0">
                <a:solidFill>
                  <a:schemeClr val="tx2"/>
                </a:solidFill>
              </a:rPr>
              <a:t>đã</a:t>
            </a:r>
            <a:r>
              <a:rPr lang="en-US" sz="4400" b="1" dirty="0" smtClean="0">
                <a:solidFill>
                  <a:schemeClr val="tx2"/>
                </a:solidFill>
              </a:rPr>
              <a:t> </a:t>
            </a:r>
            <a:r>
              <a:rPr lang="en-US" sz="4400" b="1" dirty="0" err="1" smtClean="0">
                <a:solidFill>
                  <a:schemeClr val="tx2"/>
                </a:solidFill>
              </a:rPr>
              <a:t>nói</a:t>
            </a:r>
            <a:r>
              <a:rPr lang="en-US" sz="4400" b="1" dirty="0" smtClean="0">
                <a:solidFill>
                  <a:schemeClr val="tx2"/>
                </a:solidFill>
              </a:rPr>
              <a:t>.</a:t>
            </a:r>
            <a:endParaRPr lang="en-US" sz="44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4659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5">
            <a:extLst>
              <a:ext uri="{FF2B5EF4-FFF2-40B4-BE49-F238E27FC236}">
                <a16:creationId xmlns:a16="http://schemas.microsoft.com/office/drawing/2014/main" id="{D54323F0-5257-4124-9C52-DB6AAC9BB3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987" y="0"/>
            <a:ext cx="5146623" cy="3057993"/>
          </a:xfrm>
          <a:prstGeom prst="rect">
            <a:avLst/>
          </a:prstGeom>
        </p:spPr>
      </p:pic>
      <p:pic>
        <p:nvPicPr>
          <p:cNvPr id="5" name="Hình ảnh 2">
            <a:extLst>
              <a:ext uri="{FF2B5EF4-FFF2-40B4-BE49-F238E27FC236}">
                <a16:creationId xmlns:a16="http://schemas.microsoft.com/office/drawing/2014/main" id="{4A262328-71C0-47F1-9B98-A313CFEFA2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57994"/>
            <a:ext cx="5126636" cy="3124496"/>
          </a:xfrm>
          <a:prstGeom prst="rect">
            <a:avLst/>
          </a:prstGeom>
        </p:spPr>
      </p:pic>
      <p:pic>
        <p:nvPicPr>
          <p:cNvPr id="6" name="Hình ảnh 2">
            <a:extLst>
              <a:ext uri="{FF2B5EF4-FFF2-40B4-BE49-F238E27FC236}">
                <a16:creationId xmlns:a16="http://schemas.microsoft.com/office/drawing/2014/main" id="{9BE841A9-FD39-4A4E-8A65-19E3659CB1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1036" y="0"/>
            <a:ext cx="5426440" cy="3057993"/>
          </a:xfrm>
          <a:prstGeom prst="rect">
            <a:avLst/>
          </a:prstGeom>
        </p:spPr>
      </p:pic>
      <p:pic>
        <p:nvPicPr>
          <p:cNvPr id="7" name="Hình ảnh 2">
            <a:extLst>
              <a:ext uri="{FF2B5EF4-FFF2-40B4-BE49-F238E27FC236}">
                <a16:creationId xmlns:a16="http://schemas.microsoft.com/office/drawing/2014/main" id="{C143631A-1512-406C-87F3-8198A65062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41036" y="3057993"/>
            <a:ext cx="5426440" cy="312449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2154" y="6211669"/>
            <a:ext cx="121796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tx2"/>
                </a:solidFill>
              </a:rPr>
              <a:t>N</a:t>
            </a:r>
            <a:r>
              <a:rPr lang="en-US" sz="3600" b="1" dirty="0" smtClean="0">
                <a:solidFill>
                  <a:schemeClr val="tx2"/>
                </a:solidFill>
              </a:rPr>
              <a:t> 2. </a:t>
            </a:r>
            <a:r>
              <a:rPr lang="en-US" sz="3600" b="1" dirty="0" err="1" smtClean="0">
                <a:solidFill>
                  <a:schemeClr val="tx2"/>
                </a:solidFill>
              </a:rPr>
              <a:t>Việc</a:t>
            </a:r>
            <a:r>
              <a:rPr lang="en-US" sz="3600" b="1" dirty="0" smtClean="0">
                <a:solidFill>
                  <a:schemeClr val="tx2"/>
                </a:solidFill>
              </a:rPr>
              <a:t> </a:t>
            </a:r>
            <a:r>
              <a:rPr lang="en-US" sz="3600" b="1" dirty="0" err="1" smtClean="0">
                <a:solidFill>
                  <a:schemeClr val="tx2"/>
                </a:solidFill>
              </a:rPr>
              <a:t>làm</a:t>
            </a:r>
            <a:r>
              <a:rPr lang="en-US" sz="3600" b="1" dirty="0" smtClean="0">
                <a:solidFill>
                  <a:schemeClr val="tx2"/>
                </a:solidFill>
              </a:rPr>
              <a:t> </a:t>
            </a:r>
            <a:r>
              <a:rPr lang="en-US" sz="3600" b="1" dirty="0" err="1" smtClean="0">
                <a:solidFill>
                  <a:schemeClr val="tx2"/>
                </a:solidFill>
              </a:rPr>
              <a:t>của</a:t>
            </a:r>
            <a:r>
              <a:rPr lang="en-US" sz="3600" b="1" dirty="0" smtClean="0">
                <a:solidFill>
                  <a:schemeClr val="tx2"/>
                </a:solidFill>
              </a:rPr>
              <a:t> </a:t>
            </a:r>
            <a:r>
              <a:rPr lang="en-US" sz="3600" b="1" dirty="0" err="1" smtClean="0">
                <a:solidFill>
                  <a:schemeClr val="tx2"/>
                </a:solidFill>
              </a:rPr>
              <a:t>các</a:t>
            </a:r>
            <a:r>
              <a:rPr lang="en-US" sz="3600" b="1" dirty="0" smtClean="0">
                <a:solidFill>
                  <a:schemeClr val="tx2"/>
                </a:solidFill>
              </a:rPr>
              <a:t> </a:t>
            </a:r>
            <a:r>
              <a:rPr lang="en-US" sz="3600" b="1" dirty="0" err="1" smtClean="0">
                <a:solidFill>
                  <a:schemeClr val="tx2"/>
                </a:solidFill>
              </a:rPr>
              <a:t>bạn</a:t>
            </a:r>
            <a:r>
              <a:rPr lang="en-US" sz="3600" b="1" dirty="0" smtClean="0">
                <a:solidFill>
                  <a:schemeClr val="tx2"/>
                </a:solidFill>
              </a:rPr>
              <a:t> </a:t>
            </a:r>
            <a:r>
              <a:rPr lang="en-US" sz="3600" b="1" dirty="0" err="1" smtClean="0">
                <a:solidFill>
                  <a:schemeClr val="tx2"/>
                </a:solidFill>
              </a:rPr>
              <a:t>trong</a:t>
            </a:r>
            <a:r>
              <a:rPr lang="en-US" sz="3600" b="1" dirty="0" smtClean="0">
                <a:solidFill>
                  <a:schemeClr val="tx2"/>
                </a:solidFill>
              </a:rPr>
              <a:t> </a:t>
            </a:r>
            <a:r>
              <a:rPr lang="en-US" sz="3600" b="1" dirty="0" err="1" smtClean="0">
                <a:solidFill>
                  <a:schemeClr val="tx2"/>
                </a:solidFill>
              </a:rPr>
              <a:t>tranh</a:t>
            </a:r>
            <a:r>
              <a:rPr lang="en-US" sz="3600" b="1" dirty="0" smtClean="0">
                <a:solidFill>
                  <a:schemeClr val="tx2"/>
                </a:solidFill>
              </a:rPr>
              <a:t> </a:t>
            </a:r>
            <a:r>
              <a:rPr lang="en-US" sz="3600" b="1" dirty="0" err="1" smtClean="0">
                <a:solidFill>
                  <a:schemeClr val="tx2"/>
                </a:solidFill>
              </a:rPr>
              <a:t>thể</a:t>
            </a:r>
            <a:r>
              <a:rPr lang="en-US" sz="3600" b="1" dirty="0" smtClean="0">
                <a:solidFill>
                  <a:schemeClr val="tx2"/>
                </a:solidFill>
              </a:rPr>
              <a:t> </a:t>
            </a:r>
            <a:r>
              <a:rPr lang="en-US" sz="3600" b="1" dirty="0" err="1" smtClean="0">
                <a:solidFill>
                  <a:schemeClr val="tx2"/>
                </a:solidFill>
              </a:rPr>
              <a:t>hiện</a:t>
            </a:r>
            <a:r>
              <a:rPr lang="en-US" sz="3600" b="1" dirty="0" smtClean="0">
                <a:solidFill>
                  <a:schemeClr val="tx2"/>
                </a:solidFill>
              </a:rPr>
              <a:t> </a:t>
            </a:r>
            <a:r>
              <a:rPr lang="en-US" sz="3600" b="1" dirty="0" err="1" smtClean="0">
                <a:solidFill>
                  <a:schemeClr val="tx2"/>
                </a:solidFill>
              </a:rPr>
              <a:t>điều</a:t>
            </a:r>
            <a:r>
              <a:rPr lang="en-US" sz="3600" b="1" dirty="0" smtClean="0">
                <a:solidFill>
                  <a:schemeClr val="tx2"/>
                </a:solidFill>
              </a:rPr>
              <a:t> </a:t>
            </a:r>
            <a:r>
              <a:rPr lang="en-US" sz="3600" b="1" dirty="0" err="1" smtClean="0">
                <a:solidFill>
                  <a:schemeClr val="tx2"/>
                </a:solidFill>
              </a:rPr>
              <a:t>gì</a:t>
            </a:r>
            <a:r>
              <a:rPr lang="en-US" sz="3600" b="1" dirty="0" smtClean="0">
                <a:solidFill>
                  <a:schemeClr val="tx2"/>
                </a:solidFill>
              </a:rPr>
              <a:t>?</a:t>
            </a:r>
            <a:endParaRPr lang="en-US" sz="36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256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>
            <a:extLst>
              <a:ext uri="{FF2B5EF4-FFF2-40B4-BE49-F238E27FC236}">
                <a16:creationId xmlns:a16="http://schemas.microsoft.com/office/drawing/2014/main" id="{D54323F0-5257-4124-9C52-DB6AAC9BB3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8308" y="1574815"/>
            <a:ext cx="7435121" cy="5140777"/>
          </a:xfrm>
          <a:prstGeom prst="rect">
            <a:avLst/>
          </a:prstGeom>
        </p:spPr>
      </p:pic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4480CE72-278C-AD3A-C288-50593BCFC4CC}"/>
              </a:ext>
            </a:extLst>
          </p:cNvPr>
          <p:cNvSpPr txBox="1"/>
          <p:nvPr/>
        </p:nvSpPr>
        <p:spPr>
          <a:xfrm>
            <a:off x="0" y="55707"/>
            <a:ext cx="113267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3600" b="1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36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36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36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sz="36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36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giữ</a:t>
            </a:r>
            <a:r>
              <a:rPr lang="en-US" sz="36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đúng</a:t>
            </a:r>
            <a:r>
              <a:rPr lang="en-US" sz="36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36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hứa</a:t>
            </a:r>
            <a:r>
              <a:rPr lang="en-US" sz="36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6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36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3600" u="sng" dirty="0">
              <a:solidFill>
                <a:srgbClr val="FF0000"/>
              </a:solidFill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29084254-F3F3-03CC-91BF-0EB1A6C9D64C}"/>
              </a:ext>
            </a:extLst>
          </p:cNvPr>
          <p:cNvSpPr txBox="1"/>
          <p:nvPr/>
        </p:nvSpPr>
        <p:spPr>
          <a:xfrm>
            <a:off x="404222" y="702038"/>
            <a:ext cx="115429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Điều đó thể hiện bạn đã giữ đúng lời hứa với thầy.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791473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4A262328-71C0-47F1-9B98-A313CFEFA2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8748" y="88591"/>
            <a:ext cx="9114503" cy="5126908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C9437F55-A620-FF47-A6AA-655D6B721D2F}"/>
              </a:ext>
            </a:extLst>
          </p:cNvPr>
          <p:cNvSpPr txBox="1"/>
          <p:nvPr/>
        </p:nvSpPr>
        <p:spPr>
          <a:xfrm>
            <a:off x="254833" y="5229411"/>
            <a:ext cx="121919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 là đó thể hiện bạn nam đã giữ đúng lời hứa </a:t>
            </a:r>
            <a:endParaRPr kumimoji="0" lang="nl-NL" sz="40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kumimoji="0" lang="nl-NL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 nữ.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946585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9BE841A9-FD39-4A4E-8A65-19E3659CB1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6064" y="0"/>
            <a:ext cx="9230961" cy="5192416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1D81B2DA-54B1-57FC-1052-F113713E5C3C}"/>
              </a:ext>
            </a:extLst>
          </p:cNvPr>
          <p:cNvSpPr txBox="1"/>
          <p:nvPr/>
        </p:nvSpPr>
        <p:spPr>
          <a:xfrm>
            <a:off x="1064302" y="5192416"/>
            <a:ext cx="1219199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 làm đó thể hiện người anh đã giữ đúng </a:t>
            </a:r>
            <a:endParaRPr kumimoji="0" lang="nl-NL" sz="4000" b="1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kumimoji="0" lang="nl-NL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hứa với em.</a:t>
            </a:r>
            <a:endParaRPr lang="en-US" sz="4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1581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Lời Hứa Của Bác Hồ #short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10444" y="0"/>
            <a:ext cx="76227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903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C143631A-1512-406C-87F3-8198A65062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8082" y="19221"/>
            <a:ext cx="8941818" cy="5223223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DFF48BE0-47A1-4FBD-1E7D-F8132CFCDDEA}"/>
              </a:ext>
            </a:extLst>
          </p:cNvPr>
          <p:cNvSpPr txBox="1"/>
          <p:nvPr/>
        </p:nvSpPr>
        <p:spPr>
          <a:xfrm>
            <a:off x="0" y="5242444"/>
            <a:ext cx="121920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 đã thực hiện đúng lời hứa với chính mình là</a:t>
            </a:r>
            <a:r>
              <a:rPr kumimoji="0" lang="nl-NL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kumimoji="0" lang="nl-NL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“Dậy đúng giờ để tập thể dục.”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540011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58D74A1A-5162-49E2-9E25-60E408831252}"/>
              </a:ext>
            </a:extLst>
          </p:cNvPr>
          <p:cNvSpPr txBox="1"/>
          <p:nvPr/>
        </p:nvSpPr>
        <p:spPr>
          <a:xfrm>
            <a:off x="0" y="398207"/>
            <a:ext cx="12192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4000" b="1" i="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4000" b="1" i="0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b="1" i="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0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000" b="1" i="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A48CD400-C43A-4085-8C3F-F203504CC5DF}"/>
              </a:ext>
            </a:extLst>
          </p:cNvPr>
          <p:cNvSpPr txBox="1"/>
          <p:nvPr/>
        </p:nvSpPr>
        <p:spPr>
          <a:xfrm>
            <a:off x="147484" y="1364830"/>
            <a:ext cx="121920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l">
              <a:buFontTx/>
              <a:buChar char="-"/>
            </a:pPr>
            <a:r>
              <a:rPr lang="vi-VN" sz="4000" b="1" i="0" dirty="0" smtClean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Việc </a:t>
            </a:r>
            <a:r>
              <a:rPr lang="vi-VN" sz="4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làm của các bạn trong tranh cho thấy các bạn đều </a:t>
            </a:r>
            <a:r>
              <a:rPr lang="vi-VN" sz="4000" b="1" i="0" dirty="0" smtClean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i="0" dirty="0" smtClean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 </a:t>
            </a:r>
            <a:r>
              <a:rPr lang="vi-VN" sz="4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người rất biết giữ lời hứa.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8733F662-FF57-4E68-8890-B86429F4719F}"/>
              </a:ext>
            </a:extLst>
          </p:cNvPr>
          <p:cNvSpPr txBox="1"/>
          <p:nvPr/>
        </p:nvSpPr>
        <p:spPr>
          <a:xfrm>
            <a:off x="2268768" y="2947006"/>
            <a:ext cx="1007071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44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44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4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44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4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4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44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4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hứa</a:t>
            </a:r>
            <a:r>
              <a:rPr lang="en-US" sz="44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8621265B-B91C-448C-861F-92AA8822DD58}"/>
              </a:ext>
            </a:extLst>
          </p:cNvPr>
          <p:cNvSpPr txBox="1"/>
          <p:nvPr/>
        </p:nvSpPr>
        <p:spPr>
          <a:xfrm>
            <a:off x="569626" y="3975184"/>
            <a:ext cx="10613036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4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4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Hoàn thành đúng, đủ nhiệm </a:t>
            </a:r>
            <a:r>
              <a:rPr lang="vi-VN" sz="4000" b="1" i="0" dirty="0" smtClean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4000" b="1" i="0" dirty="0" smtClean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 smtClean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i="0" dirty="0" smtClean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 smtClean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vi-VN" sz="4000" b="1" i="0" dirty="0" smtClean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b="1" i="0" dirty="0">
              <a:solidFill>
                <a:schemeClr val="tx2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4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4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Trả đồ đã mượn đúng hẹn.</a:t>
            </a:r>
            <a:endParaRPr lang="en-US" sz="4000" b="1" i="0" dirty="0">
              <a:solidFill>
                <a:schemeClr val="tx2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4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4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Thực hiện đúng những gì đã hứa.</a:t>
            </a:r>
            <a:endParaRPr lang="en-US" sz="4000" b="1" i="0" dirty="0">
              <a:solidFill>
                <a:schemeClr val="tx2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4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4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 trách nhiệm với lời nói của bản thân.</a:t>
            </a:r>
          </a:p>
        </p:txBody>
      </p:sp>
      <p:sp>
        <p:nvSpPr>
          <p:cNvPr id="6" name="Hộp Văn bản 2">
            <a:extLst>
              <a:ext uri="{FF2B5EF4-FFF2-40B4-BE49-F238E27FC236}">
                <a16:creationId xmlns:a16="http://schemas.microsoft.com/office/drawing/2014/main" id="{58D74A1A-5162-49E2-9E25-60E408831252}"/>
              </a:ext>
            </a:extLst>
          </p:cNvPr>
          <p:cNvSpPr txBox="1"/>
          <p:nvPr/>
        </p:nvSpPr>
        <p:spPr>
          <a:xfrm>
            <a:off x="147484" y="2947006"/>
            <a:ext cx="201866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4000" b="1" i="0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000" b="1" i="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6</a:t>
            </a:r>
            <a:endParaRPr lang="en-US" sz="4000" b="1" i="0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3081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9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646" y="423565"/>
            <a:ext cx="79351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2/ </a:t>
            </a:r>
            <a:r>
              <a:rPr lang="en-US" sz="4000" b="1" dirty="0" err="1" smtClean="0">
                <a:solidFill>
                  <a:srgbClr val="FF0000"/>
                </a:solidFill>
              </a:rPr>
              <a:t>Sự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cần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thiết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phải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giữ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lời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hứa</a:t>
            </a:r>
            <a:r>
              <a:rPr lang="en-US" sz="4000" b="1" dirty="0" smtClean="0">
                <a:solidFill>
                  <a:srgbClr val="FF0000"/>
                </a:solidFill>
              </a:rPr>
              <a:t>.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261" y="1193006"/>
            <a:ext cx="5014336" cy="36861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6597" y="1131094"/>
            <a:ext cx="6225915" cy="3810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74990" y="4785704"/>
            <a:ext cx="187904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</a:rPr>
              <a:t>?   N4.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9940" y="5418147"/>
            <a:ext cx="122287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tx2"/>
                </a:solidFill>
              </a:rPr>
              <a:t>1. </a:t>
            </a:r>
            <a:r>
              <a:rPr lang="en-US" sz="3200" b="1" dirty="0" err="1" smtClean="0">
                <a:solidFill>
                  <a:schemeClr val="tx2"/>
                </a:solidFill>
              </a:rPr>
              <a:t>Em</a:t>
            </a:r>
            <a:r>
              <a:rPr lang="en-US" sz="3200" b="1" dirty="0" smtClean="0">
                <a:solidFill>
                  <a:schemeClr val="tx2"/>
                </a:solidFill>
              </a:rPr>
              <a:t> </a:t>
            </a:r>
            <a:r>
              <a:rPr lang="en-US" sz="3200" b="1" dirty="0" err="1" smtClean="0">
                <a:solidFill>
                  <a:schemeClr val="tx2"/>
                </a:solidFill>
              </a:rPr>
              <a:t>có</a:t>
            </a:r>
            <a:r>
              <a:rPr lang="en-US" sz="3200" b="1" dirty="0" smtClean="0">
                <a:solidFill>
                  <a:schemeClr val="tx2"/>
                </a:solidFill>
              </a:rPr>
              <a:t> </a:t>
            </a:r>
            <a:r>
              <a:rPr lang="en-US" sz="3200" b="1" dirty="0" err="1" smtClean="0">
                <a:solidFill>
                  <a:schemeClr val="tx2"/>
                </a:solidFill>
              </a:rPr>
              <a:t>nhận</a:t>
            </a:r>
            <a:r>
              <a:rPr lang="en-US" sz="3200" b="1" dirty="0" smtClean="0">
                <a:solidFill>
                  <a:schemeClr val="tx2"/>
                </a:solidFill>
              </a:rPr>
              <a:t> </a:t>
            </a:r>
            <a:r>
              <a:rPr lang="en-US" sz="3200" b="1" dirty="0" err="1" smtClean="0">
                <a:solidFill>
                  <a:schemeClr val="tx2"/>
                </a:solidFill>
              </a:rPr>
              <a:t>xét</a:t>
            </a:r>
            <a:r>
              <a:rPr lang="en-US" sz="3200" b="1" dirty="0" smtClean="0">
                <a:solidFill>
                  <a:schemeClr val="tx2"/>
                </a:solidFill>
              </a:rPr>
              <a:t> </a:t>
            </a:r>
            <a:r>
              <a:rPr lang="en-US" sz="3200" b="1" dirty="0" err="1" smtClean="0">
                <a:solidFill>
                  <a:schemeClr val="tx2"/>
                </a:solidFill>
              </a:rPr>
              <a:t>gì</a:t>
            </a:r>
            <a:r>
              <a:rPr lang="en-US" sz="3200" b="1" dirty="0" smtClean="0">
                <a:solidFill>
                  <a:schemeClr val="tx2"/>
                </a:solidFill>
              </a:rPr>
              <a:t> </a:t>
            </a:r>
            <a:r>
              <a:rPr lang="en-US" sz="3200" b="1" dirty="0" err="1" smtClean="0">
                <a:solidFill>
                  <a:schemeClr val="tx2"/>
                </a:solidFill>
              </a:rPr>
              <a:t>về</a:t>
            </a:r>
            <a:r>
              <a:rPr lang="en-US" sz="3200" b="1" dirty="0" smtClean="0">
                <a:solidFill>
                  <a:schemeClr val="tx2"/>
                </a:solidFill>
              </a:rPr>
              <a:t> </a:t>
            </a:r>
            <a:r>
              <a:rPr lang="en-US" sz="3200" b="1" dirty="0" err="1" smtClean="0">
                <a:solidFill>
                  <a:schemeClr val="tx2"/>
                </a:solidFill>
              </a:rPr>
              <a:t>việc</a:t>
            </a:r>
            <a:r>
              <a:rPr lang="en-US" sz="3200" b="1" dirty="0" smtClean="0">
                <a:solidFill>
                  <a:schemeClr val="tx2"/>
                </a:solidFill>
              </a:rPr>
              <a:t> </a:t>
            </a:r>
            <a:r>
              <a:rPr lang="en-US" sz="3200" b="1" dirty="0" err="1" smtClean="0">
                <a:solidFill>
                  <a:schemeClr val="tx2"/>
                </a:solidFill>
              </a:rPr>
              <a:t>thực</a:t>
            </a:r>
            <a:r>
              <a:rPr lang="en-US" sz="3200" b="1" dirty="0" smtClean="0">
                <a:solidFill>
                  <a:schemeClr val="tx2"/>
                </a:solidFill>
              </a:rPr>
              <a:t> </a:t>
            </a:r>
            <a:r>
              <a:rPr lang="en-US" sz="3200" b="1" dirty="0" err="1" smtClean="0">
                <a:solidFill>
                  <a:schemeClr val="tx2"/>
                </a:solidFill>
              </a:rPr>
              <a:t>hiện</a:t>
            </a:r>
            <a:r>
              <a:rPr lang="en-US" sz="3200" b="1" dirty="0" smtClean="0">
                <a:solidFill>
                  <a:schemeClr val="tx2"/>
                </a:solidFill>
              </a:rPr>
              <a:t> </a:t>
            </a:r>
            <a:r>
              <a:rPr lang="en-US" sz="3200" b="1" dirty="0" err="1" smtClean="0">
                <a:solidFill>
                  <a:schemeClr val="tx2"/>
                </a:solidFill>
              </a:rPr>
              <a:t>lời</a:t>
            </a:r>
            <a:r>
              <a:rPr lang="en-US" sz="3200" b="1" dirty="0" smtClean="0">
                <a:solidFill>
                  <a:schemeClr val="tx2"/>
                </a:solidFill>
              </a:rPr>
              <a:t> </a:t>
            </a:r>
            <a:r>
              <a:rPr lang="en-US" sz="3200" b="1" dirty="0" err="1" smtClean="0">
                <a:solidFill>
                  <a:schemeClr val="tx2"/>
                </a:solidFill>
              </a:rPr>
              <a:t>hứa</a:t>
            </a:r>
            <a:r>
              <a:rPr lang="en-US" sz="3200" b="1" dirty="0" smtClean="0">
                <a:solidFill>
                  <a:schemeClr val="tx2"/>
                </a:solidFill>
              </a:rPr>
              <a:t> </a:t>
            </a:r>
            <a:r>
              <a:rPr lang="en-US" sz="3200" b="1" dirty="0" err="1" smtClean="0">
                <a:solidFill>
                  <a:schemeClr val="tx2"/>
                </a:solidFill>
              </a:rPr>
              <a:t>của</a:t>
            </a:r>
            <a:r>
              <a:rPr lang="en-US" sz="3200" b="1" dirty="0" smtClean="0">
                <a:solidFill>
                  <a:schemeClr val="tx2"/>
                </a:solidFill>
              </a:rPr>
              <a:t> Ly </a:t>
            </a:r>
            <a:r>
              <a:rPr lang="en-US" sz="3200" b="1" dirty="0" err="1" smtClean="0">
                <a:solidFill>
                  <a:schemeClr val="tx2"/>
                </a:solidFill>
              </a:rPr>
              <a:t>và</a:t>
            </a:r>
            <a:r>
              <a:rPr lang="en-US" sz="3200" b="1" dirty="0" smtClean="0">
                <a:solidFill>
                  <a:schemeClr val="tx2"/>
                </a:solidFill>
              </a:rPr>
              <a:t> </a:t>
            </a:r>
            <a:r>
              <a:rPr lang="en-US" sz="3200" b="1" dirty="0" err="1" smtClean="0">
                <a:solidFill>
                  <a:schemeClr val="tx2"/>
                </a:solidFill>
              </a:rPr>
              <a:t>Huy</a:t>
            </a:r>
            <a:r>
              <a:rPr lang="en-US" sz="3200" b="1" dirty="0" smtClean="0">
                <a:solidFill>
                  <a:schemeClr val="tx2"/>
                </a:solidFill>
              </a:rPr>
              <a:t>?</a:t>
            </a:r>
            <a:endParaRPr lang="en-US" sz="3200" b="1" dirty="0">
              <a:solidFill>
                <a:schemeClr val="tx2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7430" y="5975278"/>
            <a:ext cx="72138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tx2"/>
                </a:solidFill>
              </a:rPr>
              <a:t>2. Theo </a:t>
            </a:r>
            <a:r>
              <a:rPr lang="en-US" sz="3200" b="1" dirty="0" err="1" smtClean="0">
                <a:solidFill>
                  <a:schemeClr val="tx2"/>
                </a:solidFill>
              </a:rPr>
              <a:t>em</a:t>
            </a:r>
            <a:r>
              <a:rPr lang="en-US" sz="3200" b="1" dirty="0" smtClean="0">
                <a:solidFill>
                  <a:schemeClr val="tx2"/>
                </a:solidFill>
              </a:rPr>
              <a:t>, </a:t>
            </a:r>
            <a:r>
              <a:rPr lang="en-US" sz="3200" b="1" dirty="0" err="1" smtClean="0">
                <a:solidFill>
                  <a:schemeClr val="tx2"/>
                </a:solidFill>
              </a:rPr>
              <a:t>vì</a:t>
            </a:r>
            <a:r>
              <a:rPr lang="en-US" sz="3200" b="1" dirty="0" smtClean="0">
                <a:solidFill>
                  <a:schemeClr val="tx2"/>
                </a:solidFill>
              </a:rPr>
              <a:t> </a:t>
            </a:r>
            <a:r>
              <a:rPr lang="en-US" sz="3200" b="1" dirty="0" err="1" smtClean="0">
                <a:solidFill>
                  <a:schemeClr val="tx2"/>
                </a:solidFill>
              </a:rPr>
              <a:t>sao</a:t>
            </a:r>
            <a:r>
              <a:rPr lang="en-US" sz="3200" b="1" dirty="0" smtClean="0">
                <a:solidFill>
                  <a:schemeClr val="tx2"/>
                </a:solidFill>
              </a:rPr>
              <a:t> </a:t>
            </a:r>
            <a:r>
              <a:rPr lang="en-US" sz="3200" b="1" dirty="0" err="1" smtClean="0">
                <a:solidFill>
                  <a:schemeClr val="tx2"/>
                </a:solidFill>
              </a:rPr>
              <a:t>phải</a:t>
            </a:r>
            <a:r>
              <a:rPr lang="en-US" sz="3200" b="1" dirty="0" smtClean="0">
                <a:solidFill>
                  <a:schemeClr val="tx2"/>
                </a:solidFill>
              </a:rPr>
              <a:t> </a:t>
            </a:r>
            <a:r>
              <a:rPr lang="en-US" sz="3200" b="1" dirty="0" err="1" smtClean="0">
                <a:solidFill>
                  <a:schemeClr val="tx2"/>
                </a:solidFill>
              </a:rPr>
              <a:t>giữ</a:t>
            </a:r>
            <a:r>
              <a:rPr lang="en-US" sz="3200" b="1" dirty="0" smtClean="0">
                <a:solidFill>
                  <a:schemeClr val="tx2"/>
                </a:solidFill>
              </a:rPr>
              <a:t> </a:t>
            </a:r>
            <a:r>
              <a:rPr lang="en-US" sz="3200" b="1" dirty="0" err="1" smtClean="0">
                <a:solidFill>
                  <a:schemeClr val="tx2"/>
                </a:solidFill>
              </a:rPr>
              <a:t>lời</a:t>
            </a:r>
            <a:r>
              <a:rPr lang="en-US" sz="3200" b="1" dirty="0" smtClean="0">
                <a:solidFill>
                  <a:schemeClr val="tx2"/>
                </a:solidFill>
              </a:rPr>
              <a:t> </a:t>
            </a:r>
            <a:r>
              <a:rPr lang="en-US" sz="3200" b="1" dirty="0" err="1" smtClean="0">
                <a:solidFill>
                  <a:schemeClr val="tx2"/>
                </a:solidFill>
              </a:rPr>
              <a:t>hứa</a:t>
            </a:r>
            <a:r>
              <a:rPr lang="en-US" sz="3200" b="1" dirty="0" smtClean="0">
                <a:solidFill>
                  <a:schemeClr val="tx2"/>
                </a:solidFill>
              </a:rPr>
              <a:t>?</a:t>
            </a:r>
            <a:endParaRPr lang="en-US" sz="3200" b="1" dirty="0">
              <a:solidFill>
                <a:schemeClr val="tx2"/>
              </a:solidFill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8621265B-B91C-448C-861F-92AA8822DD58}"/>
              </a:ext>
            </a:extLst>
          </p:cNvPr>
          <p:cNvSpPr txBox="1"/>
          <p:nvPr/>
        </p:nvSpPr>
        <p:spPr>
          <a:xfrm>
            <a:off x="389740" y="-42181"/>
            <a:ext cx="51499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CHƯỚNG NGẠI VẬT 2.</a:t>
            </a:r>
            <a:endParaRPr lang="vi-VN" sz="3600" b="1" i="0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6659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8621265B-B91C-448C-861F-92AA8822DD58}"/>
              </a:ext>
            </a:extLst>
          </p:cNvPr>
          <p:cNvSpPr txBox="1"/>
          <p:nvPr/>
        </p:nvSpPr>
        <p:spPr>
          <a:xfrm>
            <a:off x="764498" y="1771630"/>
            <a:ext cx="10613036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hứa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mến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4800" b="1" i="0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3884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8621265B-B91C-448C-861F-92AA8822DD58}"/>
              </a:ext>
            </a:extLst>
          </p:cNvPr>
          <p:cNvSpPr txBox="1"/>
          <p:nvPr/>
        </p:nvSpPr>
        <p:spPr>
          <a:xfrm>
            <a:off x="389740" y="857791"/>
            <a:ext cx="106130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Hứa</a:t>
            </a:r>
            <a:r>
              <a:rPr lang="en-US" sz="3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chắc</a:t>
            </a:r>
            <a:r>
              <a:rPr lang="en-US" sz="3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chắn</a:t>
            </a:r>
            <a:r>
              <a:rPr lang="en-US" sz="3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600" b="1" i="0" dirty="0">
              <a:solidFill>
                <a:schemeClr val="tx2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Hộp Văn bản 8">
            <a:extLst>
              <a:ext uri="{FF2B5EF4-FFF2-40B4-BE49-F238E27FC236}">
                <a16:creationId xmlns:a16="http://schemas.microsoft.com/office/drawing/2014/main" id="{8621265B-B91C-448C-861F-92AA8822DD58}"/>
              </a:ext>
            </a:extLst>
          </p:cNvPr>
          <p:cNvSpPr txBox="1"/>
          <p:nvPr/>
        </p:nvSpPr>
        <p:spPr>
          <a:xfrm>
            <a:off x="389740" y="1504122"/>
            <a:ext cx="106130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trách</a:t>
            </a:r>
            <a:r>
              <a:rPr lang="en-US" sz="3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3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vi-VN" sz="3600" b="1" i="0" dirty="0">
              <a:solidFill>
                <a:schemeClr val="tx2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Hộp Văn bản 8">
            <a:extLst>
              <a:ext uri="{FF2B5EF4-FFF2-40B4-BE49-F238E27FC236}">
                <a16:creationId xmlns:a16="http://schemas.microsoft.com/office/drawing/2014/main" id="{8621265B-B91C-448C-861F-92AA8822DD58}"/>
              </a:ext>
            </a:extLst>
          </p:cNvPr>
          <p:cNvSpPr txBox="1"/>
          <p:nvPr/>
        </p:nvSpPr>
        <p:spPr>
          <a:xfrm>
            <a:off x="389740" y="2150453"/>
            <a:ext cx="1061303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Hứa</a:t>
            </a:r>
            <a:r>
              <a:rPr lang="en-US" sz="3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36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uông</a:t>
            </a:r>
            <a:r>
              <a:rPr lang="en-US" sz="3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hứa</a:t>
            </a:r>
            <a:r>
              <a:rPr lang="en-US" sz="3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600" b="1" i="0" dirty="0">
              <a:solidFill>
                <a:schemeClr val="tx2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Hộp Văn bản 8">
            <a:extLst>
              <a:ext uri="{FF2B5EF4-FFF2-40B4-BE49-F238E27FC236}">
                <a16:creationId xmlns:a16="http://schemas.microsoft.com/office/drawing/2014/main" id="{8621265B-B91C-448C-861F-92AA8822DD58}"/>
              </a:ext>
            </a:extLst>
          </p:cNvPr>
          <p:cNvSpPr txBox="1"/>
          <p:nvPr/>
        </p:nvSpPr>
        <p:spPr>
          <a:xfrm>
            <a:off x="389740" y="3350782"/>
            <a:ext cx="106130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Hứa</a:t>
            </a:r>
            <a:r>
              <a:rPr lang="en-US" sz="3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3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600" b="1" i="0" dirty="0">
              <a:solidFill>
                <a:schemeClr val="tx2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Hộp Văn bản 8">
            <a:extLst>
              <a:ext uri="{FF2B5EF4-FFF2-40B4-BE49-F238E27FC236}">
                <a16:creationId xmlns:a16="http://schemas.microsoft.com/office/drawing/2014/main" id="{8621265B-B91C-448C-861F-92AA8822DD58}"/>
              </a:ext>
            </a:extLst>
          </p:cNvPr>
          <p:cNvSpPr txBox="1"/>
          <p:nvPr/>
        </p:nvSpPr>
        <p:spPr>
          <a:xfrm>
            <a:off x="389740" y="3911156"/>
            <a:ext cx="106130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3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36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hứa</a:t>
            </a:r>
            <a:r>
              <a:rPr lang="en-US" sz="3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600" b="1" i="0" dirty="0">
              <a:solidFill>
                <a:schemeClr val="tx2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Hộp Văn bản 8">
            <a:extLst>
              <a:ext uri="{FF2B5EF4-FFF2-40B4-BE49-F238E27FC236}">
                <a16:creationId xmlns:a16="http://schemas.microsoft.com/office/drawing/2014/main" id="{8621265B-B91C-448C-861F-92AA8822DD58}"/>
              </a:ext>
            </a:extLst>
          </p:cNvPr>
          <p:cNvSpPr txBox="1"/>
          <p:nvPr/>
        </p:nvSpPr>
        <p:spPr>
          <a:xfrm>
            <a:off x="389740" y="4471530"/>
            <a:ext cx="106130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sz="3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3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3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hứa</a:t>
            </a:r>
            <a:r>
              <a:rPr lang="en-US" sz="3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600" b="1" i="0" dirty="0">
              <a:solidFill>
                <a:schemeClr val="tx2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Hộp Văn bản 8">
            <a:extLst>
              <a:ext uri="{FF2B5EF4-FFF2-40B4-BE49-F238E27FC236}">
                <a16:creationId xmlns:a16="http://schemas.microsoft.com/office/drawing/2014/main" id="{8621265B-B91C-448C-861F-92AA8822DD58}"/>
              </a:ext>
            </a:extLst>
          </p:cNvPr>
          <p:cNvSpPr txBox="1"/>
          <p:nvPr/>
        </p:nvSpPr>
        <p:spPr>
          <a:xfrm>
            <a:off x="389740" y="90989"/>
            <a:ext cx="51499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CHƯỚNG NGẠI VẬT 3.</a:t>
            </a:r>
            <a:endParaRPr lang="vi-VN" sz="3600" b="1" i="0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6162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5" name="VĐ_bắt_đầu_O2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00722" y="342900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78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8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58D74A1A-5162-49E2-9E25-60E408831252}"/>
              </a:ext>
            </a:extLst>
          </p:cNvPr>
          <p:cNvSpPr txBox="1"/>
          <p:nvPr/>
        </p:nvSpPr>
        <p:spPr>
          <a:xfrm>
            <a:off x="678499" y="725400"/>
            <a:ext cx="11562735" cy="7434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defRPr/>
            </a:pP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nay, con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A48CD400-C43A-4085-8C3F-F203504CC5DF}"/>
              </a:ext>
            </a:extLst>
          </p:cNvPr>
          <p:cNvSpPr txBox="1"/>
          <p:nvPr/>
        </p:nvSpPr>
        <p:spPr>
          <a:xfrm>
            <a:off x="678499" y="3089137"/>
            <a:ext cx="10951250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15000"/>
              </a:lnSpc>
              <a:buFontTx/>
              <a:buChar char="-"/>
            </a:pPr>
            <a:r>
              <a:rPr lang="nl-NL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nl-NL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sẻ một số việc em đã làm để thể hiện việc </a:t>
            </a:r>
            <a:endParaRPr lang="nl-NL" sz="4000" b="1" dirty="0" smtClean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nl-NL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 </a:t>
            </a:r>
            <a:r>
              <a:rPr lang="nl-NL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đúng lời hứa.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8733F662-FF57-4E68-8890-B86429F4719F}"/>
              </a:ext>
            </a:extLst>
          </p:cNvPr>
          <p:cNvSpPr txBox="1"/>
          <p:nvPr/>
        </p:nvSpPr>
        <p:spPr>
          <a:xfrm>
            <a:off x="678499" y="1641477"/>
            <a:ext cx="12192000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15000"/>
              </a:lnSpc>
              <a:buFontTx/>
              <a:buChar char="-"/>
            </a:pPr>
            <a:r>
              <a:rPr lang="nl-NL" sz="4000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nl-NL" sz="4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 hôm nay cho chúng ta biết cần giữ </a:t>
            </a:r>
            <a:endParaRPr lang="nl-NL" sz="4000" b="1" dirty="0" smtClean="0">
              <a:solidFill>
                <a:schemeClr val="tx2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nl-NL" sz="4000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đúng </a:t>
            </a:r>
            <a:r>
              <a:rPr lang="nl-NL" sz="4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 hứa với bản thân mình và người khác.</a:t>
            </a:r>
            <a:endParaRPr lang="en-US" sz="4000" b="1" dirty="0">
              <a:solidFill>
                <a:schemeClr val="tx2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3540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Hộp Văn bản 8">
            <a:extLst>
              <a:ext uri="{FF2B5EF4-FFF2-40B4-BE49-F238E27FC236}">
                <a16:creationId xmlns:a16="http://schemas.microsoft.com/office/drawing/2014/main" id="{8621265B-B91C-448C-861F-92AA8822DD58}"/>
              </a:ext>
            </a:extLst>
          </p:cNvPr>
          <p:cNvSpPr txBox="1"/>
          <p:nvPr/>
        </p:nvSpPr>
        <p:spPr>
          <a:xfrm>
            <a:off x="389740" y="90989"/>
            <a:ext cx="106130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 HIỆN CỦA VIỆC GIỮ LỜI HỨA</a:t>
            </a:r>
            <a:endParaRPr lang="vi-VN" sz="3600" b="1" i="0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35876" y="921208"/>
            <a:ext cx="10652234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4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 thành đúng, đủ nhiệm vụ</a:t>
            </a:r>
            <a:r>
              <a:rPr lang="en-US" sz="4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vi-VN" sz="4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4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4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đồ đã mượn đúng hẹn.</a:t>
            </a:r>
            <a:endParaRPr lang="en-US" sz="44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4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hiện đúng những gì đã hứa.</a:t>
            </a:r>
            <a:endParaRPr lang="en-US" sz="44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4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trách nhiệm với lời nói của bản thân.</a:t>
            </a:r>
          </a:p>
        </p:txBody>
      </p:sp>
      <p:sp>
        <p:nvSpPr>
          <p:cNvPr id="15" name="Hộp Văn bản 8">
            <a:extLst>
              <a:ext uri="{FF2B5EF4-FFF2-40B4-BE49-F238E27FC236}">
                <a16:creationId xmlns:a16="http://schemas.microsoft.com/office/drawing/2014/main" id="{8621265B-B91C-448C-861F-92AA8822DD58}"/>
              </a:ext>
            </a:extLst>
          </p:cNvPr>
          <p:cNvSpPr txBox="1"/>
          <p:nvPr/>
        </p:nvSpPr>
        <p:spPr>
          <a:xfrm>
            <a:off x="655475" y="4337623"/>
            <a:ext cx="10613036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44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400" b="1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44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4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hứa</a:t>
            </a:r>
            <a:r>
              <a:rPr lang="en-US" sz="44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4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4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4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4400" b="1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44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44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mến</a:t>
            </a:r>
            <a:r>
              <a:rPr lang="en-US" sz="44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44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44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44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sz="44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4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44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44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44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4400" b="1" i="0" dirty="0">
              <a:solidFill>
                <a:schemeClr val="bg2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Hộp Văn bản 8">
            <a:extLst>
              <a:ext uri="{FF2B5EF4-FFF2-40B4-BE49-F238E27FC236}">
                <a16:creationId xmlns:a16="http://schemas.microsoft.com/office/drawing/2014/main" id="{8621265B-B91C-448C-861F-92AA8822DD58}"/>
              </a:ext>
            </a:extLst>
          </p:cNvPr>
          <p:cNvSpPr txBox="1"/>
          <p:nvPr/>
        </p:nvSpPr>
        <p:spPr>
          <a:xfrm>
            <a:off x="389739" y="3581692"/>
            <a:ext cx="1154475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GIỮ ĐÚNG LỜI HỨA TA NHẬN ĐƯỢC ĐIỀU GÌ?</a:t>
            </a:r>
            <a:endParaRPr lang="vi-VN" sz="3600" b="1" i="0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2292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2" name="Google Shape;592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1966"/>
            <a:ext cx="12192000" cy="6774068"/>
          </a:xfrm>
          <a:prstGeom prst="rect">
            <a:avLst/>
          </a:prstGeom>
          <a:noFill/>
          <a:ln>
            <a:noFill/>
          </a:ln>
        </p:spPr>
      </p:pic>
      <p:sp>
        <p:nvSpPr>
          <p:cNvPr id="593" name="Google Shape;593;p24"/>
          <p:cNvSpPr txBox="1"/>
          <p:nvPr/>
        </p:nvSpPr>
        <p:spPr>
          <a:xfrm>
            <a:off x="622859" y="1888255"/>
            <a:ext cx="10946282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54BAC6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CHÀO TẠM BIỆT CÁC BẠN NHỎ</a:t>
            </a:r>
            <a:endParaRPr sz="5400" b="1">
              <a:solidFill>
                <a:srgbClr val="54BAC6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95" name="Google Shape;595;p24"/>
          <p:cNvSpPr txBox="1"/>
          <p:nvPr/>
        </p:nvSpPr>
        <p:spPr>
          <a:xfrm>
            <a:off x="3451237" y="3314657"/>
            <a:ext cx="544572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卡/通/教/育/类/模/板</a:t>
            </a: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03" name="Google Shape;603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598752" y="2567621"/>
            <a:ext cx="5066215" cy="50662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10739" y="1796103"/>
            <a:ext cx="954780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hứa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10739" y="1026662"/>
            <a:ext cx="58080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hứa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8420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33A3A90B-3283-4F12-9500-0425352D4ECC}"/>
              </a:ext>
            </a:extLst>
          </p:cNvPr>
          <p:cNvSpPr txBox="1"/>
          <p:nvPr/>
        </p:nvSpPr>
        <p:spPr>
          <a:xfrm>
            <a:off x="0" y="973394"/>
            <a:ext cx="763966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 ĐỨC </a:t>
            </a:r>
            <a:r>
              <a:rPr lang="en-US" sz="4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43E78DDF-3EEC-4D54-BE76-688E9DC636F8}"/>
              </a:ext>
            </a:extLst>
          </p:cNvPr>
          <p:cNvSpPr txBox="1"/>
          <p:nvPr/>
        </p:nvSpPr>
        <p:spPr>
          <a:xfrm>
            <a:off x="0" y="1905032"/>
            <a:ext cx="852456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CHỦ ĐỀ 4: GIỮ LỜI HỨA</a:t>
            </a:r>
          </a:p>
          <a:p>
            <a:pPr algn="ctr"/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BÀI 5: GIỮ LỜI HỨA (TIẾT 1)</a:t>
            </a:r>
          </a:p>
        </p:txBody>
      </p:sp>
    </p:spTree>
    <p:extLst>
      <p:ext uri="{BB962C8B-B14F-4D97-AF65-F5344CB8AC3E}">
        <p14:creationId xmlns:p14="http://schemas.microsoft.com/office/powerpoint/2010/main" val="1165441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-1" y="376317"/>
            <a:ext cx="12192001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40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endParaRPr lang="en-US" sz="4000" b="1" u="sng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hứa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hứa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hứa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nói,việc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hứa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nóihành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vi-VN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hứa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5216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Giới_thiệu_cuộc_thi_O2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09600" y="33915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8472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552" y="236971"/>
            <a:ext cx="5536647" cy="31143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755" y="236971"/>
            <a:ext cx="5536647" cy="31143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0646" y="3552874"/>
            <a:ext cx="5686647" cy="3198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56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KĐ_bắt_đầu_right_O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09600" y="299951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999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363604"/>
            <a:ext cx="12287338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Chia </a:t>
            </a:r>
            <a:r>
              <a:rPr lang="en-US" sz="4000" dirty="0" err="1" smtClean="0"/>
              <a:t>sẻ</a:t>
            </a:r>
            <a:r>
              <a:rPr lang="en-US" sz="4000" dirty="0" smtClean="0"/>
              <a:t> </a:t>
            </a:r>
            <a:r>
              <a:rPr lang="en-US" sz="4000" dirty="0" err="1" smtClean="0"/>
              <a:t>trải</a:t>
            </a:r>
            <a:r>
              <a:rPr lang="en-US" sz="4000" dirty="0" smtClean="0"/>
              <a:t> </a:t>
            </a:r>
            <a:r>
              <a:rPr lang="en-US" sz="4000" dirty="0" err="1" smtClean="0"/>
              <a:t>nghiệm</a:t>
            </a:r>
            <a:r>
              <a:rPr lang="en-US" sz="4000" dirty="0" smtClean="0"/>
              <a:t>:</a:t>
            </a:r>
            <a:br>
              <a:rPr lang="en-US" sz="4000" dirty="0" smtClean="0"/>
            </a:br>
            <a:r>
              <a:rPr lang="en-US" sz="4000" dirty="0" smtClean="0"/>
              <a:t>- </a:t>
            </a:r>
            <a:r>
              <a:rPr lang="en-US" sz="4000" dirty="0" err="1" smtClean="0"/>
              <a:t>Đã</a:t>
            </a:r>
            <a:r>
              <a:rPr lang="en-US" sz="4000" dirty="0" smtClean="0"/>
              <a:t> </a:t>
            </a:r>
            <a:r>
              <a:rPr lang="en-US" sz="4000" dirty="0" err="1" smtClean="0"/>
              <a:t>có</a:t>
            </a:r>
            <a:r>
              <a:rPr lang="en-US" sz="4000" dirty="0" smtClean="0"/>
              <a:t> </a:t>
            </a:r>
            <a:r>
              <a:rPr lang="en-US" sz="4000" dirty="0" err="1" smtClean="0"/>
              <a:t>ai</a:t>
            </a:r>
            <a:r>
              <a:rPr lang="en-US" sz="4000" dirty="0" smtClean="0"/>
              <a:t> </a:t>
            </a:r>
            <a:r>
              <a:rPr lang="en-US" sz="4000" dirty="0" err="1" smtClean="0"/>
              <a:t>hứa</a:t>
            </a:r>
            <a:r>
              <a:rPr lang="en-US" sz="4000" dirty="0" smtClean="0"/>
              <a:t> </a:t>
            </a:r>
            <a:r>
              <a:rPr lang="en-US" sz="4000" dirty="0" err="1" smtClean="0"/>
              <a:t>với</a:t>
            </a:r>
            <a:r>
              <a:rPr lang="en-US" sz="4000" dirty="0" smtClean="0"/>
              <a:t> </a:t>
            </a:r>
            <a:r>
              <a:rPr lang="en-US" sz="4000" dirty="0" err="1" smtClean="0"/>
              <a:t>em</a:t>
            </a:r>
            <a:r>
              <a:rPr lang="en-US" sz="4000" dirty="0" smtClean="0"/>
              <a:t> </a:t>
            </a:r>
            <a:r>
              <a:rPr lang="en-US" sz="4000" dirty="0" err="1" smtClean="0"/>
              <a:t>điều</a:t>
            </a:r>
            <a:r>
              <a:rPr lang="en-US" sz="4000" dirty="0" smtClean="0"/>
              <a:t> </a:t>
            </a:r>
            <a:r>
              <a:rPr lang="en-US" sz="4000" dirty="0" err="1" smtClean="0"/>
              <a:t>gì</a:t>
            </a:r>
            <a:r>
              <a:rPr lang="en-US" sz="4000" dirty="0" smtClean="0"/>
              <a:t> </a:t>
            </a:r>
            <a:r>
              <a:rPr lang="en-US" sz="4000" dirty="0" err="1" smtClean="0"/>
              <a:t>chưa</a:t>
            </a:r>
            <a:r>
              <a:rPr lang="en-US" sz="4000" dirty="0" smtClean="0"/>
              <a:t>?</a:t>
            </a:r>
            <a:br>
              <a:rPr lang="en-US" sz="4000" dirty="0" smtClean="0"/>
            </a:br>
            <a:r>
              <a:rPr lang="en-US" sz="4000" dirty="0" smtClean="0"/>
              <a:t>- </a:t>
            </a:r>
            <a:r>
              <a:rPr lang="en-US" sz="4000" dirty="0" err="1" smtClean="0"/>
              <a:t>Người</a:t>
            </a:r>
            <a:r>
              <a:rPr lang="en-US" sz="4000" dirty="0" smtClean="0"/>
              <a:t> </a:t>
            </a:r>
            <a:r>
              <a:rPr lang="en-US" sz="4000" dirty="0" err="1" smtClean="0"/>
              <a:t>đó</a:t>
            </a:r>
            <a:r>
              <a:rPr lang="en-US" sz="4000" dirty="0" smtClean="0"/>
              <a:t> </a:t>
            </a:r>
            <a:r>
              <a:rPr lang="en-US" sz="4000" dirty="0" err="1" smtClean="0"/>
              <a:t>có</a:t>
            </a:r>
            <a:r>
              <a:rPr lang="en-US" sz="4000" dirty="0" smtClean="0"/>
              <a:t> </a:t>
            </a:r>
            <a:r>
              <a:rPr lang="en-US" sz="4000" dirty="0" err="1" smtClean="0"/>
              <a:t>thực</a:t>
            </a:r>
            <a:r>
              <a:rPr lang="en-US" sz="4000" dirty="0" smtClean="0"/>
              <a:t> </a:t>
            </a:r>
            <a:r>
              <a:rPr lang="en-US" sz="4000" dirty="0" err="1" smtClean="0"/>
              <a:t>hiện</a:t>
            </a:r>
            <a:r>
              <a:rPr lang="en-US" sz="4000" dirty="0" smtClean="0"/>
              <a:t> </a:t>
            </a:r>
            <a:r>
              <a:rPr lang="en-US" sz="4000" dirty="0" err="1" smtClean="0"/>
              <a:t>được</a:t>
            </a:r>
            <a:r>
              <a:rPr lang="en-US" sz="4000" dirty="0" smtClean="0"/>
              <a:t> </a:t>
            </a:r>
            <a:r>
              <a:rPr lang="en-US" sz="4000" dirty="0" err="1" smtClean="0"/>
              <a:t>lời</a:t>
            </a:r>
            <a:r>
              <a:rPr lang="en-US" sz="4000" dirty="0" smtClean="0"/>
              <a:t> </a:t>
            </a:r>
            <a:r>
              <a:rPr lang="en-US" sz="4000" dirty="0" err="1" smtClean="0"/>
              <a:t>hứa</a:t>
            </a:r>
            <a:r>
              <a:rPr lang="en-US" sz="4000" dirty="0" smtClean="0"/>
              <a:t> </a:t>
            </a:r>
            <a:r>
              <a:rPr lang="en-US" sz="4000" dirty="0" err="1" smtClean="0"/>
              <a:t>với</a:t>
            </a:r>
            <a:r>
              <a:rPr lang="en-US" sz="4000" dirty="0" smtClean="0"/>
              <a:t> </a:t>
            </a:r>
            <a:r>
              <a:rPr lang="en-US" sz="4000" dirty="0" err="1" smtClean="0"/>
              <a:t>em</a:t>
            </a:r>
            <a:r>
              <a:rPr lang="en-US" sz="4000" dirty="0" smtClean="0"/>
              <a:t> </a:t>
            </a:r>
            <a:r>
              <a:rPr lang="en-US" sz="4000" dirty="0" err="1" smtClean="0"/>
              <a:t>không</a:t>
            </a:r>
            <a:r>
              <a:rPr lang="en-US" sz="4000" dirty="0" smtClean="0"/>
              <a:t>?</a:t>
            </a:r>
            <a:br>
              <a:rPr lang="en-US" sz="4000" dirty="0" smtClean="0"/>
            </a:br>
            <a:r>
              <a:rPr lang="en-US" sz="4000" dirty="0" smtClean="0"/>
              <a:t>- </a:t>
            </a:r>
            <a:r>
              <a:rPr lang="en-US" sz="4000" dirty="0" err="1" smtClean="0"/>
              <a:t>Khi</a:t>
            </a:r>
            <a:r>
              <a:rPr lang="en-US" sz="4000" dirty="0" smtClean="0"/>
              <a:t> </a:t>
            </a:r>
            <a:r>
              <a:rPr lang="en-US" sz="4000" dirty="0" err="1" smtClean="0"/>
              <a:t>đó</a:t>
            </a:r>
            <a:r>
              <a:rPr lang="en-US" sz="4000" dirty="0" smtClean="0"/>
              <a:t>, </a:t>
            </a:r>
            <a:r>
              <a:rPr lang="en-US" sz="4000" dirty="0" err="1" smtClean="0"/>
              <a:t>em</a:t>
            </a:r>
            <a:r>
              <a:rPr lang="en-US" sz="4000" dirty="0" smtClean="0"/>
              <a:t> </a:t>
            </a:r>
            <a:r>
              <a:rPr lang="en-US" sz="4000" dirty="0" err="1" smtClean="0"/>
              <a:t>cảm</a:t>
            </a:r>
            <a:r>
              <a:rPr lang="en-US" sz="4000" dirty="0" smtClean="0"/>
              <a:t> </a:t>
            </a:r>
            <a:r>
              <a:rPr lang="en-US" sz="4000" dirty="0" err="1" smtClean="0"/>
              <a:t>thấy</a:t>
            </a:r>
            <a:r>
              <a:rPr lang="en-US" sz="4000" dirty="0" smtClean="0"/>
              <a:t> </a:t>
            </a:r>
            <a:r>
              <a:rPr lang="en-US" sz="4000" dirty="0" err="1" smtClean="0"/>
              <a:t>như</a:t>
            </a:r>
            <a:r>
              <a:rPr lang="en-US" sz="4000" dirty="0" smtClean="0"/>
              <a:t> </a:t>
            </a:r>
            <a:r>
              <a:rPr lang="en-US" sz="4000" dirty="0" err="1" smtClean="0"/>
              <a:t>thế</a:t>
            </a:r>
            <a:r>
              <a:rPr lang="en-US" sz="4000" dirty="0" smtClean="0"/>
              <a:t> </a:t>
            </a:r>
            <a:r>
              <a:rPr lang="en-US" sz="4000" dirty="0" err="1" smtClean="0"/>
              <a:t>nào</a:t>
            </a:r>
            <a:r>
              <a:rPr lang="en-US" sz="4000" dirty="0" smtClean="0"/>
              <a:t>?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268225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hildren Playing 16x9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03461883.potx" id="{18737D51-7733-4200-B5C9-BF22CA2CE631}" vid="{40CEFE45-12FF-4454-86EB-59F04C858872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Presentation2</Template>
  <TotalTime>1055</TotalTime>
  <Words>755</Words>
  <Application>Microsoft Office PowerPoint</Application>
  <PresentationFormat>Widescreen</PresentationFormat>
  <Paragraphs>79</Paragraphs>
  <Slides>28</Slides>
  <Notes>1</Notes>
  <HiddenSlides>0</HiddenSlides>
  <MMClips>5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7" baseType="lpstr">
      <vt:lpstr>等线</vt:lpstr>
      <vt:lpstr>Euphemia</vt:lpstr>
      <vt:lpstr>Arial</vt:lpstr>
      <vt:lpstr>Calibri</vt:lpstr>
      <vt:lpstr>Tahoma</vt:lpstr>
      <vt:lpstr>Times New Roman</vt:lpstr>
      <vt:lpstr>VNI-Times</vt:lpstr>
      <vt:lpstr>Wingdings</vt:lpstr>
      <vt:lpstr>Children Playing 16x9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Nguyễn Gia Bảo - THCS Lý Tự Trọng</dc:creator>
  <cp:lastModifiedBy>Admin</cp:lastModifiedBy>
  <cp:revision>179</cp:revision>
  <dcterms:created xsi:type="dcterms:W3CDTF">2022-06-05T13:43:08Z</dcterms:created>
  <dcterms:modified xsi:type="dcterms:W3CDTF">2024-12-10T13:43:49Z</dcterms:modified>
</cp:coreProperties>
</file>