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6" r:id="rId4"/>
    <p:sldMasterId id="2147483699" r:id="rId5"/>
  </p:sldMasterIdLst>
  <p:notesMasterIdLst>
    <p:notesMasterId r:id="rId48"/>
  </p:notesMasterIdLst>
  <p:sldIdLst>
    <p:sldId id="866" r:id="rId6"/>
    <p:sldId id="1024" r:id="rId7"/>
    <p:sldId id="974" r:id="rId8"/>
    <p:sldId id="1025" r:id="rId9"/>
    <p:sldId id="1026" r:id="rId10"/>
    <p:sldId id="1027" r:id="rId11"/>
    <p:sldId id="1028" r:id="rId12"/>
    <p:sldId id="309" r:id="rId13"/>
    <p:sldId id="872" r:id="rId14"/>
    <p:sldId id="975" r:id="rId15"/>
    <p:sldId id="976" r:id="rId16"/>
    <p:sldId id="978" r:id="rId17"/>
    <p:sldId id="979" r:id="rId18"/>
    <p:sldId id="980" r:id="rId19"/>
    <p:sldId id="981" r:id="rId20"/>
    <p:sldId id="982" r:id="rId21"/>
    <p:sldId id="983" r:id="rId22"/>
    <p:sldId id="889" r:id="rId23"/>
    <p:sldId id="985" r:id="rId24"/>
    <p:sldId id="986" r:id="rId25"/>
    <p:sldId id="987" r:id="rId26"/>
    <p:sldId id="899" r:id="rId27"/>
    <p:sldId id="988" r:id="rId28"/>
    <p:sldId id="989" r:id="rId29"/>
    <p:sldId id="990" r:id="rId30"/>
    <p:sldId id="991" r:id="rId31"/>
    <p:sldId id="937" r:id="rId32"/>
    <p:sldId id="993" r:id="rId33"/>
    <p:sldId id="992" r:id="rId34"/>
    <p:sldId id="956" r:id="rId35"/>
    <p:sldId id="996" r:id="rId36"/>
    <p:sldId id="1009" r:id="rId37"/>
    <p:sldId id="997" r:id="rId38"/>
    <p:sldId id="1010" r:id="rId39"/>
    <p:sldId id="1013" r:id="rId40"/>
    <p:sldId id="1011" r:id="rId41"/>
    <p:sldId id="1012" r:id="rId42"/>
    <p:sldId id="1014" r:id="rId43"/>
    <p:sldId id="1017" r:id="rId44"/>
    <p:sldId id="1015" r:id="rId45"/>
    <p:sldId id="1016" r:id="rId46"/>
    <p:sldId id="765" r:id="rId47"/>
  </p:sldIdLst>
  <p:sldSz cx="9144000" cy="5143500" type="screen16x9"/>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866"/>
            <p14:sldId id="1024"/>
            <p14:sldId id="974"/>
            <p14:sldId id="1025"/>
            <p14:sldId id="1026"/>
            <p14:sldId id="1027"/>
            <p14:sldId id="1028"/>
            <p14:sldId id="309"/>
            <p14:sldId id="872"/>
            <p14:sldId id="975"/>
            <p14:sldId id="976"/>
            <p14:sldId id="978"/>
            <p14:sldId id="979"/>
            <p14:sldId id="980"/>
            <p14:sldId id="981"/>
            <p14:sldId id="982"/>
            <p14:sldId id="983"/>
            <p14:sldId id="889"/>
            <p14:sldId id="985"/>
            <p14:sldId id="986"/>
            <p14:sldId id="987"/>
            <p14:sldId id="899"/>
            <p14:sldId id="988"/>
            <p14:sldId id="989"/>
            <p14:sldId id="990"/>
            <p14:sldId id="991"/>
            <p14:sldId id="937"/>
            <p14:sldId id="993"/>
            <p14:sldId id="992"/>
            <p14:sldId id="956"/>
            <p14:sldId id="996"/>
            <p14:sldId id="1009"/>
            <p14:sldId id="997"/>
            <p14:sldId id="1010"/>
            <p14:sldId id="1013"/>
            <p14:sldId id="1011"/>
            <p14:sldId id="1012"/>
            <p14:sldId id="1014"/>
            <p14:sldId id="1017"/>
            <p14:sldId id="1015"/>
            <p14:sldId id="1016"/>
            <p14:sldId id="765"/>
          </p14:sldIdLst>
        </p14:section>
        <p14:section name="Untitled Section" id="{684F6D74-326A-40AB-B802-30D745D1CEE6}">
          <p14:sldIdLst/>
        </p14:section>
        <p14:section name="Untitled Section" id="{DFDC6B65-5194-4328-BEBA-5A7D52A91657}">
          <p14:sldIdLst/>
        </p14:section>
      </p14:sectionLst>
    </p:ext>
    <p:ext uri="{EFAFB233-063F-42B5-8137-9DF3F51BA10A}">
      <p15:sldGuideLst xmlns:p15="http://schemas.microsoft.com/office/powerpoint/2012/main">
        <p15:guide id="1" orient="horz" pos="1634">
          <p15:clr>
            <a:srgbClr val="A4A3A4"/>
          </p15:clr>
        </p15:guide>
        <p15:guide id="2" pos="2880">
          <p15:clr>
            <a:srgbClr val="A4A3A4"/>
          </p15:clr>
        </p15:guide>
      </p15:sldGuideLst>
    </p:ext>
    <p:ext uri="{2D200454-40CA-4A62-9FC3-DE9A4176ACB9}">
      <p15:notesGuideLst xmlns:p15="http://schemas.microsoft.com/office/powerpoint/2012/main">
        <p15:guide id="1" orient="horz" pos="2905">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FDCF"/>
    <a:srgbClr val="C9FFE1"/>
    <a:srgbClr val="FF0000"/>
    <a:srgbClr val="ABE0F8"/>
    <a:srgbClr val="00B050"/>
    <a:srgbClr val="E92910"/>
    <a:srgbClr val="F0AE04"/>
    <a:srgbClr val="ADDFF5"/>
    <a:srgbClr val="0E7A90"/>
    <a:srgbClr val="60A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075" autoAdjust="0"/>
  </p:normalViewPr>
  <p:slideViewPr>
    <p:cSldViewPr>
      <p:cViewPr varScale="1">
        <p:scale>
          <a:sx n="87" d="100"/>
          <a:sy n="87" d="100"/>
        </p:scale>
        <p:origin x="1012" y="40"/>
      </p:cViewPr>
      <p:guideLst>
        <p:guide orient="horz" pos="1634"/>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905"/>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2025/11/14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t>1</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13</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14</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15</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16</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17</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18</a:t>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19</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20</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21</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22</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23</a:t>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24</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25</a:t>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26</a:t>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27</a:t>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28</a:t>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29</a:t>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30</a:t>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31</a:t>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32</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e8dc876de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e8dc876de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33</a:t>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34</a:t>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35</a:t>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36</a:t>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37</a:t>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38</a:t>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39</a:t>
            </a:fld>
            <a:endParaRPr lang="zh-CN"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40</a:t>
            </a:fld>
            <a:endParaRPr lang="zh-CN" alt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41</a:t>
            </a:fld>
            <a:endParaRPr lang="zh-CN" alt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42</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e8dc876de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e8dc876de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10</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11</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12</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2"/>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2025/11/14</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59"/>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2025/11/14</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2025/11/14</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256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256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256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256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59"/>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2025/11/14</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256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256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9"/>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gradFill>
          <a:gsLst>
            <a:gs pos="0">
              <a:schemeClr val="accent2"/>
            </a:gs>
            <a:gs pos="100000">
              <a:schemeClr val="accent1"/>
            </a:gs>
          </a:gsLst>
          <a:lin ang="5400700" scaled="0"/>
        </a:gradFill>
        <a:effectLst/>
      </p:bgPr>
    </p:bg>
    <p:spTree>
      <p:nvGrpSpPr>
        <p:cNvPr id="1" name="Shape 109"/>
        <p:cNvGrpSpPr/>
        <p:nvPr/>
      </p:nvGrpSpPr>
      <p:grpSpPr>
        <a:xfrm>
          <a:off x="0" y="0"/>
          <a:ext cx="0" cy="0"/>
          <a:chOff x="0" y="0"/>
          <a:chExt cx="0" cy="0"/>
        </a:xfrm>
      </p:grpSpPr>
      <p:pic>
        <p:nvPicPr>
          <p:cNvPr id="106" name="Picture 105"/>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12936" r="16743" b="7423"/>
          <a:stretch>
            <a:fillRect/>
          </a:stretch>
        </p:blipFill>
        <p:spPr>
          <a:xfrm>
            <a:off x="-162641" y="-250051"/>
            <a:ext cx="9469281" cy="5443928"/>
          </a:xfrm>
          <a:prstGeom prst="rect">
            <a:avLst/>
          </a:prstGeom>
        </p:spPr>
      </p:pic>
      <p:sp>
        <p:nvSpPr>
          <p:cNvPr id="115" name="Google Shape;115;p3"/>
          <p:cNvSpPr/>
          <p:nvPr/>
        </p:nvSpPr>
        <p:spPr>
          <a:xfrm>
            <a:off x="-458955" y="3857352"/>
            <a:ext cx="4322843" cy="129986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256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256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256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2025/11/14</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256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256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256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9"/>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t>2025/11/14</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2" y="4876008"/>
            <a:ext cx="364147" cy="273844"/>
          </a:xfrm>
          <a:prstGeom prst="rect">
            <a:avLst/>
          </a:prstGeom>
        </p:spPr>
        <p:txBody>
          <a:bodyPr/>
          <a:lstStyle/>
          <a:p>
            <a:fld id="{FB851DA4-9CCF-4E60-BC8E-8CAEAF5A4C6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2565" indent="0" algn="ctr">
              <a:buNone/>
              <a:defRPr/>
            </a:lvl7pPr>
            <a:lvl8pPr marL="3199765" indent="0" algn="ctr">
              <a:buNone/>
              <a:defRPr/>
            </a:lvl8pPr>
            <a:lvl9pPr marL="36569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2565" indent="0">
              <a:buNone/>
              <a:defRPr sz="1400"/>
            </a:lvl7pPr>
            <a:lvl8pPr marL="3199765" indent="0">
              <a:buNone/>
              <a:defRPr sz="1400"/>
            </a:lvl8pPr>
            <a:lvl9pPr marL="36569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59"/>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9"/>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2025/11/14</a:t>
            </a:fld>
            <a:endParaRPr lang="zh-CN" altLang="en-US"/>
          </a:p>
        </p:txBody>
      </p:sp>
      <p:sp>
        <p:nvSpPr>
          <p:cNvPr id="6" name="页脚占位符 5"/>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2565"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2" y="1150938"/>
            <a:ext cx="4041775" cy="481012"/>
          </a:xfrm>
          <a:prstGeom prst="rect">
            <a:avLst/>
          </a:prstGeom>
        </p:spPr>
        <p:txBody>
          <a:bodyPr lIns="91430" tIns="45715" rIns="91430" bIns="45715"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2"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2025/11/14</a:t>
            </a:fld>
            <a:endParaRPr lang="zh-CN" altLang="en-US"/>
          </a:p>
        </p:txBody>
      </p:sp>
      <p:sp>
        <p:nvSpPr>
          <p:cNvPr id="8" name="页脚占位符 7"/>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t>2025/11/14</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198" y="4876007"/>
            <a:ext cx="364147" cy="273844"/>
          </a:xfrm>
          <a:prstGeom prst="rect">
            <a:avLst/>
          </a:prstGeom>
        </p:spPr>
        <p:txBody>
          <a:bodyPr/>
          <a:lstStyle/>
          <a:p>
            <a:fld id="{FB851DA4-9CCF-4E60-BC8E-8CAEAF5A4C6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2025/11/14</a:t>
            </a:fld>
            <a:endParaRPr lang="zh-CN" altLang="en-US"/>
          </a:p>
        </p:txBody>
      </p:sp>
      <p:sp>
        <p:nvSpPr>
          <p:cNvPr id="4" name="页脚占位符 3"/>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2025/11/14</a:t>
            </a:fld>
            <a:endParaRPr lang="zh-CN" altLang="en-US"/>
          </a:p>
        </p:txBody>
      </p:sp>
      <p:sp>
        <p:nvSpPr>
          <p:cNvPr id="3" name="页脚占位符 2"/>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97"/>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1" y="204797"/>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5"/>
            <a:ext cx="3008313" cy="3517900"/>
          </a:xfrm>
          <a:prstGeom prst="rect">
            <a:avLst/>
          </a:prstGeom>
        </p:spPr>
        <p:txBody>
          <a:bodyPr lIns="91430" tIns="45715" rIns="91430" bIns="45715"/>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2025/11/14</a:t>
            </a:fld>
            <a:endParaRPr lang="zh-CN" altLang="en-US"/>
          </a:p>
        </p:txBody>
      </p:sp>
      <p:sp>
        <p:nvSpPr>
          <p:cNvPr id="6" name="页脚占位符 5"/>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2025/11/14</a:t>
            </a:fld>
            <a:endParaRPr lang="zh-CN" altLang="en-US"/>
          </a:p>
        </p:txBody>
      </p:sp>
      <p:sp>
        <p:nvSpPr>
          <p:cNvPr id="6" name="页脚占位符 5"/>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11/14/2025</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t>11/14/2025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lstStyle>
            <a:lvl1pPr algn="r">
              <a:defRPr sz="1400"/>
            </a:lvl1pPr>
          </a:lstStyle>
          <a:p>
            <a:pPr fontAlgn="base">
              <a:spcBef>
                <a:spcPct val="0"/>
              </a:spcBef>
              <a:spcAft>
                <a:spcPct val="0"/>
              </a:spcAft>
            </a:pPr>
            <a:fld id="{1A86E93B-6794-4BE2-841D-F063D0E005B7}" type="slidenum">
              <a:rPr lang="en-US" smtClean="0">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165" indent="-228600" algn="l" rtl="0" fontAlgn="base">
        <a:spcBef>
          <a:spcPct val="20000"/>
        </a:spcBef>
        <a:spcAft>
          <a:spcPct val="0"/>
        </a:spcAft>
        <a:buChar char="»"/>
        <a:defRPr sz="2000">
          <a:solidFill>
            <a:schemeClr val="tx1"/>
          </a:solidFill>
          <a:latin typeface="+mn-lt"/>
          <a:cs typeface="+mn-cs"/>
        </a:defRPr>
      </a:lvl7pPr>
      <a:lvl8pPr marL="3428365" indent="-228600" algn="l" rtl="0" fontAlgn="base">
        <a:spcBef>
          <a:spcPct val="20000"/>
        </a:spcBef>
        <a:spcAft>
          <a:spcPct val="0"/>
        </a:spcAft>
        <a:buChar char="»"/>
        <a:defRPr sz="2000">
          <a:solidFill>
            <a:schemeClr val="tx1"/>
          </a:solidFill>
          <a:latin typeface="+mn-lt"/>
          <a:cs typeface="+mn-cs"/>
        </a:defRPr>
      </a:lvl8pPr>
      <a:lvl9pPr marL="3885565"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pPr defTabSz="914400"/>
            <a:fld id="{C764DE79-268F-4C1A-8933-263129D2AF90}" type="datetimeFigureOut">
              <a:rPr lang="en-US" smtClean="0">
                <a:solidFill>
                  <a:prstClr val="black">
                    <a:tint val="75000"/>
                  </a:prstClr>
                </a:solidFill>
              </a:rPr>
              <a:t>11/14/2025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pPr defTabSz="914400"/>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audio" Target="../media/audio2.wav"/><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5.emf"/><Relationship Id="rId11" Type="http://schemas.openxmlformats.org/officeDocument/2006/relationships/audio" Target="../media/audio2.wav"/><Relationship Id="rId5" Type="http://schemas.openxmlformats.org/officeDocument/2006/relationships/image" Target="../media/image4.emf"/><Relationship Id="rId10" Type="http://schemas.openxmlformats.org/officeDocument/2006/relationships/image" Target="../media/image8.png"/><Relationship Id="rId4" Type="http://schemas.openxmlformats.org/officeDocument/2006/relationships/image" Target="../media/image3.emf"/><Relationship Id="rId9" Type="http://schemas.openxmlformats.org/officeDocument/2006/relationships/slide" Target="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31.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28.jpeg"/><Relationship Id="rId5" Type="http://schemas.openxmlformats.org/officeDocument/2006/relationships/image" Target="../media/image3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33.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28.jpeg"/><Relationship Id="rId5" Type="http://schemas.openxmlformats.org/officeDocument/2006/relationships/image" Target="../media/image3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33.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28.jpeg"/><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28.jpe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32.jpeg"/><Relationship Id="rId5" Type="http://schemas.openxmlformats.org/officeDocument/2006/relationships/image" Target="../media/image28.jpe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3.wav"/><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28.jpeg"/><Relationship Id="rId5" Type="http://schemas.openxmlformats.org/officeDocument/2006/relationships/image" Target="../media/image1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0.jpeg"/><Relationship Id="rId7"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29.jpeg"/><Relationship Id="rId5" Type="http://schemas.openxmlformats.org/officeDocument/2006/relationships/image" Target="../media/image11.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29.jpeg"/><Relationship Id="rId5" Type="http://schemas.openxmlformats.org/officeDocument/2006/relationships/image" Target="../media/image11.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29.jpeg"/><Relationship Id="rId5" Type="http://schemas.openxmlformats.org/officeDocument/2006/relationships/image" Target="../media/image11.jpe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image" Target="../media/image29.jpeg"/><Relationship Id="rId5" Type="http://schemas.openxmlformats.org/officeDocument/2006/relationships/image" Target="../media/image11.jpe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42.xml"/><Relationship Id="rId5" Type="http://schemas.openxmlformats.org/officeDocument/2006/relationships/image" Target="../media/image40.jpe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2.xml"/><Relationship Id="rId6" Type="http://schemas.openxmlformats.org/officeDocument/2006/relationships/image" Target="../media/image42.jpeg"/><Relationship Id="rId5" Type="http://schemas.openxmlformats.org/officeDocument/2006/relationships/image" Target="../media/image11.jpe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image" Target="../media/image42.jpeg"/><Relationship Id="rId5" Type="http://schemas.openxmlformats.org/officeDocument/2006/relationships/image" Target="../media/image11.jpe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7.xml"/><Relationship Id="rId1" Type="http://schemas.openxmlformats.org/officeDocument/2006/relationships/slideLayout" Target="../slideLayouts/slideLayout42.xml"/><Relationship Id="rId5" Type="http://schemas.openxmlformats.org/officeDocument/2006/relationships/image" Target="../media/image11.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0.jpeg"/><Relationship Id="rId7"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4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42.xml"/><Relationship Id="rId6" Type="http://schemas.openxmlformats.org/officeDocument/2006/relationships/image" Target="../media/image48.png"/><Relationship Id="rId5" Type="http://schemas.openxmlformats.org/officeDocument/2006/relationships/image" Target="../media/image11.jpeg"/><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0.xml"/><Relationship Id="rId1" Type="http://schemas.openxmlformats.org/officeDocument/2006/relationships/slideLayout" Target="../slideLayouts/slideLayout4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42.xml"/><Relationship Id="rId6" Type="http://schemas.openxmlformats.org/officeDocument/2006/relationships/image" Target="../media/image51.jpeg"/><Relationship Id="rId5" Type="http://schemas.openxmlformats.org/officeDocument/2006/relationships/image" Target="../media/image45.jpeg"/><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42.xml"/><Relationship Id="rId5" Type="http://schemas.openxmlformats.org/officeDocument/2006/relationships/image" Target="../media/image52.png"/><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42.xml"/><Relationship Id="rId6" Type="http://schemas.openxmlformats.org/officeDocument/2006/relationships/image" Target="../media/image46.jpeg"/><Relationship Id="rId5" Type="http://schemas.openxmlformats.org/officeDocument/2006/relationships/image" Target="../media/image41.jpeg"/><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image" Target="../media/image47.jpeg"/><Relationship Id="rId5" Type="http://schemas.openxmlformats.org/officeDocument/2006/relationships/image" Target="../media/image53.jpeg"/><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42.xml"/><Relationship Id="rId5" Type="http://schemas.openxmlformats.org/officeDocument/2006/relationships/image" Target="../media/image44.png"/><Relationship Id="rId4" Type="http://schemas.openxmlformats.org/officeDocument/2006/relationships/image" Target="../media/image11.jpeg"/></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42.xml"/><Relationship Id="rId5" Type="http://schemas.openxmlformats.org/officeDocument/2006/relationships/image" Target="../media/image41.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7.xml"/><Relationship Id="rId1" Type="http://schemas.openxmlformats.org/officeDocument/2006/relationships/slideLayout" Target="../slideLayouts/slideLayout42.xml"/><Relationship Id="rId5" Type="http://schemas.openxmlformats.org/officeDocument/2006/relationships/image" Target="../media/image41.jpeg"/><Relationship Id="rId4" Type="http://schemas.openxmlformats.org/officeDocument/2006/relationships/image" Target="../media/image1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8.xml"/><Relationship Id="rId1" Type="http://schemas.openxmlformats.org/officeDocument/2006/relationships/slideLayout" Target="../slideLayouts/slideLayout42.xml"/><Relationship Id="rId5" Type="http://schemas.openxmlformats.org/officeDocument/2006/relationships/image" Target="../media/image44.png"/><Relationship Id="rId4" Type="http://schemas.openxmlformats.org/officeDocument/2006/relationships/image" Target="../media/image1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9.xml"/><Relationship Id="rId1" Type="http://schemas.openxmlformats.org/officeDocument/2006/relationships/slideLayout" Target="../slideLayouts/slideLayout30.xml"/><Relationship Id="rId5" Type="http://schemas.openxmlformats.org/officeDocument/2006/relationships/image" Target="../media/image54.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3.wav"/><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143000" y="460772"/>
            <a:ext cx="6858000" cy="5363034"/>
          </a:xfrm>
          <a:prstGeom prst="rect">
            <a:avLst/>
          </a:prstGeom>
        </p:spPr>
      </p:pic>
      <p:pic>
        <p:nvPicPr>
          <p:cNvPr id="3" name="图片 2"/>
          <p:cNvPicPr>
            <a:picLocks noChangeAspect="1"/>
          </p:cNvPicPr>
          <p:nvPr/>
        </p:nvPicPr>
        <p:blipFill>
          <a:blip r:embed="rId5"/>
          <a:stretch>
            <a:fillRect/>
          </a:stretch>
        </p:blipFill>
        <p:spPr>
          <a:xfrm>
            <a:off x="1572639" y="1132285"/>
            <a:ext cx="5956876" cy="2986088"/>
          </a:xfrm>
          <a:prstGeom prst="rect">
            <a:avLst/>
          </a:prstGeom>
        </p:spPr>
      </p:pic>
      <p:pic>
        <p:nvPicPr>
          <p:cNvPr id="4" name="图片 3"/>
          <p:cNvPicPr>
            <a:picLocks noChangeAspect="1"/>
          </p:cNvPicPr>
          <p:nvPr/>
        </p:nvPicPr>
        <p:blipFill>
          <a:blip r:embed="rId6"/>
          <a:stretch>
            <a:fillRect/>
          </a:stretch>
        </p:blipFill>
        <p:spPr>
          <a:xfrm>
            <a:off x="1068866" y="227842"/>
            <a:ext cx="1433272" cy="1546957"/>
          </a:xfrm>
          <a:prstGeom prst="rect">
            <a:avLst/>
          </a:prstGeom>
        </p:spPr>
      </p:pic>
      <p:pic>
        <p:nvPicPr>
          <p:cNvPr id="5" name="图片 4"/>
          <p:cNvPicPr>
            <a:picLocks noChangeAspect="1"/>
          </p:cNvPicPr>
          <p:nvPr/>
        </p:nvPicPr>
        <p:blipFill>
          <a:blip r:embed="rId7"/>
          <a:stretch>
            <a:fillRect/>
          </a:stretch>
        </p:blipFill>
        <p:spPr>
          <a:xfrm>
            <a:off x="6671819" y="314751"/>
            <a:ext cx="1111871" cy="1373141"/>
          </a:xfrm>
          <a:prstGeom prst="rect">
            <a:avLst/>
          </a:prstGeom>
        </p:spPr>
      </p:pic>
      <p:pic>
        <p:nvPicPr>
          <p:cNvPr id="6" name="图片 5"/>
          <p:cNvPicPr>
            <a:picLocks noChangeAspect="1"/>
          </p:cNvPicPr>
          <p:nvPr/>
        </p:nvPicPr>
        <p:blipFill>
          <a:blip r:embed="rId8"/>
          <a:stretch>
            <a:fillRect/>
          </a:stretch>
        </p:blipFill>
        <p:spPr>
          <a:xfrm>
            <a:off x="2502138" y="3363839"/>
            <a:ext cx="4613791" cy="1132999"/>
          </a:xfrm>
          <a:prstGeom prst="rect">
            <a:avLst/>
          </a:prstGeom>
        </p:spPr>
      </p:pic>
      <p:grpSp>
        <p:nvGrpSpPr>
          <p:cNvPr id="11" name="组合 10"/>
          <p:cNvGrpSpPr/>
          <p:nvPr/>
        </p:nvGrpSpPr>
        <p:grpSpPr>
          <a:xfrm rot="6329695" flipH="1">
            <a:off x="7291386" y="2202714"/>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2791772" y="1185455"/>
            <a:ext cx="3519818" cy="955646"/>
          </a:xfrm>
          <a:prstGeom prst="rect">
            <a:avLst/>
          </a:prstGeom>
          <a:noFill/>
        </p:spPr>
        <p:txBody>
          <a:bodyPr wrap="square" lIns="68579" tIns="34289" rIns="68579"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900">
              <a:defRPr/>
            </a:pPr>
            <a:r>
              <a:rPr lang="en-US" altLang="zh-CN" sz="4800" b="1" dirty="0" err="1">
                <a:ln w="0"/>
                <a:solidFill>
                  <a:srgbClr val="4472C4"/>
                </a:solidFill>
                <a:effectLst>
                  <a:outerShdw blurRad="38100" dist="25400" dir="5400000" algn="ctr" rotWithShape="0">
                    <a:srgbClr val="6E747A">
                      <a:alpha val="43000"/>
                    </a:srgbClr>
                  </a:outerShdw>
                </a:effectLst>
                <a:latin typeface="UTM Avo" panose="02040603050506020204" pitchFamily="18" charset="0"/>
                <a:ea typeface="Microsoft YaHei" panose="020B0503020204020204" charset="-122"/>
                <a:cs typeface="Times New Roman" panose="02020603050405020304" pitchFamily="18" charset="0"/>
              </a:rPr>
              <a:t>Khởi động</a:t>
            </a:r>
            <a:endParaRPr lang="en-US" altLang="zh-CN" sz="4800" b="1" dirty="0">
              <a:ln w="0"/>
              <a:solidFill>
                <a:srgbClr val="4472C4"/>
              </a:solidFill>
              <a:effectLst>
                <a:outerShdw blurRad="38100" dist="25400" dir="5400000" algn="ctr" rotWithShape="0">
                  <a:srgbClr val="6E747A">
                    <a:alpha val="43000"/>
                  </a:srgbClr>
                </a:outerShdw>
              </a:effectLst>
              <a:latin typeface="UTM Avo" panose="02040603050506020204"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89" y="2112121"/>
            <a:ext cx="2137831" cy="389801"/>
          </a:xfrm>
          <a:prstGeom prst="rect">
            <a:avLst/>
          </a:prstGeom>
        </p:spPr>
        <p:txBody>
          <a:bodyPr wrap="none" lIns="91438" tIns="45719" rIns="91438" bIns="45719" fromWordArt="1">
            <a:prstTxWarp prst="textPlain">
              <a:avLst>
                <a:gd name="adj" fmla="val 50000"/>
              </a:avLst>
            </a:prstTxWarp>
          </a:bodyPr>
          <a:lstStyle/>
          <a:p>
            <a:pPr algn="ctr" defTabSz="914400"/>
            <a:endParaRPr lang="en-US" sz="2800" kern="10" dirty="0">
              <a:ln w="19050">
                <a:solidFill>
                  <a:srgbClr val="FF00FF"/>
                </a:solidFill>
                <a:round/>
              </a:ln>
              <a:solidFill>
                <a:srgbClr val="002060"/>
              </a:solidFill>
              <a:latin typeface="UTM Avo" panose="02040603050506020204" pitchFamily="18" charset="0"/>
              <a:cs typeface="Times New Roman" panose="02020603050405020304"/>
            </a:endParaRPr>
          </a:p>
        </p:txBody>
      </p:sp>
      <p:sp>
        <p:nvSpPr>
          <p:cNvPr id="20" name="WordArt 27"/>
          <p:cNvSpPr>
            <a:spLocks noChangeArrowheads="1" noChangeShapeType="1" noTextEdit="1"/>
          </p:cNvSpPr>
          <p:nvPr/>
        </p:nvSpPr>
        <p:spPr bwMode="auto">
          <a:xfrm>
            <a:off x="2083001" y="2332889"/>
            <a:ext cx="5133046" cy="578761"/>
          </a:xfrm>
          <a:prstGeom prst="rect">
            <a:avLst/>
          </a:prstGeom>
        </p:spPr>
        <p:txBody>
          <a:bodyPr wrap="none" lIns="91438" tIns="45719" rIns="91438" bIns="45719" fromWordArt="1">
            <a:prstTxWarp prst="textPlain">
              <a:avLst>
                <a:gd name="adj" fmla="val 50000"/>
              </a:avLst>
            </a:prstTxWarp>
          </a:bodyPr>
          <a:lstStyle/>
          <a:p>
            <a:pPr algn="ctr" defTabSz="914400"/>
            <a:r>
              <a:rPr lang="en-US" sz="2800" kern="10" dirty="0">
                <a:ln w="19050">
                  <a:solidFill>
                    <a:srgbClr val="FF00FF"/>
                  </a:solidFill>
                  <a:round/>
                </a:ln>
                <a:solidFill>
                  <a:srgbClr val="FF0000"/>
                </a:solidFill>
                <a:latin typeface="UTM Avo" panose="02040603050506020204" pitchFamily="18" charset="0"/>
                <a:cs typeface="Times New Roman" panose="02020603050405020304"/>
              </a:rPr>
              <a:t>Vận động theo nhạc</a:t>
            </a:r>
          </a:p>
        </p:txBody>
      </p:sp>
      <p:pic>
        <p:nvPicPr>
          <p:cNvPr id="21"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advClick="0" advTm="0">
        <p:sndAc>
          <p:stSnd>
            <p:snd r:embed="rId3" name="Nhac ne ma mi.wav"/>
          </p:stSnd>
        </p:sndAc>
      </p:transition>
    </mc:Choice>
    <mc:Fallback xmlns="">
      <p:transition advClick="0" advTm="0">
        <p:sndAc>
          <p:stSnd>
            <p:snd r:embed="rId11"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3"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23" y="475235"/>
            <a:ext cx="8362950" cy="4000500"/>
          </a:xfrm>
          <a:prstGeom prst="rect">
            <a:avLst/>
          </a:prstGeom>
        </p:spPr>
      </p:pic>
      <p:sp>
        <p:nvSpPr>
          <p:cNvPr id="19" name="Rounded Rectangle 18"/>
          <p:cNvSpPr/>
          <p:nvPr/>
        </p:nvSpPr>
        <p:spPr>
          <a:xfrm>
            <a:off x="599325" y="555525"/>
            <a:ext cx="8168425" cy="3920209"/>
          </a:xfrm>
          <a:prstGeom prst="roundRect">
            <a:avLst/>
          </a:prstGeom>
          <a:noFill/>
          <a:ln w="57150" cap="flat" cmpd="sng" algn="ctr">
            <a:solidFill>
              <a:srgbClr val="00B0F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grpSp>
        <p:nvGrpSpPr>
          <p:cNvPr id="13" name="Group 12"/>
          <p:cNvGrpSpPr/>
          <p:nvPr/>
        </p:nvGrpSpPr>
        <p:grpSpPr>
          <a:xfrm>
            <a:off x="1911228" y="-114863"/>
            <a:ext cx="5544618" cy="967782"/>
            <a:chOff x="1897261" y="1923678"/>
            <a:chExt cx="6282177" cy="1326420"/>
          </a:xfrm>
        </p:grpSpPr>
        <p:sp>
          <p:nvSpPr>
            <p:cNvPr id="15" name="Rectangle 3"/>
            <p:cNvSpPr/>
            <p:nvPr/>
          </p:nvSpPr>
          <p:spPr>
            <a:xfrm>
              <a:off x="2641841" y="2049685"/>
              <a:ext cx="5537597" cy="1149186"/>
            </a:xfrm>
            <a:custGeom>
              <a:avLst/>
              <a:gdLst>
                <a:gd name="connsiteX0" fmla="*/ 0 w 5328592"/>
                <a:gd name="connsiteY0" fmla="*/ 0 h 1152128"/>
                <a:gd name="connsiteX1" fmla="*/ 5328592 w 5328592"/>
                <a:gd name="connsiteY1" fmla="*/ 0 h 1152128"/>
                <a:gd name="connsiteX2" fmla="*/ 5328592 w 5328592"/>
                <a:gd name="connsiteY2" fmla="*/ 1152128 h 1152128"/>
                <a:gd name="connsiteX3" fmla="*/ 0 w 5328592"/>
                <a:gd name="connsiteY3" fmla="*/ 1152128 h 1152128"/>
                <a:gd name="connsiteX4" fmla="*/ 0 w 5328592"/>
                <a:gd name="connsiteY4" fmla="*/ 0 h 1152128"/>
                <a:gd name="connsiteX0-1" fmla="*/ 0 w 5328592"/>
                <a:gd name="connsiteY0-2" fmla="*/ 0 h 1152128"/>
                <a:gd name="connsiteX1-3" fmla="*/ 5328592 w 5328592"/>
                <a:gd name="connsiteY1-4" fmla="*/ 0 h 1152128"/>
                <a:gd name="connsiteX2-5" fmla="*/ 4746361 w 5328592"/>
                <a:gd name="connsiteY2-6" fmla="*/ 668163 h 1152128"/>
                <a:gd name="connsiteX3-7" fmla="*/ 5328592 w 5328592"/>
                <a:gd name="connsiteY3-8" fmla="*/ 1152128 h 1152128"/>
                <a:gd name="connsiteX4-9" fmla="*/ 0 w 5328592"/>
                <a:gd name="connsiteY4-10" fmla="*/ 1152128 h 1152128"/>
                <a:gd name="connsiteX5" fmla="*/ 0 w 5328592"/>
                <a:gd name="connsiteY5" fmla="*/ 0 h 1152128"/>
                <a:gd name="connsiteX0-11" fmla="*/ 0 w 5328592"/>
                <a:gd name="connsiteY0-12" fmla="*/ 0 h 1152128"/>
                <a:gd name="connsiteX1-13" fmla="*/ 4850864 w 5328592"/>
                <a:gd name="connsiteY1-14" fmla="*/ 14696 h 1152128"/>
                <a:gd name="connsiteX2-15" fmla="*/ 5328592 w 5328592"/>
                <a:gd name="connsiteY2-16" fmla="*/ 0 h 1152128"/>
                <a:gd name="connsiteX3-17" fmla="*/ 4746361 w 5328592"/>
                <a:gd name="connsiteY3-18" fmla="*/ 668163 h 1152128"/>
                <a:gd name="connsiteX4-19" fmla="*/ 5328592 w 5328592"/>
                <a:gd name="connsiteY4-20" fmla="*/ 1152128 h 1152128"/>
                <a:gd name="connsiteX5-21" fmla="*/ 0 w 5328592"/>
                <a:gd name="connsiteY5-22" fmla="*/ 1152128 h 1152128"/>
                <a:gd name="connsiteX6" fmla="*/ 0 w 5328592"/>
                <a:gd name="connsiteY6" fmla="*/ 0 h 1152128"/>
                <a:gd name="connsiteX0-23" fmla="*/ 0 w 5393907"/>
                <a:gd name="connsiteY0-24" fmla="*/ 65314 h 1217442"/>
                <a:gd name="connsiteX1-25" fmla="*/ 4850864 w 5393907"/>
                <a:gd name="connsiteY1-26" fmla="*/ 80010 h 1217442"/>
                <a:gd name="connsiteX2-27" fmla="*/ 5393907 w 5393907"/>
                <a:gd name="connsiteY2-28" fmla="*/ 0 h 1217442"/>
                <a:gd name="connsiteX3-29" fmla="*/ 4746361 w 5393907"/>
                <a:gd name="connsiteY3-30" fmla="*/ 733477 h 1217442"/>
                <a:gd name="connsiteX4-31" fmla="*/ 5328592 w 5393907"/>
                <a:gd name="connsiteY4-32" fmla="*/ 1217442 h 1217442"/>
                <a:gd name="connsiteX5-33" fmla="*/ 0 w 5393907"/>
                <a:gd name="connsiteY5-34" fmla="*/ 1217442 h 1217442"/>
                <a:gd name="connsiteX6-35" fmla="*/ 0 w 5393907"/>
                <a:gd name="connsiteY6-36" fmla="*/ 65314 h 1217442"/>
                <a:gd name="connsiteX0-37" fmla="*/ 0 w 5420032"/>
                <a:gd name="connsiteY0-38" fmla="*/ 65314 h 1217442"/>
                <a:gd name="connsiteX1-39" fmla="*/ 4850864 w 5420032"/>
                <a:gd name="connsiteY1-40" fmla="*/ 80010 h 1217442"/>
                <a:gd name="connsiteX2-41" fmla="*/ 5393907 w 5420032"/>
                <a:gd name="connsiteY2-42" fmla="*/ 0 h 1217442"/>
                <a:gd name="connsiteX3-43" fmla="*/ 4746361 w 5420032"/>
                <a:gd name="connsiteY3-44" fmla="*/ 733477 h 1217442"/>
                <a:gd name="connsiteX4-45" fmla="*/ 5420032 w 5420032"/>
                <a:gd name="connsiteY4-46" fmla="*/ 1178254 h 1217442"/>
                <a:gd name="connsiteX5-47" fmla="*/ 0 w 5420032"/>
                <a:gd name="connsiteY5-48" fmla="*/ 1217442 h 1217442"/>
                <a:gd name="connsiteX6-49" fmla="*/ 0 w 5420032"/>
                <a:gd name="connsiteY6-50" fmla="*/ 65314 h 1217442"/>
                <a:gd name="connsiteX0-51" fmla="*/ 0 w 5420032"/>
                <a:gd name="connsiteY0-52" fmla="*/ 65314 h 1217442"/>
                <a:gd name="connsiteX1-53" fmla="*/ 4850864 w 5420032"/>
                <a:gd name="connsiteY1-54" fmla="*/ 80010 h 1217442"/>
                <a:gd name="connsiteX2-55" fmla="*/ 5393907 w 5420032"/>
                <a:gd name="connsiteY2-56" fmla="*/ 0 h 1217442"/>
                <a:gd name="connsiteX3-57" fmla="*/ 4628795 w 5420032"/>
                <a:gd name="connsiteY3-58" fmla="*/ 759602 h 1217442"/>
                <a:gd name="connsiteX4-59" fmla="*/ 5420032 w 5420032"/>
                <a:gd name="connsiteY4-60" fmla="*/ 1178254 h 1217442"/>
                <a:gd name="connsiteX5-61" fmla="*/ 0 w 5420032"/>
                <a:gd name="connsiteY5-62" fmla="*/ 1217442 h 1217442"/>
                <a:gd name="connsiteX6-63" fmla="*/ 0 w 5420032"/>
                <a:gd name="connsiteY6-64" fmla="*/ 65314 h 1217442"/>
                <a:gd name="connsiteX0-65" fmla="*/ 0 w 5420032"/>
                <a:gd name="connsiteY0-66" fmla="*/ 65314 h 1217442"/>
                <a:gd name="connsiteX1-67" fmla="*/ 4850864 w 5420032"/>
                <a:gd name="connsiteY1-68" fmla="*/ 80010 h 1217442"/>
                <a:gd name="connsiteX2-69" fmla="*/ 5393907 w 5420032"/>
                <a:gd name="connsiteY2-70" fmla="*/ 0 h 1217442"/>
                <a:gd name="connsiteX3-71" fmla="*/ 4824738 w 5420032"/>
                <a:gd name="connsiteY3-72" fmla="*/ 642036 h 1217442"/>
                <a:gd name="connsiteX4-73" fmla="*/ 5420032 w 5420032"/>
                <a:gd name="connsiteY4-74" fmla="*/ 1178254 h 1217442"/>
                <a:gd name="connsiteX5-75" fmla="*/ 0 w 5420032"/>
                <a:gd name="connsiteY5-76" fmla="*/ 1217442 h 1217442"/>
                <a:gd name="connsiteX6-77" fmla="*/ 0 w 5420032"/>
                <a:gd name="connsiteY6-78" fmla="*/ 65314 h 1217442"/>
                <a:gd name="connsiteX0-79" fmla="*/ 0 w 5420033"/>
                <a:gd name="connsiteY0-80" fmla="*/ 0 h 1152128"/>
                <a:gd name="connsiteX1-81" fmla="*/ 4850864 w 5420033"/>
                <a:gd name="connsiteY1-82" fmla="*/ 14696 h 1152128"/>
                <a:gd name="connsiteX2-83" fmla="*/ 5420033 w 5420033"/>
                <a:gd name="connsiteY2-84" fmla="*/ 65314 h 1152128"/>
                <a:gd name="connsiteX3-85" fmla="*/ 4824738 w 5420033"/>
                <a:gd name="connsiteY3-86" fmla="*/ 576722 h 1152128"/>
                <a:gd name="connsiteX4-87" fmla="*/ 5420032 w 5420033"/>
                <a:gd name="connsiteY4-88" fmla="*/ 1112940 h 1152128"/>
                <a:gd name="connsiteX5-89" fmla="*/ 0 w 5420033"/>
                <a:gd name="connsiteY5-90" fmla="*/ 1152128 h 1152128"/>
                <a:gd name="connsiteX6-91" fmla="*/ 0 w 5420033"/>
                <a:gd name="connsiteY6-92" fmla="*/ 0 h 1152128"/>
                <a:gd name="connsiteX0-93" fmla="*/ 0 w 5420033"/>
                <a:gd name="connsiteY0-94" fmla="*/ 0 h 1152128"/>
                <a:gd name="connsiteX1-95" fmla="*/ 4850864 w 5420033"/>
                <a:gd name="connsiteY1-96" fmla="*/ 14696 h 1152128"/>
                <a:gd name="connsiteX2-97" fmla="*/ 5420033 w 5420033"/>
                <a:gd name="connsiteY2-98" fmla="*/ 65314 h 1152128"/>
                <a:gd name="connsiteX3-99" fmla="*/ 4968430 w 5420033"/>
                <a:gd name="connsiteY3-100" fmla="*/ 589785 h 1152128"/>
                <a:gd name="connsiteX4-101" fmla="*/ 5420032 w 5420033"/>
                <a:gd name="connsiteY4-102" fmla="*/ 1112940 h 1152128"/>
                <a:gd name="connsiteX5-103" fmla="*/ 0 w 5420033"/>
                <a:gd name="connsiteY5-104" fmla="*/ 1152128 h 1152128"/>
                <a:gd name="connsiteX6-105" fmla="*/ 0 w 5420033"/>
                <a:gd name="connsiteY6-106" fmla="*/ 0 h 1152128"/>
                <a:gd name="connsiteX0-107" fmla="*/ 0 w 5420033"/>
                <a:gd name="connsiteY0-108" fmla="*/ 0 h 1226543"/>
                <a:gd name="connsiteX1-109" fmla="*/ 4850864 w 5420033"/>
                <a:gd name="connsiteY1-110" fmla="*/ 14696 h 1226543"/>
                <a:gd name="connsiteX2-111" fmla="*/ 5420033 w 5420033"/>
                <a:gd name="connsiteY2-112" fmla="*/ 65314 h 1226543"/>
                <a:gd name="connsiteX3-113" fmla="*/ 4968430 w 5420033"/>
                <a:gd name="connsiteY3-114" fmla="*/ 589785 h 1226543"/>
                <a:gd name="connsiteX4-115" fmla="*/ 5420032 w 5420033"/>
                <a:gd name="connsiteY4-116" fmla="*/ 1112940 h 1226543"/>
                <a:gd name="connsiteX5-117" fmla="*/ 4780397 w 5420033"/>
                <a:gd name="connsiteY5-118" fmla="*/ 1226534 h 1226543"/>
                <a:gd name="connsiteX6-119" fmla="*/ 0 w 5420033"/>
                <a:gd name="connsiteY6-120" fmla="*/ 1152128 h 1226543"/>
                <a:gd name="connsiteX7" fmla="*/ 0 w 5420033"/>
                <a:gd name="connsiteY7" fmla="*/ 0 h 1226543"/>
                <a:gd name="connsiteX0-121" fmla="*/ 0 w 5537597"/>
                <a:gd name="connsiteY0-122" fmla="*/ 0 h 1288728"/>
                <a:gd name="connsiteX1-123" fmla="*/ 4850864 w 5537597"/>
                <a:gd name="connsiteY1-124" fmla="*/ 14696 h 1288728"/>
                <a:gd name="connsiteX2-125" fmla="*/ 5420033 w 5537597"/>
                <a:gd name="connsiteY2-126" fmla="*/ 65314 h 1288728"/>
                <a:gd name="connsiteX3-127" fmla="*/ 4968430 w 5537597"/>
                <a:gd name="connsiteY3-128" fmla="*/ 589785 h 1288728"/>
                <a:gd name="connsiteX4-129" fmla="*/ 5537597 w 5537597"/>
                <a:gd name="connsiteY4-130" fmla="*/ 1288728 h 1288728"/>
                <a:gd name="connsiteX5-131" fmla="*/ 4780397 w 5537597"/>
                <a:gd name="connsiteY5-132" fmla="*/ 1226534 h 1288728"/>
                <a:gd name="connsiteX6-133" fmla="*/ 0 w 5537597"/>
                <a:gd name="connsiteY6-134" fmla="*/ 1152128 h 1288728"/>
                <a:gd name="connsiteX7-135" fmla="*/ 0 w 5537597"/>
                <a:gd name="connsiteY7-136" fmla="*/ 0 h 1288728"/>
                <a:gd name="connsiteX0-137" fmla="*/ 0 w 5537597"/>
                <a:gd name="connsiteY0-138" fmla="*/ 0 h 1288728"/>
                <a:gd name="connsiteX1-139" fmla="*/ 4850864 w 5537597"/>
                <a:gd name="connsiteY1-140" fmla="*/ 14696 h 1288728"/>
                <a:gd name="connsiteX2-141" fmla="*/ 5420033 w 5537597"/>
                <a:gd name="connsiteY2-142" fmla="*/ 65314 h 1288728"/>
                <a:gd name="connsiteX3-143" fmla="*/ 4968430 w 5537597"/>
                <a:gd name="connsiteY3-144" fmla="*/ 589785 h 1288728"/>
                <a:gd name="connsiteX4-145" fmla="*/ 5537597 w 5537597"/>
                <a:gd name="connsiteY4-146" fmla="*/ 1288728 h 1288728"/>
                <a:gd name="connsiteX5-147" fmla="*/ 4780397 w 5537597"/>
                <a:gd name="connsiteY5-148" fmla="*/ 1138640 h 1288728"/>
                <a:gd name="connsiteX6-149" fmla="*/ 0 w 5537597"/>
                <a:gd name="connsiteY6-150" fmla="*/ 1152128 h 1288728"/>
                <a:gd name="connsiteX7-151" fmla="*/ 0 w 5537597"/>
                <a:gd name="connsiteY7-152" fmla="*/ 0 h 12887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135" y="connsiteY7-136"/>
                </a:cxn>
              </a:cxnLst>
              <a:rect l="l" t="t" r="r" b="b"/>
              <a:pathLst>
                <a:path w="5537597" h="1288728">
                  <a:moveTo>
                    <a:pt x="0" y="0"/>
                  </a:moveTo>
                  <a:lnTo>
                    <a:pt x="4850864" y="14696"/>
                  </a:lnTo>
                  <a:lnTo>
                    <a:pt x="5420033" y="65314"/>
                  </a:lnTo>
                  <a:cubicBezTo>
                    <a:pt x="5417545" y="174824"/>
                    <a:pt x="4970918" y="480275"/>
                    <a:pt x="4968430" y="589785"/>
                  </a:cubicBezTo>
                  <a:lnTo>
                    <a:pt x="5537597" y="1288728"/>
                  </a:lnTo>
                  <a:cubicBezTo>
                    <a:pt x="5324385" y="1287528"/>
                    <a:pt x="4993609" y="1139840"/>
                    <a:pt x="4780397" y="1138640"/>
                  </a:cubicBezTo>
                  <a:lnTo>
                    <a:pt x="0" y="1152128"/>
                  </a:lnTo>
                  <a:lnTo>
                    <a:pt x="0" y="0"/>
                  </a:lnTo>
                  <a:close/>
                </a:path>
              </a:pathLst>
            </a:custGeom>
            <a:solidFill>
              <a:srgbClr val="F0AE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p:cNvSpPr/>
            <p:nvPr/>
          </p:nvSpPr>
          <p:spPr>
            <a:xfrm>
              <a:off x="2547866" y="1923678"/>
              <a:ext cx="5475447" cy="1245325"/>
            </a:xfrm>
            <a:custGeom>
              <a:avLst/>
              <a:gdLst>
                <a:gd name="connsiteX0" fmla="*/ 0 w 5328592"/>
                <a:gd name="connsiteY0" fmla="*/ 0 h 1152128"/>
                <a:gd name="connsiteX1" fmla="*/ 5328592 w 5328592"/>
                <a:gd name="connsiteY1" fmla="*/ 0 h 1152128"/>
                <a:gd name="connsiteX2" fmla="*/ 5328592 w 5328592"/>
                <a:gd name="connsiteY2" fmla="*/ 1152128 h 1152128"/>
                <a:gd name="connsiteX3" fmla="*/ 0 w 5328592"/>
                <a:gd name="connsiteY3" fmla="*/ 1152128 h 1152128"/>
                <a:gd name="connsiteX4" fmla="*/ 0 w 5328592"/>
                <a:gd name="connsiteY4" fmla="*/ 0 h 1152128"/>
                <a:gd name="connsiteX0-1" fmla="*/ 0 w 5328592"/>
                <a:gd name="connsiteY0-2" fmla="*/ 0 h 1152128"/>
                <a:gd name="connsiteX1-3" fmla="*/ 5328592 w 5328592"/>
                <a:gd name="connsiteY1-4" fmla="*/ 0 h 1152128"/>
                <a:gd name="connsiteX2-5" fmla="*/ 4746361 w 5328592"/>
                <a:gd name="connsiteY2-6" fmla="*/ 668163 h 1152128"/>
                <a:gd name="connsiteX3-7" fmla="*/ 5328592 w 5328592"/>
                <a:gd name="connsiteY3-8" fmla="*/ 1152128 h 1152128"/>
                <a:gd name="connsiteX4-9" fmla="*/ 0 w 5328592"/>
                <a:gd name="connsiteY4-10" fmla="*/ 1152128 h 1152128"/>
                <a:gd name="connsiteX5" fmla="*/ 0 w 5328592"/>
                <a:gd name="connsiteY5" fmla="*/ 0 h 1152128"/>
                <a:gd name="connsiteX0-11" fmla="*/ 0 w 5328592"/>
                <a:gd name="connsiteY0-12" fmla="*/ 0 h 1152128"/>
                <a:gd name="connsiteX1-13" fmla="*/ 4850864 w 5328592"/>
                <a:gd name="connsiteY1-14" fmla="*/ 14696 h 1152128"/>
                <a:gd name="connsiteX2-15" fmla="*/ 5328592 w 5328592"/>
                <a:gd name="connsiteY2-16" fmla="*/ 0 h 1152128"/>
                <a:gd name="connsiteX3-17" fmla="*/ 4746361 w 5328592"/>
                <a:gd name="connsiteY3-18" fmla="*/ 668163 h 1152128"/>
                <a:gd name="connsiteX4-19" fmla="*/ 5328592 w 5328592"/>
                <a:gd name="connsiteY4-20" fmla="*/ 1152128 h 1152128"/>
                <a:gd name="connsiteX5-21" fmla="*/ 0 w 5328592"/>
                <a:gd name="connsiteY5-22" fmla="*/ 1152128 h 1152128"/>
                <a:gd name="connsiteX6" fmla="*/ 0 w 5328592"/>
                <a:gd name="connsiteY6" fmla="*/ 0 h 1152128"/>
                <a:gd name="connsiteX0-23" fmla="*/ 0 w 5393907"/>
                <a:gd name="connsiteY0-24" fmla="*/ 65314 h 1217442"/>
                <a:gd name="connsiteX1-25" fmla="*/ 4850864 w 5393907"/>
                <a:gd name="connsiteY1-26" fmla="*/ 80010 h 1217442"/>
                <a:gd name="connsiteX2-27" fmla="*/ 5393907 w 5393907"/>
                <a:gd name="connsiteY2-28" fmla="*/ 0 h 1217442"/>
                <a:gd name="connsiteX3-29" fmla="*/ 4746361 w 5393907"/>
                <a:gd name="connsiteY3-30" fmla="*/ 733477 h 1217442"/>
                <a:gd name="connsiteX4-31" fmla="*/ 5328592 w 5393907"/>
                <a:gd name="connsiteY4-32" fmla="*/ 1217442 h 1217442"/>
                <a:gd name="connsiteX5-33" fmla="*/ 0 w 5393907"/>
                <a:gd name="connsiteY5-34" fmla="*/ 1217442 h 1217442"/>
                <a:gd name="connsiteX6-35" fmla="*/ 0 w 5393907"/>
                <a:gd name="connsiteY6-36" fmla="*/ 65314 h 1217442"/>
                <a:gd name="connsiteX0-37" fmla="*/ 0 w 5420032"/>
                <a:gd name="connsiteY0-38" fmla="*/ 65314 h 1217442"/>
                <a:gd name="connsiteX1-39" fmla="*/ 4850864 w 5420032"/>
                <a:gd name="connsiteY1-40" fmla="*/ 80010 h 1217442"/>
                <a:gd name="connsiteX2-41" fmla="*/ 5393907 w 5420032"/>
                <a:gd name="connsiteY2-42" fmla="*/ 0 h 1217442"/>
                <a:gd name="connsiteX3-43" fmla="*/ 4746361 w 5420032"/>
                <a:gd name="connsiteY3-44" fmla="*/ 733477 h 1217442"/>
                <a:gd name="connsiteX4-45" fmla="*/ 5420032 w 5420032"/>
                <a:gd name="connsiteY4-46" fmla="*/ 1178254 h 1217442"/>
                <a:gd name="connsiteX5-47" fmla="*/ 0 w 5420032"/>
                <a:gd name="connsiteY5-48" fmla="*/ 1217442 h 1217442"/>
                <a:gd name="connsiteX6-49" fmla="*/ 0 w 5420032"/>
                <a:gd name="connsiteY6-50" fmla="*/ 65314 h 1217442"/>
                <a:gd name="connsiteX0-51" fmla="*/ 0 w 5490263"/>
                <a:gd name="connsiteY0-52" fmla="*/ 65314 h 1217442"/>
                <a:gd name="connsiteX1-53" fmla="*/ 4850864 w 5490263"/>
                <a:gd name="connsiteY1-54" fmla="*/ 80010 h 1217442"/>
                <a:gd name="connsiteX2-55" fmla="*/ 5393907 w 5490263"/>
                <a:gd name="connsiteY2-56" fmla="*/ 0 h 1217442"/>
                <a:gd name="connsiteX3-57" fmla="*/ 4746361 w 5490263"/>
                <a:gd name="connsiteY3-58" fmla="*/ 733477 h 1217442"/>
                <a:gd name="connsiteX4-59" fmla="*/ 5490263 w 5490263"/>
                <a:gd name="connsiteY4-60" fmla="*/ 1160886 h 1217442"/>
                <a:gd name="connsiteX5-61" fmla="*/ 0 w 5490263"/>
                <a:gd name="connsiteY5-62" fmla="*/ 1217442 h 1217442"/>
                <a:gd name="connsiteX6-63" fmla="*/ 0 w 5490263"/>
                <a:gd name="connsiteY6-64" fmla="*/ 65314 h 1217442"/>
                <a:gd name="connsiteX0-65" fmla="*/ 0 w 5490263"/>
                <a:gd name="connsiteY0-66" fmla="*/ 65314 h 1217442"/>
                <a:gd name="connsiteX1-67" fmla="*/ 4850864 w 5490263"/>
                <a:gd name="connsiteY1-68" fmla="*/ 80010 h 1217442"/>
                <a:gd name="connsiteX2-69" fmla="*/ 5393907 w 5490263"/>
                <a:gd name="connsiteY2-70" fmla="*/ 0 h 1217442"/>
                <a:gd name="connsiteX3-71" fmla="*/ 4746361 w 5490263"/>
                <a:gd name="connsiteY3-72" fmla="*/ 733477 h 1217442"/>
                <a:gd name="connsiteX4-73" fmla="*/ 5490263 w 5490263"/>
                <a:gd name="connsiteY4-74" fmla="*/ 1160886 h 1217442"/>
                <a:gd name="connsiteX5-75" fmla="*/ 4724435 w 5490263"/>
                <a:gd name="connsiteY5-76" fmla="*/ 1113263 h 1217442"/>
                <a:gd name="connsiteX6-77" fmla="*/ 0 w 5490263"/>
                <a:gd name="connsiteY6-78" fmla="*/ 1217442 h 1217442"/>
                <a:gd name="connsiteX7" fmla="*/ 0 w 5490263"/>
                <a:gd name="connsiteY7" fmla="*/ 65314 h 1217442"/>
                <a:gd name="connsiteX0-79" fmla="*/ 0 w 5490263"/>
                <a:gd name="connsiteY0-80" fmla="*/ 134785 h 1286913"/>
                <a:gd name="connsiteX1-81" fmla="*/ 4850864 w 5490263"/>
                <a:gd name="connsiteY1-82" fmla="*/ 149481 h 1286913"/>
                <a:gd name="connsiteX2-83" fmla="*/ 5407953 w 5490263"/>
                <a:gd name="connsiteY2-84" fmla="*/ 0 h 1286913"/>
                <a:gd name="connsiteX3-85" fmla="*/ 4746361 w 5490263"/>
                <a:gd name="connsiteY3-86" fmla="*/ 802948 h 1286913"/>
                <a:gd name="connsiteX4-87" fmla="*/ 5490263 w 5490263"/>
                <a:gd name="connsiteY4-88" fmla="*/ 1230357 h 1286913"/>
                <a:gd name="connsiteX5-89" fmla="*/ 4724435 w 5490263"/>
                <a:gd name="connsiteY5-90" fmla="*/ 1182734 h 1286913"/>
                <a:gd name="connsiteX6-91" fmla="*/ 0 w 5490263"/>
                <a:gd name="connsiteY6-92" fmla="*/ 1286913 h 1286913"/>
                <a:gd name="connsiteX7-93" fmla="*/ 0 w 5490263"/>
                <a:gd name="connsiteY7-94" fmla="*/ 134785 h 1286913"/>
                <a:gd name="connsiteX0-95" fmla="*/ 0 w 5490263"/>
                <a:gd name="connsiteY0-96" fmla="*/ 134785 h 1286913"/>
                <a:gd name="connsiteX1-97" fmla="*/ 4850864 w 5490263"/>
                <a:gd name="connsiteY1-98" fmla="*/ 149481 h 1286913"/>
                <a:gd name="connsiteX2-99" fmla="*/ 5407953 w 5490263"/>
                <a:gd name="connsiteY2-100" fmla="*/ 0 h 1286913"/>
                <a:gd name="connsiteX3-101" fmla="*/ 4844685 w 5490263"/>
                <a:gd name="connsiteY3-102" fmla="*/ 716110 h 1286913"/>
                <a:gd name="connsiteX4-103" fmla="*/ 5490263 w 5490263"/>
                <a:gd name="connsiteY4-104" fmla="*/ 1230357 h 1286913"/>
                <a:gd name="connsiteX5-105" fmla="*/ 4724435 w 5490263"/>
                <a:gd name="connsiteY5-106" fmla="*/ 1182734 h 1286913"/>
                <a:gd name="connsiteX6-107" fmla="*/ 0 w 5490263"/>
                <a:gd name="connsiteY6-108" fmla="*/ 1286913 h 1286913"/>
                <a:gd name="connsiteX7-109" fmla="*/ 0 w 5490263"/>
                <a:gd name="connsiteY7-110" fmla="*/ 134785 h 1286913"/>
                <a:gd name="connsiteX0-111" fmla="*/ 0 w 5546448"/>
                <a:gd name="connsiteY0-112" fmla="*/ 134785 h 1286913"/>
                <a:gd name="connsiteX1-113" fmla="*/ 4850864 w 5546448"/>
                <a:gd name="connsiteY1-114" fmla="*/ 149481 h 1286913"/>
                <a:gd name="connsiteX2-115" fmla="*/ 5407953 w 5546448"/>
                <a:gd name="connsiteY2-116" fmla="*/ 0 h 1286913"/>
                <a:gd name="connsiteX3-117" fmla="*/ 4844685 w 5546448"/>
                <a:gd name="connsiteY3-118" fmla="*/ 716110 h 1286913"/>
                <a:gd name="connsiteX4-119" fmla="*/ 5546448 w 5546448"/>
                <a:gd name="connsiteY4-120" fmla="*/ 1126152 h 1286913"/>
                <a:gd name="connsiteX5-121" fmla="*/ 4724435 w 5546448"/>
                <a:gd name="connsiteY5-122" fmla="*/ 1182734 h 1286913"/>
                <a:gd name="connsiteX6-123" fmla="*/ 0 w 5546448"/>
                <a:gd name="connsiteY6-124" fmla="*/ 1286913 h 1286913"/>
                <a:gd name="connsiteX7-125" fmla="*/ 0 w 5546448"/>
                <a:gd name="connsiteY7-126" fmla="*/ 134785 h 1286913"/>
                <a:gd name="connsiteX0-127" fmla="*/ 0 w 5546448"/>
                <a:gd name="connsiteY0-128" fmla="*/ 134785 h 1286913"/>
                <a:gd name="connsiteX1-129" fmla="*/ 4850864 w 5546448"/>
                <a:gd name="connsiteY1-130" fmla="*/ 149481 h 1286913"/>
                <a:gd name="connsiteX2-131" fmla="*/ 5407953 w 5546448"/>
                <a:gd name="connsiteY2-132" fmla="*/ 0 h 1286913"/>
                <a:gd name="connsiteX3-133" fmla="*/ 4844685 w 5546448"/>
                <a:gd name="connsiteY3-134" fmla="*/ 716110 h 1286913"/>
                <a:gd name="connsiteX4-135" fmla="*/ 5546448 w 5546448"/>
                <a:gd name="connsiteY4-136" fmla="*/ 1126152 h 1286913"/>
                <a:gd name="connsiteX5-137" fmla="*/ 4724435 w 5546448"/>
                <a:gd name="connsiteY5-138" fmla="*/ 1182734 h 1286913"/>
                <a:gd name="connsiteX6-139" fmla="*/ 0 w 5546448"/>
                <a:gd name="connsiteY6-140" fmla="*/ 1286913 h 1286913"/>
                <a:gd name="connsiteX7-141" fmla="*/ 0 w 5546448"/>
                <a:gd name="connsiteY7-142" fmla="*/ 134785 h 12869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93" y="connsiteY7-94"/>
                </a:cxn>
              </a:cxnLst>
              <a:rect l="l" t="t" r="r" b="b"/>
              <a:pathLst>
                <a:path w="5546448" h="1286913">
                  <a:moveTo>
                    <a:pt x="0" y="134785"/>
                  </a:moveTo>
                  <a:lnTo>
                    <a:pt x="4850864" y="149481"/>
                  </a:lnTo>
                  <a:lnTo>
                    <a:pt x="5407953" y="0"/>
                  </a:lnTo>
                  <a:cubicBezTo>
                    <a:pt x="5405465" y="109510"/>
                    <a:pt x="4847173" y="606600"/>
                    <a:pt x="4844685" y="716110"/>
                  </a:cubicBezTo>
                  <a:lnTo>
                    <a:pt x="5546448" y="1126152"/>
                  </a:lnTo>
                  <a:cubicBezTo>
                    <a:pt x="5281808" y="1214484"/>
                    <a:pt x="4989075" y="1181240"/>
                    <a:pt x="4724435" y="1182734"/>
                  </a:cubicBezTo>
                  <a:lnTo>
                    <a:pt x="0" y="1286913"/>
                  </a:lnTo>
                  <a:lnTo>
                    <a:pt x="0" y="134785"/>
                  </a:lnTo>
                  <a:close/>
                </a:path>
              </a:pathLst>
            </a:custGeom>
            <a:solidFill>
              <a:srgbClr val="EC29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p:cNvSpPr/>
            <p:nvPr/>
          </p:nvSpPr>
          <p:spPr>
            <a:xfrm>
              <a:off x="2605391" y="2081274"/>
              <a:ext cx="5158125" cy="967940"/>
            </a:xfrm>
            <a:custGeom>
              <a:avLst/>
              <a:gdLst>
                <a:gd name="connsiteX0" fmla="*/ 0 w 5328592"/>
                <a:gd name="connsiteY0" fmla="*/ 0 h 1152128"/>
                <a:gd name="connsiteX1" fmla="*/ 5328592 w 5328592"/>
                <a:gd name="connsiteY1" fmla="*/ 0 h 1152128"/>
                <a:gd name="connsiteX2" fmla="*/ 5328592 w 5328592"/>
                <a:gd name="connsiteY2" fmla="*/ 1152128 h 1152128"/>
                <a:gd name="connsiteX3" fmla="*/ 0 w 5328592"/>
                <a:gd name="connsiteY3" fmla="*/ 1152128 h 1152128"/>
                <a:gd name="connsiteX4" fmla="*/ 0 w 5328592"/>
                <a:gd name="connsiteY4" fmla="*/ 0 h 1152128"/>
                <a:gd name="connsiteX0-1" fmla="*/ 0 w 5328592"/>
                <a:gd name="connsiteY0-2" fmla="*/ 0 h 1152128"/>
                <a:gd name="connsiteX1-3" fmla="*/ 5328592 w 5328592"/>
                <a:gd name="connsiteY1-4" fmla="*/ 0 h 1152128"/>
                <a:gd name="connsiteX2-5" fmla="*/ 4746361 w 5328592"/>
                <a:gd name="connsiteY2-6" fmla="*/ 668163 h 1152128"/>
                <a:gd name="connsiteX3-7" fmla="*/ 5328592 w 5328592"/>
                <a:gd name="connsiteY3-8" fmla="*/ 1152128 h 1152128"/>
                <a:gd name="connsiteX4-9" fmla="*/ 0 w 5328592"/>
                <a:gd name="connsiteY4-10" fmla="*/ 1152128 h 1152128"/>
                <a:gd name="connsiteX5" fmla="*/ 0 w 5328592"/>
                <a:gd name="connsiteY5" fmla="*/ 0 h 1152128"/>
                <a:gd name="connsiteX0-11" fmla="*/ 0 w 5328592"/>
                <a:gd name="connsiteY0-12" fmla="*/ 0 h 1152128"/>
                <a:gd name="connsiteX1-13" fmla="*/ 4850864 w 5328592"/>
                <a:gd name="connsiteY1-14" fmla="*/ 14696 h 1152128"/>
                <a:gd name="connsiteX2-15" fmla="*/ 5328592 w 5328592"/>
                <a:gd name="connsiteY2-16" fmla="*/ 0 h 1152128"/>
                <a:gd name="connsiteX3-17" fmla="*/ 4746361 w 5328592"/>
                <a:gd name="connsiteY3-18" fmla="*/ 668163 h 1152128"/>
                <a:gd name="connsiteX4-19" fmla="*/ 5328592 w 5328592"/>
                <a:gd name="connsiteY4-20" fmla="*/ 1152128 h 1152128"/>
                <a:gd name="connsiteX5-21" fmla="*/ 0 w 5328592"/>
                <a:gd name="connsiteY5-22" fmla="*/ 1152128 h 1152128"/>
                <a:gd name="connsiteX6" fmla="*/ 0 w 5328592"/>
                <a:gd name="connsiteY6" fmla="*/ 0 h 1152128"/>
                <a:gd name="connsiteX0-23" fmla="*/ 0 w 5393907"/>
                <a:gd name="connsiteY0-24" fmla="*/ 65314 h 1217442"/>
                <a:gd name="connsiteX1-25" fmla="*/ 4850864 w 5393907"/>
                <a:gd name="connsiteY1-26" fmla="*/ 80010 h 1217442"/>
                <a:gd name="connsiteX2-27" fmla="*/ 5393907 w 5393907"/>
                <a:gd name="connsiteY2-28" fmla="*/ 0 h 1217442"/>
                <a:gd name="connsiteX3-29" fmla="*/ 4746361 w 5393907"/>
                <a:gd name="connsiteY3-30" fmla="*/ 733477 h 1217442"/>
                <a:gd name="connsiteX4-31" fmla="*/ 5328592 w 5393907"/>
                <a:gd name="connsiteY4-32" fmla="*/ 1217442 h 1217442"/>
                <a:gd name="connsiteX5-33" fmla="*/ 0 w 5393907"/>
                <a:gd name="connsiteY5-34" fmla="*/ 1217442 h 1217442"/>
                <a:gd name="connsiteX6-35" fmla="*/ 0 w 5393907"/>
                <a:gd name="connsiteY6-36" fmla="*/ 65314 h 1217442"/>
                <a:gd name="connsiteX0-37" fmla="*/ 0 w 5420032"/>
                <a:gd name="connsiteY0-38" fmla="*/ 65314 h 1217442"/>
                <a:gd name="connsiteX1-39" fmla="*/ 4850864 w 5420032"/>
                <a:gd name="connsiteY1-40" fmla="*/ 80010 h 1217442"/>
                <a:gd name="connsiteX2-41" fmla="*/ 5393907 w 5420032"/>
                <a:gd name="connsiteY2-42" fmla="*/ 0 h 1217442"/>
                <a:gd name="connsiteX3-43" fmla="*/ 4746361 w 5420032"/>
                <a:gd name="connsiteY3-44" fmla="*/ 733477 h 1217442"/>
                <a:gd name="connsiteX4-45" fmla="*/ 5420032 w 5420032"/>
                <a:gd name="connsiteY4-46" fmla="*/ 1178254 h 1217442"/>
                <a:gd name="connsiteX5-47" fmla="*/ 0 w 5420032"/>
                <a:gd name="connsiteY5-48" fmla="*/ 1217442 h 1217442"/>
                <a:gd name="connsiteX6-49" fmla="*/ 0 w 5420032"/>
                <a:gd name="connsiteY6-50" fmla="*/ 65314 h 1217442"/>
                <a:gd name="connsiteX0-51" fmla="*/ 0 w 5490263"/>
                <a:gd name="connsiteY0-52" fmla="*/ 65314 h 1217442"/>
                <a:gd name="connsiteX1-53" fmla="*/ 4850864 w 5490263"/>
                <a:gd name="connsiteY1-54" fmla="*/ 80010 h 1217442"/>
                <a:gd name="connsiteX2-55" fmla="*/ 5393907 w 5490263"/>
                <a:gd name="connsiteY2-56" fmla="*/ 0 h 1217442"/>
                <a:gd name="connsiteX3-57" fmla="*/ 4746361 w 5490263"/>
                <a:gd name="connsiteY3-58" fmla="*/ 733477 h 1217442"/>
                <a:gd name="connsiteX4-59" fmla="*/ 5490263 w 5490263"/>
                <a:gd name="connsiteY4-60" fmla="*/ 1160886 h 1217442"/>
                <a:gd name="connsiteX5-61" fmla="*/ 0 w 5490263"/>
                <a:gd name="connsiteY5-62" fmla="*/ 1217442 h 1217442"/>
                <a:gd name="connsiteX6-63" fmla="*/ 0 w 5490263"/>
                <a:gd name="connsiteY6-64" fmla="*/ 65314 h 1217442"/>
                <a:gd name="connsiteX0-65" fmla="*/ 0 w 5490263"/>
                <a:gd name="connsiteY0-66" fmla="*/ 65314 h 1217442"/>
                <a:gd name="connsiteX1-67" fmla="*/ 4850864 w 5490263"/>
                <a:gd name="connsiteY1-68" fmla="*/ 80010 h 1217442"/>
                <a:gd name="connsiteX2-69" fmla="*/ 5393907 w 5490263"/>
                <a:gd name="connsiteY2-70" fmla="*/ 0 h 1217442"/>
                <a:gd name="connsiteX3-71" fmla="*/ 4746361 w 5490263"/>
                <a:gd name="connsiteY3-72" fmla="*/ 733477 h 1217442"/>
                <a:gd name="connsiteX4-73" fmla="*/ 5490263 w 5490263"/>
                <a:gd name="connsiteY4-74" fmla="*/ 1160886 h 1217442"/>
                <a:gd name="connsiteX5-75" fmla="*/ 4724435 w 5490263"/>
                <a:gd name="connsiteY5-76" fmla="*/ 1113263 h 1217442"/>
                <a:gd name="connsiteX6-77" fmla="*/ 0 w 5490263"/>
                <a:gd name="connsiteY6-78" fmla="*/ 1217442 h 1217442"/>
                <a:gd name="connsiteX7" fmla="*/ 0 w 5490263"/>
                <a:gd name="connsiteY7" fmla="*/ 65314 h 1217442"/>
                <a:gd name="connsiteX0-79" fmla="*/ 0 w 5490263"/>
                <a:gd name="connsiteY0-80" fmla="*/ 134785 h 1286913"/>
                <a:gd name="connsiteX1-81" fmla="*/ 4850864 w 5490263"/>
                <a:gd name="connsiteY1-82" fmla="*/ 149481 h 1286913"/>
                <a:gd name="connsiteX2-83" fmla="*/ 5407953 w 5490263"/>
                <a:gd name="connsiteY2-84" fmla="*/ 0 h 1286913"/>
                <a:gd name="connsiteX3-85" fmla="*/ 4746361 w 5490263"/>
                <a:gd name="connsiteY3-86" fmla="*/ 802948 h 1286913"/>
                <a:gd name="connsiteX4-87" fmla="*/ 5490263 w 5490263"/>
                <a:gd name="connsiteY4-88" fmla="*/ 1230357 h 1286913"/>
                <a:gd name="connsiteX5-89" fmla="*/ 4724435 w 5490263"/>
                <a:gd name="connsiteY5-90" fmla="*/ 1182734 h 1286913"/>
                <a:gd name="connsiteX6-91" fmla="*/ 0 w 5490263"/>
                <a:gd name="connsiteY6-92" fmla="*/ 1286913 h 1286913"/>
                <a:gd name="connsiteX7-93" fmla="*/ 0 w 5490263"/>
                <a:gd name="connsiteY7-94" fmla="*/ 134785 h 1286913"/>
                <a:gd name="connsiteX0-95" fmla="*/ 0 w 5490263"/>
                <a:gd name="connsiteY0-96" fmla="*/ 134785 h 1286913"/>
                <a:gd name="connsiteX1-97" fmla="*/ 4850864 w 5490263"/>
                <a:gd name="connsiteY1-98" fmla="*/ 149481 h 1286913"/>
                <a:gd name="connsiteX2-99" fmla="*/ 5407953 w 5490263"/>
                <a:gd name="connsiteY2-100" fmla="*/ 0 h 1286913"/>
                <a:gd name="connsiteX3-101" fmla="*/ 4844685 w 5490263"/>
                <a:gd name="connsiteY3-102" fmla="*/ 716110 h 1286913"/>
                <a:gd name="connsiteX4-103" fmla="*/ 5490263 w 5490263"/>
                <a:gd name="connsiteY4-104" fmla="*/ 1230357 h 1286913"/>
                <a:gd name="connsiteX5-105" fmla="*/ 4724435 w 5490263"/>
                <a:gd name="connsiteY5-106" fmla="*/ 1182734 h 1286913"/>
                <a:gd name="connsiteX6-107" fmla="*/ 0 w 5490263"/>
                <a:gd name="connsiteY6-108" fmla="*/ 1286913 h 1286913"/>
                <a:gd name="connsiteX7-109" fmla="*/ 0 w 5490263"/>
                <a:gd name="connsiteY7-110" fmla="*/ 134785 h 1286913"/>
                <a:gd name="connsiteX0-111" fmla="*/ 0 w 5546448"/>
                <a:gd name="connsiteY0-112" fmla="*/ 134785 h 1286913"/>
                <a:gd name="connsiteX1-113" fmla="*/ 4850864 w 5546448"/>
                <a:gd name="connsiteY1-114" fmla="*/ 149481 h 1286913"/>
                <a:gd name="connsiteX2-115" fmla="*/ 5407953 w 5546448"/>
                <a:gd name="connsiteY2-116" fmla="*/ 0 h 1286913"/>
                <a:gd name="connsiteX3-117" fmla="*/ 4844685 w 5546448"/>
                <a:gd name="connsiteY3-118" fmla="*/ 716110 h 1286913"/>
                <a:gd name="connsiteX4-119" fmla="*/ 5546448 w 5546448"/>
                <a:gd name="connsiteY4-120" fmla="*/ 1126152 h 1286913"/>
                <a:gd name="connsiteX5-121" fmla="*/ 4724435 w 5546448"/>
                <a:gd name="connsiteY5-122" fmla="*/ 1182734 h 1286913"/>
                <a:gd name="connsiteX6-123" fmla="*/ 0 w 5546448"/>
                <a:gd name="connsiteY6-124" fmla="*/ 1286913 h 1286913"/>
                <a:gd name="connsiteX7-125" fmla="*/ 0 w 5546448"/>
                <a:gd name="connsiteY7-126" fmla="*/ 134785 h 1286913"/>
                <a:gd name="connsiteX0-127" fmla="*/ 0 w 5546448"/>
                <a:gd name="connsiteY0-128" fmla="*/ 134785 h 1286913"/>
                <a:gd name="connsiteX1-129" fmla="*/ 4850864 w 5546448"/>
                <a:gd name="connsiteY1-130" fmla="*/ 149481 h 1286913"/>
                <a:gd name="connsiteX2-131" fmla="*/ 5407953 w 5546448"/>
                <a:gd name="connsiteY2-132" fmla="*/ 0 h 1286913"/>
                <a:gd name="connsiteX3-133" fmla="*/ 4844685 w 5546448"/>
                <a:gd name="connsiteY3-134" fmla="*/ 716110 h 1286913"/>
                <a:gd name="connsiteX4-135" fmla="*/ 5546448 w 5546448"/>
                <a:gd name="connsiteY4-136" fmla="*/ 1126152 h 1286913"/>
                <a:gd name="connsiteX5-137" fmla="*/ 4724435 w 5546448"/>
                <a:gd name="connsiteY5-138" fmla="*/ 1182734 h 1286913"/>
                <a:gd name="connsiteX6-139" fmla="*/ 0 w 5546448"/>
                <a:gd name="connsiteY6-140" fmla="*/ 1286913 h 1286913"/>
                <a:gd name="connsiteX7-141" fmla="*/ 0 w 5546448"/>
                <a:gd name="connsiteY7-142" fmla="*/ 134785 h 12869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93" y="connsiteY7-94"/>
                </a:cxn>
              </a:cxnLst>
              <a:rect l="l" t="t" r="r" b="b"/>
              <a:pathLst>
                <a:path w="5546448" h="1286913">
                  <a:moveTo>
                    <a:pt x="0" y="134785"/>
                  </a:moveTo>
                  <a:lnTo>
                    <a:pt x="4850864" y="149481"/>
                  </a:lnTo>
                  <a:lnTo>
                    <a:pt x="5407953" y="0"/>
                  </a:lnTo>
                  <a:cubicBezTo>
                    <a:pt x="5405465" y="109510"/>
                    <a:pt x="4847173" y="606600"/>
                    <a:pt x="4844685" y="716110"/>
                  </a:cubicBezTo>
                  <a:lnTo>
                    <a:pt x="5546448" y="1126152"/>
                  </a:lnTo>
                  <a:cubicBezTo>
                    <a:pt x="5281808" y="1214484"/>
                    <a:pt x="4989075" y="1181240"/>
                    <a:pt x="4724435" y="1182734"/>
                  </a:cubicBezTo>
                  <a:lnTo>
                    <a:pt x="0" y="1286913"/>
                  </a:lnTo>
                  <a:lnTo>
                    <a:pt x="0" y="134785"/>
                  </a:lnTo>
                  <a:close/>
                </a:path>
              </a:pathLst>
            </a:custGeom>
            <a:solidFill>
              <a:srgbClr val="FFF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97261" y="2031810"/>
              <a:ext cx="1070542" cy="1152128"/>
            </a:xfrm>
            <a:prstGeom prst="ellipse">
              <a:avLst/>
            </a:prstGeom>
            <a:solidFill>
              <a:srgbClr val="EA280D"/>
            </a:solidFill>
            <a:ln w="38100"/>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51720" y="2067694"/>
              <a:ext cx="697543" cy="461665"/>
            </a:xfrm>
            <a:prstGeom prst="rect">
              <a:avLst/>
            </a:prstGeom>
            <a:noFill/>
          </p:spPr>
          <p:txBody>
            <a:bodyPr wrap="square" rtlCol="0">
              <a:spAutoFit/>
            </a:bodyPr>
            <a:lstStyle/>
            <a:p>
              <a:r>
                <a:rPr lang="en-US" sz="2000" b="1">
                  <a:solidFill>
                    <a:schemeClr val="bg1"/>
                  </a:solidFill>
                  <a:latin typeface="UTM Avo" panose="02040603050506020204" pitchFamily="18" charset="0"/>
                </a:rPr>
                <a:t>Bài</a:t>
              </a:r>
              <a:r>
                <a:rPr lang="en-US" sz="2400" b="1">
                  <a:solidFill>
                    <a:srgbClr val="00589A"/>
                  </a:solidFill>
                  <a:latin typeface="UTM Avo" panose="02040603050506020204" pitchFamily="18" charset="0"/>
                </a:rPr>
                <a:t> </a:t>
              </a:r>
            </a:p>
          </p:txBody>
        </p:sp>
        <p:sp>
          <p:nvSpPr>
            <p:cNvPr id="22" name="Rectangle 21"/>
            <p:cNvSpPr/>
            <p:nvPr/>
          </p:nvSpPr>
          <p:spPr>
            <a:xfrm>
              <a:off x="2203355" y="2385343"/>
              <a:ext cx="492563" cy="864755"/>
            </a:xfrm>
            <a:prstGeom prst="rect">
              <a:avLst/>
            </a:prstGeom>
            <a:noFill/>
          </p:spPr>
          <p:txBody>
            <a:bodyPr wrap="none" lIns="91440" tIns="45720" rIns="91440" bIns="45720">
              <a:spAutoFit/>
            </a:bodyPr>
            <a:lstStyle/>
            <a:p>
              <a:pPr algn="ctr"/>
              <a:r>
                <a:rPr lang="en-US" sz="35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anose="02020603050405020304" pitchFamily="18" charset="0"/>
                </a:rPr>
                <a:t>1</a:t>
              </a:r>
            </a:p>
          </p:txBody>
        </p:sp>
        <p:sp>
          <p:nvSpPr>
            <p:cNvPr id="23" name="TextBox 22"/>
            <p:cNvSpPr txBox="1"/>
            <p:nvPr/>
          </p:nvSpPr>
          <p:spPr>
            <a:xfrm>
              <a:off x="3284236" y="2280879"/>
              <a:ext cx="3834527" cy="523220"/>
            </a:xfrm>
            <a:prstGeom prst="rect">
              <a:avLst/>
            </a:prstGeom>
            <a:noFill/>
          </p:spPr>
          <p:txBody>
            <a:bodyPr wrap="square" rtlCol="0">
              <a:spAutoFit/>
            </a:bodyPr>
            <a:lstStyle/>
            <a:p>
              <a:r>
                <a:rPr lang="en-US" sz="2800" b="1">
                  <a:solidFill>
                    <a:srgbClr val="E92910"/>
                  </a:solidFill>
                  <a:latin typeface="UTM Avo" panose="02040603050506020204" pitchFamily="18" charset="0"/>
                </a:rPr>
                <a:t>NGÀY GẶP LẠI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4" y="1030519"/>
            <a:ext cx="9144000" cy="3470648"/>
          </a:xfrm>
          <a:prstGeom prst="rect">
            <a:avLst/>
          </a:prstGeom>
        </p:spPr>
      </p:pic>
      <p:pic>
        <p:nvPicPr>
          <p:cNvPr id="11" name="Picture 2" descr="C:\Users\Administrator\Application Data\Zamaan's Software\psc\screenshot.JPG"/>
          <p:cNvPicPr>
            <a:picLocks noChangeAspect="1" noChangeArrowheads="1"/>
          </p:cNvPicPr>
          <p:nvPr/>
        </p:nvPicPr>
        <p:blipFill rotWithShape="1">
          <a:blip r:embed="rId6">
            <a:extLst>
              <a:ext uri="{28A0092B-C50C-407E-A947-70E740481C1C}">
                <a14:useLocalDpi xmlns:a14="http://schemas.microsoft.com/office/drawing/2010/main" val="0"/>
              </a:ext>
            </a:extLst>
          </a:blip>
          <a:srcRect r="8803"/>
          <a:stretch>
            <a:fillRect/>
          </a:stretch>
        </p:blipFill>
        <p:spPr bwMode="auto">
          <a:xfrm>
            <a:off x="39079" y="396001"/>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9"/>
          <p:cNvSpPr txBox="1">
            <a:spLocks noChangeArrowheads="1"/>
          </p:cNvSpPr>
          <p:nvPr/>
        </p:nvSpPr>
        <p:spPr bwMode="auto">
          <a:xfrm>
            <a:off x="545122" y="599512"/>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C00000"/>
                </a:solidFill>
              </a:rPr>
              <a:t>NGÀY GẶP LẠI</a:t>
            </a:r>
            <a:endParaRPr lang="vi-VN" sz="2200" b="1">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4073"/>
          <a:stretch>
            <a:fillRect/>
          </a:stretch>
        </p:blipFill>
        <p:spPr>
          <a:xfrm>
            <a:off x="2568" y="411510"/>
            <a:ext cx="9144000" cy="41600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4" y="1030519"/>
            <a:ext cx="9144000" cy="3470648"/>
          </a:xfrm>
          <a:prstGeom prst="rect">
            <a:avLst/>
          </a:prstGeom>
        </p:spPr>
      </p:pic>
      <p:pic>
        <p:nvPicPr>
          <p:cNvPr id="11" name="Picture 2" descr="C:\Users\Administrator\Application Data\Zamaan's Software\psc\screenshot.JPG"/>
          <p:cNvPicPr>
            <a:picLocks noChangeAspect="1" noChangeArrowheads="1"/>
          </p:cNvPicPr>
          <p:nvPr/>
        </p:nvPicPr>
        <p:blipFill rotWithShape="1">
          <a:blip r:embed="rId6">
            <a:extLst>
              <a:ext uri="{28A0092B-C50C-407E-A947-70E740481C1C}">
                <a14:useLocalDpi xmlns:a14="http://schemas.microsoft.com/office/drawing/2010/main" val="0"/>
              </a:ext>
            </a:extLst>
          </a:blip>
          <a:srcRect r="8803"/>
          <a:stretch>
            <a:fillRect/>
          </a:stretch>
        </p:blipFill>
        <p:spPr bwMode="auto">
          <a:xfrm>
            <a:off x="39079" y="396001"/>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9"/>
          <p:cNvSpPr txBox="1">
            <a:spLocks noChangeArrowheads="1"/>
          </p:cNvSpPr>
          <p:nvPr/>
        </p:nvSpPr>
        <p:spPr bwMode="auto">
          <a:xfrm>
            <a:off x="545122" y="599512"/>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C00000"/>
                </a:solidFill>
              </a:rPr>
              <a:t>NGÀY GẶP LẠI</a:t>
            </a:r>
            <a:endParaRPr lang="vi-VN" sz="2200" b="1">
              <a:solidFill>
                <a:srgbClr val="C00000"/>
              </a:solidFill>
            </a:endParaRPr>
          </a:p>
        </p:txBody>
      </p:sp>
      <p:sp>
        <p:nvSpPr>
          <p:cNvPr id="15" name="Rounded Rectangle 14"/>
          <p:cNvSpPr/>
          <p:nvPr/>
        </p:nvSpPr>
        <p:spPr>
          <a:xfrm>
            <a:off x="1259632" y="2067694"/>
            <a:ext cx="1152128" cy="41851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293627" y="3651870"/>
            <a:ext cx="1152128" cy="41851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588224" y="3685978"/>
            <a:ext cx="1224136" cy="41851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788024" y="1075780"/>
            <a:ext cx="864096" cy="41851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4073"/>
          <a:stretch>
            <a:fillRect/>
          </a:stretch>
        </p:blipFill>
        <p:spPr>
          <a:xfrm>
            <a:off x="2568" y="411510"/>
            <a:ext cx="9144000" cy="4160068"/>
          </a:xfrm>
          <a:prstGeom prst="rect">
            <a:avLst/>
          </a:prstGeom>
        </p:spPr>
      </p:pic>
      <p:sp>
        <p:nvSpPr>
          <p:cNvPr id="10" name="Rounded Rectangle 9"/>
          <p:cNvSpPr/>
          <p:nvPr/>
        </p:nvSpPr>
        <p:spPr>
          <a:xfrm>
            <a:off x="2627784" y="426567"/>
            <a:ext cx="1008112" cy="344983"/>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932040" y="3507854"/>
            <a:ext cx="1152128" cy="344983"/>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070512" y="426567"/>
            <a:ext cx="861528" cy="344983"/>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32"/>
          <p:cNvSpPr>
            <a:spLocks noChangeArrowheads="1"/>
          </p:cNvSpPr>
          <p:nvPr/>
        </p:nvSpPr>
        <p:spPr bwMode="auto">
          <a:xfrm>
            <a:off x="2339752" y="1277877"/>
            <a:ext cx="6331290" cy="3216685"/>
          </a:xfrm>
          <a:prstGeom prst="roundRect">
            <a:avLst>
              <a:gd name="adj" fmla="val 16667"/>
            </a:avLst>
          </a:prstGeom>
          <a:solidFill>
            <a:srgbClr val="FFE38B"/>
          </a:solidFill>
          <a:ln w="9525" algn="ctr">
            <a:solidFill>
              <a:srgbClr val="FFC000"/>
            </a:solidFill>
            <a:round/>
          </a:ln>
        </p:spPr>
        <p:txBody>
          <a:bodyPr/>
          <a:lstStyle/>
          <a:p>
            <a:endParaRPr lang="en-US"/>
          </a:p>
        </p:txBody>
      </p:sp>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13"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7" y="411510"/>
            <a:ext cx="89535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865185" y="493759"/>
            <a:ext cx="4248472" cy="461041"/>
            <a:chOff x="971600" y="483518"/>
            <a:chExt cx="4248472" cy="461041"/>
          </a:xfrm>
        </p:grpSpPr>
        <p:sp>
          <p:nvSpPr>
            <p:cNvPr id="16" name="Rounded Rectangle 15"/>
            <p:cNvSpPr/>
            <p:nvPr/>
          </p:nvSpPr>
          <p:spPr>
            <a:xfrm>
              <a:off x="971600" y="483518"/>
              <a:ext cx="3600400" cy="461041"/>
            </a:xfrm>
            <a:prstGeom prst="roundRect">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13940" y="483518"/>
              <a:ext cx="3906132" cy="438580"/>
            </a:xfrm>
            <a:prstGeom prst="rect">
              <a:avLst/>
            </a:prstGeom>
            <a:noFill/>
          </p:spPr>
          <p:txBody>
            <a:bodyPr wrap="square" lIns="68579" tIns="34289" rIns="68579" bIns="34289" rtlCol="0">
              <a:spAutoFit/>
            </a:bodyPr>
            <a:lstStyle/>
            <a:p>
              <a:pPr algn="just" defTabSz="685800">
                <a:defRPr/>
              </a:pPr>
              <a:r>
                <a:rPr lang="en-US" sz="240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rPr>
                <a:t>Luyện đọc đúng</a:t>
              </a:r>
              <a:endParaRPr lang="en-US" sz="2400" dirty="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endParaRPr>
            </a:p>
          </p:txBody>
        </p:sp>
      </p:grpSp>
      <p:sp>
        <p:nvSpPr>
          <p:cNvPr id="18" name="TextBox 17"/>
          <p:cNvSpPr txBox="1"/>
          <p:nvPr/>
        </p:nvSpPr>
        <p:spPr>
          <a:xfrm>
            <a:off x="3779912" y="2083901"/>
            <a:ext cx="2154514" cy="430885"/>
          </a:xfrm>
          <a:prstGeom prst="rect">
            <a:avLst/>
          </a:prstGeom>
          <a:noFill/>
        </p:spPr>
        <p:txBody>
          <a:bodyPr wrap="square" lIns="91438" tIns="45719" rIns="91438" bIns="45719" rtlCol="0">
            <a:spAutoFit/>
          </a:bodyPr>
          <a:lstStyle/>
          <a:p>
            <a:pPr algn="just"/>
            <a:r>
              <a:rPr lang="en-US" sz="2200" b="1">
                <a:latin typeface="UTM Avo" panose="02040603050506020204" pitchFamily="18" charset="0"/>
              </a:rPr>
              <a:t>-  t</a:t>
            </a:r>
            <a:r>
              <a:rPr lang="en-US" sz="2200" b="1">
                <a:solidFill>
                  <a:srgbClr val="C00000"/>
                </a:solidFill>
                <a:latin typeface="UTM Avo" panose="02040603050506020204" pitchFamily="18" charset="0"/>
              </a:rPr>
              <a:t>ia</a:t>
            </a:r>
            <a:r>
              <a:rPr lang="en-US" sz="2200" b="1">
                <a:latin typeface="UTM Avo" panose="02040603050506020204" pitchFamily="18" charset="0"/>
              </a:rPr>
              <a:t> </a:t>
            </a:r>
            <a:r>
              <a:rPr lang="en-US" sz="2200" b="1">
                <a:solidFill>
                  <a:srgbClr val="C00000"/>
                </a:solidFill>
                <a:latin typeface="UTM Avo" panose="02040603050506020204" pitchFamily="18" charset="0"/>
              </a:rPr>
              <a:t>n</a:t>
            </a:r>
            <a:r>
              <a:rPr lang="en-US" sz="2200" b="1">
                <a:latin typeface="UTM Avo" panose="02040603050506020204" pitchFamily="18" charset="0"/>
              </a:rPr>
              <a:t>ắng</a:t>
            </a:r>
            <a:endParaRPr lang="en-US" sz="2200" b="1" dirty="0">
              <a:solidFill>
                <a:srgbClr val="C00000"/>
              </a:solidFill>
              <a:latin typeface="UTM Avo" panose="02040603050506020204" pitchFamily="18" charset="0"/>
            </a:endParaRPr>
          </a:p>
        </p:txBody>
      </p:sp>
      <p:grpSp>
        <p:nvGrpSpPr>
          <p:cNvPr id="20" name="Group 19"/>
          <p:cNvGrpSpPr/>
          <p:nvPr/>
        </p:nvGrpSpPr>
        <p:grpSpPr>
          <a:xfrm>
            <a:off x="2504905" y="1423084"/>
            <a:ext cx="3921360" cy="504056"/>
            <a:chOff x="506624" y="2139702"/>
            <a:chExt cx="3921360" cy="504056"/>
          </a:xfrm>
        </p:grpSpPr>
        <p:sp>
          <p:nvSpPr>
            <p:cNvPr id="21" name="Rounded Rectangle 20"/>
            <p:cNvSpPr/>
            <p:nvPr/>
          </p:nvSpPr>
          <p:spPr>
            <a:xfrm>
              <a:off x="506624" y="2139702"/>
              <a:ext cx="2283536"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dirty="0" err="1">
                  <a:latin typeface="UTM Avo" panose="02040603050506020204" pitchFamily="18" charset="0"/>
                </a:rPr>
                <a:t>Từ</a:t>
              </a:r>
              <a:r>
                <a:rPr lang="en-US" sz="2200" b="1" dirty="0">
                  <a:latin typeface="UTM Avo" panose="02040603050506020204" pitchFamily="18" charset="0"/>
                </a:rPr>
                <a:t> </a:t>
              </a:r>
              <a:r>
                <a:rPr lang="en-US" sz="2200" b="1" dirty="0" err="1">
                  <a:latin typeface="UTM Avo" panose="02040603050506020204" pitchFamily="18" charset="0"/>
                </a:rPr>
                <a:t>khó</a:t>
              </a:r>
              <a:r>
                <a:rPr lang="en-US" sz="2200" b="1" dirty="0">
                  <a:latin typeface="UTM Avo" panose="02040603050506020204" pitchFamily="18" charset="0"/>
                </a:rPr>
                <a:t>: </a:t>
              </a:r>
            </a:p>
          </p:txBody>
        </p:sp>
      </p:grpSp>
      <p:sp>
        <p:nvSpPr>
          <p:cNvPr id="25" name="TextBox 24"/>
          <p:cNvSpPr txBox="1"/>
          <p:nvPr/>
        </p:nvSpPr>
        <p:spPr>
          <a:xfrm>
            <a:off x="3779912" y="2431223"/>
            <a:ext cx="2154514" cy="430885"/>
          </a:xfrm>
          <a:prstGeom prst="rect">
            <a:avLst/>
          </a:prstGeom>
          <a:noFill/>
        </p:spPr>
        <p:txBody>
          <a:bodyPr wrap="square" lIns="91438" tIns="45719" rIns="91438" bIns="45719" rtlCol="0">
            <a:spAutoFit/>
          </a:bodyPr>
          <a:lstStyle/>
          <a:p>
            <a:pPr algn="just"/>
            <a:r>
              <a:rPr lang="en-US" sz="2200" b="1">
                <a:latin typeface="UTM Avo" panose="02040603050506020204" pitchFamily="18" charset="0"/>
              </a:rPr>
              <a:t>-  vẫy </a:t>
            </a:r>
            <a:r>
              <a:rPr lang="en-US" sz="2200" b="1">
                <a:solidFill>
                  <a:srgbClr val="C00000"/>
                </a:solidFill>
                <a:latin typeface="UTM Avo" panose="02040603050506020204" pitchFamily="18" charset="0"/>
              </a:rPr>
              <a:t>r</a:t>
            </a:r>
            <a:r>
              <a:rPr lang="en-US" sz="2200" b="1">
                <a:latin typeface="UTM Avo" panose="02040603050506020204" pitchFamily="18" charset="0"/>
              </a:rPr>
              <a:t>ối </a:t>
            </a:r>
            <a:r>
              <a:rPr lang="en-US" sz="2200" b="1">
                <a:solidFill>
                  <a:srgbClr val="C00000"/>
                </a:solidFill>
                <a:latin typeface="UTM Avo" panose="02040603050506020204" pitchFamily="18" charset="0"/>
              </a:rPr>
              <a:t>r</a:t>
            </a:r>
            <a:r>
              <a:rPr lang="en-US" sz="2200" b="1">
                <a:latin typeface="UTM Avo" panose="02040603050506020204" pitchFamily="18" charset="0"/>
              </a:rPr>
              <a:t>ít</a:t>
            </a:r>
            <a:endParaRPr lang="en-US" sz="2200" b="1" dirty="0">
              <a:solidFill>
                <a:srgbClr val="C00000"/>
              </a:solidFill>
              <a:latin typeface="UTM Avo" panose="02040603050506020204" pitchFamily="18" charset="0"/>
            </a:endParaRPr>
          </a:p>
        </p:txBody>
      </p:sp>
      <p:sp>
        <p:nvSpPr>
          <p:cNvPr id="26" name="TextBox 25"/>
          <p:cNvSpPr txBox="1"/>
          <p:nvPr/>
        </p:nvSpPr>
        <p:spPr>
          <a:xfrm>
            <a:off x="3780155" y="2790190"/>
            <a:ext cx="2522855" cy="428625"/>
          </a:xfrm>
          <a:prstGeom prst="rect">
            <a:avLst/>
          </a:prstGeom>
          <a:noFill/>
        </p:spPr>
        <p:txBody>
          <a:bodyPr wrap="square" lIns="91438" tIns="45719" rIns="91438" bIns="45719" rtlCol="0">
            <a:spAutoFit/>
          </a:bodyPr>
          <a:lstStyle/>
          <a:p>
            <a:pPr algn="just"/>
            <a:r>
              <a:rPr lang="en-US" sz="2200" b="1">
                <a:latin typeface="UTM Avo" panose="02040603050506020204" pitchFamily="18" charset="0"/>
              </a:rPr>
              <a:t>-  </a:t>
            </a:r>
            <a:r>
              <a:rPr lang="en-US" sz="2200" b="1">
                <a:solidFill>
                  <a:srgbClr val="C00000"/>
                </a:solidFill>
                <a:latin typeface="UTM Avo" panose="02040603050506020204" pitchFamily="18" charset="0"/>
              </a:rPr>
              <a:t>n</a:t>
            </a:r>
            <a:r>
              <a:rPr lang="en-US" sz="2200" b="1">
                <a:latin typeface="UTM Avo" panose="02040603050506020204" pitchFamily="18" charset="0"/>
              </a:rPr>
              <a:t>ằm </a:t>
            </a:r>
            <a:r>
              <a:rPr lang="en-US" sz="2200" b="1">
                <a:solidFill>
                  <a:srgbClr val="C00000"/>
                </a:solidFill>
                <a:latin typeface="UTM Avo" panose="02040603050506020204" pitchFamily="18" charset="0"/>
              </a:rPr>
              <a:t>l</a:t>
            </a:r>
            <a:r>
              <a:rPr lang="en-US" sz="2200" b="1">
                <a:latin typeface="UTM Avo" panose="02040603050506020204" pitchFamily="18" charset="0"/>
              </a:rPr>
              <a:t>ăn ra</a:t>
            </a:r>
            <a:endParaRPr lang="en-US" sz="2200" b="1" dirty="0">
              <a:solidFill>
                <a:srgbClr val="C00000"/>
              </a:solidFill>
              <a:latin typeface="UTM Avo" panose="02040603050506020204" pitchFamily="18" charset="0"/>
            </a:endParaRPr>
          </a:p>
        </p:txBody>
      </p:sp>
      <p:sp>
        <p:nvSpPr>
          <p:cNvPr id="27" name="TextBox 26"/>
          <p:cNvSpPr txBox="1"/>
          <p:nvPr/>
        </p:nvSpPr>
        <p:spPr>
          <a:xfrm>
            <a:off x="3779912" y="3222148"/>
            <a:ext cx="2154514" cy="430885"/>
          </a:xfrm>
          <a:prstGeom prst="rect">
            <a:avLst/>
          </a:prstGeom>
          <a:noFill/>
        </p:spPr>
        <p:txBody>
          <a:bodyPr wrap="square" lIns="91438" tIns="45719" rIns="91438" bIns="45719" rtlCol="0">
            <a:spAutoFit/>
          </a:bodyPr>
          <a:lstStyle/>
          <a:p>
            <a:pPr algn="just"/>
            <a:r>
              <a:rPr lang="en-US" sz="2200" b="1">
                <a:latin typeface="UTM Avo" panose="02040603050506020204" pitchFamily="18" charset="0"/>
              </a:rPr>
              <a:t>-  đen nh</a:t>
            </a:r>
            <a:r>
              <a:rPr lang="en-US" sz="2200" b="1">
                <a:solidFill>
                  <a:srgbClr val="C00000"/>
                </a:solidFill>
                <a:latin typeface="UTM Avo" panose="02040603050506020204" pitchFamily="18" charset="0"/>
              </a:rPr>
              <a:t>ẻm</a:t>
            </a:r>
            <a:endParaRPr lang="en-US" sz="2200" b="1" dirty="0">
              <a:solidFill>
                <a:srgbClr val="C00000"/>
              </a:solidFill>
              <a:latin typeface="UTM Avo" panose="02040603050506020204" pitchFamily="18" charset="0"/>
            </a:endParaRPr>
          </a:p>
        </p:txBody>
      </p:sp>
      <p:sp>
        <p:nvSpPr>
          <p:cNvPr id="28" name="TextBox 27"/>
          <p:cNvSpPr txBox="1"/>
          <p:nvPr/>
        </p:nvSpPr>
        <p:spPr>
          <a:xfrm>
            <a:off x="3779912" y="3582188"/>
            <a:ext cx="2154514" cy="430885"/>
          </a:xfrm>
          <a:prstGeom prst="rect">
            <a:avLst/>
          </a:prstGeom>
          <a:noFill/>
        </p:spPr>
        <p:txBody>
          <a:bodyPr wrap="square" lIns="91438" tIns="45719" rIns="91438" bIns="45719" rtlCol="0">
            <a:spAutoFit/>
          </a:bodyPr>
          <a:lstStyle/>
          <a:p>
            <a:pPr algn="just"/>
            <a:r>
              <a:rPr lang="en-US" sz="2200" b="1">
                <a:latin typeface="UTM Avo" panose="02040603050506020204" pitchFamily="18" charset="0"/>
              </a:rPr>
              <a:t>-  </a:t>
            </a:r>
            <a:r>
              <a:rPr lang="en-US" sz="2200" b="1">
                <a:solidFill>
                  <a:srgbClr val="C00000"/>
                </a:solidFill>
                <a:latin typeface="UTM Avo" panose="02040603050506020204" pitchFamily="18" charset="0"/>
              </a:rPr>
              <a:t>l</a:t>
            </a:r>
            <a:r>
              <a:rPr lang="en-US" sz="2200" b="1">
                <a:latin typeface="UTM Avo" panose="02040603050506020204" pitchFamily="18" charset="0"/>
              </a:rPr>
              <a:t>ấp l</a:t>
            </a:r>
            <a:r>
              <a:rPr lang="en-US" sz="2200" b="1">
                <a:solidFill>
                  <a:srgbClr val="C00000"/>
                </a:solidFill>
                <a:latin typeface="UTM Avo" panose="02040603050506020204" pitchFamily="18" charset="0"/>
              </a:rPr>
              <a:t>ánh</a:t>
            </a:r>
            <a:endParaRPr lang="en-US" sz="2200" b="1" dirty="0">
              <a:solidFill>
                <a:srgbClr val="C00000"/>
              </a:solidFill>
              <a:latin typeface="UTM Avo" panose="02040603050506020204" pitchFamily="18" charset="0"/>
            </a:endParaRPr>
          </a:p>
        </p:txBody>
      </p:sp>
      <p:sp>
        <p:nvSpPr>
          <p:cNvPr id="55" name="TextBox 54"/>
          <p:cNvSpPr txBox="1"/>
          <p:nvPr/>
        </p:nvSpPr>
        <p:spPr>
          <a:xfrm>
            <a:off x="3780155" y="4013200"/>
            <a:ext cx="3114040" cy="428625"/>
          </a:xfrm>
          <a:prstGeom prst="rect">
            <a:avLst/>
          </a:prstGeom>
          <a:noFill/>
        </p:spPr>
        <p:txBody>
          <a:bodyPr wrap="square" lIns="91438" tIns="45719" rIns="91438" bIns="45719" rtlCol="0">
            <a:spAutoFit/>
          </a:bodyPr>
          <a:lstStyle/>
          <a:p>
            <a:pPr algn="just"/>
            <a:r>
              <a:rPr lang="en-US" sz="2200" b="1">
                <a:latin typeface="UTM Avo" panose="02040603050506020204" pitchFamily="18" charset="0"/>
              </a:rPr>
              <a:t>-  trải ngh</a:t>
            </a:r>
            <a:r>
              <a:rPr lang="en-US" sz="2200" b="1">
                <a:solidFill>
                  <a:srgbClr val="C00000"/>
                </a:solidFill>
                <a:latin typeface="UTM Avo" panose="02040603050506020204" pitchFamily="18" charset="0"/>
              </a:rPr>
              <a:t>iệm</a:t>
            </a:r>
            <a:endParaRPr lang="en-US" sz="2200" b="1" dirty="0">
              <a:solidFill>
                <a:srgbClr val="C00000"/>
              </a:solidFill>
              <a:latin typeface="UTM Avo" panose="02040603050506020204" pitchFamily="18" charset="0"/>
            </a:endParaRPr>
          </a:p>
        </p:txBody>
      </p:sp>
      <p:pic>
        <p:nvPicPr>
          <p:cNvPr id="56" name="Picture 1"/>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25465"/>
          <a:stretch>
            <a:fillRect/>
          </a:stretch>
        </p:blipFill>
        <p:spPr bwMode="auto">
          <a:xfrm>
            <a:off x="157472" y="1303817"/>
            <a:ext cx="2399950" cy="33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42"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600"/>
                                        <p:tgtEl>
                                          <p:spTgt spid="56"/>
                                        </p:tgtEl>
                                      </p:cBhvr>
                                    </p:animEffect>
                                    <p:anim calcmode="lin" valueType="num">
                                      <p:cBhvr>
                                        <p:cTn id="19" dur="600" fill="hold"/>
                                        <p:tgtEl>
                                          <p:spTgt spid="56"/>
                                        </p:tgtEl>
                                        <p:attrNameLst>
                                          <p:attrName>ppt_x</p:attrName>
                                        </p:attrNameLst>
                                      </p:cBhvr>
                                      <p:tavLst>
                                        <p:tav tm="0">
                                          <p:val>
                                            <p:strVal val="#ppt_x"/>
                                          </p:val>
                                        </p:tav>
                                        <p:tav tm="100000">
                                          <p:val>
                                            <p:strVal val="#ppt_x"/>
                                          </p:val>
                                        </p:tav>
                                      </p:tavLst>
                                    </p:anim>
                                    <p:anim calcmode="lin" valueType="num">
                                      <p:cBhvr>
                                        <p:cTn id="20" dur="600" fill="hold"/>
                                        <p:tgtEl>
                                          <p:spTgt spid="56"/>
                                        </p:tgtEl>
                                        <p:attrNameLst>
                                          <p:attrName>ppt_y</p:attrName>
                                        </p:attrNameLst>
                                      </p:cBhvr>
                                      <p:tavLst>
                                        <p:tav tm="0">
                                          <p:val>
                                            <p:strVal val="#ppt_y+.1"/>
                                          </p:val>
                                        </p:tav>
                                        <p:tav tm="100000">
                                          <p:val>
                                            <p:strVal val="#ppt_y"/>
                                          </p:val>
                                        </p:tav>
                                      </p:tavLst>
                                    </p:anim>
                                  </p:childTnLst>
                                </p:cTn>
                              </p:par>
                              <p:par>
                                <p:cTn id="21" presetID="22" presetClass="entr" presetSubtype="1"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up)">
                                      <p:cBhvr>
                                        <p:cTn id="23" dur="6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left)">
                                      <p:cBhvr>
                                        <p:cTn id="53" dur="500"/>
                                        <p:tgtEl>
                                          <p:spTgt spid="55"/>
                                        </p:tgtEl>
                                      </p:cBhvr>
                                    </p:animEffec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8" grpId="0"/>
      <p:bldP spid="25" grpId="0"/>
      <p:bldP spid="26" grpId="0"/>
      <p:bldP spid="27" grpId="0"/>
      <p:bldP spid="28" grpId="0"/>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p:cNvSpPr/>
          <p:nvPr/>
        </p:nvSpPr>
        <p:spPr>
          <a:xfrm>
            <a:off x="855842" y="1621031"/>
            <a:ext cx="8180654" cy="2720176"/>
          </a:xfrm>
          <a:prstGeom prst="roundRect">
            <a:avLst/>
          </a:prstGeom>
          <a:solidFill>
            <a:srgbClr val="FFFFD9"/>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13"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7" y="411510"/>
            <a:ext cx="89535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971600" y="483518"/>
            <a:ext cx="4248472" cy="461041"/>
            <a:chOff x="971600" y="483518"/>
            <a:chExt cx="4248472" cy="461041"/>
          </a:xfrm>
        </p:grpSpPr>
        <p:sp>
          <p:nvSpPr>
            <p:cNvPr id="16" name="Rounded Rectangle 15"/>
            <p:cNvSpPr/>
            <p:nvPr/>
          </p:nvSpPr>
          <p:spPr>
            <a:xfrm>
              <a:off x="971600" y="483518"/>
              <a:ext cx="3600400" cy="461041"/>
            </a:xfrm>
            <a:prstGeom prst="roundRect">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13940" y="483518"/>
              <a:ext cx="3906132" cy="438580"/>
            </a:xfrm>
            <a:prstGeom prst="rect">
              <a:avLst/>
            </a:prstGeom>
            <a:noFill/>
          </p:spPr>
          <p:txBody>
            <a:bodyPr wrap="square" lIns="68579" tIns="34289" rIns="68579" bIns="34289" rtlCol="0">
              <a:spAutoFit/>
            </a:bodyPr>
            <a:lstStyle/>
            <a:p>
              <a:pPr algn="just" defTabSz="685800">
                <a:defRPr/>
              </a:pPr>
              <a:r>
                <a:rPr lang="en-US" sz="240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rPr>
                <a:t>Luyện đọc đúng</a:t>
              </a:r>
              <a:endParaRPr lang="en-US" sz="2400" dirty="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endParaRPr>
            </a:p>
          </p:txBody>
        </p:sp>
      </p:grpSp>
      <p:grpSp>
        <p:nvGrpSpPr>
          <p:cNvPr id="29" name="Group 28"/>
          <p:cNvGrpSpPr/>
          <p:nvPr/>
        </p:nvGrpSpPr>
        <p:grpSpPr>
          <a:xfrm>
            <a:off x="971600" y="1046010"/>
            <a:ext cx="3921361" cy="504056"/>
            <a:chOff x="506623" y="2139702"/>
            <a:chExt cx="3921361" cy="504056"/>
          </a:xfrm>
        </p:grpSpPr>
        <p:sp>
          <p:nvSpPr>
            <p:cNvPr id="30" name="Rounded Rectangle 29"/>
            <p:cNvSpPr/>
            <p:nvPr/>
          </p:nvSpPr>
          <p:spPr>
            <a:xfrm>
              <a:off x="506623" y="2139702"/>
              <a:ext cx="2193169"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anose="02040603050506020204" pitchFamily="18" charset="0"/>
                </a:rPr>
                <a:t>Câu dài: </a:t>
              </a:r>
            </a:p>
          </p:txBody>
        </p:sp>
      </p:grpSp>
      <p:sp>
        <p:nvSpPr>
          <p:cNvPr id="32" name="TextBox 31"/>
          <p:cNvSpPr txBox="1"/>
          <p:nvPr/>
        </p:nvSpPr>
        <p:spPr>
          <a:xfrm>
            <a:off x="895806" y="1643236"/>
            <a:ext cx="8014423" cy="769439"/>
          </a:xfrm>
          <a:prstGeom prst="rect">
            <a:avLst/>
          </a:prstGeom>
          <a:noFill/>
        </p:spPr>
        <p:txBody>
          <a:bodyPr wrap="square" lIns="91438" tIns="45719" rIns="91438" bIns="45719" rtlCol="0">
            <a:spAutoFit/>
          </a:bodyPr>
          <a:lstStyle/>
          <a:p>
            <a:pPr algn="just"/>
            <a:r>
              <a:rPr lang="en-US" sz="2200">
                <a:latin typeface="UTM Avo" panose="02040603050506020204" pitchFamily="18" charset="0"/>
              </a:rPr>
              <a:t>-  </a:t>
            </a:r>
            <a:r>
              <a:rPr lang="vi-VN" sz="2200">
                <a:latin typeface="UTM Avo" panose="02040603050506020204" pitchFamily="18" charset="0"/>
              </a:rPr>
              <a:t>Sơn về quê từ đ</a:t>
            </a:r>
            <a:r>
              <a:rPr lang="en-US" sz="2200">
                <a:latin typeface="UTM Avo" panose="02040603050506020204" pitchFamily="18" charset="0"/>
              </a:rPr>
              <a:t>ầ</a:t>
            </a:r>
            <a:r>
              <a:rPr lang="vi-VN" sz="2200">
                <a:latin typeface="UTM Avo" panose="02040603050506020204" pitchFamily="18" charset="0"/>
              </a:rPr>
              <a:t>u hè, giờ gặp lại, hai bạn có bao nhiêu chuyện</a:t>
            </a:r>
            <a:r>
              <a:rPr lang="en-US" sz="2200">
                <a:latin typeface="UTM Avo" panose="02040603050506020204" pitchFamily="18" charset="0"/>
              </a:rPr>
              <a:t>.</a:t>
            </a:r>
            <a:endParaRPr lang="en-US" sz="2200" dirty="0">
              <a:latin typeface="UTM Avo" panose="02040603050506020204" pitchFamily="18" charset="0"/>
            </a:endParaRPr>
          </a:p>
        </p:txBody>
      </p:sp>
      <p:sp>
        <p:nvSpPr>
          <p:cNvPr id="33" name="TextBox 32"/>
          <p:cNvSpPr txBox="1"/>
          <p:nvPr/>
        </p:nvSpPr>
        <p:spPr>
          <a:xfrm>
            <a:off x="899592" y="2450383"/>
            <a:ext cx="8014423" cy="769439"/>
          </a:xfrm>
          <a:prstGeom prst="rect">
            <a:avLst/>
          </a:prstGeom>
          <a:noFill/>
        </p:spPr>
        <p:txBody>
          <a:bodyPr wrap="square" lIns="91438" tIns="45719" rIns="91438" bIns="45719" rtlCol="0">
            <a:spAutoFit/>
          </a:bodyPr>
          <a:lstStyle/>
          <a:p>
            <a:pPr algn="just"/>
            <a:r>
              <a:rPr lang="en-US" sz="2200" dirty="0">
                <a:latin typeface="UTM Avo" panose="02040603050506020204" pitchFamily="18" charset="0"/>
              </a:rPr>
              <a:t>-  </a:t>
            </a:r>
            <a:r>
              <a:rPr lang="vi-VN" sz="2200" dirty="0">
                <a:latin typeface="UTM Avo" panose="02040603050506020204" pitchFamily="18" charset="0"/>
              </a:rPr>
              <a:t>Sơn kể ở quê, cậu được theo ông bà đi trồng rau, câu cá</a:t>
            </a:r>
            <a:r>
              <a:rPr lang="en-US" sz="2200" dirty="0">
                <a:latin typeface="UTM Avo" panose="02040603050506020204" pitchFamily="18" charset="0"/>
              </a:rPr>
              <a:t>.</a:t>
            </a:r>
          </a:p>
        </p:txBody>
      </p:sp>
      <p:grpSp>
        <p:nvGrpSpPr>
          <p:cNvPr id="39" name="Group 38"/>
          <p:cNvGrpSpPr/>
          <p:nvPr/>
        </p:nvGrpSpPr>
        <p:grpSpPr>
          <a:xfrm rot="20875940">
            <a:off x="8236915" y="1690632"/>
            <a:ext cx="266926" cy="385345"/>
            <a:chOff x="3615073" y="1059582"/>
            <a:chExt cx="185662" cy="354853"/>
          </a:xfrm>
        </p:grpSpPr>
        <p:cxnSp>
          <p:nvCxnSpPr>
            <p:cNvPr id="40" name="Straight Connector 39"/>
            <p:cNvCxnSpPr/>
            <p:nvPr/>
          </p:nvCxnSpPr>
          <p:spPr>
            <a:xfrm flipH="1">
              <a:off x="3635896"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615073"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H="1">
            <a:off x="2689380" y="2500040"/>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655116" y="1616356"/>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744736" y="2319812"/>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rot="20875940">
            <a:off x="7503688" y="2530699"/>
            <a:ext cx="266926" cy="385345"/>
            <a:chOff x="3615073" y="1059582"/>
            <a:chExt cx="185662" cy="354853"/>
          </a:xfrm>
        </p:grpSpPr>
        <p:cxnSp>
          <p:nvCxnSpPr>
            <p:cNvPr id="50" name="Straight Connector 49"/>
            <p:cNvCxnSpPr/>
            <p:nvPr/>
          </p:nvCxnSpPr>
          <p:spPr>
            <a:xfrm flipH="1">
              <a:off x="3635896"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3615073"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p:cNvCxnSpPr/>
          <p:nvPr/>
        </p:nvCxnSpPr>
        <p:spPr>
          <a:xfrm flipH="1">
            <a:off x="4892960" y="1649919"/>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85749" y="3232782"/>
            <a:ext cx="8014423" cy="769439"/>
          </a:xfrm>
          <a:prstGeom prst="rect">
            <a:avLst/>
          </a:prstGeom>
          <a:noFill/>
        </p:spPr>
        <p:txBody>
          <a:bodyPr wrap="square" lIns="91438" tIns="45719" rIns="91438" bIns="45719" rtlCol="0">
            <a:spAutoFit/>
          </a:bodyPr>
          <a:lstStyle/>
          <a:p>
            <a:pPr algn="just"/>
            <a:r>
              <a:rPr lang="en-US" sz="2200">
                <a:latin typeface="UTM Avo" panose="02040603050506020204" pitchFamily="18" charset="0"/>
              </a:rPr>
              <a:t>-  </a:t>
            </a:r>
            <a:r>
              <a:rPr lang="vi-VN" sz="2200">
                <a:latin typeface="UTM Avo" panose="02040603050506020204" pitchFamily="18" charset="0"/>
              </a:rPr>
              <a:t>Ngày mai đi học rồi, nhưng mùa hè chắc sẽ theo các bạn vào lớp học.</a:t>
            </a:r>
            <a:endParaRPr lang="en-US" sz="2200" dirty="0">
              <a:latin typeface="UTM Avo" panose="02040603050506020204" pitchFamily="18" charset="0"/>
            </a:endParaRPr>
          </a:p>
        </p:txBody>
      </p:sp>
      <p:cxnSp>
        <p:nvCxnSpPr>
          <p:cNvPr id="46" name="Straight Connector 45"/>
          <p:cNvCxnSpPr/>
          <p:nvPr/>
        </p:nvCxnSpPr>
        <p:spPr>
          <a:xfrm flipH="1">
            <a:off x="3503360" y="3210123"/>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830060" y="3223706"/>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rot="20875940">
            <a:off x="1351272" y="3630134"/>
            <a:ext cx="266926" cy="385345"/>
            <a:chOff x="3615073" y="1059582"/>
            <a:chExt cx="185662" cy="354853"/>
          </a:xfrm>
        </p:grpSpPr>
        <p:cxnSp>
          <p:nvCxnSpPr>
            <p:cNvPr id="57" name="Straight Connector 56"/>
            <p:cNvCxnSpPr/>
            <p:nvPr/>
          </p:nvCxnSpPr>
          <p:spPr>
            <a:xfrm flipH="1">
              <a:off x="3635896"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615073"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grpSp>
      <p:cxnSp>
        <p:nvCxnSpPr>
          <p:cNvPr id="2" name="Straight Connector 1"/>
          <p:cNvCxnSpPr/>
          <p:nvPr/>
        </p:nvCxnSpPr>
        <p:spPr>
          <a:xfrm flipH="1">
            <a:off x="5796136" y="1688021"/>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a:off x="5526972" y="2483640"/>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up)">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up)">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up)">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up)">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up)">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up)">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up)">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up)">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par>
                                <p:cTn id="73" presetID="16" presetClass="entr" presetSubtype="21"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barn(inVertical)">
                                      <p:cBhvr>
                                        <p:cTn id="75" dur="1000"/>
                                        <p:tgtEl>
                                          <p:spTgt spid="54"/>
                                        </p:tgtEl>
                                      </p:cBhvr>
                                    </p:animEffect>
                                  </p:childTnLst>
                                </p:cTn>
                              </p:par>
                              <p:par>
                                <p:cTn id="76" presetID="10" presetClass="exit" presetSubtype="0" fill="hold" nodeType="with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44"/>
                                        </p:tgtEl>
                                      </p:cBhvr>
                                    </p:animEffect>
                                    <p:set>
                                      <p:cBhvr>
                                        <p:cTn id="81" dur="1" fill="hold">
                                          <p:stCondLst>
                                            <p:cond delay="499"/>
                                          </p:stCondLst>
                                        </p:cTn>
                                        <p:tgtEl>
                                          <p:spTgt spid="44"/>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47"/>
                                        </p:tgtEl>
                                      </p:cBhvr>
                                    </p:animEffect>
                                    <p:set>
                                      <p:cBhvr>
                                        <p:cTn id="84" dur="1" fill="hold">
                                          <p:stCondLst>
                                            <p:cond delay="499"/>
                                          </p:stCondLst>
                                        </p:cTn>
                                        <p:tgtEl>
                                          <p:spTgt spid="4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9"/>
                                        </p:tgtEl>
                                      </p:cBhvr>
                                    </p:animEffect>
                                    <p:set>
                                      <p:cBhvr>
                                        <p:cTn id="87" dur="1" fill="hold">
                                          <p:stCondLst>
                                            <p:cond delay="499"/>
                                          </p:stCondLst>
                                        </p:cTn>
                                        <p:tgtEl>
                                          <p:spTgt spid="49"/>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53"/>
                                        </p:tgtEl>
                                      </p:cBhvr>
                                    </p:animEffect>
                                    <p:set>
                                      <p:cBhvr>
                                        <p:cTn id="90" dur="1" fill="hold">
                                          <p:stCondLst>
                                            <p:cond delay="499"/>
                                          </p:stCondLst>
                                        </p:cTn>
                                        <p:tgtEl>
                                          <p:spTgt spid="53"/>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52"/>
                                        </p:tgtEl>
                                      </p:cBhvr>
                                    </p:animEffect>
                                    <p:set>
                                      <p:cBhvr>
                                        <p:cTn id="96" dur="1" fill="hold">
                                          <p:stCondLst>
                                            <p:cond delay="499"/>
                                          </p:stCondLst>
                                        </p:cTn>
                                        <p:tgtEl>
                                          <p:spTgt spid="5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6"/>
                                        </p:tgtEl>
                                      </p:cBhvr>
                                    </p:animEffect>
                                    <p:set>
                                      <p:cBhvr>
                                        <p:cTn id="99" dur="1" fill="hold">
                                          <p:stCondLst>
                                            <p:cond delay="499"/>
                                          </p:stCondLst>
                                        </p:cTn>
                                        <p:tgtEl>
                                          <p:spTgt spid="5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ipe(up)">
                                      <p:cBhvr>
                                        <p:cTn id="104" dur="500"/>
                                        <p:tgtEl>
                                          <p:spTgt spid="2"/>
                                        </p:tgtEl>
                                      </p:cBhvr>
                                    </p:animEffect>
                                  </p:childTnLst>
                                </p:cTn>
                              </p:par>
                              <p:par>
                                <p:cTn id="105" presetID="10" presetClass="exit" presetSubtype="0" fill="hold" nodeType="withEffect">
                                  <p:stCondLst>
                                    <p:cond delay="0"/>
                                  </p:stCondLst>
                                  <p:childTnLst>
                                    <p:animEffect transition="out" filter="fade">
                                      <p:cBhvr>
                                        <p:cTn id="106" dur="500"/>
                                        <p:tgtEl>
                                          <p:spTgt spid="2"/>
                                        </p:tgtEl>
                                      </p:cBhvr>
                                    </p:animEffect>
                                    <p:set>
                                      <p:cBhvr>
                                        <p:cTn id="107" dur="1" fill="hold">
                                          <p:stCondLst>
                                            <p:cond delay="499"/>
                                          </p:stCondLst>
                                        </p:cTn>
                                        <p:tgtEl>
                                          <p:spTgt spid="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wipe(up)">
                                      <p:cBhvr>
                                        <p:cTn id="112" dur="500"/>
                                        <p:tgtEl>
                                          <p:spTgt spid="3"/>
                                        </p:tgtEl>
                                      </p:cBhvr>
                                    </p:animEffect>
                                  </p:childTnLst>
                                </p:cTn>
                              </p:par>
                              <p:par>
                                <p:cTn id="113" presetID="10" presetClass="exit" presetSubtype="0" fill="hold" nodeType="withEffect">
                                  <p:stCondLst>
                                    <p:cond delay="0"/>
                                  </p:stCondLst>
                                  <p:childTnLst>
                                    <p:animEffect transition="out" filter="fade">
                                      <p:cBhvr>
                                        <p:cTn id="114" dur="500"/>
                                        <p:tgtEl>
                                          <p:spTgt spid="3"/>
                                        </p:tgtEl>
                                      </p:cBhvr>
                                    </p:animEffect>
                                    <p:set>
                                      <p:cBhvr>
                                        <p:cTn id="1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32" grpId="0"/>
      <p:bldP spid="33"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13" name="Picture 2"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7" y="411510"/>
            <a:ext cx="89535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971600" y="483518"/>
            <a:ext cx="4248472" cy="461041"/>
            <a:chOff x="971600" y="483518"/>
            <a:chExt cx="4248472" cy="461041"/>
          </a:xfrm>
        </p:grpSpPr>
        <p:sp>
          <p:nvSpPr>
            <p:cNvPr id="16" name="Rounded Rectangle 15"/>
            <p:cNvSpPr/>
            <p:nvPr/>
          </p:nvSpPr>
          <p:spPr>
            <a:xfrm>
              <a:off x="971600" y="483518"/>
              <a:ext cx="3600400" cy="461041"/>
            </a:xfrm>
            <a:prstGeom prst="roundRect">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13940" y="483518"/>
              <a:ext cx="3906132" cy="438580"/>
            </a:xfrm>
            <a:prstGeom prst="rect">
              <a:avLst/>
            </a:prstGeom>
            <a:noFill/>
          </p:spPr>
          <p:txBody>
            <a:bodyPr wrap="square" lIns="68579" tIns="34289" rIns="68579" bIns="34289" rtlCol="0">
              <a:spAutoFit/>
            </a:bodyPr>
            <a:lstStyle/>
            <a:p>
              <a:pPr algn="just" defTabSz="685800">
                <a:defRPr/>
              </a:pPr>
              <a:r>
                <a:rPr lang="en-US" sz="240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rPr>
                <a:t>Luyện đọc diễn cảm</a:t>
              </a:r>
              <a:endParaRPr lang="en-US" sz="2400" dirty="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endParaRPr>
            </a:p>
          </p:txBody>
        </p:sp>
      </p:grpSp>
      <p:pic>
        <p:nvPicPr>
          <p:cNvPr id="37" name="Picture 36"/>
          <p:cNvPicPr>
            <a:picLocks noChangeAspect="1"/>
          </p:cNvPicPr>
          <p:nvPr/>
        </p:nvPicPr>
        <p:blipFill rotWithShape="1">
          <a:blip r:embed="rId6">
            <a:extLst>
              <a:ext uri="{28A0092B-C50C-407E-A947-70E740481C1C}">
                <a14:useLocalDpi xmlns:a14="http://schemas.microsoft.com/office/drawing/2010/main" val="0"/>
              </a:ext>
            </a:extLst>
          </a:blip>
          <a:srcRect t="21246" b="47632"/>
          <a:stretch>
            <a:fillRect/>
          </a:stretch>
        </p:blipFill>
        <p:spPr>
          <a:xfrm>
            <a:off x="-4577" y="1180340"/>
            <a:ext cx="9144000" cy="1080120"/>
          </a:xfrm>
          <a:prstGeom prst="rect">
            <a:avLst/>
          </a:prstGeom>
        </p:spPr>
      </p:pic>
      <p:sp>
        <p:nvSpPr>
          <p:cNvPr id="38" name="Rounded Rectangle 37"/>
          <p:cNvSpPr/>
          <p:nvPr/>
        </p:nvSpPr>
        <p:spPr>
          <a:xfrm>
            <a:off x="1031373" y="1094702"/>
            <a:ext cx="7933115" cy="1261025"/>
          </a:xfrm>
          <a:prstGeom prst="roundRect">
            <a:avLst/>
          </a:prstGeom>
          <a:noFill/>
          <a:ln>
            <a:solidFill>
              <a:srgbClr val="008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1490770" y="1838873"/>
            <a:ext cx="2001110" cy="41851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7452320" y="1491630"/>
            <a:ext cx="792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691680" y="1779662"/>
            <a:ext cx="6480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p:nvPicPr>
        <p:blipFill rotWithShape="1">
          <a:blip r:embed="rId7">
            <a:extLst>
              <a:ext uri="{28A0092B-C50C-407E-A947-70E740481C1C}">
                <a14:useLocalDpi xmlns:a14="http://schemas.microsoft.com/office/drawing/2010/main" val="0"/>
              </a:ext>
            </a:extLst>
          </a:blip>
          <a:srcRect t="4073" b="79323"/>
          <a:stretch>
            <a:fillRect/>
          </a:stretch>
        </p:blipFill>
        <p:spPr>
          <a:xfrm>
            <a:off x="20824" y="3003798"/>
            <a:ext cx="9144000" cy="720080"/>
          </a:xfrm>
          <a:prstGeom prst="rect">
            <a:avLst/>
          </a:prstGeom>
        </p:spPr>
      </p:pic>
      <p:sp>
        <p:nvSpPr>
          <p:cNvPr id="63" name="Rounded Rectangle 62"/>
          <p:cNvSpPr/>
          <p:nvPr/>
        </p:nvSpPr>
        <p:spPr>
          <a:xfrm>
            <a:off x="1031373" y="3034104"/>
            <a:ext cx="7933115" cy="905798"/>
          </a:xfrm>
          <a:prstGeom prst="roundRect">
            <a:avLst/>
          </a:prstGeom>
          <a:noFill/>
          <a:ln>
            <a:solidFill>
              <a:srgbClr val="008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4196780" y="3358243"/>
            <a:ext cx="792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1653782" y="3383980"/>
            <a:ext cx="2702193" cy="41851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outVertical)">
                                      <p:cBhvr>
                                        <p:cTn id="12" dur="1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10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left)">
                                      <p:cBhvr>
                                        <p:cTn id="22" dur="10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10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9"/>
                                        </p:tgtEl>
                                      </p:cBhvr>
                                    </p:animEffect>
                                    <p:set>
                                      <p:cBhvr>
                                        <p:cTn id="32" dur="1" fill="hold">
                                          <p:stCondLst>
                                            <p:cond delay="499"/>
                                          </p:stCondLst>
                                        </p:cTn>
                                        <p:tgtEl>
                                          <p:spTgt spid="5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5"/>
                                        </p:tgtEl>
                                      </p:cBhvr>
                                    </p:animEffect>
                                    <p:set>
                                      <p:cBhvr>
                                        <p:cTn id="35" dur="1" fill="hold">
                                          <p:stCondLst>
                                            <p:cond delay="499"/>
                                          </p:stCondLst>
                                        </p:cTn>
                                        <p:tgtEl>
                                          <p:spTgt spid="5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61"/>
                                        </p:tgtEl>
                                      </p:cBhvr>
                                    </p:animEffect>
                                    <p:set>
                                      <p:cBhvr>
                                        <p:cTn id="38" dur="1" fill="hold">
                                          <p:stCondLst>
                                            <p:cond delay="499"/>
                                          </p:stCondLst>
                                        </p:cTn>
                                        <p:tgtEl>
                                          <p:spTgt spid="6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wipe(down)">
                                      <p:cBhvr>
                                        <p:cTn id="43" dur="1000"/>
                                        <p:tgtEl>
                                          <p:spTgt spid="62"/>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wheel(1)">
                                      <p:cBhvr>
                                        <p:cTn id="46" dur="1000"/>
                                        <p:tgtEl>
                                          <p:spTgt spid="6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wipe(left)">
                                      <p:cBhvr>
                                        <p:cTn id="51" dur="1000"/>
                                        <p:tgtEl>
                                          <p:spTgt spid="6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left)">
                                      <p:cBhvr>
                                        <p:cTn id="56" dur="10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64"/>
                                        </p:tgtEl>
                                      </p:cBhvr>
                                    </p:animEffect>
                                    <p:set>
                                      <p:cBhvr>
                                        <p:cTn id="61" dur="1" fill="hold">
                                          <p:stCondLst>
                                            <p:cond delay="499"/>
                                          </p:stCondLst>
                                        </p:cTn>
                                        <p:tgtEl>
                                          <p:spTgt spid="6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5"/>
                                        </p:tgtEl>
                                      </p:cBhvr>
                                    </p:animEffect>
                                    <p:set>
                                      <p:cBhvr>
                                        <p:cTn id="64"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5" grpId="0" animBg="1"/>
      <p:bldP spid="55" grpId="1" animBg="1"/>
      <p:bldP spid="63" grpId="0" animBg="1"/>
      <p:bldP spid="65" grpId="0" animBg="1"/>
      <p:bldP spid="6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757286"/>
            <a:ext cx="9144000" cy="3470648"/>
          </a:xfrm>
          <a:prstGeom prst="rect">
            <a:avLst/>
          </a:prstGeom>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20482" name="Picture 2" descr="C:\Users\Administrator\Application Data\Zamaan's Software\psc\screenshot.JPG"/>
          <p:cNvPicPr>
            <a:picLocks noChangeAspect="1" noChangeArrowheads="1"/>
          </p:cNvPicPr>
          <p:nvPr/>
        </p:nvPicPr>
        <p:blipFill rotWithShape="1">
          <a:blip r:embed="rId7">
            <a:extLst>
              <a:ext uri="{28A0092B-C50C-407E-A947-70E740481C1C}">
                <a14:useLocalDpi xmlns:a14="http://schemas.microsoft.com/office/drawing/2010/main" val="0"/>
              </a:ext>
            </a:extLst>
          </a:blip>
          <a:srcRect r="8803"/>
          <a:stretch>
            <a:fillRect/>
          </a:stretch>
        </p:blipFill>
        <p:spPr bwMode="auto">
          <a:xfrm>
            <a:off x="-81664" y="447404"/>
            <a:ext cx="816534" cy="7715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6962"/>
          <a:stretch>
            <a:fillRect/>
          </a:stretch>
        </p:blipFill>
        <p:spPr bwMode="auto">
          <a:xfrm>
            <a:off x="-159650" y="1229684"/>
            <a:ext cx="2262499" cy="347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ounded Rectangle 36"/>
          <p:cNvSpPr/>
          <p:nvPr/>
        </p:nvSpPr>
        <p:spPr>
          <a:xfrm>
            <a:off x="999460" y="773861"/>
            <a:ext cx="7604987" cy="172588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86258" y="1313457"/>
            <a:ext cx="504825" cy="503237"/>
          </a:xfrm>
          <a:prstGeom prst="ellipse">
            <a:avLst/>
          </a:prstGeom>
          <a:solidFill>
            <a:srgbClr val="70AD47">
              <a:lumMod val="75000"/>
            </a:srgbClr>
          </a:solidFill>
          <a:ln w="6350" cap="flat" cmpd="sng" algn="ctr">
            <a:solidFill>
              <a:srgbClr val="70AD4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ysClr val="window" lastClr="FFFFFF"/>
                </a:solidFill>
                <a:effectLst/>
                <a:uLnTx/>
                <a:uFillTx/>
                <a:ea typeface="+mn-ea"/>
                <a:cs typeface="+mn-cs"/>
              </a:rPr>
              <a:t>1</a:t>
            </a:r>
          </a:p>
        </p:txBody>
      </p:sp>
      <p:sp>
        <p:nvSpPr>
          <p:cNvPr id="41" name="Oval 40"/>
          <p:cNvSpPr/>
          <p:nvPr/>
        </p:nvSpPr>
        <p:spPr>
          <a:xfrm>
            <a:off x="863202" y="3120581"/>
            <a:ext cx="504825" cy="503237"/>
          </a:xfrm>
          <a:prstGeom prst="ellipse">
            <a:avLst/>
          </a:prstGeom>
          <a:solidFill>
            <a:srgbClr val="70AD47">
              <a:lumMod val="75000"/>
            </a:srgbClr>
          </a:solidFill>
          <a:ln w="6350" cap="flat" cmpd="sng" algn="ctr">
            <a:solidFill>
              <a:srgbClr val="70AD4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ysClr val="window" lastClr="FFFFFF"/>
                </a:solidFill>
                <a:effectLst/>
                <a:uLnTx/>
                <a:uFillTx/>
                <a:ea typeface="+mn-ea"/>
                <a:cs typeface="+mn-cs"/>
              </a:rPr>
              <a:t>2</a:t>
            </a:r>
          </a:p>
        </p:txBody>
      </p:sp>
      <p:sp>
        <p:nvSpPr>
          <p:cNvPr id="42" name="Rounded Rectangle 41"/>
          <p:cNvSpPr/>
          <p:nvPr/>
        </p:nvSpPr>
        <p:spPr>
          <a:xfrm>
            <a:off x="1115615" y="2550143"/>
            <a:ext cx="7488831" cy="1798943"/>
          </a:xfrm>
          <a:prstGeom prst="roundRect">
            <a:avLst/>
          </a:prstGeom>
          <a:solidFill>
            <a:srgbClr val="FFC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left)">
                                      <p:cBhvr>
                                        <p:cTn id="7" dur="1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600"/>
                                        <p:tgtEl>
                                          <p:spTgt spid="28"/>
                                        </p:tgtEl>
                                      </p:cBhvr>
                                    </p:animEffect>
                                    <p:anim calcmode="lin" valueType="num">
                                      <p:cBhvr>
                                        <p:cTn id="13" dur="600" fill="hold"/>
                                        <p:tgtEl>
                                          <p:spTgt spid="28"/>
                                        </p:tgtEl>
                                        <p:attrNameLst>
                                          <p:attrName>ppt_x</p:attrName>
                                        </p:attrNameLst>
                                      </p:cBhvr>
                                      <p:tavLst>
                                        <p:tav tm="0">
                                          <p:val>
                                            <p:strVal val="#ppt_x"/>
                                          </p:val>
                                        </p:tav>
                                        <p:tav tm="100000">
                                          <p:val>
                                            <p:strVal val="#ppt_x"/>
                                          </p:val>
                                        </p:tav>
                                      </p:tavLst>
                                    </p:anim>
                                    <p:anim calcmode="lin" valueType="num">
                                      <p:cBhvr>
                                        <p:cTn id="14" dur="6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10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circle(out)">
                                      <p:cBhvr>
                                        <p:cTn id="24" dur="1000"/>
                                        <p:tgtEl>
                                          <p:spTgt spid="3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6" presetClass="exit" presetSubtype="21" fill="hold" nodeType="withEffect">
                                  <p:stCondLst>
                                    <p:cond delay="0"/>
                                  </p:stCondLst>
                                  <p:childTnLst>
                                    <p:animEffect transition="out" filter="barn(inVertical)">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10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circle(out)">
                                      <p:cBhvr>
                                        <p:cTn id="37" dur="1000"/>
                                        <p:tgtEl>
                                          <p:spTgt spid="41"/>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4073"/>
          <a:stretch>
            <a:fillRect/>
          </a:stretch>
        </p:blipFill>
        <p:spPr>
          <a:xfrm>
            <a:off x="2568" y="571922"/>
            <a:ext cx="9144000" cy="4160068"/>
          </a:xfrm>
          <a:prstGeom prst="rect">
            <a:avLst/>
          </a:prstGeom>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20482" name="Picture 2" descr="C:\Users\Administrator\Application Data\Zamaan's Software\psc\screenshot.JPG"/>
          <p:cNvPicPr>
            <a:picLocks noChangeAspect="1" noChangeArrowheads="1"/>
          </p:cNvPicPr>
          <p:nvPr/>
        </p:nvPicPr>
        <p:blipFill rotWithShape="1">
          <a:blip r:embed="rId7">
            <a:extLst>
              <a:ext uri="{28A0092B-C50C-407E-A947-70E740481C1C}">
                <a14:useLocalDpi xmlns:a14="http://schemas.microsoft.com/office/drawing/2010/main" val="0"/>
              </a:ext>
            </a:extLst>
          </a:blip>
          <a:srcRect r="8803"/>
          <a:stretch>
            <a:fillRect/>
          </a:stretch>
        </p:blipFill>
        <p:spPr bwMode="auto">
          <a:xfrm>
            <a:off x="-81664" y="447404"/>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p:cNvSpPr/>
          <p:nvPr/>
        </p:nvSpPr>
        <p:spPr>
          <a:xfrm>
            <a:off x="999459" y="526845"/>
            <a:ext cx="7604987" cy="2486154"/>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34870" y="1501802"/>
            <a:ext cx="504825" cy="503237"/>
          </a:xfrm>
          <a:prstGeom prst="ellipse">
            <a:avLst/>
          </a:prstGeom>
          <a:solidFill>
            <a:srgbClr val="70AD47">
              <a:lumMod val="75000"/>
            </a:srgbClr>
          </a:solidFill>
          <a:ln w="6350" cap="flat" cmpd="sng" algn="ctr">
            <a:solidFill>
              <a:srgbClr val="70AD4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a:ln>
                  <a:noFill/>
                </a:ln>
                <a:solidFill>
                  <a:sysClr val="window" lastClr="FFFFFF"/>
                </a:solidFill>
                <a:effectLst/>
                <a:uLnTx/>
                <a:uFillTx/>
                <a:ea typeface="+mn-ea"/>
                <a:cs typeface="+mn-cs"/>
              </a:rPr>
              <a:t>3</a:t>
            </a:r>
            <a:endParaRPr kumimoji="0" lang="en-US" sz="3200" b="1" i="0" u="none" strike="noStrike" kern="0" cap="none" spc="0" normalizeH="0" baseline="0" noProof="0" dirty="0">
              <a:ln>
                <a:noFill/>
              </a:ln>
              <a:solidFill>
                <a:sysClr val="window" lastClr="FFFFFF"/>
              </a:solidFill>
              <a:effectLst/>
              <a:uLnTx/>
              <a:uFillTx/>
              <a:ea typeface="+mn-ea"/>
              <a:cs typeface="+mn-cs"/>
            </a:endParaRPr>
          </a:p>
        </p:txBody>
      </p:sp>
      <p:sp>
        <p:nvSpPr>
          <p:cNvPr id="41" name="Oval 40"/>
          <p:cNvSpPr/>
          <p:nvPr/>
        </p:nvSpPr>
        <p:spPr>
          <a:xfrm>
            <a:off x="821088" y="3484216"/>
            <a:ext cx="504825" cy="503237"/>
          </a:xfrm>
          <a:prstGeom prst="ellipse">
            <a:avLst/>
          </a:prstGeom>
          <a:solidFill>
            <a:srgbClr val="70AD47">
              <a:lumMod val="75000"/>
            </a:srgbClr>
          </a:solidFill>
          <a:ln w="6350" cap="flat" cmpd="sng" algn="ctr">
            <a:solidFill>
              <a:srgbClr val="70AD4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a:ln>
                  <a:noFill/>
                </a:ln>
                <a:solidFill>
                  <a:sysClr val="window" lastClr="FFFFFF"/>
                </a:solidFill>
                <a:effectLst/>
                <a:uLnTx/>
                <a:uFillTx/>
                <a:ea typeface="+mn-ea"/>
                <a:cs typeface="+mn-cs"/>
              </a:rPr>
              <a:t>4</a:t>
            </a:r>
            <a:endParaRPr kumimoji="0" lang="en-US" sz="3200" b="1" i="0" u="none" strike="noStrike" kern="0" cap="none" spc="0" normalizeH="0" baseline="0" noProof="0" dirty="0">
              <a:ln>
                <a:noFill/>
              </a:ln>
              <a:solidFill>
                <a:sysClr val="window" lastClr="FFFFFF"/>
              </a:solidFill>
              <a:effectLst/>
              <a:uLnTx/>
              <a:uFillTx/>
              <a:ea typeface="+mn-ea"/>
              <a:cs typeface="+mn-cs"/>
            </a:endParaRPr>
          </a:p>
        </p:txBody>
      </p:sp>
      <p:sp>
        <p:nvSpPr>
          <p:cNvPr id="42" name="Rounded Rectangle 41"/>
          <p:cNvSpPr/>
          <p:nvPr/>
        </p:nvSpPr>
        <p:spPr>
          <a:xfrm>
            <a:off x="1115616" y="3058077"/>
            <a:ext cx="7488831" cy="1601906"/>
          </a:xfrm>
          <a:prstGeom prst="roundRect">
            <a:avLst/>
          </a:prstGeom>
          <a:solidFill>
            <a:srgbClr val="FFC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left)">
                                      <p:cBhvr>
                                        <p:cTn id="7" dur="1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1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circle(out)">
                                      <p:cBhvr>
                                        <p:cTn id="17" dur="10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1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circle(out)">
                                      <p:cBhvr>
                                        <p:cTn id="27" dur="1000"/>
                                        <p:tgtEl>
                                          <p:spTgt spid="4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ày hè vui (Tập hát theo lời bài hát mẫu SGK lớp 2 NXBG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6808" y="260065"/>
            <a:ext cx="8304944" cy="4637842"/>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32"/>
          <p:cNvSpPr>
            <a:spLocks noChangeArrowheads="1"/>
          </p:cNvSpPr>
          <p:nvPr/>
        </p:nvSpPr>
        <p:spPr bwMode="auto">
          <a:xfrm>
            <a:off x="2124730" y="1058614"/>
            <a:ext cx="6331290" cy="3216685"/>
          </a:xfrm>
          <a:prstGeom prst="roundRect">
            <a:avLst>
              <a:gd name="adj" fmla="val 16667"/>
            </a:avLst>
          </a:prstGeom>
          <a:solidFill>
            <a:srgbClr val="FFE38B"/>
          </a:solidFill>
          <a:ln w="9525" algn="ctr">
            <a:solidFill>
              <a:srgbClr val="FFC000"/>
            </a:solidFill>
            <a:round/>
          </a:ln>
        </p:spPr>
        <p:txBody>
          <a:bodyPr/>
          <a:lstStyle/>
          <a:p>
            <a:endParaRPr lang="en-US"/>
          </a:p>
        </p:txBody>
      </p:sp>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13"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7" y="411510"/>
            <a:ext cx="89535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865185" y="493759"/>
            <a:ext cx="4248472" cy="461041"/>
            <a:chOff x="971600" y="483518"/>
            <a:chExt cx="4248472" cy="461041"/>
          </a:xfrm>
        </p:grpSpPr>
        <p:sp>
          <p:nvSpPr>
            <p:cNvPr id="16" name="Rounded Rectangle 15"/>
            <p:cNvSpPr/>
            <p:nvPr/>
          </p:nvSpPr>
          <p:spPr>
            <a:xfrm>
              <a:off x="971600" y="483518"/>
              <a:ext cx="3600400" cy="461041"/>
            </a:xfrm>
            <a:prstGeom prst="roundRect">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13940" y="483518"/>
              <a:ext cx="3906132" cy="438580"/>
            </a:xfrm>
            <a:prstGeom prst="rect">
              <a:avLst/>
            </a:prstGeom>
            <a:noFill/>
          </p:spPr>
          <p:txBody>
            <a:bodyPr wrap="square" lIns="68579" tIns="34289" rIns="68579" bIns="34289" rtlCol="0">
              <a:spAutoFit/>
            </a:bodyPr>
            <a:lstStyle/>
            <a:p>
              <a:pPr algn="just" defTabSz="685800">
                <a:defRPr/>
              </a:pPr>
              <a:r>
                <a:rPr lang="en-US" sz="240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rPr>
                <a:t>Đọc nối tiếp đoạn</a:t>
              </a:r>
              <a:endParaRPr lang="en-US" sz="2400" dirty="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endParaRPr>
            </a:p>
          </p:txBody>
        </p:sp>
      </p:grpSp>
      <p:sp>
        <p:nvSpPr>
          <p:cNvPr id="18" name="TextBox 17"/>
          <p:cNvSpPr txBox="1"/>
          <p:nvPr/>
        </p:nvSpPr>
        <p:spPr>
          <a:xfrm>
            <a:off x="2339752" y="1237104"/>
            <a:ext cx="5688632" cy="430885"/>
          </a:xfrm>
          <a:prstGeom prst="rect">
            <a:avLst/>
          </a:prstGeom>
          <a:noFill/>
        </p:spPr>
        <p:txBody>
          <a:bodyPr wrap="square" lIns="91438" tIns="45719" rIns="91438" bIns="45719" rtlCol="0">
            <a:spAutoFit/>
          </a:bodyPr>
          <a:lstStyle/>
          <a:p>
            <a:pPr algn="just"/>
            <a:r>
              <a:rPr lang="en-US" sz="2200" b="1">
                <a:solidFill>
                  <a:srgbClr val="C00000"/>
                </a:solidFill>
                <a:latin typeface="UTM Avo" panose="02040603050506020204" pitchFamily="18" charset="0"/>
              </a:rPr>
              <a:t>Đoạn 1: </a:t>
            </a:r>
            <a:r>
              <a:rPr lang="en-US" sz="2200" b="1">
                <a:latin typeface="UTM Avo" panose="02040603050506020204" pitchFamily="18" charset="0"/>
              </a:rPr>
              <a:t>từ đầu đến </a:t>
            </a:r>
            <a:r>
              <a:rPr lang="en-US" sz="2200" b="1">
                <a:solidFill>
                  <a:srgbClr val="002060"/>
                </a:solidFill>
                <a:latin typeface="UTM Avo" panose="02040603050506020204" pitchFamily="18" charset="0"/>
              </a:rPr>
              <a:t>Cho cậu này. </a:t>
            </a:r>
            <a:endParaRPr lang="en-US" sz="2200" b="1" dirty="0">
              <a:solidFill>
                <a:srgbClr val="002060"/>
              </a:solidFill>
              <a:latin typeface="UTM Avo" panose="02040603050506020204" pitchFamily="18" charset="0"/>
            </a:endParaRPr>
          </a:p>
        </p:txBody>
      </p:sp>
      <p:sp>
        <p:nvSpPr>
          <p:cNvPr id="25" name="TextBox 24"/>
          <p:cNvSpPr txBox="1"/>
          <p:nvPr/>
        </p:nvSpPr>
        <p:spPr>
          <a:xfrm>
            <a:off x="2338047" y="1764260"/>
            <a:ext cx="5904656" cy="430885"/>
          </a:xfrm>
          <a:prstGeom prst="rect">
            <a:avLst/>
          </a:prstGeom>
          <a:noFill/>
        </p:spPr>
        <p:txBody>
          <a:bodyPr wrap="square" lIns="91438" tIns="45719" rIns="91438" bIns="45719" rtlCol="0">
            <a:spAutoFit/>
          </a:bodyPr>
          <a:lstStyle/>
          <a:p>
            <a:pPr algn="just"/>
            <a:r>
              <a:rPr lang="en-US" sz="2200" b="1">
                <a:solidFill>
                  <a:srgbClr val="C00000"/>
                </a:solidFill>
                <a:latin typeface="UTM Avo" panose="02040603050506020204" pitchFamily="18" charset="0"/>
              </a:rPr>
              <a:t>Đoạn 2: </a:t>
            </a:r>
            <a:r>
              <a:rPr lang="en-US" sz="2200" b="1">
                <a:latin typeface="UTM Avo" panose="02040603050506020204" pitchFamily="18" charset="0"/>
              </a:rPr>
              <a:t>tiếp theo đến </a:t>
            </a:r>
            <a:r>
              <a:rPr lang="en-US" sz="2200" b="1">
                <a:solidFill>
                  <a:srgbClr val="002060"/>
                </a:solidFill>
                <a:latin typeface="UTM Avo" panose="02040603050506020204" pitchFamily="18" charset="0"/>
              </a:rPr>
              <a:t>bầu trời xanh.</a:t>
            </a:r>
            <a:endParaRPr lang="en-US" sz="2200" b="1" dirty="0">
              <a:solidFill>
                <a:srgbClr val="002060"/>
              </a:solidFill>
              <a:latin typeface="UTM Avo" panose="02040603050506020204" pitchFamily="18" charset="0"/>
            </a:endParaRPr>
          </a:p>
        </p:txBody>
      </p:sp>
      <p:sp>
        <p:nvSpPr>
          <p:cNvPr id="26" name="TextBox 25"/>
          <p:cNvSpPr txBox="1"/>
          <p:nvPr/>
        </p:nvSpPr>
        <p:spPr>
          <a:xfrm>
            <a:off x="2343767" y="2328719"/>
            <a:ext cx="6174548" cy="430885"/>
          </a:xfrm>
          <a:prstGeom prst="rect">
            <a:avLst/>
          </a:prstGeom>
          <a:noFill/>
        </p:spPr>
        <p:txBody>
          <a:bodyPr wrap="square" lIns="91438" tIns="45719" rIns="91438" bIns="45719" rtlCol="0">
            <a:spAutoFit/>
          </a:bodyPr>
          <a:lstStyle/>
          <a:p>
            <a:pPr algn="just"/>
            <a:r>
              <a:rPr lang="en-US" sz="2200" b="1">
                <a:solidFill>
                  <a:srgbClr val="C00000"/>
                </a:solidFill>
                <a:latin typeface="UTM Avo" panose="02040603050506020204" pitchFamily="18" charset="0"/>
              </a:rPr>
              <a:t>Đoạn 3: </a:t>
            </a:r>
            <a:r>
              <a:rPr lang="en-US" sz="2200" b="1">
                <a:latin typeface="UTM Avo" panose="02040603050506020204" pitchFamily="18" charset="0"/>
              </a:rPr>
              <a:t>tiếp theo đến </a:t>
            </a:r>
            <a:r>
              <a:rPr lang="en-US" sz="2200" b="1">
                <a:solidFill>
                  <a:srgbClr val="002060"/>
                </a:solidFill>
                <a:latin typeface="UTM Avo" panose="02040603050506020204" pitchFamily="18" charset="0"/>
              </a:rPr>
              <a:t>ừ nhỉ.</a:t>
            </a:r>
            <a:endParaRPr lang="en-US" sz="2200" b="1" dirty="0">
              <a:solidFill>
                <a:srgbClr val="002060"/>
              </a:solidFill>
              <a:latin typeface="UTM Avo" panose="02040603050506020204" pitchFamily="18" charset="0"/>
            </a:endParaRPr>
          </a:p>
        </p:txBody>
      </p:sp>
      <p:sp>
        <p:nvSpPr>
          <p:cNvPr id="27" name="TextBox 26"/>
          <p:cNvSpPr txBox="1"/>
          <p:nvPr/>
        </p:nvSpPr>
        <p:spPr>
          <a:xfrm>
            <a:off x="2327338" y="2877078"/>
            <a:ext cx="5688632" cy="430885"/>
          </a:xfrm>
          <a:prstGeom prst="rect">
            <a:avLst/>
          </a:prstGeom>
          <a:noFill/>
        </p:spPr>
        <p:txBody>
          <a:bodyPr wrap="square" lIns="91438" tIns="45719" rIns="91438" bIns="45719" rtlCol="0">
            <a:spAutoFit/>
          </a:bodyPr>
          <a:lstStyle/>
          <a:p>
            <a:pPr algn="just"/>
            <a:r>
              <a:rPr lang="en-US" sz="2200" b="1">
                <a:solidFill>
                  <a:srgbClr val="C00000"/>
                </a:solidFill>
                <a:latin typeface="UTM Avo" panose="02040603050506020204" pitchFamily="18" charset="0"/>
              </a:rPr>
              <a:t>Đoạn 4: </a:t>
            </a:r>
            <a:r>
              <a:rPr lang="en-US" sz="2200" b="1">
                <a:latin typeface="UTM Avo" panose="02040603050506020204" pitchFamily="18" charset="0"/>
              </a:rPr>
              <a:t>tiếp theo đến </a:t>
            </a:r>
            <a:r>
              <a:rPr lang="en-US" sz="2200" b="1">
                <a:solidFill>
                  <a:srgbClr val="002060"/>
                </a:solidFill>
                <a:latin typeface="UTM Avo" panose="02040603050506020204" pitchFamily="18" charset="0"/>
              </a:rPr>
              <a:t>hết.</a:t>
            </a:r>
            <a:endParaRPr lang="en-US" sz="2200" b="1" dirty="0">
              <a:solidFill>
                <a:srgbClr val="002060"/>
              </a:solidFill>
              <a:latin typeface="UTM Avo" panose="02040603050506020204" pitchFamily="18" charset="0"/>
            </a:endParaRPr>
          </a:p>
        </p:txBody>
      </p:sp>
      <p:pic>
        <p:nvPicPr>
          <p:cNvPr id="56" name="Picture 1"/>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25465"/>
          <a:stretch>
            <a:fillRect/>
          </a:stretch>
        </p:blipFill>
        <p:spPr bwMode="auto">
          <a:xfrm>
            <a:off x="157472" y="1303817"/>
            <a:ext cx="2399950" cy="33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600"/>
                                        <p:tgtEl>
                                          <p:spTgt spid="56"/>
                                        </p:tgtEl>
                                      </p:cBhvr>
                                    </p:animEffect>
                                    <p:anim calcmode="lin" valueType="num">
                                      <p:cBhvr>
                                        <p:cTn id="11" dur="600" fill="hold"/>
                                        <p:tgtEl>
                                          <p:spTgt spid="56"/>
                                        </p:tgtEl>
                                        <p:attrNameLst>
                                          <p:attrName>ppt_x</p:attrName>
                                        </p:attrNameLst>
                                      </p:cBhvr>
                                      <p:tavLst>
                                        <p:tav tm="0">
                                          <p:val>
                                            <p:strVal val="#ppt_x"/>
                                          </p:val>
                                        </p:tav>
                                        <p:tav tm="100000">
                                          <p:val>
                                            <p:strVal val="#ppt_x"/>
                                          </p:val>
                                        </p:tav>
                                      </p:tavLst>
                                    </p:anim>
                                    <p:anim calcmode="lin" valueType="num">
                                      <p:cBhvr>
                                        <p:cTn id="12" dur="600" fill="hold"/>
                                        <p:tgtEl>
                                          <p:spTgt spid="56"/>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6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8" grpId="0"/>
      <p:bldP spid="25" grpId="0"/>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grpSp>
        <p:nvGrpSpPr>
          <p:cNvPr id="19" name="Group 18"/>
          <p:cNvGrpSpPr/>
          <p:nvPr/>
        </p:nvGrpSpPr>
        <p:grpSpPr>
          <a:xfrm>
            <a:off x="86611" y="426567"/>
            <a:ext cx="3921361" cy="504056"/>
            <a:chOff x="506623" y="2139702"/>
            <a:chExt cx="3921361" cy="504056"/>
          </a:xfrm>
        </p:grpSpPr>
        <p:sp>
          <p:nvSpPr>
            <p:cNvPr id="20" name="Rounded Rectangle 19"/>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anose="02040603050506020204" pitchFamily="18" charset="0"/>
                </a:rPr>
                <a:t>Luyện đọc theo nhóm: </a:t>
              </a:r>
            </a:p>
          </p:txBody>
        </p:sp>
      </p:grpSp>
      <p:grpSp>
        <p:nvGrpSpPr>
          <p:cNvPr id="22" name="Group 21"/>
          <p:cNvGrpSpPr/>
          <p:nvPr/>
        </p:nvGrpSpPr>
        <p:grpSpPr>
          <a:xfrm>
            <a:off x="1243916" y="1730405"/>
            <a:ext cx="7135258" cy="3237734"/>
            <a:chOff x="969875" y="1737998"/>
            <a:chExt cx="7135258" cy="3237734"/>
          </a:xfrm>
        </p:grpSpPr>
        <p:pic>
          <p:nvPicPr>
            <p:cNvPr id="24" name="Picture 4" descr="C:\Users\Administrator\Application Data\Zamaan's Software\psc\screensho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9875" y="215833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0786" y="1747380"/>
              <a:ext cx="1565920" cy="25601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Administrator\Application Data\Zamaan's Software\psc\screenshot.JPG"/>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10290"/>
            <a:stretch>
              <a:fillRect/>
            </a:stretch>
          </p:blipFill>
          <p:spPr bwMode="auto">
            <a:xfrm flipH="1">
              <a:off x="6064607" y="2427734"/>
              <a:ext cx="2040526" cy="21931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9956" y="1737998"/>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29" name="Trapezoid 5"/>
            <p:cNvSpPr/>
            <p:nvPr/>
          </p:nvSpPr>
          <p:spPr>
            <a:xfrm>
              <a:off x="2184422" y="3830162"/>
              <a:ext cx="4965266" cy="8406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94551" y="1260333"/>
            <a:ext cx="3457853" cy="1090851"/>
            <a:chOff x="7407402" y="1805759"/>
            <a:chExt cx="3457853" cy="1090851"/>
          </a:xfrm>
        </p:grpSpPr>
        <p:pic>
          <p:nvPicPr>
            <p:cNvPr id="31"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767152" y="1948927"/>
              <a:ext cx="2664295" cy="769441"/>
            </a:xfrm>
            <a:prstGeom prst="rect">
              <a:avLst/>
            </a:prstGeom>
            <a:noFill/>
          </p:spPr>
          <p:txBody>
            <a:bodyPr wrap="square" rtlCol="0">
              <a:spAutoFit/>
            </a:bodyPr>
            <a:lstStyle/>
            <a:p>
              <a:pPr algn="ctr"/>
              <a:r>
                <a:rPr lang="en-US" sz="2200">
                  <a:latin typeface="UTM Avo" panose="02040603050506020204" pitchFamily="18" charset="0"/>
                </a:rPr>
                <a:t>Chúng ta </a:t>
              </a:r>
              <a:r>
                <a:rPr lang="en-US" sz="2200" b="1">
                  <a:solidFill>
                    <a:srgbClr val="C00000"/>
                  </a:solidFill>
                  <a:latin typeface="UTM Avo" panose="02040603050506020204" pitchFamily="18" charset="0"/>
                </a:rPr>
                <a:t>đọc nối  tiếp</a:t>
              </a:r>
              <a:r>
                <a:rPr lang="en-US" sz="2200">
                  <a:latin typeface="UTM Avo" panose="02040603050506020204" pitchFamily="18" charset="0"/>
                </a:rPr>
                <a:t> các đoạn</a:t>
              </a:r>
              <a:endParaRPr lang="en-US" sz="2000">
                <a:latin typeface="UTM Avo" panose="02040603050506020204" pitchFamily="18" charset="0"/>
              </a:endParaRPr>
            </a:p>
          </p:txBody>
        </p:sp>
      </p:grpSp>
      <p:grpSp>
        <p:nvGrpSpPr>
          <p:cNvPr id="33" name="Group 32"/>
          <p:cNvGrpSpPr/>
          <p:nvPr/>
        </p:nvGrpSpPr>
        <p:grpSpPr>
          <a:xfrm>
            <a:off x="3231969" y="934223"/>
            <a:ext cx="1767271" cy="904934"/>
            <a:chOff x="-499893" y="-848088"/>
            <a:chExt cx="2171554" cy="968426"/>
          </a:xfrm>
        </p:grpSpPr>
        <p:sp>
          <p:nvSpPr>
            <p:cNvPr id="34" name="Oval Callout 33"/>
            <p:cNvSpPr/>
            <p:nvPr/>
          </p:nvSpPr>
          <p:spPr>
            <a:xfrm>
              <a:off x="-499893" y="-818671"/>
              <a:ext cx="2171554" cy="939009"/>
            </a:xfrm>
            <a:prstGeom prst="wedgeEllipseCallout">
              <a:avLst>
                <a:gd name="adj1" fmla="val 3713"/>
                <a:gd name="adj2" fmla="val 69582"/>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94457" y="-848088"/>
              <a:ext cx="1960681" cy="823426"/>
            </a:xfrm>
            <a:prstGeom prst="rect">
              <a:avLst/>
            </a:prstGeom>
            <a:noFill/>
          </p:spPr>
          <p:txBody>
            <a:bodyPr wrap="square" rtlCol="0">
              <a:spAutoFit/>
            </a:bodyPr>
            <a:lstStyle/>
            <a:p>
              <a:pPr algn="ctr"/>
              <a:r>
                <a:rPr lang="en-US" sz="2200">
                  <a:latin typeface="UTM Avo" panose="02040603050506020204" pitchFamily="18" charset="0"/>
                </a:rPr>
                <a:t>Tớ đọc </a:t>
              </a:r>
            </a:p>
            <a:p>
              <a:pPr algn="ctr"/>
              <a:r>
                <a:rPr lang="en-US" sz="2200" b="1">
                  <a:solidFill>
                    <a:srgbClr val="C00000"/>
                  </a:solidFill>
                  <a:latin typeface="UTM Avo" panose="02040603050506020204" pitchFamily="18" charset="0"/>
                </a:rPr>
                <a:t>đoạn 2</a:t>
              </a:r>
              <a:endParaRPr lang="en-US" sz="2000" b="1">
                <a:solidFill>
                  <a:srgbClr val="C00000"/>
                </a:solidFill>
                <a:latin typeface="UTM Avo" panose="02040603050506020204" pitchFamily="18" charset="0"/>
              </a:endParaRPr>
            </a:p>
          </p:txBody>
        </p:sp>
      </p:grpSp>
      <p:grpSp>
        <p:nvGrpSpPr>
          <p:cNvPr id="36" name="Group 35"/>
          <p:cNvGrpSpPr/>
          <p:nvPr/>
        </p:nvGrpSpPr>
        <p:grpSpPr>
          <a:xfrm>
            <a:off x="5985385" y="1701869"/>
            <a:ext cx="3168352" cy="1090851"/>
            <a:chOff x="7407402" y="1805759"/>
            <a:chExt cx="3457853" cy="1090851"/>
          </a:xfrm>
        </p:grpSpPr>
        <p:pic>
          <p:nvPicPr>
            <p:cNvPr id="37"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7767153" y="1948927"/>
              <a:ext cx="2420036" cy="769441"/>
            </a:xfrm>
            <a:prstGeom prst="rect">
              <a:avLst/>
            </a:prstGeom>
            <a:noFill/>
          </p:spPr>
          <p:txBody>
            <a:bodyPr wrap="square" rtlCol="0">
              <a:spAutoFit/>
            </a:bodyPr>
            <a:lstStyle/>
            <a:p>
              <a:pPr algn="ctr"/>
              <a:r>
                <a:rPr lang="en-US" sz="2200">
                  <a:latin typeface="UTM Avo" panose="02040603050506020204" pitchFamily="18" charset="0"/>
                </a:rPr>
                <a:t>Còn tớ đọc </a:t>
              </a:r>
              <a:r>
                <a:rPr lang="en-US" sz="2200" b="1">
                  <a:solidFill>
                    <a:srgbClr val="C00000"/>
                  </a:solidFill>
                  <a:latin typeface="UTM Avo" panose="02040603050506020204" pitchFamily="18" charset="0"/>
                </a:rPr>
                <a:t>đoạn cuối</a:t>
              </a:r>
              <a:endParaRPr lang="en-US" sz="2000" b="1">
                <a:solidFill>
                  <a:srgbClr val="C00000"/>
                </a:solidFill>
                <a:latin typeface="UTM Avo" panose="02040603050506020204" pitchFamily="18" charset="0"/>
              </a:endParaRPr>
            </a:p>
          </p:txBody>
        </p:sp>
      </p:grpSp>
      <p:grpSp>
        <p:nvGrpSpPr>
          <p:cNvPr id="40" name="Group 39"/>
          <p:cNvGrpSpPr/>
          <p:nvPr/>
        </p:nvGrpSpPr>
        <p:grpSpPr>
          <a:xfrm>
            <a:off x="5036977" y="897765"/>
            <a:ext cx="1767271" cy="904934"/>
            <a:chOff x="-499893" y="-848088"/>
            <a:chExt cx="2171554" cy="968426"/>
          </a:xfrm>
        </p:grpSpPr>
        <p:sp>
          <p:nvSpPr>
            <p:cNvPr id="41" name="Oval Callout 40"/>
            <p:cNvSpPr/>
            <p:nvPr/>
          </p:nvSpPr>
          <p:spPr>
            <a:xfrm>
              <a:off x="-499893" y="-818671"/>
              <a:ext cx="2171554" cy="939009"/>
            </a:xfrm>
            <a:prstGeom prst="wedgeEllipseCallout">
              <a:avLst>
                <a:gd name="adj1" fmla="val 3713"/>
                <a:gd name="adj2" fmla="val 69582"/>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94457" y="-848088"/>
              <a:ext cx="1960681" cy="823426"/>
            </a:xfrm>
            <a:prstGeom prst="rect">
              <a:avLst/>
            </a:prstGeom>
            <a:noFill/>
          </p:spPr>
          <p:txBody>
            <a:bodyPr wrap="square" rtlCol="0">
              <a:spAutoFit/>
            </a:bodyPr>
            <a:lstStyle/>
            <a:p>
              <a:pPr algn="ctr"/>
              <a:r>
                <a:rPr lang="en-US" sz="2200">
                  <a:latin typeface="UTM Avo" panose="02040603050506020204" pitchFamily="18" charset="0"/>
                </a:rPr>
                <a:t>Tớ đọc </a:t>
              </a:r>
            </a:p>
            <a:p>
              <a:pPr algn="ctr"/>
              <a:r>
                <a:rPr lang="en-US" sz="2200" b="1">
                  <a:solidFill>
                    <a:srgbClr val="C00000"/>
                  </a:solidFill>
                  <a:latin typeface="UTM Avo" panose="02040603050506020204" pitchFamily="18" charset="0"/>
                </a:rPr>
                <a:t>đoạn 3</a:t>
              </a:r>
              <a:endParaRPr lang="en-US" sz="2000" b="1">
                <a:solidFill>
                  <a:srgbClr val="C00000"/>
                </a:solidFill>
                <a:latin typeface="UTM Avo" panose="02040603050506020204" pitchFamily="18"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899590" y="1059582"/>
            <a:ext cx="8064897" cy="702267"/>
          </a:xfrm>
          <a:prstGeom prst="roundRect">
            <a:avLst>
              <a:gd name="adj" fmla="val 16667"/>
            </a:avLst>
          </a:prstGeom>
          <a:solidFill>
            <a:srgbClr val="FFFFD9"/>
          </a:solidFill>
          <a:ln w="9525" algn="ctr">
            <a:solidFill>
              <a:srgbClr val="FFC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grpSp>
        <p:nvGrpSpPr>
          <p:cNvPr id="20" name="Group 19"/>
          <p:cNvGrpSpPr/>
          <p:nvPr/>
        </p:nvGrpSpPr>
        <p:grpSpPr>
          <a:xfrm>
            <a:off x="0" y="514367"/>
            <a:ext cx="3921361" cy="504056"/>
            <a:chOff x="506623" y="2139702"/>
            <a:chExt cx="3921361" cy="504056"/>
          </a:xfrm>
        </p:grpSpPr>
        <p:sp>
          <p:nvSpPr>
            <p:cNvPr id="21" name="Rounded Rectangle 20"/>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anose="02040603050506020204" pitchFamily="18" charset="0"/>
                </a:rPr>
                <a:t>3. Trả lời câu hỏi: </a:t>
              </a:r>
            </a:p>
          </p:txBody>
        </p:sp>
      </p:grpSp>
      <p:sp>
        <p:nvSpPr>
          <p:cNvPr id="54" name="TextBox 53"/>
          <p:cNvSpPr txBox="1"/>
          <p:nvPr/>
        </p:nvSpPr>
        <p:spPr>
          <a:xfrm>
            <a:off x="943755" y="1059582"/>
            <a:ext cx="7823995" cy="769439"/>
          </a:xfrm>
          <a:prstGeom prst="rect">
            <a:avLst/>
          </a:prstGeom>
          <a:noFill/>
        </p:spPr>
        <p:txBody>
          <a:bodyPr wrap="square" lIns="91438" tIns="45719" rIns="91438" bIns="45719" rtlCol="0">
            <a:spAutoFit/>
          </a:bodyPr>
          <a:lstStyle/>
          <a:p>
            <a:pPr algn="just"/>
            <a:r>
              <a:rPr lang="en-US" sz="2200" b="1">
                <a:solidFill>
                  <a:srgbClr val="C00000"/>
                </a:solidFill>
              </a:rPr>
              <a:t>  1. </a:t>
            </a:r>
            <a:r>
              <a:rPr lang="vi-VN" sz="2200" b="1">
                <a:solidFill>
                  <a:schemeClr val="tx1">
                    <a:lumMod val="95000"/>
                    <a:lumOff val="5000"/>
                  </a:schemeClr>
                </a:solidFill>
              </a:rPr>
              <a:t>Tìm những chi tiết thể hiện ni</a:t>
            </a:r>
            <a:r>
              <a:rPr lang="en-US" sz="2200" b="1">
                <a:solidFill>
                  <a:schemeClr val="tx1">
                    <a:lumMod val="95000"/>
                    <a:lumOff val="5000"/>
                  </a:schemeClr>
                </a:solidFill>
              </a:rPr>
              <a:t>ề</a:t>
            </a:r>
            <a:r>
              <a:rPr lang="vi-VN" sz="2200" b="1">
                <a:solidFill>
                  <a:schemeClr val="tx1">
                    <a:lumMod val="95000"/>
                    <a:lumOff val="5000"/>
                  </a:schemeClr>
                </a:solidFill>
              </a:rPr>
              <a:t>m vui khi gặp lại nhau của Chi và Sơn.</a:t>
            </a:r>
            <a:endParaRPr lang="en-US" sz="2200" b="1" dirty="0">
              <a:solidFill>
                <a:schemeClr val="tx1">
                  <a:lumMod val="95000"/>
                  <a:lumOff val="5000"/>
                </a:schemeClr>
              </a:solidFill>
            </a:endParaRPr>
          </a:p>
        </p:txBody>
      </p:sp>
      <p:pic>
        <p:nvPicPr>
          <p:cNvPr id="2253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 y="1059582"/>
            <a:ext cx="733425" cy="6762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2444440" y="1907919"/>
            <a:ext cx="3733585" cy="543471"/>
            <a:chOff x="708943" y="6078636"/>
            <a:chExt cx="5167386" cy="724626"/>
          </a:xfrm>
        </p:grpSpPr>
        <p:sp>
          <p:nvSpPr>
            <p:cNvPr id="27" name="TextBox 19"/>
            <p:cNvSpPr txBox="1"/>
            <p:nvPr/>
          </p:nvSpPr>
          <p:spPr>
            <a:xfrm>
              <a:off x="708943" y="6110865"/>
              <a:ext cx="5028546" cy="692397"/>
            </a:xfrm>
            <a:prstGeom prst="roundRect">
              <a:avLst>
                <a:gd name="adj" fmla="val 50000"/>
              </a:avLst>
            </a:prstGeom>
            <a:solidFill>
              <a:srgbClr val="F15A88"/>
            </a:solidFill>
          </p:spPr>
          <p:txBody>
            <a:bodyPr wrap="square" lIns="91403" tIns="45702" rIns="91403" bIns="45702" rtlCol="0">
              <a:spAutoFit/>
            </a:bodyPr>
            <a:lstStyle/>
            <a:p>
              <a:pPr algn="ctr" defTabSz="685800"/>
              <a:endParaRPr lang="en-US" dirty="0">
                <a:solidFill>
                  <a:prstClr val="white"/>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8" name="TextBox 20"/>
            <p:cNvSpPr txBox="1"/>
            <p:nvPr/>
          </p:nvSpPr>
          <p:spPr>
            <a:xfrm>
              <a:off x="708943" y="6078636"/>
              <a:ext cx="5167386" cy="697625"/>
            </a:xfrm>
            <a:prstGeom prst="rect">
              <a:avLst/>
            </a:prstGeom>
            <a:noFill/>
          </p:spPr>
          <p:txBody>
            <a:bodyPr wrap="square">
              <a:spAutoFit/>
            </a:bodyPr>
            <a:lstStyle/>
            <a:p>
              <a:pPr algn="ctr" defTabSz="685800"/>
              <a:r>
                <a:rPr lang="en-US" sz="2800" dirty="0" err="1">
                  <a:latin typeface="+mj-lt"/>
                  <a:ea typeface="Arial-Rounded" panose="020B0604020202020204" pitchFamily="34" charset="0"/>
                  <a:cs typeface="Arial-Rounded" panose="020B0604020202020204" pitchFamily="34" charset="0"/>
                </a:rPr>
                <a:t>Đọc</a:t>
              </a:r>
              <a:r>
                <a:rPr lang="en-US" sz="2800" dirty="0">
                  <a:latin typeface="+mj-lt"/>
                  <a:ea typeface="Arial-Rounded" panose="020B0604020202020204" pitchFamily="34" charset="0"/>
                  <a:cs typeface="Arial-Rounded" panose="020B0604020202020204" pitchFamily="34" charset="0"/>
                </a:rPr>
                <a:t> </a:t>
              </a:r>
              <a:r>
                <a:rPr lang="en-US" sz="2800" err="1">
                  <a:latin typeface="+mj-lt"/>
                  <a:ea typeface="Arial-Rounded" panose="020B0604020202020204" pitchFamily="34" charset="0"/>
                  <a:cs typeface="Arial-Rounded" panose="020B0604020202020204" pitchFamily="34" charset="0"/>
                </a:rPr>
                <a:t>thầm</a:t>
              </a:r>
              <a:r>
                <a:rPr lang="en-US" sz="2800">
                  <a:latin typeface="+mj-lt"/>
                  <a:ea typeface="Arial-Rounded" panose="020B0604020202020204" pitchFamily="34" charset="0"/>
                  <a:cs typeface="Arial-Rounded" panose="020B0604020202020204" pitchFamily="34" charset="0"/>
                </a:rPr>
                <a:t> đoạn 1 + 2</a:t>
              </a:r>
              <a:endParaRPr lang="en-US" sz="2800" dirty="0">
                <a:latin typeface="+mj-lt"/>
                <a:ea typeface="Arial-Rounded" panose="020B0604020202020204" pitchFamily="34" charset="0"/>
                <a:cs typeface="Arial-Rounded" panose="020B0604020202020204" pitchFamily="34" charset="0"/>
              </a:endParaRPr>
            </a:p>
          </p:txBody>
        </p:sp>
      </p:grpSp>
      <p:sp>
        <p:nvSpPr>
          <p:cNvPr id="32" name="Rounded Rectangular Callout 31"/>
          <p:cNvSpPr/>
          <p:nvPr/>
        </p:nvSpPr>
        <p:spPr>
          <a:xfrm>
            <a:off x="3921361" y="2249414"/>
            <a:ext cx="5115135" cy="2233323"/>
          </a:xfrm>
          <a:prstGeom prst="wedgeRoundRectCallout">
            <a:avLst>
              <a:gd name="adj1" fmla="val -67462"/>
              <a:gd name="adj2" fmla="val -11929"/>
              <a:gd name="adj3" fmla="val 16667"/>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marL="342900" indent="-342900" algn="just" defTabSz="685800">
              <a:buFontTx/>
              <a:buChar char="-"/>
            </a:pPr>
            <a:r>
              <a:rPr lang="vi-VN" sz="2200">
                <a:solidFill>
                  <a:schemeClr val="tx1"/>
                </a:solidFill>
                <a:latin typeface="+mj-lt"/>
                <a:cs typeface="Arial-Rounded" panose="020B0604020202020204" pitchFamily="34" charset="0"/>
                <a:sym typeface="+mn-ea"/>
              </a:rPr>
              <a:t>Sơn vẫy rối rít</a:t>
            </a:r>
            <a:endParaRPr lang="en-US" sz="2200">
              <a:solidFill>
                <a:schemeClr val="tx1"/>
              </a:solidFill>
              <a:latin typeface="+mj-lt"/>
              <a:cs typeface="Arial-Rounded" panose="020B0604020202020204" pitchFamily="34" charset="0"/>
              <a:sym typeface="+mn-ea"/>
            </a:endParaRPr>
          </a:p>
          <a:p>
            <a:pPr marL="342900" indent="-342900" algn="just" defTabSz="685800">
              <a:buFontTx/>
              <a:buChar char="-"/>
            </a:pPr>
            <a:r>
              <a:rPr lang="vi-VN" sz="2200">
                <a:solidFill>
                  <a:schemeClr val="tx1"/>
                </a:solidFill>
                <a:latin typeface="+mj-lt"/>
                <a:cs typeface="Arial-Rounded" panose="020B0604020202020204" pitchFamily="34" charset="0"/>
                <a:sym typeface="+mn-ea"/>
              </a:rPr>
              <a:t> Sơn cho Chi một chiếc diều rất xinh</a:t>
            </a:r>
            <a:endParaRPr lang="en-US" sz="2200">
              <a:solidFill>
                <a:schemeClr val="tx1"/>
              </a:solidFill>
              <a:latin typeface="+mj-lt"/>
              <a:cs typeface="Arial-Rounded" panose="020B0604020202020204" pitchFamily="34" charset="0"/>
              <a:sym typeface="+mn-ea"/>
            </a:endParaRPr>
          </a:p>
          <a:p>
            <a:pPr marL="342900" indent="-342900" algn="just" defTabSz="685800">
              <a:buFontTx/>
              <a:buChar char="-"/>
            </a:pPr>
            <a:r>
              <a:rPr lang="vi-VN" sz="2200">
                <a:solidFill>
                  <a:schemeClr val="tx1"/>
                </a:solidFill>
                <a:latin typeface="+mj-lt"/>
                <a:cs typeface="Arial-Rounded" panose="020B0604020202020204" pitchFamily="34" charset="0"/>
                <a:sym typeface="+mn-ea"/>
              </a:rPr>
              <a:t> Chi mừng rỡ chạy ra</a:t>
            </a:r>
            <a:endParaRPr lang="en-US" sz="2200">
              <a:solidFill>
                <a:schemeClr val="tx1"/>
              </a:solidFill>
              <a:latin typeface="+mj-lt"/>
              <a:cs typeface="Arial-Rounded" panose="020B0604020202020204" pitchFamily="34" charset="0"/>
              <a:sym typeface="+mn-ea"/>
            </a:endParaRPr>
          </a:p>
          <a:p>
            <a:pPr marL="342900" indent="-342900" algn="just" defTabSz="685800">
              <a:buFontTx/>
              <a:buChar char="-"/>
            </a:pPr>
            <a:r>
              <a:rPr lang="vi-VN" sz="2200">
                <a:solidFill>
                  <a:schemeClr val="tx1"/>
                </a:solidFill>
                <a:latin typeface="+mj-lt"/>
                <a:cs typeface="Arial-Rounded" panose="020B0604020202020204" pitchFamily="34" charset="0"/>
                <a:sym typeface="+mn-ea"/>
              </a:rPr>
              <a:t> Hai bạn có bao nhiêu chuyện để kể với nhau.</a:t>
            </a:r>
            <a:endParaRPr lang="en-US" sz="2200" dirty="0">
              <a:solidFill>
                <a:srgbClr val="C00000"/>
              </a:solidFill>
              <a:latin typeface="+mj-lt"/>
              <a:cs typeface="Arial-Rounded" panose="020B0604020202020204" pitchFamily="34" charset="0"/>
              <a:sym typeface="+mn-ea"/>
            </a:endParaRPr>
          </a:p>
        </p:txBody>
      </p:sp>
      <p:pic>
        <p:nvPicPr>
          <p:cNvPr id="31" name="Picture 5" descr="C:\Users\Administrator\Application Data\Zamaan's Software\psc\screenshot.JPG"/>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1387"/>
          <a:stretch>
            <a:fillRect/>
          </a:stretch>
        </p:blipFill>
        <p:spPr bwMode="auto">
          <a:xfrm>
            <a:off x="73540" y="2621632"/>
            <a:ext cx="3418340" cy="203835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flipV="1">
            <a:off x="1619672" y="1410715"/>
            <a:ext cx="2301689" cy="89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40097" y="1427009"/>
            <a:ext cx="24636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wipe(down)">
                                      <p:cBhvr>
                                        <p:cTn id="12" dur="500"/>
                                        <p:tgtEl>
                                          <p:spTgt spid="22530"/>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xEl>
                                              <p:pRg st="0" end="0"/>
                                            </p:txEl>
                                          </p:spTgt>
                                        </p:tgtEl>
                                        <p:attrNameLst>
                                          <p:attrName>style.visibility</p:attrName>
                                        </p:attrNameLst>
                                      </p:cBhvr>
                                      <p:to>
                                        <p:strVal val="visible"/>
                                      </p:to>
                                    </p:set>
                                    <p:animEffect transition="in" filter="wipe(left)">
                                      <p:cBhvr>
                                        <p:cTn id="17" dur="500"/>
                                        <p:tgtEl>
                                          <p:spTgt spid="54">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up)">
                                      <p:cBhvr>
                                        <p:cTn id="23" dur="6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10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1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2">
                                            <p:txEl>
                                              <p:pRg st="0" end="0"/>
                                            </p:txEl>
                                          </p:spTgt>
                                        </p:tgtEl>
                                        <p:attrNameLst>
                                          <p:attrName>style.visibility</p:attrName>
                                        </p:attrNameLst>
                                      </p:cBhvr>
                                      <p:to>
                                        <p:strVal val="visible"/>
                                      </p:to>
                                    </p:set>
                                    <p:animEffect transition="in" filter="wipe(left)">
                                      <p:cBhvr>
                                        <p:cTn id="43" dur="1000"/>
                                        <p:tgtEl>
                                          <p:spTgt spid="32">
                                            <p:txEl>
                                              <p:pRg st="0" end="0"/>
                                            </p:txEl>
                                          </p:spTgt>
                                        </p:tgtEl>
                                      </p:cBhvr>
                                    </p:animEffect>
                                  </p:childTnLst>
                                </p:cTn>
                              </p:par>
                              <p:par>
                                <p:cTn id="44" presetID="42" presetClass="exit" presetSubtype="0" fill="hold" nodeType="withEffect">
                                  <p:stCondLst>
                                    <p:cond delay="0"/>
                                  </p:stCondLst>
                                  <p:childTnLst>
                                    <p:animEffect transition="out" filter="fade">
                                      <p:cBhvr>
                                        <p:cTn id="45" dur="1000"/>
                                        <p:tgtEl>
                                          <p:spTgt spid="26"/>
                                        </p:tgtEl>
                                      </p:cBhvr>
                                    </p:animEffect>
                                    <p:anim calcmode="lin" valueType="num">
                                      <p:cBhvr>
                                        <p:cTn id="46" dur="1000"/>
                                        <p:tgtEl>
                                          <p:spTgt spid="26"/>
                                        </p:tgtEl>
                                        <p:attrNameLst>
                                          <p:attrName>ppt_x</p:attrName>
                                        </p:attrNameLst>
                                      </p:cBhvr>
                                      <p:tavLst>
                                        <p:tav tm="0">
                                          <p:val>
                                            <p:strVal val="ppt_x"/>
                                          </p:val>
                                        </p:tav>
                                        <p:tav tm="100000">
                                          <p:val>
                                            <p:strVal val="ppt_x"/>
                                          </p:val>
                                        </p:tav>
                                      </p:tavLst>
                                    </p:anim>
                                    <p:anim calcmode="lin" valueType="num">
                                      <p:cBhvr>
                                        <p:cTn id="47" dur="1000"/>
                                        <p:tgtEl>
                                          <p:spTgt spid="26"/>
                                        </p:tgtEl>
                                        <p:attrNameLst>
                                          <p:attrName>ppt_y</p:attrName>
                                        </p:attrNameLst>
                                      </p:cBhvr>
                                      <p:tavLst>
                                        <p:tav tm="0">
                                          <p:val>
                                            <p:strVal val="ppt_y"/>
                                          </p:val>
                                        </p:tav>
                                        <p:tav tm="100000">
                                          <p:val>
                                            <p:strVal val="ppt_y+.1"/>
                                          </p:val>
                                        </p:tav>
                                      </p:tavLst>
                                    </p:anim>
                                    <p:set>
                                      <p:cBhvr>
                                        <p:cTn id="48" dur="1" fill="hold">
                                          <p:stCondLst>
                                            <p:cond delay="999"/>
                                          </p:stCondLst>
                                        </p:cTn>
                                        <p:tgtEl>
                                          <p:spTgt spid="26"/>
                                        </p:tgtEl>
                                        <p:attrNameLst>
                                          <p:attrName>style.visibility</p:attrName>
                                        </p:attrNameLst>
                                      </p:cBhvr>
                                      <p:to>
                                        <p:strVal val="hidden"/>
                                      </p:to>
                                    </p:set>
                                  </p:childTnLst>
                                </p:cTn>
                              </p:par>
                              <p:par>
                                <p:cTn id="49" presetID="2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2">
                                            <p:txEl>
                                              <p:pRg st="1" end="1"/>
                                            </p:txEl>
                                          </p:spTgt>
                                        </p:tgtEl>
                                        <p:attrNameLst>
                                          <p:attrName>style.visibility</p:attrName>
                                        </p:attrNameLst>
                                      </p:cBhvr>
                                      <p:to>
                                        <p:strVal val="visible"/>
                                      </p:to>
                                    </p:set>
                                    <p:animEffect transition="in" filter="wipe(left)">
                                      <p:cBhvr>
                                        <p:cTn id="56" dur="1000"/>
                                        <p:tgtEl>
                                          <p:spTgt spid="3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2">
                                            <p:txEl>
                                              <p:pRg st="2" end="2"/>
                                            </p:txEl>
                                          </p:spTgt>
                                        </p:tgtEl>
                                        <p:attrNameLst>
                                          <p:attrName>style.visibility</p:attrName>
                                        </p:attrNameLst>
                                      </p:cBhvr>
                                      <p:to>
                                        <p:strVal val="visible"/>
                                      </p:to>
                                    </p:set>
                                    <p:animEffect transition="in" filter="wipe(left)">
                                      <p:cBhvr>
                                        <p:cTn id="61" dur="1000"/>
                                        <p:tgtEl>
                                          <p:spTgt spid="3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2">
                                            <p:txEl>
                                              <p:pRg st="3" end="3"/>
                                            </p:txEl>
                                          </p:spTgt>
                                        </p:tgtEl>
                                        <p:attrNameLst>
                                          <p:attrName>style.visibility</p:attrName>
                                        </p:attrNameLst>
                                      </p:cBhvr>
                                      <p:to>
                                        <p:strVal val="visible"/>
                                      </p:to>
                                    </p:set>
                                    <p:animEffect transition="in" filter="wipe(left)">
                                      <p:cBhvr>
                                        <p:cTn id="66" dur="10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2" grpId="0" animBg="1"/>
      <p:bldP spid="3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899590" y="555526"/>
            <a:ext cx="8064897" cy="523753"/>
          </a:xfrm>
          <a:prstGeom prst="roundRect">
            <a:avLst>
              <a:gd name="adj" fmla="val 16667"/>
            </a:avLst>
          </a:prstGeom>
          <a:solidFill>
            <a:srgbClr val="FFFFD9"/>
          </a:solidFill>
          <a:ln w="9525" algn="ctr">
            <a:solidFill>
              <a:srgbClr val="FFC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54" name="TextBox 53"/>
          <p:cNvSpPr txBox="1"/>
          <p:nvPr/>
        </p:nvSpPr>
        <p:spPr>
          <a:xfrm>
            <a:off x="943755" y="555526"/>
            <a:ext cx="7823995" cy="430885"/>
          </a:xfrm>
          <a:prstGeom prst="rect">
            <a:avLst/>
          </a:prstGeom>
          <a:noFill/>
        </p:spPr>
        <p:txBody>
          <a:bodyPr wrap="square" lIns="91438" tIns="45719" rIns="91438" bIns="45719" rtlCol="0">
            <a:spAutoFit/>
          </a:bodyPr>
          <a:lstStyle/>
          <a:p>
            <a:pPr algn="just"/>
            <a:r>
              <a:rPr lang="en-US" sz="2200" b="1">
                <a:solidFill>
                  <a:srgbClr val="C00000"/>
                </a:solidFill>
              </a:rPr>
              <a:t>2</a:t>
            </a:r>
            <a:r>
              <a:rPr lang="en-US" sz="2200" b="1">
                <a:solidFill>
                  <a:schemeClr val="tx1">
                    <a:lumMod val="95000"/>
                    <a:lumOff val="5000"/>
                  </a:schemeClr>
                </a:solidFill>
              </a:rPr>
              <a:t>. </a:t>
            </a:r>
            <a:r>
              <a:rPr lang="vi-VN" sz="2200" b="1">
                <a:solidFill>
                  <a:schemeClr val="tx1">
                    <a:lumMod val="95000"/>
                    <a:lumOff val="5000"/>
                  </a:schemeClr>
                </a:solidFill>
              </a:rPr>
              <a:t>Sơn đã có những trải nghiệm gì trong mùa hè?</a:t>
            </a:r>
            <a:endParaRPr lang="en-US" sz="2200" b="1" dirty="0">
              <a:solidFill>
                <a:schemeClr val="tx1">
                  <a:lumMod val="95000"/>
                  <a:lumOff val="5000"/>
                </a:schemeClr>
              </a:solidFill>
            </a:endParaRPr>
          </a:p>
        </p:txBody>
      </p:sp>
      <p:pic>
        <p:nvPicPr>
          <p:cNvPr id="2253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 y="555526"/>
            <a:ext cx="733425" cy="6762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2590433" y="1230457"/>
            <a:ext cx="3733585" cy="540562"/>
            <a:chOff x="708943" y="6082515"/>
            <a:chExt cx="5167386" cy="720747"/>
          </a:xfrm>
        </p:grpSpPr>
        <p:sp>
          <p:nvSpPr>
            <p:cNvPr id="27" name="TextBox 19"/>
            <p:cNvSpPr txBox="1"/>
            <p:nvPr/>
          </p:nvSpPr>
          <p:spPr>
            <a:xfrm>
              <a:off x="708943" y="6110865"/>
              <a:ext cx="5028546" cy="692397"/>
            </a:xfrm>
            <a:prstGeom prst="roundRect">
              <a:avLst>
                <a:gd name="adj" fmla="val 50000"/>
              </a:avLst>
            </a:prstGeom>
            <a:solidFill>
              <a:srgbClr val="F15A88"/>
            </a:solidFill>
          </p:spPr>
          <p:txBody>
            <a:bodyPr wrap="square" lIns="91403" tIns="45702" rIns="91403" bIns="45702" rtlCol="0">
              <a:spAutoFit/>
            </a:bodyPr>
            <a:lstStyle/>
            <a:p>
              <a:pPr algn="ctr" defTabSz="685800"/>
              <a:endParaRPr lang="en-US" dirty="0">
                <a:solidFill>
                  <a:prstClr val="white"/>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8" name="TextBox 20"/>
            <p:cNvSpPr txBox="1"/>
            <p:nvPr/>
          </p:nvSpPr>
          <p:spPr>
            <a:xfrm>
              <a:off x="708943" y="6082515"/>
              <a:ext cx="5167386" cy="697624"/>
            </a:xfrm>
            <a:prstGeom prst="rect">
              <a:avLst/>
            </a:prstGeom>
            <a:noFill/>
          </p:spPr>
          <p:txBody>
            <a:bodyPr wrap="square">
              <a:spAutoFit/>
            </a:bodyPr>
            <a:lstStyle/>
            <a:p>
              <a:pPr algn="ctr" defTabSz="685800"/>
              <a:r>
                <a:rPr lang="en-US" sz="2800" dirty="0" err="1">
                  <a:latin typeface="+mj-lt"/>
                  <a:ea typeface="Arial-Rounded" panose="020B0604020202020204" pitchFamily="34" charset="0"/>
                  <a:cs typeface="Arial-Rounded" panose="020B0604020202020204" pitchFamily="34" charset="0"/>
                </a:rPr>
                <a:t>Đọc</a:t>
              </a:r>
              <a:r>
                <a:rPr lang="en-US" sz="2800" dirty="0">
                  <a:latin typeface="+mj-lt"/>
                  <a:ea typeface="Arial-Rounded" panose="020B0604020202020204" pitchFamily="34" charset="0"/>
                  <a:cs typeface="Arial-Rounded" panose="020B0604020202020204" pitchFamily="34" charset="0"/>
                </a:rPr>
                <a:t> </a:t>
              </a:r>
              <a:r>
                <a:rPr lang="en-US" sz="2800" err="1">
                  <a:latin typeface="+mj-lt"/>
                  <a:ea typeface="Arial-Rounded" panose="020B0604020202020204" pitchFamily="34" charset="0"/>
                  <a:cs typeface="Arial-Rounded" panose="020B0604020202020204" pitchFamily="34" charset="0"/>
                </a:rPr>
                <a:t>thầm</a:t>
              </a:r>
              <a:r>
                <a:rPr lang="en-US" sz="2800">
                  <a:latin typeface="+mj-lt"/>
                  <a:ea typeface="Arial-Rounded" panose="020B0604020202020204" pitchFamily="34" charset="0"/>
                  <a:cs typeface="Arial-Rounded" panose="020B0604020202020204" pitchFamily="34" charset="0"/>
                </a:rPr>
                <a:t> đoạn 2</a:t>
              </a:r>
              <a:endParaRPr lang="en-US" sz="2800" dirty="0">
                <a:latin typeface="+mj-lt"/>
                <a:ea typeface="Arial-Rounded" panose="020B0604020202020204" pitchFamily="34" charset="0"/>
                <a:cs typeface="Arial-Rounded" panose="020B0604020202020204" pitchFamily="34" charset="0"/>
              </a:endParaRPr>
            </a:p>
          </p:txBody>
        </p:sp>
      </p:grpSp>
      <p:cxnSp>
        <p:nvCxnSpPr>
          <p:cNvPr id="25" name="Straight Connector 24"/>
          <p:cNvCxnSpPr/>
          <p:nvPr/>
        </p:nvCxnSpPr>
        <p:spPr>
          <a:xfrm flipV="1">
            <a:off x="2843808" y="927759"/>
            <a:ext cx="2448272" cy="31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a:spLocks noChangeArrowheads="1"/>
          </p:cNvSpPr>
          <p:nvPr/>
        </p:nvSpPr>
        <p:spPr bwMode="auto">
          <a:xfrm>
            <a:off x="3526671" y="2353520"/>
            <a:ext cx="1861108" cy="1015653"/>
          </a:xfrm>
          <a:prstGeom prst="roundRect">
            <a:avLst>
              <a:gd name="adj" fmla="val 16667"/>
            </a:avLst>
          </a:prstGeom>
          <a:solidFill>
            <a:srgbClr val="C9FFE1"/>
          </a:solidFill>
          <a:ln w="9525" algn="ctr">
            <a:solidFill>
              <a:srgbClr val="FF6600"/>
            </a:solidFill>
            <a:round/>
          </a:ln>
        </p:spPr>
        <p:txBody>
          <a:bodyPr lIns="91430" tIns="45715" rIns="91430" bIns="45715"/>
          <a:lstStyle/>
          <a:p>
            <a:endParaRPr lang="en-US" sz="2200">
              <a:solidFill>
                <a:prstClr val="black"/>
              </a:solidFill>
            </a:endParaRPr>
          </a:p>
        </p:txBody>
      </p:sp>
      <p:sp>
        <p:nvSpPr>
          <p:cNvPr id="29" name="Rectangle 28"/>
          <p:cNvSpPr>
            <a:spLocks noChangeArrowheads="1"/>
          </p:cNvSpPr>
          <p:nvPr/>
        </p:nvSpPr>
        <p:spPr bwMode="auto">
          <a:xfrm>
            <a:off x="3367405" y="2413635"/>
            <a:ext cx="1955165" cy="101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gn="l">
              <a:lnSpc>
                <a:spcPct val="150000"/>
              </a:lnSpc>
            </a:pPr>
            <a:r>
              <a:rPr lang="en-US" sz="2000" b="1">
                <a:solidFill>
                  <a:srgbClr val="002060"/>
                </a:solidFill>
                <a:latin typeface="UTM Avo" panose="02040603050506020204" pitchFamily="18" charset="0"/>
              </a:rPr>
              <a:t>Trải nghiệm của Sơn</a:t>
            </a:r>
            <a:endParaRPr lang="en-US" sz="2000" b="1" dirty="0">
              <a:solidFill>
                <a:srgbClr val="002060"/>
              </a:solidFill>
              <a:latin typeface="UTM Avo" panose="02040603050506020204" pitchFamily="18" charset="0"/>
            </a:endParaRPr>
          </a:p>
        </p:txBody>
      </p:sp>
      <p:sp>
        <p:nvSpPr>
          <p:cNvPr id="30" name="Rounded Rectangle 29"/>
          <p:cNvSpPr>
            <a:spLocks noChangeArrowheads="1"/>
          </p:cNvSpPr>
          <p:nvPr/>
        </p:nvSpPr>
        <p:spPr bwMode="auto">
          <a:xfrm>
            <a:off x="6024201" y="1961555"/>
            <a:ext cx="3036006" cy="733665"/>
          </a:xfrm>
          <a:prstGeom prst="roundRect">
            <a:avLst>
              <a:gd name="adj" fmla="val 16667"/>
            </a:avLst>
          </a:prstGeom>
          <a:solidFill>
            <a:srgbClr val="FFE285"/>
          </a:solidFill>
          <a:ln w="9525" algn="ctr">
            <a:solidFill>
              <a:srgbClr val="FF6600"/>
            </a:solidFill>
            <a:round/>
          </a:ln>
        </p:spPr>
        <p:txBody>
          <a:bodyPr lIns="91430" tIns="45715" rIns="91430" bIns="45715"/>
          <a:lstStyle/>
          <a:p>
            <a:r>
              <a:rPr lang="en-US" sz="2200">
                <a:solidFill>
                  <a:prstClr val="black"/>
                </a:solidFill>
              </a:rPr>
              <a:t>theo ông bà đi trồng rau, câu cá</a:t>
            </a:r>
          </a:p>
        </p:txBody>
      </p:sp>
      <p:cxnSp>
        <p:nvCxnSpPr>
          <p:cNvPr id="33" name="Curved Connector 30"/>
          <p:cNvCxnSpPr>
            <a:cxnSpLocks noChangeShapeType="1"/>
            <a:stCxn id="24" idx="3"/>
            <a:endCxn id="30" idx="1"/>
          </p:cNvCxnSpPr>
          <p:nvPr/>
        </p:nvCxnSpPr>
        <p:spPr bwMode="auto">
          <a:xfrm flipV="1">
            <a:off x="5387779" y="2328388"/>
            <a:ext cx="636422" cy="532959"/>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Rounded Rectangle 33"/>
          <p:cNvSpPr>
            <a:spLocks noChangeArrowheads="1"/>
          </p:cNvSpPr>
          <p:nvPr/>
        </p:nvSpPr>
        <p:spPr bwMode="auto">
          <a:xfrm>
            <a:off x="6070123" y="2940961"/>
            <a:ext cx="2990083" cy="727223"/>
          </a:xfrm>
          <a:prstGeom prst="roundRect">
            <a:avLst>
              <a:gd name="adj" fmla="val 16667"/>
            </a:avLst>
          </a:prstGeom>
          <a:solidFill>
            <a:srgbClr val="FFE285"/>
          </a:solidFill>
          <a:ln w="9525" algn="ctr">
            <a:solidFill>
              <a:srgbClr val="FF6600"/>
            </a:solidFill>
            <a:round/>
          </a:ln>
        </p:spPr>
        <p:txBody>
          <a:bodyPr lIns="91430" tIns="45715" rIns="91430" bIns="45715"/>
          <a:lstStyle/>
          <a:p>
            <a:r>
              <a:rPr lang="en-US" sz="2200">
                <a:solidFill>
                  <a:prstClr val="black"/>
                </a:solidFill>
              </a:rPr>
              <a:t>cùng các bạn đi thả diều.</a:t>
            </a:r>
          </a:p>
        </p:txBody>
      </p:sp>
      <p:cxnSp>
        <p:nvCxnSpPr>
          <p:cNvPr id="35" name="Curved Connector 30"/>
          <p:cNvCxnSpPr>
            <a:cxnSpLocks noChangeShapeType="1"/>
            <a:stCxn id="24" idx="3"/>
            <a:endCxn id="34" idx="1"/>
          </p:cNvCxnSpPr>
          <p:nvPr/>
        </p:nvCxnSpPr>
        <p:spPr bwMode="auto">
          <a:xfrm>
            <a:off x="5387779" y="2861347"/>
            <a:ext cx="682344" cy="443226"/>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Rounded Rectangle 35"/>
          <p:cNvSpPr>
            <a:spLocks noChangeArrowheads="1"/>
          </p:cNvSpPr>
          <p:nvPr/>
        </p:nvSpPr>
        <p:spPr bwMode="auto">
          <a:xfrm>
            <a:off x="6070122" y="3851303"/>
            <a:ext cx="2990083" cy="764618"/>
          </a:xfrm>
          <a:prstGeom prst="roundRect">
            <a:avLst>
              <a:gd name="adj" fmla="val 16667"/>
            </a:avLst>
          </a:prstGeom>
          <a:solidFill>
            <a:srgbClr val="FFE285"/>
          </a:solidFill>
          <a:ln w="9525" algn="ctr">
            <a:solidFill>
              <a:srgbClr val="FF6600"/>
            </a:solidFill>
            <a:round/>
          </a:ln>
        </p:spPr>
        <p:txBody>
          <a:bodyPr lIns="91430" tIns="45715" rIns="91430" bIns="45715"/>
          <a:lstStyle/>
          <a:p>
            <a:r>
              <a:rPr lang="en-US" sz="2200">
                <a:solidFill>
                  <a:prstClr val="black"/>
                </a:solidFill>
              </a:rPr>
              <a:t>nằm lăn ra bãi cỏ ngắm trời.</a:t>
            </a:r>
          </a:p>
        </p:txBody>
      </p:sp>
      <p:cxnSp>
        <p:nvCxnSpPr>
          <p:cNvPr id="37" name="Curved Connector 30"/>
          <p:cNvCxnSpPr>
            <a:cxnSpLocks noChangeShapeType="1"/>
            <a:stCxn id="24" idx="3"/>
            <a:endCxn id="36" idx="1"/>
          </p:cNvCxnSpPr>
          <p:nvPr/>
        </p:nvCxnSpPr>
        <p:spPr bwMode="auto">
          <a:xfrm>
            <a:off x="5387779" y="2861347"/>
            <a:ext cx="682343" cy="1372265"/>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8" name="Picture 2" descr="C:\Users\Administrator\Application Data\Zamaan's Software\psc\screenshot.JPG"/>
          <p:cNvPicPr>
            <a:picLocks noChangeAspect="1" noChangeArrowheads="1"/>
          </p:cNvPicPr>
          <p:nvPr/>
        </p:nvPicPr>
        <p:blipFill rotWithShape="1">
          <a:blip r:embed="rId7">
            <a:clrChange>
              <a:clrFrom>
                <a:srgbClr val="FCFCFC"/>
              </a:clrFrom>
              <a:clrTo>
                <a:srgbClr val="FCFCFC">
                  <a:alpha val="0"/>
                </a:srgbClr>
              </a:clrTo>
            </a:clrChange>
            <a:extLst>
              <a:ext uri="{28A0092B-C50C-407E-A947-70E740481C1C}">
                <a14:useLocalDpi xmlns:a14="http://schemas.microsoft.com/office/drawing/2010/main" val="0"/>
              </a:ext>
            </a:extLst>
          </a:blip>
          <a:srcRect r="9029"/>
          <a:stretch>
            <a:fillRect/>
          </a:stretch>
        </p:blipFill>
        <p:spPr bwMode="auto">
          <a:xfrm>
            <a:off x="-108267" y="2144221"/>
            <a:ext cx="3851920" cy="25429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wipe(left)">
                                      <p:cBhvr>
                                        <p:cTn id="12" dur="500"/>
                                        <p:tgtEl>
                                          <p:spTgt spid="54">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up)">
                                      <p:cBhvr>
                                        <p:cTn id="15" dur="6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par>
                                <p:cTn id="26" presetID="22" presetClass="entr" presetSubtype="4"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par>
                                <p:cTn id="34" presetID="42" presetClass="exit" presetSubtype="0" fill="hold" nodeType="withEffect">
                                  <p:stCondLst>
                                    <p:cond delay="0"/>
                                  </p:stCondLst>
                                  <p:childTnLst>
                                    <p:animEffect transition="out" filter="fade">
                                      <p:cBhvr>
                                        <p:cTn id="35" dur="1000"/>
                                        <p:tgtEl>
                                          <p:spTgt spid="26"/>
                                        </p:tgtEl>
                                      </p:cBhvr>
                                    </p:animEffect>
                                    <p:anim calcmode="lin" valueType="num">
                                      <p:cBhvr>
                                        <p:cTn id="36" dur="1000"/>
                                        <p:tgtEl>
                                          <p:spTgt spid="26"/>
                                        </p:tgtEl>
                                        <p:attrNameLst>
                                          <p:attrName>ppt_x</p:attrName>
                                        </p:attrNameLst>
                                      </p:cBhvr>
                                      <p:tavLst>
                                        <p:tav tm="0">
                                          <p:val>
                                            <p:strVal val="ppt_x"/>
                                          </p:val>
                                        </p:tav>
                                        <p:tav tm="100000">
                                          <p:val>
                                            <p:strVal val="ppt_x"/>
                                          </p:val>
                                        </p:tav>
                                      </p:tavLst>
                                    </p:anim>
                                    <p:anim calcmode="lin" valueType="num">
                                      <p:cBhvr>
                                        <p:cTn id="37" dur="1000"/>
                                        <p:tgtEl>
                                          <p:spTgt spid="26"/>
                                        </p:tgtEl>
                                        <p:attrNameLst>
                                          <p:attrName>ppt_y</p:attrName>
                                        </p:attrNameLst>
                                      </p:cBhvr>
                                      <p:tavLst>
                                        <p:tav tm="0">
                                          <p:val>
                                            <p:strVal val="ppt_y"/>
                                          </p:val>
                                        </p:tav>
                                        <p:tav tm="100000">
                                          <p:val>
                                            <p:strVal val="ppt_y+.1"/>
                                          </p:val>
                                        </p:tav>
                                      </p:tavLst>
                                    </p:anim>
                                    <p:set>
                                      <p:cBhvr>
                                        <p:cTn id="38" dur="1" fill="hold">
                                          <p:stCondLst>
                                            <p:cond delay="999"/>
                                          </p:stCondLst>
                                        </p:cTn>
                                        <p:tgtEl>
                                          <p:spTgt spid="26"/>
                                        </p:tgtEl>
                                        <p:attrNameLst>
                                          <p:attrName>style.visibility</p:attrName>
                                        </p:attrNameLst>
                                      </p:cBhvr>
                                      <p:to>
                                        <p:strVal val="hidden"/>
                                      </p:to>
                                    </p:set>
                                  </p:childTnLst>
                                </p:cTn>
                              </p:par>
                              <p:par>
                                <p:cTn id="39" presetID="6" presetClass="entr" presetSubtype="16"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ircle(in)">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circle(in)">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left)">
                                      <p:cBhvr>
                                        <p:cTn id="62" dur="500"/>
                                        <p:tgtEl>
                                          <p:spTgt spid="37"/>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circle(in)">
                                      <p:cBhvr>
                                        <p:cTn id="6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4" grpId="0" animBg="1"/>
      <p:bldP spid="29" grpId="0"/>
      <p:bldP spid="30" grpId="0" animBg="1"/>
      <p:bldP spid="34"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899590" y="555526"/>
            <a:ext cx="8064897" cy="523753"/>
          </a:xfrm>
          <a:prstGeom prst="roundRect">
            <a:avLst>
              <a:gd name="adj" fmla="val 16667"/>
            </a:avLst>
          </a:prstGeom>
          <a:solidFill>
            <a:srgbClr val="FFFFD9"/>
          </a:solidFill>
          <a:ln w="9525" algn="ctr">
            <a:solidFill>
              <a:srgbClr val="FFC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54" name="TextBox 53"/>
          <p:cNvSpPr txBox="1"/>
          <p:nvPr/>
        </p:nvSpPr>
        <p:spPr>
          <a:xfrm>
            <a:off x="943755" y="555526"/>
            <a:ext cx="7823995" cy="430885"/>
          </a:xfrm>
          <a:prstGeom prst="rect">
            <a:avLst/>
          </a:prstGeom>
          <a:noFill/>
        </p:spPr>
        <p:txBody>
          <a:bodyPr wrap="square" lIns="91438" tIns="45719" rIns="91438" bIns="45719" rtlCol="0">
            <a:spAutoFit/>
          </a:bodyPr>
          <a:lstStyle/>
          <a:p>
            <a:pPr algn="just"/>
            <a:r>
              <a:rPr lang="en-US" sz="2200" b="1">
                <a:solidFill>
                  <a:srgbClr val="C00000"/>
                </a:solidFill>
              </a:rPr>
              <a:t>3</a:t>
            </a:r>
            <a:r>
              <a:rPr lang="en-US" sz="2200" b="1">
                <a:solidFill>
                  <a:schemeClr val="tx1">
                    <a:lumMod val="95000"/>
                    <a:lumOff val="5000"/>
                  </a:schemeClr>
                </a:solidFill>
              </a:rPr>
              <a:t>. </a:t>
            </a:r>
            <a:r>
              <a:rPr lang="vi-VN" sz="2200" b="1">
                <a:solidFill>
                  <a:schemeClr val="tx1">
                    <a:lumMod val="95000"/>
                    <a:lumOff val="5000"/>
                  </a:schemeClr>
                </a:solidFill>
              </a:rPr>
              <a:t>Trải nghiệm mùa hè c</a:t>
            </a:r>
            <a:r>
              <a:rPr lang="en-US" sz="2200" b="1">
                <a:solidFill>
                  <a:schemeClr val="tx1">
                    <a:lumMod val="95000"/>
                    <a:lumOff val="5000"/>
                  </a:schemeClr>
                </a:solidFill>
              </a:rPr>
              <a:t>ủ</a:t>
            </a:r>
            <a:r>
              <a:rPr lang="vi-VN" sz="2200" b="1">
                <a:solidFill>
                  <a:schemeClr val="tx1">
                    <a:lumMod val="95000"/>
                    <a:lumOff val="5000"/>
                  </a:schemeClr>
                </a:solidFill>
              </a:rPr>
              <a:t>a </a:t>
            </a:r>
            <a:r>
              <a:rPr lang="en-US" sz="2200" b="1">
                <a:solidFill>
                  <a:schemeClr val="tx1">
                    <a:lumMod val="95000"/>
                    <a:lumOff val="5000"/>
                  </a:schemeClr>
                </a:solidFill>
              </a:rPr>
              <a:t>C</a:t>
            </a:r>
            <a:r>
              <a:rPr lang="vi-VN" sz="2200" b="1">
                <a:solidFill>
                  <a:schemeClr val="tx1">
                    <a:lumMod val="95000"/>
                    <a:lumOff val="5000"/>
                  </a:schemeClr>
                </a:solidFill>
              </a:rPr>
              <a:t>hi có gì khác v</a:t>
            </a:r>
            <a:r>
              <a:rPr lang="en-US" sz="2200" b="1">
                <a:solidFill>
                  <a:schemeClr val="tx1">
                    <a:lumMod val="95000"/>
                    <a:lumOff val="5000"/>
                  </a:schemeClr>
                </a:solidFill>
              </a:rPr>
              <a:t>ớ</a:t>
            </a:r>
            <a:r>
              <a:rPr lang="vi-VN" sz="2200" b="1">
                <a:solidFill>
                  <a:schemeClr val="tx1">
                    <a:lumMod val="95000"/>
                    <a:lumOff val="5000"/>
                  </a:schemeClr>
                </a:solidFill>
              </a:rPr>
              <a:t>i Sơn?</a:t>
            </a:r>
            <a:endParaRPr lang="en-US" sz="2200" b="1" dirty="0">
              <a:solidFill>
                <a:schemeClr val="tx1">
                  <a:lumMod val="95000"/>
                  <a:lumOff val="5000"/>
                </a:schemeClr>
              </a:solidFill>
            </a:endParaRPr>
          </a:p>
        </p:txBody>
      </p:sp>
      <p:pic>
        <p:nvPicPr>
          <p:cNvPr id="2253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 y="555526"/>
            <a:ext cx="733425" cy="6762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2590433" y="1230457"/>
            <a:ext cx="3733585" cy="540562"/>
            <a:chOff x="708943" y="6082515"/>
            <a:chExt cx="5167386" cy="720747"/>
          </a:xfrm>
        </p:grpSpPr>
        <p:sp>
          <p:nvSpPr>
            <p:cNvPr id="27" name="TextBox 19"/>
            <p:cNvSpPr txBox="1"/>
            <p:nvPr/>
          </p:nvSpPr>
          <p:spPr>
            <a:xfrm>
              <a:off x="708943" y="6110865"/>
              <a:ext cx="5028546" cy="692397"/>
            </a:xfrm>
            <a:prstGeom prst="roundRect">
              <a:avLst>
                <a:gd name="adj" fmla="val 50000"/>
              </a:avLst>
            </a:prstGeom>
            <a:solidFill>
              <a:srgbClr val="F15A88"/>
            </a:solidFill>
          </p:spPr>
          <p:txBody>
            <a:bodyPr wrap="square" lIns="91403" tIns="45702" rIns="91403" bIns="45702" rtlCol="0">
              <a:spAutoFit/>
            </a:bodyPr>
            <a:lstStyle/>
            <a:p>
              <a:pPr algn="ctr" defTabSz="685800"/>
              <a:endParaRPr lang="en-US" dirty="0">
                <a:solidFill>
                  <a:prstClr val="white"/>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8" name="TextBox 20"/>
            <p:cNvSpPr txBox="1"/>
            <p:nvPr/>
          </p:nvSpPr>
          <p:spPr>
            <a:xfrm>
              <a:off x="708943" y="6082515"/>
              <a:ext cx="5167386" cy="697624"/>
            </a:xfrm>
            <a:prstGeom prst="rect">
              <a:avLst/>
            </a:prstGeom>
            <a:noFill/>
          </p:spPr>
          <p:txBody>
            <a:bodyPr wrap="square">
              <a:spAutoFit/>
            </a:bodyPr>
            <a:lstStyle/>
            <a:p>
              <a:pPr algn="ctr" defTabSz="685800"/>
              <a:r>
                <a:rPr lang="en-US" sz="2800" dirty="0" err="1">
                  <a:latin typeface="+mj-lt"/>
                  <a:ea typeface="Arial-Rounded" panose="020B0604020202020204" pitchFamily="34" charset="0"/>
                  <a:cs typeface="Arial-Rounded" panose="020B0604020202020204" pitchFamily="34" charset="0"/>
                </a:rPr>
                <a:t>Đọc</a:t>
              </a:r>
              <a:r>
                <a:rPr lang="en-US" sz="2800" dirty="0">
                  <a:latin typeface="+mj-lt"/>
                  <a:ea typeface="Arial-Rounded" panose="020B0604020202020204" pitchFamily="34" charset="0"/>
                  <a:cs typeface="Arial-Rounded" panose="020B0604020202020204" pitchFamily="34" charset="0"/>
                </a:rPr>
                <a:t> </a:t>
              </a:r>
              <a:r>
                <a:rPr lang="en-US" sz="2800" err="1">
                  <a:latin typeface="+mj-lt"/>
                  <a:ea typeface="Arial-Rounded" panose="020B0604020202020204" pitchFamily="34" charset="0"/>
                  <a:cs typeface="Arial-Rounded" panose="020B0604020202020204" pitchFamily="34" charset="0"/>
                </a:rPr>
                <a:t>thầm</a:t>
              </a:r>
              <a:r>
                <a:rPr lang="en-US" sz="2800">
                  <a:latin typeface="+mj-lt"/>
                  <a:ea typeface="Arial-Rounded" panose="020B0604020202020204" pitchFamily="34" charset="0"/>
                  <a:cs typeface="Arial-Rounded" panose="020B0604020202020204" pitchFamily="34" charset="0"/>
                </a:rPr>
                <a:t> đoạn 3+4</a:t>
              </a:r>
              <a:endParaRPr lang="en-US" sz="2800" dirty="0">
                <a:latin typeface="+mj-lt"/>
                <a:ea typeface="Arial-Rounded" panose="020B0604020202020204" pitchFamily="34" charset="0"/>
                <a:cs typeface="Arial-Rounded" panose="020B0604020202020204" pitchFamily="34" charset="0"/>
              </a:endParaRPr>
            </a:p>
          </p:txBody>
        </p:sp>
      </p:grpSp>
      <p:cxnSp>
        <p:nvCxnSpPr>
          <p:cNvPr id="25" name="Straight Connector 24"/>
          <p:cNvCxnSpPr/>
          <p:nvPr/>
        </p:nvCxnSpPr>
        <p:spPr>
          <a:xfrm>
            <a:off x="2964113" y="916462"/>
            <a:ext cx="3552103" cy="121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6" descr="C:\Users\Administrator\Application Data\Zamaan's Software\psc\screenshot.JPG"/>
          <p:cNvPicPr>
            <a:picLocks noChangeAspect="1" noChangeArrowheads="1"/>
          </p:cNvPicPr>
          <p:nvPr/>
        </p:nvPicPr>
        <p:blipFill>
          <a:blip r:embed="rId7">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183163" y="2649650"/>
            <a:ext cx="3886200" cy="2000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nvGraphicFramePr>
        <p:xfrm>
          <a:off x="899592" y="1275605"/>
          <a:ext cx="7912323" cy="3024337"/>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3087787">
                  <a:extLst>
                    <a:ext uri="{9D8B030D-6E8A-4147-A177-3AD203B41FA5}">
                      <a16:colId xmlns:a16="http://schemas.microsoft.com/office/drawing/2014/main" val="20002"/>
                    </a:ext>
                  </a:extLst>
                </a:gridCol>
              </a:tblGrid>
              <a:tr h="45850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a:solidFill>
                            <a:srgbClr val="C00000"/>
                          </a:solidFill>
                        </a:rPr>
                        <a:t>Kì nghỉ hè của Sơn</a:t>
                      </a:r>
                      <a:endParaRPr lang="en-US" sz="200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2000">
                          <a:solidFill>
                            <a:srgbClr val="C00000"/>
                          </a:solidFill>
                        </a:rPr>
                        <a:t>K</a:t>
                      </a:r>
                      <a:r>
                        <a:rPr lang="en-US" sz="2000">
                          <a:solidFill>
                            <a:srgbClr val="C00000"/>
                          </a:solidFill>
                        </a:rPr>
                        <a:t>ì</a:t>
                      </a:r>
                      <a:r>
                        <a:rPr lang="vi-VN" sz="2000">
                          <a:solidFill>
                            <a:srgbClr val="C00000"/>
                          </a:solidFill>
                        </a:rPr>
                        <a:t> nghỉ hè của Chi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77604">
                <a:tc>
                  <a:txBody>
                    <a:bodyPr/>
                    <a:lstStyle/>
                    <a:p>
                      <a:r>
                        <a:rPr lang="vi-VN" sz="2000"/>
                        <a:t>Địa điểm</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88232">
                <a:tc>
                  <a:txBody>
                    <a:bodyPr/>
                    <a:lstStyle/>
                    <a:p>
                      <a:endParaRPr lang="en-US" sz="2000"/>
                    </a:p>
                    <a:p>
                      <a:r>
                        <a:rPr lang="vi-VN" sz="2000"/>
                        <a:t>Hoạt động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2" name="TextBox 31"/>
          <p:cNvSpPr txBox="1"/>
          <p:nvPr/>
        </p:nvSpPr>
        <p:spPr>
          <a:xfrm>
            <a:off x="2653548" y="1752740"/>
            <a:ext cx="2664295" cy="400110"/>
          </a:xfrm>
          <a:prstGeom prst="rect">
            <a:avLst/>
          </a:prstGeom>
          <a:noFill/>
        </p:spPr>
        <p:txBody>
          <a:bodyPr wrap="square" rtlCol="0">
            <a:spAutoFit/>
          </a:bodyPr>
          <a:lstStyle/>
          <a:p>
            <a:pPr algn="just"/>
            <a:r>
              <a:rPr lang="vi-VN" sz="2000"/>
              <a:t>- ở quê</a:t>
            </a:r>
            <a:endParaRPr lang="en-US" sz="2000" dirty="0">
              <a:solidFill>
                <a:srgbClr val="000000"/>
              </a:solidFill>
              <a:latin typeface="UTM Avo" panose="02040603050506020204" pitchFamily="18" charset="0"/>
            </a:endParaRPr>
          </a:p>
        </p:txBody>
      </p:sp>
      <p:sp>
        <p:nvSpPr>
          <p:cNvPr id="39" name="TextBox 38"/>
          <p:cNvSpPr txBox="1"/>
          <p:nvPr/>
        </p:nvSpPr>
        <p:spPr>
          <a:xfrm>
            <a:off x="5868144" y="1780697"/>
            <a:ext cx="2664295" cy="400110"/>
          </a:xfrm>
          <a:prstGeom prst="rect">
            <a:avLst/>
          </a:prstGeom>
          <a:noFill/>
        </p:spPr>
        <p:txBody>
          <a:bodyPr wrap="square" rtlCol="0">
            <a:spAutoFit/>
          </a:bodyPr>
          <a:lstStyle/>
          <a:p>
            <a:pPr algn="just"/>
            <a:r>
              <a:rPr lang="vi-VN" sz="2000"/>
              <a:t>- ở </a:t>
            </a:r>
            <a:r>
              <a:rPr lang="en-US" sz="2000"/>
              <a:t>nhà</a:t>
            </a:r>
            <a:endParaRPr lang="en-US" sz="2000" dirty="0">
              <a:solidFill>
                <a:srgbClr val="000000"/>
              </a:solidFill>
              <a:latin typeface="UTM Avo" panose="02040603050506020204" pitchFamily="18" charset="0"/>
            </a:endParaRPr>
          </a:p>
        </p:txBody>
      </p:sp>
      <p:sp>
        <p:nvSpPr>
          <p:cNvPr id="40" name="TextBox 39"/>
          <p:cNvSpPr txBox="1"/>
          <p:nvPr/>
        </p:nvSpPr>
        <p:spPr>
          <a:xfrm>
            <a:off x="2724378" y="2309396"/>
            <a:ext cx="2927742" cy="707886"/>
          </a:xfrm>
          <a:prstGeom prst="rect">
            <a:avLst/>
          </a:prstGeom>
          <a:noFill/>
        </p:spPr>
        <p:txBody>
          <a:bodyPr wrap="square" rtlCol="0">
            <a:spAutoFit/>
          </a:bodyPr>
          <a:lstStyle/>
          <a:p>
            <a:pPr algn="just"/>
            <a:r>
              <a:rPr lang="vi-VN" sz="2000"/>
              <a:t>- Theo ông bà đi trồng rau, câu cá</a:t>
            </a:r>
            <a:r>
              <a:rPr lang="en-US" sz="2000"/>
              <a:t>.</a:t>
            </a:r>
            <a:r>
              <a:rPr lang="vi-VN" sz="2000"/>
              <a:t> </a:t>
            </a:r>
            <a:endParaRPr lang="en-US" sz="2000" dirty="0">
              <a:solidFill>
                <a:srgbClr val="000000"/>
              </a:solidFill>
              <a:latin typeface="UTM Avo" panose="02040603050506020204" pitchFamily="18" charset="0"/>
            </a:endParaRPr>
          </a:p>
        </p:txBody>
      </p:sp>
      <p:sp>
        <p:nvSpPr>
          <p:cNvPr id="41" name="TextBox 40"/>
          <p:cNvSpPr txBox="1"/>
          <p:nvPr/>
        </p:nvSpPr>
        <p:spPr>
          <a:xfrm>
            <a:off x="2724378" y="2952431"/>
            <a:ext cx="2927742" cy="400110"/>
          </a:xfrm>
          <a:prstGeom prst="rect">
            <a:avLst/>
          </a:prstGeom>
          <a:noFill/>
        </p:spPr>
        <p:txBody>
          <a:bodyPr wrap="square" rtlCol="0">
            <a:spAutoFit/>
          </a:bodyPr>
          <a:lstStyle/>
          <a:p>
            <a:pPr algn="just"/>
            <a:r>
              <a:rPr lang="vi-VN" sz="2000"/>
              <a:t>- Cùng bạn th</a:t>
            </a:r>
            <a:r>
              <a:rPr lang="en-US" sz="2000"/>
              <a:t>ả</a:t>
            </a:r>
            <a:r>
              <a:rPr lang="vi-VN" sz="2000"/>
              <a:t> diều</a:t>
            </a:r>
            <a:endParaRPr lang="en-US" sz="2000" dirty="0">
              <a:solidFill>
                <a:srgbClr val="000000"/>
              </a:solidFill>
              <a:latin typeface="UTM Avo" panose="02040603050506020204" pitchFamily="18" charset="0"/>
            </a:endParaRPr>
          </a:p>
        </p:txBody>
      </p:sp>
      <p:sp>
        <p:nvSpPr>
          <p:cNvPr id="42" name="TextBox 41"/>
          <p:cNvSpPr txBox="1"/>
          <p:nvPr/>
        </p:nvSpPr>
        <p:spPr>
          <a:xfrm>
            <a:off x="5846734" y="2343479"/>
            <a:ext cx="2921016" cy="400110"/>
          </a:xfrm>
          <a:prstGeom prst="rect">
            <a:avLst/>
          </a:prstGeom>
          <a:noFill/>
        </p:spPr>
        <p:txBody>
          <a:bodyPr wrap="square" rtlCol="0">
            <a:spAutoFit/>
          </a:bodyPr>
          <a:lstStyle/>
          <a:p>
            <a:pPr algn="just"/>
            <a:r>
              <a:rPr lang="vi-VN" sz="2000"/>
              <a:t>- Tập đi xe đạp cùng bố </a:t>
            </a:r>
            <a:endParaRPr lang="en-US" sz="2000" dirty="0">
              <a:solidFill>
                <a:srgbClr val="000000"/>
              </a:solidFill>
              <a:latin typeface="UTM Avo" panose="02040603050506020204" pitchFamily="18" charset="0"/>
            </a:endParaRPr>
          </a:p>
        </p:txBody>
      </p:sp>
      <p:sp>
        <p:nvSpPr>
          <p:cNvPr id="43" name="TextBox 42"/>
          <p:cNvSpPr txBox="1"/>
          <p:nvPr/>
        </p:nvSpPr>
        <p:spPr>
          <a:xfrm>
            <a:off x="5875198" y="2952431"/>
            <a:ext cx="2892551" cy="400110"/>
          </a:xfrm>
          <a:prstGeom prst="rect">
            <a:avLst/>
          </a:prstGeom>
          <a:noFill/>
        </p:spPr>
        <p:txBody>
          <a:bodyPr wrap="square" rtlCol="0">
            <a:spAutoFit/>
          </a:bodyPr>
          <a:lstStyle/>
          <a:p>
            <a:pPr algn="just"/>
            <a:r>
              <a:rPr lang="vi-VN" sz="2000"/>
              <a:t>- Đạp xe đi khắp nơi</a:t>
            </a:r>
            <a:endParaRPr lang="en-US" sz="2000" dirty="0">
              <a:solidFill>
                <a:srgbClr val="000000"/>
              </a:solidFill>
              <a:latin typeface="UTM Avo" panose="02040603050506020204" pitchFamily="18" charset="0"/>
            </a:endParaRPr>
          </a:p>
        </p:txBody>
      </p:sp>
      <p:sp>
        <p:nvSpPr>
          <p:cNvPr id="44" name="TextBox 43"/>
          <p:cNvSpPr txBox="1"/>
          <p:nvPr/>
        </p:nvSpPr>
        <p:spPr>
          <a:xfrm>
            <a:off x="2653548" y="3408869"/>
            <a:ext cx="2927742" cy="707886"/>
          </a:xfrm>
          <a:prstGeom prst="rect">
            <a:avLst/>
          </a:prstGeom>
          <a:noFill/>
        </p:spPr>
        <p:txBody>
          <a:bodyPr wrap="square" rtlCol="0">
            <a:spAutoFit/>
          </a:bodyPr>
          <a:lstStyle/>
          <a:p>
            <a:r>
              <a:rPr lang="vi-VN" sz="2000"/>
              <a:t>- </a:t>
            </a:r>
            <a:r>
              <a:rPr lang="en-US" sz="2000">
                <a:solidFill>
                  <a:prstClr val="black"/>
                </a:solidFill>
              </a:rPr>
              <a:t>Nằm lăn ra bãi cỏ ngắm trời.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wipe(left)">
                                      <p:cBhvr>
                                        <p:cTn id="12" dur="500"/>
                                        <p:tgtEl>
                                          <p:spTgt spid="54">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up)">
                                      <p:cBhvr>
                                        <p:cTn id="15" dur="6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1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1000"/>
                                        <p:tgtEl>
                                          <p:spTgt spid="6"/>
                                        </p:tgtEl>
                                      </p:cBhvr>
                                    </p:animEffect>
                                  </p:childTnLst>
                                </p:cTn>
                              </p:par>
                              <p:par>
                                <p:cTn id="34" presetID="42" presetClass="exit" presetSubtype="0" fill="hold" nodeType="withEffect">
                                  <p:stCondLst>
                                    <p:cond delay="0"/>
                                  </p:stCondLst>
                                  <p:childTnLst>
                                    <p:animEffect transition="out" filter="fade">
                                      <p:cBhvr>
                                        <p:cTn id="35" dur="1000"/>
                                        <p:tgtEl>
                                          <p:spTgt spid="26"/>
                                        </p:tgtEl>
                                      </p:cBhvr>
                                    </p:animEffect>
                                    <p:anim calcmode="lin" valueType="num">
                                      <p:cBhvr>
                                        <p:cTn id="36" dur="1000"/>
                                        <p:tgtEl>
                                          <p:spTgt spid="26"/>
                                        </p:tgtEl>
                                        <p:attrNameLst>
                                          <p:attrName>ppt_x</p:attrName>
                                        </p:attrNameLst>
                                      </p:cBhvr>
                                      <p:tavLst>
                                        <p:tav tm="0">
                                          <p:val>
                                            <p:strVal val="ppt_x"/>
                                          </p:val>
                                        </p:tav>
                                        <p:tav tm="100000">
                                          <p:val>
                                            <p:strVal val="ppt_x"/>
                                          </p:val>
                                        </p:tav>
                                      </p:tavLst>
                                    </p:anim>
                                    <p:anim calcmode="lin" valueType="num">
                                      <p:cBhvr>
                                        <p:cTn id="37" dur="1000"/>
                                        <p:tgtEl>
                                          <p:spTgt spid="26"/>
                                        </p:tgtEl>
                                        <p:attrNameLst>
                                          <p:attrName>ppt_y</p:attrName>
                                        </p:attrNameLst>
                                      </p:cBhvr>
                                      <p:tavLst>
                                        <p:tav tm="0">
                                          <p:val>
                                            <p:strVal val="ppt_y"/>
                                          </p:val>
                                        </p:tav>
                                        <p:tav tm="100000">
                                          <p:val>
                                            <p:strVal val="ppt_y+.1"/>
                                          </p:val>
                                        </p:tav>
                                      </p:tavLst>
                                    </p:anim>
                                    <p:set>
                                      <p:cBhvr>
                                        <p:cTn id="38" dur="1" fill="hold">
                                          <p:stCondLst>
                                            <p:cond delay="999"/>
                                          </p:stCondLst>
                                        </p:cTn>
                                        <p:tgtEl>
                                          <p:spTgt spid="26"/>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1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left)">
                                      <p:cBhvr>
                                        <p:cTn id="51" dur="10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left)">
                                      <p:cBhvr>
                                        <p:cTn id="56" dur="10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10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10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left)">
                                      <p:cBhvr>
                                        <p:cTn id="71" dur="1000"/>
                                        <p:tgtEl>
                                          <p:spTgt spid="4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2" grpId="0"/>
      <p:bldP spid="39" grpId="0"/>
      <p:bldP spid="40" grpId="0"/>
      <p:bldP spid="41" grpId="0"/>
      <p:bldP spid="42" grpId="0"/>
      <p:bldP spid="43"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899590" y="555526"/>
            <a:ext cx="8064897" cy="742616"/>
          </a:xfrm>
          <a:prstGeom prst="roundRect">
            <a:avLst>
              <a:gd name="adj" fmla="val 16667"/>
            </a:avLst>
          </a:prstGeom>
          <a:solidFill>
            <a:srgbClr val="FFFFD9"/>
          </a:solidFill>
          <a:ln w="9525" algn="ctr">
            <a:solidFill>
              <a:srgbClr val="FFC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54" name="TextBox 53"/>
          <p:cNvSpPr txBox="1"/>
          <p:nvPr/>
        </p:nvSpPr>
        <p:spPr>
          <a:xfrm>
            <a:off x="943755" y="555526"/>
            <a:ext cx="7823995" cy="769439"/>
          </a:xfrm>
          <a:prstGeom prst="rect">
            <a:avLst/>
          </a:prstGeom>
          <a:noFill/>
        </p:spPr>
        <p:txBody>
          <a:bodyPr wrap="square" lIns="91438" tIns="45719" rIns="91438" bIns="45719" rtlCol="0">
            <a:spAutoFit/>
          </a:bodyPr>
          <a:lstStyle/>
          <a:p>
            <a:pPr algn="just"/>
            <a:r>
              <a:rPr lang="en-US" sz="2200" b="1">
                <a:solidFill>
                  <a:srgbClr val="C00000"/>
                </a:solidFill>
              </a:rPr>
              <a:t>4</a:t>
            </a:r>
            <a:r>
              <a:rPr lang="en-US" sz="2200" b="1">
                <a:solidFill>
                  <a:schemeClr val="tx1">
                    <a:lumMod val="95000"/>
                    <a:lumOff val="5000"/>
                  </a:schemeClr>
                </a:solidFill>
              </a:rPr>
              <a:t>. </a:t>
            </a:r>
            <a:r>
              <a:rPr lang="vi-VN" sz="2200" b="1">
                <a:solidFill>
                  <a:schemeClr val="tx1">
                    <a:lumMod val="95000"/>
                    <a:lumOff val="5000"/>
                  </a:schemeClr>
                </a:solidFill>
              </a:rPr>
              <a:t>Theo em, vì sao khi đi học, mùa hè sẽ theo các bạn vào lớp?</a:t>
            </a:r>
            <a:endParaRPr lang="en-US" sz="2200" b="1" dirty="0">
              <a:solidFill>
                <a:schemeClr val="tx1">
                  <a:lumMod val="95000"/>
                  <a:lumOff val="5000"/>
                </a:schemeClr>
              </a:solidFill>
            </a:endParaRPr>
          </a:p>
        </p:txBody>
      </p:sp>
      <p:pic>
        <p:nvPicPr>
          <p:cNvPr id="2253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 y="555526"/>
            <a:ext cx="733425" cy="676275"/>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a:off x="5314015" y="914672"/>
            <a:ext cx="3290433" cy="121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1"/>
          <p:cNvSpPr/>
          <p:nvPr/>
        </p:nvSpPr>
        <p:spPr>
          <a:xfrm>
            <a:off x="3059834" y="1569212"/>
            <a:ext cx="5904654" cy="679202"/>
          </a:xfrm>
          <a:prstGeom prst="roundRect">
            <a:avLst/>
          </a:prstGeom>
          <a:solidFill>
            <a:srgbClr val="92D05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7055" indent="-567055"/>
            <a:r>
              <a:rPr lang="en-US" sz="2100">
                <a:solidFill>
                  <a:srgbClr val="000000"/>
                </a:solidFill>
              </a:rPr>
              <a:t>       Vì các bạn vẫn nhớ những câu chuyện về mùa hè.</a:t>
            </a:r>
            <a:endParaRPr lang="vi-VN" sz="2100" dirty="0">
              <a:solidFill>
                <a:srgbClr val="000000"/>
              </a:solidFill>
            </a:endParaRPr>
          </a:p>
        </p:txBody>
      </p:sp>
      <p:sp>
        <p:nvSpPr>
          <p:cNvPr id="30" name="Oval 29"/>
          <p:cNvSpPr/>
          <p:nvPr/>
        </p:nvSpPr>
        <p:spPr>
          <a:xfrm>
            <a:off x="2731939" y="1586556"/>
            <a:ext cx="655787" cy="590076"/>
          </a:xfrm>
          <a:prstGeom prst="ellipse">
            <a:avLst/>
          </a:prstGeom>
          <a:solidFill>
            <a:srgbClr val="FFC000"/>
          </a:solidFill>
          <a:ln w="25400">
            <a:solidFill>
              <a:srgbClr val="FF6600"/>
            </a:solidFill>
          </a:ln>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400" b="1">
                <a:solidFill>
                  <a:srgbClr val="000000"/>
                </a:solidFill>
              </a:rPr>
              <a:t>A</a:t>
            </a:r>
            <a:endParaRPr lang="vi-VN" sz="2400" b="1" dirty="0">
              <a:solidFill>
                <a:srgbClr val="000000"/>
              </a:solidFill>
            </a:endParaRPr>
          </a:p>
        </p:txBody>
      </p:sp>
      <p:sp>
        <p:nvSpPr>
          <p:cNvPr id="33" name="Rectangle: Rounded Corners 1"/>
          <p:cNvSpPr/>
          <p:nvPr/>
        </p:nvSpPr>
        <p:spPr>
          <a:xfrm>
            <a:off x="3070606" y="2437295"/>
            <a:ext cx="5893881" cy="679202"/>
          </a:xfrm>
          <a:prstGeom prst="roundRect">
            <a:avLst/>
          </a:prstGeom>
          <a:solidFill>
            <a:srgbClr val="92D05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8000"/>
            <a:r>
              <a:rPr lang="en-US" sz="2100">
                <a:solidFill>
                  <a:srgbClr val="000000"/>
                </a:solidFill>
              </a:rPr>
              <a:t> Vì các bạn sẽ kể cho nhau nghe những câu chuyện về mùa hè.</a:t>
            </a:r>
            <a:endParaRPr lang="vi-VN" sz="2100" dirty="0">
              <a:solidFill>
                <a:srgbClr val="000000"/>
              </a:solidFill>
            </a:endParaRPr>
          </a:p>
        </p:txBody>
      </p:sp>
      <p:sp>
        <p:nvSpPr>
          <p:cNvPr id="34" name="Oval 33"/>
          <p:cNvSpPr/>
          <p:nvPr/>
        </p:nvSpPr>
        <p:spPr>
          <a:xfrm>
            <a:off x="2742712" y="2454639"/>
            <a:ext cx="655787" cy="590076"/>
          </a:xfrm>
          <a:prstGeom prst="ellipse">
            <a:avLst/>
          </a:prstGeom>
          <a:solidFill>
            <a:srgbClr val="FFC000"/>
          </a:solidFill>
          <a:ln w="25400">
            <a:solidFill>
              <a:srgbClr val="FF6600"/>
            </a:solidFill>
          </a:ln>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400" b="1">
                <a:solidFill>
                  <a:srgbClr val="000000"/>
                </a:solidFill>
              </a:rPr>
              <a:t>B</a:t>
            </a:r>
            <a:endParaRPr lang="vi-VN" sz="2400" b="1" dirty="0">
              <a:solidFill>
                <a:srgbClr val="000000"/>
              </a:solidFill>
            </a:endParaRPr>
          </a:p>
        </p:txBody>
      </p:sp>
      <p:sp>
        <p:nvSpPr>
          <p:cNvPr id="35" name="Rectangle: Rounded Corners 1"/>
          <p:cNvSpPr/>
          <p:nvPr/>
        </p:nvSpPr>
        <p:spPr>
          <a:xfrm>
            <a:off x="3070606" y="3322722"/>
            <a:ext cx="5893881" cy="679202"/>
          </a:xfrm>
          <a:prstGeom prst="roundRect">
            <a:avLst/>
          </a:prstGeom>
          <a:solidFill>
            <a:srgbClr val="92D05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8000"/>
            <a:r>
              <a:rPr lang="en-US" sz="2100">
                <a:solidFill>
                  <a:srgbClr val="000000"/>
                </a:solidFill>
              </a:rPr>
              <a:t> Vì các bạn sẽ mang những kỉ niệm của mùa hè đến lớp.</a:t>
            </a:r>
            <a:endParaRPr lang="vi-VN" sz="2100" dirty="0">
              <a:solidFill>
                <a:srgbClr val="000000"/>
              </a:solidFill>
            </a:endParaRPr>
          </a:p>
        </p:txBody>
      </p:sp>
      <p:sp>
        <p:nvSpPr>
          <p:cNvPr id="36" name="Oval 35"/>
          <p:cNvSpPr/>
          <p:nvPr/>
        </p:nvSpPr>
        <p:spPr>
          <a:xfrm>
            <a:off x="2742712" y="3340066"/>
            <a:ext cx="655787" cy="590076"/>
          </a:xfrm>
          <a:prstGeom prst="ellipse">
            <a:avLst/>
          </a:prstGeom>
          <a:solidFill>
            <a:srgbClr val="FFC000"/>
          </a:solidFill>
          <a:ln w="25400">
            <a:solidFill>
              <a:srgbClr val="FF6600"/>
            </a:solidFill>
          </a:ln>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400" b="1">
                <a:solidFill>
                  <a:srgbClr val="000000"/>
                </a:solidFill>
              </a:rPr>
              <a:t>C</a:t>
            </a:r>
            <a:endParaRPr lang="vi-VN" sz="2400" b="1" dirty="0">
              <a:solidFill>
                <a:srgbClr val="000000"/>
              </a:solidFill>
            </a:endParaRPr>
          </a:p>
        </p:txBody>
      </p:sp>
      <p:cxnSp>
        <p:nvCxnSpPr>
          <p:cNvPr id="37" name="Straight Connector 36"/>
          <p:cNvCxnSpPr/>
          <p:nvPr/>
        </p:nvCxnSpPr>
        <p:spPr>
          <a:xfrm flipV="1">
            <a:off x="963070" y="1203598"/>
            <a:ext cx="1160657" cy="173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wipe(left)">
                                      <p:cBhvr>
                                        <p:cTn id="12" dur="500"/>
                                        <p:tgtEl>
                                          <p:spTgt spid="54">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up)">
                                      <p:cBhvr>
                                        <p:cTn id="15" dur="6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1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circle(out)">
                                      <p:cBhvr>
                                        <p:cTn id="30" dur="1000"/>
                                        <p:tgtEl>
                                          <p:spTgt spid="3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100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circle(out)">
                                      <p:cBhvr>
                                        <p:cTn id="38" dur="1000"/>
                                        <p:tgtEl>
                                          <p:spTgt spid="3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10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2" fill="hold">
                      <p:stCondLst>
                        <p:cond delay="indefinite"/>
                      </p:stCondLst>
                      <p:childTnLst>
                        <p:par>
                          <p:cTn id="43" fill="hold">
                            <p:stCondLst>
                              <p:cond delay="0"/>
                            </p:stCondLst>
                            <p:childTnLst>
                              <p:par>
                                <p:cTn id="44" presetID="6" presetClass="entr" presetSubtype="32"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ircle(out)">
                                      <p:cBhvr>
                                        <p:cTn id="46" dur="1000"/>
                                        <p:tgtEl>
                                          <p:spTgt spid="3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left)">
                                      <p:cBhvr>
                                        <p:cTn id="49" dur="1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9" grpId="0" animBg="1"/>
      <p:bldP spid="30"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pic>
        <p:nvPicPr>
          <p:cNvPr id="20" name="Picture 2" descr="C:\Users\Administrator\Application Data\Zamaan's Software\psc\screenshot.JPG"/>
          <p:cNvPicPr>
            <a:picLocks noChangeAspect="1" noChangeArrowheads="1"/>
          </p:cNvPicPr>
          <p:nvPr/>
        </p:nvPicPr>
        <p:blipFill rotWithShape="1">
          <a:blip r:embed="rId5">
            <a:clrChange>
              <a:clrFrom>
                <a:srgbClr val="FCFCFC"/>
              </a:clrFrom>
              <a:clrTo>
                <a:srgbClr val="FCFCFC">
                  <a:alpha val="0"/>
                </a:srgbClr>
              </a:clrTo>
            </a:clrChange>
            <a:extLst>
              <a:ext uri="{28A0092B-C50C-407E-A947-70E740481C1C}">
                <a14:useLocalDpi xmlns:a14="http://schemas.microsoft.com/office/drawing/2010/main" val="0"/>
              </a:ext>
            </a:extLst>
          </a:blip>
          <a:srcRect r="9029"/>
          <a:stretch>
            <a:fillRect/>
          </a:stretch>
        </p:blipFill>
        <p:spPr bwMode="auto">
          <a:xfrm>
            <a:off x="-14943" y="2144221"/>
            <a:ext cx="3851920" cy="2542905"/>
          </a:xfrm>
          <a:prstGeom prst="rect">
            <a:avLst/>
          </a:prstGeom>
          <a:noFill/>
          <a:extLst>
            <a:ext uri="{909E8E84-426E-40DD-AFC4-6F175D3DCCD1}">
              <a14:hiddenFill xmlns:a14="http://schemas.microsoft.com/office/drawing/2010/main">
                <a:solidFill>
                  <a:srgbClr val="FFFFFF"/>
                </a:solidFill>
              </a14:hiddenFill>
            </a:ext>
          </a:extLst>
        </p:spPr>
      </p:pic>
      <p:sp>
        <p:nvSpPr>
          <p:cNvPr id="23" name="Oval Callout 22"/>
          <p:cNvSpPr/>
          <p:nvPr/>
        </p:nvSpPr>
        <p:spPr>
          <a:xfrm>
            <a:off x="755577" y="604890"/>
            <a:ext cx="4608512" cy="1381844"/>
          </a:xfrm>
          <a:prstGeom prst="wedgeEllipseCallout">
            <a:avLst>
              <a:gd name="adj1" fmla="val -41953"/>
              <a:gd name="adj2" fmla="val 55927"/>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4" name="TextBox 23"/>
          <p:cNvSpPr txBox="1"/>
          <p:nvPr/>
        </p:nvSpPr>
        <p:spPr>
          <a:xfrm>
            <a:off x="1259633" y="772009"/>
            <a:ext cx="3650006" cy="1107996"/>
          </a:xfrm>
          <a:prstGeom prst="rect">
            <a:avLst/>
          </a:prstGeom>
          <a:noFill/>
        </p:spPr>
        <p:txBody>
          <a:bodyPr wrap="square" rtlCol="0">
            <a:spAutoFit/>
          </a:bodyPr>
          <a:lstStyle/>
          <a:p>
            <a:pPr algn="ctr"/>
            <a:r>
              <a:rPr lang="en-US" sz="2200">
                <a:solidFill>
                  <a:srgbClr val="000000"/>
                </a:solidFill>
                <a:latin typeface="UTM Avo" panose="02040603050506020204" pitchFamily="18" charset="0"/>
              </a:rPr>
              <a:t>Bạn </a:t>
            </a:r>
            <a:r>
              <a:rPr lang="vi-VN" sz="2200">
                <a:solidFill>
                  <a:srgbClr val="000000"/>
                </a:solidFill>
                <a:latin typeface="UTM Avo" panose="02040603050506020204" pitchFamily="18" charset="0"/>
              </a:rPr>
              <a:t>có mang theo mùa hè đến lớp giống </a:t>
            </a:r>
            <a:r>
              <a:rPr lang="en-US" sz="2200">
                <a:solidFill>
                  <a:srgbClr val="000000"/>
                </a:solidFill>
                <a:latin typeface="UTM Avo" panose="02040603050506020204" pitchFamily="18" charset="0"/>
              </a:rPr>
              <a:t>C</a:t>
            </a:r>
            <a:r>
              <a:rPr lang="vi-VN" sz="2200">
                <a:solidFill>
                  <a:srgbClr val="000000"/>
                </a:solidFill>
                <a:latin typeface="UTM Avo" panose="02040603050506020204" pitchFamily="18" charset="0"/>
              </a:rPr>
              <a:t>hi và Sơn không?</a:t>
            </a:r>
            <a:endParaRPr lang="en-US" sz="2200">
              <a:solidFill>
                <a:srgbClr val="000000"/>
              </a:solidFill>
              <a:latin typeface="UTM Avo" panose="02040603050506020204" pitchFamily="18" charset="0"/>
            </a:endParaRPr>
          </a:p>
        </p:txBody>
      </p:sp>
      <p:sp>
        <p:nvSpPr>
          <p:cNvPr id="26" name="Oval Callout 25"/>
          <p:cNvSpPr/>
          <p:nvPr/>
        </p:nvSpPr>
        <p:spPr>
          <a:xfrm>
            <a:off x="3707904" y="1967132"/>
            <a:ext cx="4608512" cy="1381844"/>
          </a:xfrm>
          <a:prstGeom prst="wedgeEllipseCallout">
            <a:avLst>
              <a:gd name="adj1" fmla="val -57385"/>
              <a:gd name="adj2" fmla="val -24950"/>
            </a:avLst>
          </a:prstGeom>
          <a:solidFill>
            <a:srgbClr val="ABE0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7" name="TextBox 26"/>
          <p:cNvSpPr txBox="1"/>
          <p:nvPr/>
        </p:nvSpPr>
        <p:spPr>
          <a:xfrm>
            <a:off x="3971133" y="2273334"/>
            <a:ext cx="3650006" cy="769441"/>
          </a:xfrm>
          <a:prstGeom prst="rect">
            <a:avLst/>
          </a:prstGeom>
          <a:noFill/>
        </p:spPr>
        <p:txBody>
          <a:bodyPr wrap="square" rtlCol="0">
            <a:spAutoFit/>
          </a:bodyPr>
          <a:lstStyle/>
          <a:p>
            <a:pPr algn="ctr"/>
            <a:r>
              <a:rPr lang="en-US" sz="2200">
                <a:solidFill>
                  <a:srgbClr val="000000"/>
                </a:solidFill>
                <a:latin typeface="UTM Avo" panose="02040603050506020204" pitchFamily="18" charset="0"/>
              </a:rPr>
              <a:t>Bạn </a:t>
            </a:r>
            <a:r>
              <a:rPr lang="vi-VN" sz="2200">
                <a:solidFill>
                  <a:srgbClr val="000000"/>
                </a:solidFill>
                <a:latin typeface="UTM Avo" panose="02040603050506020204" pitchFamily="18" charset="0"/>
              </a:rPr>
              <a:t>mang mùa hè đến lớp bằng cách nào?</a:t>
            </a:r>
            <a:endParaRPr lang="en-US" sz="2200">
              <a:solidFill>
                <a:srgbClr val="00000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32"/>
          <p:cNvSpPr>
            <a:spLocks noChangeArrowheads="1"/>
          </p:cNvSpPr>
          <p:nvPr/>
        </p:nvSpPr>
        <p:spPr bwMode="auto">
          <a:xfrm>
            <a:off x="251520" y="984021"/>
            <a:ext cx="8784976" cy="3696499"/>
          </a:xfrm>
          <a:prstGeom prst="roundRect">
            <a:avLst>
              <a:gd name="adj" fmla="val 16667"/>
            </a:avLst>
          </a:prstGeom>
          <a:noFill/>
          <a:ln w="28575" algn="ctr">
            <a:solidFill>
              <a:srgbClr val="00589A"/>
            </a:solidFill>
            <a:round/>
          </a:ln>
        </p:spPr>
        <p:txBody>
          <a:bodyPr/>
          <a:lstStyle/>
          <a:p>
            <a:endParaRPr lang="en-US"/>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pic>
        <p:nvPicPr>
          <p:cNvPr id="18" name="Picture 3" descr="C:\Users\Administrator\Application Data\Zamaan's Software\psc\screenshot.JPG"/>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9073"/>
          <a:stretch>
            <a:fillRect/>
          </a:stretch>
        </p:blipFill>
        <p:spPr bwMode="auto">
          <a:xfrm>
            <a:off x="6859141" y="1544824"/>
            <a:ext cx="2428875" cy="3098763"/>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Users\Administrator\Application Data\Zamaan's Software\psc\screenshot.JPG"/>
          <p:cNvPicPr>
            <a:picLocks noChangeAspect="1" noChangeArrowheads="1"/>
          </p:cNvPicPr>
          <p:nvPr/>
        </p:nvPicPr>
        <p:blipFill rotWithShape="1">
          <a:blip r:embed="rId7">
            <a:extLst>
              <a:ext uri="{28A0092B-C50C-407E-A947-70E740481C1C}">
                <a14:useLocalDpi xmlns:a14="http://schemas.microsoft.com/office/drawing/2010/main" val="0"/>
              </a:ext>
            </a:extLst>
          </a:blip>
          <a:srcRect r="8803"/>
          <a:stretch>
            <a:fillRect/>
          </a:stretch>
        </p:blipFill>
        <p:spPr bwMode="auto">
          <a:xfrm>
            <a:off x="98356" y="1004561"/>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6623" y="1182107"/>
            <a:ext cx="8333999" cy="3477875"/>
          </a:xfrm>
          <a:prstGeom prst="rect">
            <a:avLst/>
          </a:prstGeom>
        </p:spPr>
        <p:txBody>
          <a:bodyPr wrap="square">
            <a:spAutoFit/>
          </a:bodyPr>
          <a:lstStyle/>
          <a:p>
            <a:pPr indent="465455" algn="ctr"/>
            <a:r>
              <a:rPr lang="en-US" sz="2000">
                <a:solidFill>
                  <a:srgbClr val="C00000"/>
                </a:solidFill>
              </a:rPr>
              <a:t>NGÀY GẶP LẠI</a:t>
            </a:r>
          </a:p>
          <a:p>
            <a:pPr indent="465455" algn="just"/>
            <a:r>
              <a:rPr lang="en-US" sz="2000"/>
              <a:t>Chi mở tung của sổ đón những tia nắng đầu thu. Thế là hết hè rồi. Ngày mai bắt đầu năm học mới.</a:t>
            </a:r>
          </a:p>
          <a:p>
            <a:pPr indent="465455" algn="just"/>
            <a:r>
              <a:rPr lang="en-US" sz="2000"/>
              <a:t>Có tiếng gọi ngoài cổng. Chi nhìn ra, thấy Sơn giơ chiếc diều rất xinh, vẫy rối rít:</a:t>
            </a:r>
          </a:p>
          <a:p>
            <a:pPr indent="465455" algn="just"/>
            <a:r>
              <a:rPr lang="en-US" sz="2000"/>
              <a:t>- Cho cậu này.</a:t>
            </a:r>
          </a:p>
          <a:p>
            <a:pPr indent="465455" algn="just"/>
            <a:r>
              <a:rPr lang="en-US" sz="2000"/>
              <a:t>Chi mừng rỡ chạy ra. Sơn về quê từ đầu hè, giờ gặp lại, hai bạn có bao nhiêu chuyện. Sơn kể ở quê, cậu đuợc theo ông bà đi trồng rau, câu cá. Chiều chiều, cậu thuờng cùng bạn thả diều. Khi diều lên cao, cậu nằm lăn ra bãi cỏ ngắm trời. Cánh diều đứng im như ngủ thiếp đi trên bầu trời xanh.</a:t>
            </a:r>
          </a:p>
        </p:txBody>
      </p:sp>
      <p:grpSp>
        <p:nvGrpSpPr>
          <p:cNvPr id="30" name="Group 29"/>
          <p:cNvGrpSpPr/>
          <p:nvPr/>
        </p:nvGrpSpPr>
        <p:grpSpPr>
          <a:xfrm>
            <a:off x="0" y="479966"/>
            <a:ext cx="2875278" cy="504056"/>
            <a:chOff x="506624" y="2139702"/>
            <a:chExt cx="3797572" cy="504056"/>
          </a:xfrm>
        </p:grpSpPr>
        <p:sp>
          <p:nvSpPr>
            <p:cNvPr id="31" name="Rounded Rectangle 30"/>
            <p:cNvSpPr/>
            <p:nvPr/>
          </p:nvSpPr>
          <p:spPr>
            <a:xfrm>
              <a:off x="506624" y="2139702"/>
              <a:ext cx="3455092"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85310" y="2212873"/>
              <a:ext cx="3618886" cy="430885"/>
            </a:xfrm>
            <a:prstGeom prst="rect">
              <a:avLst/>
            </a:prstGeom>
            <a:noFill/>
          </p:spPr>
          <p:txBody>
            <a:bodyPr wrap="square" lIns="91438" tIns="45719" rIns="91438" bIns="45719" rtlCol="0">
              <a:spAutoFit/>
            </a:bodyPr>
            <a:lstStyle/>
            <a:p>
              <a:pPr algn="just"/>
              <a:r>
                <a:rPr lang="vi-VN" sz="2200" b="1" dirty="0">
                  <a:latin typeface="UTM Avo" panose="02040603050506020204" pitchFamily="18" charset="0"/>
                </a:rPr>
                <a:t>4. Luyện đọc lại</a:t>
              </a:r>
              <a:endParaRPr lang="en-US" sz="2200" b="1" dirty="0">
                <a:latin typeface="UTM Avo" panose="0204060305050602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482"/>
                                        </p:tgtEl>
                                        <p:attrNameLst>
                                          <p:attrName>style.visibility</p:attrName>
                                        </p:attrNameLst>
                                      </p:cBhvr>
                                      <p:to>
                                        <p:strVal val="visible"/>
                                      </p:to>
                                    </p:set>
                                    <p:animEffect transition="in" filter="wipe(left)">
                                      <p:cBhvr>
                                        <p:cTn id="15" dur="1000"/>
                                        <p:tgtEl>
                                          <p:spTgt spid="20482"/>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1000"/>
                                        <p:tgtEl>
                                          <p:spTgt spid="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600"/>
                                        <p:tgtEl>
                                          <p:spTgt spid="25"/>
                                        </p:tgtEl>
                                      </p:cBhvr>
                                    </p:animEffect>
                                  </p:childTnLst>
                                </p:cTn>
                              </p:par>
                              <p:par>
                                <p:cTn id="22" presetID="16" presetClass="exit" presetSubtype="21" fill="hold" nodeType="withEffect">
                                  <p:stCondLst>
                                    <p:cond delay="0"/>
                                  </p:stCondLst>
                                  <p:childTnLst>
                                    <p:animEffect transition="out" filter="barn(inVertical)">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32"/>
          <p:cNvSpPr>
            <a:spLocks noChangeArrowheads="1"/>
          </p:cNvSpPr>
          <p:nvPr/>
        </p:nvSpPr>
        <p:spPr bwMode="auto">
          <a:xfrm>
            <a:off x="251520" y="554189"/>
            <a:ext cx="8784976" cy="4126331"/>
          </a:xfrm>
          <a:prstGeom prst="roundRect">
            <a:avLst>
              <a:gd name="adj" fmla="val 16667"/>
            </a:avLst>
          </a:prstGeom>
          <a:noFill/>
          <a:ln w="28575" algn="ctr">
            <a:solidFill>
              <a:srgbClr val="00589A"/>
            </a:solidFill>
            <a:round/>
          </a:ln>
        </p:spPr>
        <p:txBody>
          <a:bodyPr/>
          <a:lstStyle/>
          <a:p>
            <a:endParaRPr lang="en-US"/>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pic>
        <p:nvPicPr>
          <p:cNvPr id="18" name="Picture 3" descr="C:\Users\Administrator\Application Data\Zamaan's Software\psc\screenshot.JPG"/>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9073"/>
          <a:stretch>
            <a:fillRect/>
          </a:stretch>
        </p:blipFill>
        <p:spPr bwMode="auto">
          <a:xfrm>
            <a:off x="6859141" y="1544824"/>
            <a:ext cx="2428875" cy="3098763"/>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Users\Administrator\Application Data\Zamaan's Software\psc\screenshot.JPG"/>
          <p:cNvPicPr>
            <a:picLocks noChangeAspect="1" noChangeArrowheads="1"/>
          </p:cNvPicPr>
          <p:nvPr/>
        </p:nvPicPr>
        <p:blipFill rotWithShape="1">
          <a:blip r:embed="rId7">
            <a:extLst>
              <a:ext uri="{28A0092B-C50C-407E-A947-70E740481C1C}">
                <a14:useLocalDpi xmlns:a14="http://schemas.microsoft.com/office/drawing/2010/main" val="0"/>
              </a:ext>
            </a:extLst>
          </a:blip>
          <a:srcRect r="8803"/>
          <a:stretch>
            <a:fillRect/>
          </a:stretch>
        </p:blipFill>
        <p:spPr bwMode="auto">
          <a:xfrm>
            <a:off x="0" y="454009"/>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2406" y="664324"/>
            <a:ext cx="8333999" cy="3785652"/>
          </a:xfrm>
          <a:prstGeom prst="rect">
            <a:avLst/>
          </a:prstGeom>
        </p:spPr>
        <p:txBody>
          <a:bodyPr wrap="square">
            <a:spAutoFit/>
          </a:bodyPr>
          <a:lstStyle/>
          <a:p>
            <a:pPr indent="347980" algn="just"/>
            <a:r>
              <a:rPr lang="vi-VN" sz="2000"/>
              <a:t>Nhìn Sơn đen nhẻm, mắt láp lánh khi kể chuyện, Chi chợt thấy buồn:</a:t>
            </a:r>
          </a:p>
          <a:p>
            <a:pPr indent="347980" algn="just"/>
            <a:r>
              <a:rPr lang="vi-VN" sz="2000"/>
              <a:t>- Tớ chẳng được đi đâu.</a:t>
            </a:r>
          </a:p>
          <a:p>
            <a:pPr indent="347980" algn="just"/>
            <a:r>
              <a:rPr lang="vi-VN" sz="2000"/>
              <a:t>- Nhưng mẹ tớ bảo cậu biết đi xe đạp rồi.</a:t>
            </a:r>
          </a:p>
          <a:p>
            <a:pPr indent="347980" algn="just"/>
            <a:r>
              <a:rPr lang="vi-VN" sz="2000"/>
              <a:t>- Ừ, tớ ở nhà tập xe thôi.</a:t>
            </a:r>
          </a:p>
          <a:p>
            <a:pPr indent="347980" algn="just"/>
            <a:r>
              <a:rPr lang="vi-VN" sz="2000"/>
              <a:t>- Thế cậu được đạp xe đi khắp nơi mà.</a:t>
            </a:r>
          </a:p>
          <a:p>
            <a:pPr indent="347980" algn="just"/>
            <a:r>
              <a:rPr lang="vi-VN" sz="2000"/>
              <a:t>Chi cười:</a:t>
            </a:r>
          </a:p>
          <a:p>
            <a:pPr indent="347980" algn="just"/>
            <a:r>
              <a:rPr lang="vi-VN" sz="2000"/>
              <a:t>- Ừ nhỉ.</a:t>
            </a:r>
          </a:p>
          <a:p>
            <a:pPr indent="347980" algn="just"/>
            <a:r>
              <a:rPr lang="vi-VN" sz="2000"/>
              <a:t>Thế là Chi kể bố dạy Chi đi xe đạp. Bây giờ, Chi đã đạp xe bon bon. Con đường quen thuộc bỗng trở nên mới mẻ.</a:t>
            </a:r>
          </a:p>
          <a:p>
            <a:pPr indent="347980" algn="just"/>
            <a:r>
              <a:rPr lang="vi-VN" sz="2000"/>
              <a:t>Cứ thế, hai bạn thi nhau kể những trải nghiệm mùa hè.</a:t>
            </a:r>
          </a:p>
          <a:p>
            <a:pPr indent="347980" algn="just"/>
            <a:r>
              <a:rPr lang="vi-VN" sz="2000"/>
              <a:t>Ngày mai đi học rồi, nhưng mùa hè chắc sẽ theo các bạn vào lớp học.</a:t>
            </a: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wipe(left)">
                                      <p:cBhvr>
                                        <p:cTn id="12" dur="1000"/>
                                        <p:tgtEl>
                                          <p:spTgt spid="20482"/>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10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600"/>
                                        <p:tgtEl>
                                          <p:spTgt spid="25"/>
                                        </p:tgtEl>
                                      </p:cBhvr>
                                    </p:animEffect>
                                  </p:childTnLst>
                                </p:cTn>
                              </p:par>
                              <p:par>
                                <p:cTn id="19" presetID="16" presetClass="exit" presetSubtype="21" fill="hold" nodeType="withEffect">
                                  <p:stCondLst>
                                    <p:cond delay="0"/>
                                  </p:stCondLst>
                                  <p:childTnLst>
                                    <p:animEffect transition="out" filter="barn(inVertical)">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grpSp>
        <p:nvGrpSpPr>
          <p:cNvPr id="30" name="Group 29"/>
          <p:cNvGrpSpPr/>
          <p:nvPr/>
        </p:nvGrpSpPr>
        <p:grpSpPr>
          <a:xfrm>
            <a:off x="0" y="479966"/>
            <a:ext cx="2875278" cy="504056"/>
            <a:chOff x="506624" y="2139702"/>
            <a:chExt cx="3797572" cy="504056"/>
          </a:xfrm>
        </p:grpSpPr>
        <p:sp>
          <p:nvSpPr>
            <p:cNvPr id="31" name="Rounded Rectangle 30"/>
            <p:cNvSpPr/>
            <p:nvPr/>
          </p:nvSpPr>
          <p:spPr>
            <a:xfrm>
              <a:off x="506624" y="2139702"/>
              <a:ext cx="3455092"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85310" y="2212873"/>
              <a:ext cx="3618886" cy="430885"/>
            </a:xfrm>
            <a:prstGeom prst="rect">
              <a:avLst/>
            </a:prstGeom>
            <a:noFill/>
          </p:spPr>
          <p:txBody>
            <a:bodyPr wrap="square" lIns="91438" tIns="45719" rIns="91438" bIns="45719" rtlCol="0">
              <a:spAutoFit/>
            </a:bodyPr>
            <a:lstStyle/>
            <a:p>
              <a:pPr algn="just"/>
              <a:r>
                <a:rPr lang="en-US" sz="2200" b="1">
                  <a:latin typeface="UTM Avo" panose="02040603050506020204" pitchFamily="18" charset="0"/>
                </a:rPr>
                <a:t>Nội dung : </a:t>
              </a:r>
              <a:endParaRPr lang="en-US" sz="2200" b="1" dirty="0">
                <a:latin typeface="UTM Avo" panose="02040603050506020204" pitchFamily="18" charset="0"/>
              </a:endParaRPr>
            </a:p>
          </p:txBody>
        </p:sp>
      </p:grpSp>
      <p:pic>
        <p:nvPicPr>
          <p:cNvPr id="18" name="Picture 3" descr="C:\Users\Administrator\Application Data\Zamaan's Software\psc\screenshot.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9073"/>
          <a:stretch>
            <a:fillRect/>
          </a:stretch>
        </p:blipFill>
        <p:spPr bwMode="auto">
          <a:xfrm>
            <a:off x="-144828" y="1590521"/>
            <a:ext cx="2428875" cy="3098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istrator\Application Data\Zamaan's Software\psc\screenshot.JPG"/>
          <p:cNvPicPr>
            <a:picLocks noChangeAspect="1" noChangeArrowheads="1"/>
          </p:cNvPicPr>
          <p:nvPr/>
        </p:nvPicPr>
        <p:blipFill rotWithShape="1">
          <a:blip r:embed="rId6">
            <a:clrChange>
              <a:clrFrom>
                <a:srgbClr val="C4B69C"/>
              </a:clrFrom>
              <a:clrTo>
                <a:srgbClr val="C4B69C">
                  <a:alpha val="0"/>
                </a:srgbClr>
              </a:clrTo>
            </a:clrChange>
            <a:extLst>
              <a:ext uri="{28A0092B-C50C-407E-A947-70E740481C1C}">
                <a14:useLocalDpi xmlns:a14="http://schemas.microsoft.com/office/drawing/2010/main" val="0"/>
              </a:ext>
            </a:extLst>
          </a:blip>
          <a:srcRect r="17202"/>
          <a:stretch>
            <a:fillRect/>
          </a:stretch>
        </p:blipFill>
        <p:spPr bwMode="auto">
          <a:xfrm>
            <a:off x="6371232" y="1693692"/>
            <a:ext cx="2772768" cy="3016442"/>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ular Callout 20"/>
          <p:cNvSpPr/>
          <p:nvPr/>
        </p:nvSpPr>
        <p:spPr>
          <a:xfrm>
            <a:off x="2162807" y="2475816"/>
            <a:ext cx="4097566" cy="1825276"/>
          </a:xfrm>
          <a:prstGeom prst="wedgeRoundRectCallout">
            <a:avLst>
              <a:gd name="adj1" fmla="val 64574"/>
              <a:gd name="adj2" fmla="val -20837"/>
              <a:gd name="adj3" fmla="val 16667"/>
            </a:avLst>
          </a:prstGeom>
          <a:solidFill>
            <a:srgbClr val="C9F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Arial (Body)"/>
              </a:rPr>
              <a:t>- </a:t>
            </a:r>
            <a:r>
              <a:rPr lang="vi-VN" sz="2000">
                <a:solidFill>
                  <a:schemeClr val="tx1"/>
                </a:solidFill>
                <a:latin typeface="Arial (Body)"/>
              </a:rPr>
              <a:t>Trải nghiệm mùa hè c</a:t>
            </a:r>
            <a:r>
              <a:rPr lang="en-US" sz="2000">
                <a:solidFill>
                  <a:schemeClr val="tx1"/>
                </a:solidFill>
                <a:latin typeface="Arial (Body)"/>
              </a:rPr>
              <a:t>ủ</a:t>
            </a:r>
            <a:r>
              <a:rPr lang="vi-VN" sz="2000">
                <a:solidFill>
                  <a:schemeClr val="tx1"/>
                </a:solidFill>
                <a:latin typeface="Arial (Body)"/>
              </a:rPr>
              <a:t>a bạn nhỏ nào cũng đều rất thú vị và đáng nhớ, dù các bạn ch</a:t>
            </a:r>
            <a:r>
              <a:rPr lang="en-US" sz="2000">
                <a:solidFill>
                  <a:schemeClr val="tx1"/>
                </a:solidFill>
                <a:latin typeface="Arial (Body)"/>
              </a:rPr>
              <a:t>ỉ</a:t>
            </a:r>
            <a:r>
              <a:rPr lang="vi-VN" sz="2000">
                <a:solidFill>
                  <a:schemeClr val="tx1"/>
                </a:solidFill>
                <a:latin typeface="Arial (Body)"/>
              </a:rPr>
              <a:t> </a:t>
            </a:r>
            <a:r>
              <a:rPr lang="en-US" sz="2000">
                <a:solidFill>
                  <a:schemeClr val="tx1"/>
                </a:solidFill>
                <a:latin typeface="Arial (Body)"/>
              </a:rPr>
              <a:t>ở</a:t>
            </a:r>
            <a:r>
              <a:rPr lang="vi-VN" sz="2000">
                <a:solidFill>
                  <a:schemeClr val="tx1"/>
                </a:solidFill>
                <a:latin typeface="Arial (Body)"/>
              </a:rPr>
              <a:t> nhà h</a:t>
            </a:r>
            <a:r>
              <a:rPr lang="en-US" sz="2000">
                <a:solidFill>
                  <a:schemeClr val="tx1"/>
                </a:solidFill>
                <a:latin typeface="Arial (Body)"/>
              </a:rPr>
              <a:t>ay </a:t>
            </a:r>
            <a:r>
              <a:rPr lang="vi-VN" sz="2000">
                <a:solidFill>
                  <a:schemeClr val="tx1"/>
                </a:solidFill>
                <a:latin typeface="Arial (Body)"/>
              </a:rPr>
              <a:t>được đi đến những nơi xa</a:t>
            </a:r>
            <a:r>
              <a:rPr lang="en-US" sz="2000">
                <a:solidFill>
                  <a:schemeClr val="tx1"/>
                </a:solidFill>
                <a:latin typeface="Arial (Body)"/>
              </a:rPr>
              <a:t>.</a:t>
            </a:r>
            <a:endParaRPr lang="en-US" sz="2000" dirty="0">
              <a:solidFill>
                <a:schemeClr val="tx1"/>
              </a:solidFill>
              <a:latin typeface="Arial (Body)"/>
            </a:endParaRPr>
          </a:p>
        </p:txBody>
      </p:sp>
      <p:sp>
        <p:nvSpPr>
          <p:cNvPr id="19" name="Cloud Callout 18"/>
          <p:cNvSpPr/>
          <p:nvPr/>
        </p:nvSpPr>
        <p:spPr>
          <a:xfrm>
            <a:off x="1984489" y="845068"/>
            <a:ext cx="3466942" cy="1266876"/>
          </a:xfrm>
          <a:prstGeom prst="cloudCallout">
            <a:avLst>
              <a:gd name="adj1" fmla="val -53760"/>
              <a:gd name="adj2" fmla="val 5191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 </a:t>
            </a:r>
            <a:r>
              <a:rPr lang="vi-VN" sz="2000">
                <a:solidFill>
                  <a:schemeClr val="tx1"/>
                </a:solidFill>
              </a:rPr>
              <a:t>Bài </a:t>
            </a:r>
            <a:r>
              <a:rPr lang="en-US" sz="2000">
                <a:solidFill>
                  <a:schemeClr val="tx1"/>
                </a:solidFill>
              </a:rPr>
              <a:t>đọc cho bạn  </a:t>
            </a:r>
            <a:r>
              <a:rPr lang="en-US" sz="2000" dirty="0" err="1">
                <a:solidFill>
                  <a:schemeClr val="tx1"/>
                </a:solidFill>
              </a:rPr>
              <a:t>biết</a:t>
            </a:r>
            <a:r>
              <a:rPr lang="en-US" sz="2000" dirty="0">
                <a:solidFill>
                  <a:schemeClr val="tx1"/>
                </a:solidFill>
              </a:rPr>
              <a:t> </a:t>
            </a:r>
            <a:r>
              <a:rPr lang="en-US" sz="2000" dirty="0" err="1">
                <a:solidFill>
                  <a:schemeClr val="tx1"/>
                </a:solidFill>
              </a:rPr>
              <a:t>điều</a:t>
            </a:r>
            <a:r>
              <a:rPr lang="en-US" sz="2000" dirty="0">
                <a:solidFill>
                  <a:schemeClr val="tx1"/>
                </a:solidFill>
              </a:rPr>
              <a:t> </a:t>
            </a:r>
            <a:r>
              <a:rPr lang="en-US" sz="2000" dirty="0" err="1">
                <a:solidFill>
                  <a:schemeClr val="tx1"/>
                </a:solidFill>
              </a:rPr>
              <a:t>gì</a:t>
            </a:r>
            <a:r>
              <a:rPr lang="en-US" sz="2000"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10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grpSp>
        <p:nvGrpSpPr>
          <p:cNvPr id="21" name="Group 20"/>
          <p:cNvGrpSpPr/>
          <p:nvPr/>
        </p:nvGrpSpPr>
        <p:grpSpPr>
          <a:xfrm>
            <a:off x="323528" y="555526"/>
            <a:ext cx="8568952" cy="798570"/>
            <a:chOff x="1453893" y="1094950"/>
            <a:chExt cx="8270834" cy="798570"/>
          </a:xfrm>
        </p:grpSpPr>
        <p:sp>
          <p:nvSpPr>
            <p:cNvPr id="28" name="Rounded Rectangle 27"/>
            <p:cNvSpPr/>
            <p:nvPr/>
          </p:nvSpPr>
          <p:spPr>
            <a:xfrm>
              <a:off x="1464038" y="1094950"/>
              <a:ext cx="8260689" cy="798570"/>
            </a:xfrm>
            <a:prstGeom prst="roundRect">
              <a:avLst/>
            </a:prstGeom>
            <a:solidFill>
              <a:srgbClr val="FFFFD9"/>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pic>
          <p:nvPicPr>
            <p:cNvPr id="30"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3893" y="1153871"/>
              <a:ext cx="895350" cy="733167"/>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p:cNvSpPr txBox="1"/>
          <p:nvPr/>
        </p:nvSpPr>
        <p:spPr>
          <a:xfrm>
            <a:off x="1300594" y="646212"/>
            <a:ext cx="7467156" cy="707884"/>
          </a:xfrm>
          <a:prstGeom prst="rect">
            <a:avLst/>
          </a:prstGeom>
          <a:noFill/>
        </p:spPr>
        <p:txBody>
          <a:bodyPr wrap="square" lIns="91438" tIns="45719" rIns="91438" bIns="45719" rtlCol="0">
            <a:spAutoFit/>
          </a:bodyPr>
          <a:lstStyle/>
          <a:p>
            <a:pPr algn="just"/>
            <a:r>
              <a:rPr lang="vi-VN" sz="2000">
                <a:latin typeface="UTM Avo" panose="02040603050506020204" pitchFamily="18" charset="0"/>
              </a:rPr>
              <a:t>Tưởng tượng em gặp lại bạn sau một kì nghỉ dài. Em sẽ nói gì với bạn?</a:t>
            </a:r>
            <a:endParaRPr lang="en-US" sz="2000" dirty="0">
              <a:latin typeface="UTM Avo" panose="02040603050506020204" pitchFamily="18" charset="0"/>
            </a:endParaRPr>
          </a:p>
        </p:txBody>
      </p:sp>
      <p:sp>
        <p:nvSpPr>
          <p:cNvPr id="32" name="Hexagon 31"/>
          <p:cNvSpPr/>
          <p:nvPr/>
        </p:nvSpPr>
        <p:spPr>
          <a:xfrm>
            <a:off x="1907704" y="2650952"/>
            <a:ext cx="2001103" cy="1725089"/>
          </a:xfrm>
          <a:prstGeom prst="hexagon">
            <a:avLst/>
          </a:prstGeom>
          <a:blipFill dpi="0" rotWithShape="1">
            <a:blip r:embed="rId6">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p:cNvSpPr/>
          <p:nvPr/>
        </p:nvSpPr>
        <p:spPr>
          <a:xfrm>
            <a:off x="251520" y="1670723"/>
            <a:ext cx="2001103" cy="1725089"/>
          </a:xfrm>
          <a:prstGeom prst="hexagon">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p:nvSpPr>
        <p:spPr>
          <a:xfrm>
            <a:off x="5163185" y="2645486"/>
            <a:ext cx="2001103" cy="1725089"/>
          </a:xfrm>
          <a:prstGeom prst="hexagon">
            <a:avLst/>
          </a:prstGeom>
          <a:blipFill dpi="0" rotWithShape="1">
            <a:blip r:embed="rId8">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p:nvSpPr>
        <p:spPr>
          <a:xfrm>
            <a:off x="6804248" y="1635646"/>
            <a:ext cx="2001103" cy="1725089"/>
          </a:xfrm>
          <a:prstGeom prst="hexagon">
            <a:avLst/>
          </a:prstGeom>
          <a:blipFill dpi="0" rotWithShape="1">
            <a:blip r:embed="rId9" cstate="print">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p:nvSpPr>
        <p:spPr>
          <a:xfrm>
            <a:off x="3507001" y="1670626"/>
            <a:ext cx="2001103" cy="1725089"/>
          </a:xfrm>
          <a:prstGeom prst="hexagon">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ircle(out)">
                                      <p:cBhvr>
                                        <p:cTn id="13" dur="1000"/>
                                        <p:tgtEl>
                                          <p:spTgt spid="33"/>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ircle(out)">
                                      <p:cBhvr>
                                        <p:cTn id="16" dur="1000"/>
                                        <p:tgtEl>
                                          <p:spTgt spid="32"/>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circle(out)">
                                      <p:cBhvr>
                                        <p:cTn id="19" dur="1000"/>
                                        <p:tgtEl>
                                          <p:spTgt spid="36"/>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ircle(out)">
                                      <p:cBhvr>
                                        <p:cTn id="22" dur="1000"/>
                                        <p:tgtEl>
                                          <p:spTgt spid="34"/>
                                        </p:tgtEl>
                                      </p:cBhvr>
                                    </p:animEffect>
                                  </p:childTnLst>
                                </p:cTn>
                              </p:par>
                              <p:par>
                                <p:cTn id="23" presetID="6" presetClass="entr" presetSubtype="32"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circle(out)">
                                      <p:cBhvr>
                                        <p:cTn id="2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animBg="1"/>
      <p:bldP spid="35" grpId="0" animBg="1"/>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grpSp>
        <p:nvGrpSpPr>
          <p:cNvPr id="16" name="Group 15"/>
          <p:cNvGrpSpPr/>
          <p:nvPr/>
        </p:nvGrpSpPr>
        <p:grpSpPr>
          <a:xfrm>
            <a:off x="2543687" y="1643897"/>
            <a:ext cx="5362200" cy="504056"/>
            <a:chOff x="506623" y="2139702"/>
            <a:chExt cx="3921361" cy="504056"/>
          </a:xfrm>
        </p:grpSpPr>
        <p:sp>
          <p:nvSpPr>
            <p:cNvPr id="17" name="Rounded Rectangle 16"/>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09098" y="2139702"/>
              <a:ext cx="3618886" cy="430885"/>
            </a:xfrm>
            <a:prstGeom prst="rect">
              <a:avLst/>
            </a:prstGeom>
            <a:noFill/>
          </p:spPr>
          <p:txBody>
            <a:bodyPr wrap="square" lIns="91438" tIns="45719" rIns="91438" bIns="45719" rtlCol="0">
              <a:spAutoFit/>
            </a:bodyPr>
            <a:lstStyle/>
            <a:p>
              <a:pPr algn="ctr"/>
              <a:r>
                <a:rPr lang="en-US" sz="2200" b="1">
                  <a:solidFill>
                    <a:srgbClr val="C00000"/>
                  </a:solidFill>
                  <a:latin typeface="UTM Avo" panose="02040603050506020204" pitchFamily="18" charset="0"/>
                </a:rPr>
                <a:t>MÙA HÈ CỦA EM</a:t>
              </a:r>
              <a:endParaRPr lang="en-US" sz="2200" b="1" dirty="0">
                <a:solidFill>
                  <a:srgbClr val="C00000"/>
                </a:solidFill>
                <a:latin typeface="UTM Avo" panose="02040603050506020204" pitchFamily="18" charset="0"/>
              </a:endParaRPr>
            </a:p>
          </p:txBody>
        </p:sp>
      </p:grpSp>
      <p:grpSp>
        <p:nvGrpSpPr>
          <p:cNvPr id="20" name="Group 19"/>
          <p:cNvGrpSpPr/>
          <p:nvPr/>
        </p:nvGrpSpPr>
        <p:grpSpPr>
          <a:xfrm>
            <a:off x="-1985" y="578168"/>
            <a:ext cx="4285953" cy="891035"/>
            <a:chOff x="20608" y="3816424"/>
            <a:chExt cx="3039224" cy="1059582"/>
          </a:xfrm>
        </p:grpSpPr>
        <p:sp>
          <p:nvSpPr>
            <p:cNvPr id="21" name="Freeform 20"/>
            <p:cNvSpPr/>
            <p:nvPr/>
          </p:nvSpPr>
          <p:spPr>
            <a:xfrm>
              <a:off x="20608" y="3816424"/>
              <a:ext cx="3039224" cy="1059582"/>
            </a:xfrm>
            <a:custGeom>
              <a:avLst/>
              <a:gdLst>
                <a:gd name="connsiteX0" fmla="*/ 0 w 2880320"/>
                <a:gd name="connsiteY0" fmla="*/ 0 h 899519"/>
                <a:gd name="connsiteX1" fmla="*/ 2880320 w 2880320"/>
                <a:gd name="connsiteY1" fmla="*/ 0 h 899519"/>
                <a:gd name="connsiteX2" fmla="*/ 2880320 w 2880320"/>
                <a:gd name="connsiteY2" fmla="*/ 899519 h 899519"/>
                <a:gd name="connsiteX3" fmla="*/ 2880320 w 2880320"/>
                <a:gd name="connsiteY3" fmla="*/ 899519 h 899519"/>
                <a:gd name="connsiteX4" fmla="*/ 2880320 w 2880320"/>
                <a:gd name="connsiteY4" fmla="*/ 7054 h 899519"/>
                <a:gd name="connsiteX5" fmla="*/ 2601796 w 2880320"/>
                <a:gd name="connsiteY5" fmla="*/ 481306 h 899519"/>
                <a:gd name="connsiteX6" fmla="*/ 2847408 w 2880320"/>
                <a:gd name="connsiteY6" fmla="*/ 899519 h 899519"/>
                <a:gd name="connsiteX7" fmla="*/ 0 w 2880320"/>
                <a:gd name="connsiteY7" fmla="*/ 899519 h 8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899519">
                  <a:moveTo>
                    <a:pt x="0" y="0"/>
                  </a:moveTo>
                  <a:lnTo>
                    <a:pt x="2880320" y="0"/>
                  </a:lnTo>
                  <a:lnTo>
                    <a:pt x="2880320" y="899519"/>
                  </a:lnTo>
                  <a:lnTo>
                    <a:pt x="2880320" y="899519"/>
                  </a:lnTo>
                  <a:lnTo>
                    <a:pt x="2880320" y="7054"/>
                  </a:lnTo>
                  <a:lnTo>
                    <a:pt x="2601796" y="481306"/>
                  </a:lnTo>
                  <a:lnTo>
                    <a:pt x="2847408" y="899519"/>
                  </a:lnTo>
                  <a:lnTo>
                    <a:pt x="0" y="89951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0608" y="3895281"/>
              <a:ext cx="2880320" cy="899519"/>
            </a:xfrm>
            <a:custGeom>
              <a:avLst/>
              <a:gdLst>
                <a:gd name="connsiteX0" fmla="*/ 0 w 2880320"/>
                <a:gd name="connsiteY0" fmla="*/ 0 h 899519"/>
                <a:gd name="connsiteX1" fmla="*/ 2880320 w 2880320"/>
                <a:gd name="connsiteY1" fmla="*/ 0 h 899519"/>
                <a:gd name="connsiteX2" fmla="*/ 2880320 w 2880320"/>
                <a:gd name="connsiteY2" fmla="*/ 899519 h 899519"/>
                <a:gd name="connsiteX3" fmla="*/ 2880320 w 2880320"/>
                <a:gd name="connsiteY3" fmla="*/ 899519 h 899519"/>
                <a:gd name="connsiteX4" fmla="*/ 2880320 w 2880320"/>
                <a:gd name="connsiteY4" fmla="*/ 7054 h 899519"/>
                <a:gd name="connsiteX5" fmla="*/ 2601796 w 2880320"/>
                <a:gd name="connsiteY5" fmla="*/ 481306 h 899519"/>
                <a:gd name="connsiteX6" fmla="*/ 2847408 w 2880320"/>
                <a:gd name="connsiteY6" fmla="*/ 899519 h 899519"/>
                <a:gd name="connsiteX7" fmla="*/ 0 w 2880320"/>
                <a:gd name="connsiteY7" fmla="*/ 899519 h 8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899519">
                  <a:moveTo>
                    <a:pt x="0" y="0"/>
                  </a:moveTo>
                  <a:lnTo>
                    <a:pt x="2880320" y="0"/>
                  </a:lnTo>
                  <a:lnTo>
                    <a:pt x="2880320" y="899519"/>
                  </a:lnTo>
                  <a:lnTo>
                    <a:pt x="2880320" y="899519"/>
                  </a:lnTo>
                  <a:lnTo>
                    <a:pt x="2880320" y="7054"/>
                  </a:lnTo>
                  <a:lnTo>
                    <a:pt x="2601796" y="481306"/>
                  </a:lnTo>
                  <a:lnTo>
                    <a:pt x="2847408" y="899519"/>
                  </a:lnTo>
                  <a:lnTo>
                    <a:pt x="0" y="899519"/>
                  </a:lnTo>
                  <a:close/>
                </a:path>
              </a:pathLst>
            </a:custGeom>
            <a:solidFill>
              <a:srgbClr val="F0A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90076" y="4019909"/>
              <a:ext cx="1984607" cy="622192"/>
            </a:xfrm>
            <a:prstGeom prst="rect">
              <a:avLst/>
            </a:prstGeom>
            <a:noFill/>
          </p:spPr>
          <p:txBody>
            <a:bodyPr wrap="square" rtlCol="0">
              <a:spAutoFit/>
            </a:bodyPr>
            <a:lstStyle/>
            <a:p>
              <a:r>
                <a:rPr lang="en-US" sz="2800" b="1">
                  <a:solidFill>
                    <a:srgbClr val="C00000"/>
                  </a:solidFill>
                  <a:latin typeface="UTM Avo" panose="02040603050506020204" pitchFamily="18" charset="0"/>
                </a:rPr>
                <a:t>NÓI VÀ NGHE</a:t>
              </a:r>
              <a:endParaRPr lang="en-US" sz="2800" b="1" dirty="0">
                <a:solidFill>
                  <a:srgbClr val="C00000"/>
                </a:solidFill>
                <a:latin typeface="UTM Avo" panose="02040603050506020204" pitchFamily="18" charset="0"/>
              </a:endParaRPr>
            </a:p>
          </p:txBody>
        </p:sp>
      </p:grpSp>
      <p:grpSp>
        <p:nvGrpSpPr>
          <p:cNvPr id="25" name="Group 24"/>
          <p:cNvGrpSpPr/>
          <p:nvPr/>
        </p:nvGrpSpPr>
        <p:grpSpPr>
          <a:xfrm>
            <a:off x="0" y="555526"/>
            <a:ext cx="4283968" cy="891035"/>
            <a:chOff x="20608" y="3816424"/>
            <a:chExt cx="3039224" cy="1059582"/>
          </a:xfrm>
        </p:grpSpPr>
        <p:sp>
          <p:nvSpPr>
            <p:cNvPr id="26" name="Freeform 25"/>
            <p:cNvSpPr/>
            <p:nvPr/>
          </p:nvSpPr>
          <p:spPr>
            <a:xfrm>
              <a:off x="20608" y="3816424"/>
              <a:ext cx="3039224" cy="1059582"/>
            </a:xfrm>
            <a:custGeom>
              <a:avLst/>
              <a:gdLst>
                <a:gd name="connsiteX0" fmla="*/ 0 w 2880320"/>
                <a:gd name="connsiteY0" fmla="*/ 0 h 899519"/>
                <a:gd name="connsiteX1" fmla="*/ 2880320 w 2880320"/>
                <a:gd name="connsiteY1" fmla="*/ 0 h 899519"/>
                <a:gd name="connsiteX2" fmla="*/ 2880320 w 2880320"/>
                <a:gd name="connsiteY2" fmla="*/ 899519 h 899519"/>
                <a:gd name="connsiteX3" fmla="*/ 2880320 w 2880320"/>
                <a:gd name="connsiteY3" fmla="*/ 899519 h 899519"/>
                <a:gd name="connsiteX4" fmla="*/ 2880320 w 2880320"/>
                <a:gd name="connsiteY4" fmla="*/ 7054 h 899519"/>
                <a:gd name="connsiteX5" fmla="*/ 2601796 w 2880320"/>
                <a:gd name="connsiteY5" fmla="*/ 481306 h 899519"/>
                <a:gd name="connsiteX6" fmla="*/ 2847408 w 2880320"/>
                <a:gd name="connsiteY6" fmla="*/ 899519 h 899519"/>
                <a:gd name="connsiteX7" fmla="*/ 0 w 2880320"/>
                <a:gd name="connsiteY7" fmla="*/ 899519 h 8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899519">
                  <a:moveTo>
                    <a:pt x="0" y="0"/>
                  </a:moveTo>
                  <a:lnTo>
                    <a:pt x="2880320" y="0"/>
                  </a:lnTo>
                  <a:lnTo>
                    <a:pt x="2880320" y="899519"/>
                  </a:lnTo>
                  <a:lnTo>
                    <a:pt x="2880320" y="899519"/>
                  </a:lnTo>
                  <a:lnTo>
                    <a:pt x="2880320" y="7054"/>
                  </a:lnTo>
                  <a:lnTo>
                    <a:pt x="2601796" y="481306"/>
                  </a:lnTo>
                  <a:lnTo>
                    <a:pt x="2847408" y="899519"/>
                  </a:lnTo>
                  <a:lnTo>
                    <a:pt x="0" y="899519"/>
                  </a:lnTo>
                  <a:close/>
                </a:path>
              </a:pathLst>
            </a:custGeom>
            <a:solidFill>
              <a:srgbClr val="0E7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20608" y="3895281"/>
              <a:ext cx="2880320" cy="899519"/>
            </a:xfrm>
            <a:custGeom>
              <a:avLst/>
              <a:gdLst>
                <a:gd name="connsiteX0" fmla="*/ 0 w 2880320"/>
                <a:gd name="connsiteY0" fmla="*/ 0 h 899519"/>
                <a:gd name="connsiteX1" fmla="*/ 2880320 w 2880320"/>
                <a:gd name="connsiteY1" fmla="*/ 0 h 899519"/>
                <a:gd name="connsiteX2" fmla="*/ 2880320 w 2880320"/>
                <a:gd name="connsiteY2" fmla="*/ 899519 h 899519"/>
                <a:gd name="connsiteX3" fmla="*/ 2880320 w 2880320"/>
                <a:gd name="connsiteY3" fmla="*/ 899519 h 899519"/>
                <a:gd name="connsiteX4" fmla="*/ 2880320 w 2880320"/>
                <a:gd name="connsiteY4" fmla="*/ 7054 h 899519"/>
                <a:gd name="connsiteX5" fmla="*/ 2601796 w 2880320"/>
                <a:gd name="connsiteY5" fmla="*/ 481306 h 899519"/>
                <a:gd name="connsiteX6" fmla="*/ 2847408 w 2880320"/>
                <a:gd name="connsiteY6" fmla="*/ 899519 h 899519"/>
                <a:gd name="connsiteX7" fmla="*/ 0 w 2880320"/>
                <a:gd name="connsiteY7" fmla="*/ 899519 h 8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899519">
                  <a:moveTo>
                    <a:pt x="0" y="0"/>
                  </a:moveTo>
                  <a:lnTo>
                    <a:pt x="2880320" y="0"/>
                  </a:lnTo>
                  <a:lnTo>
                    <a:pt x="2880320" y="899519"/>
                  </a:lnTo>
                  <a:lnTo>
                    <a:pt x="2880320" y="899519"/>
                  </a:lnTo>
                  <a:lnTo>
                    <a:pt x="2880320" y="7054"/>
                  </a:lnTo>
                  <a:lnTo>
                    <a:pt x="2601796" y="481306"/>
                  </a:lnTo>
                  <a:lnTo>
                    <a:pt x="2847408" y="899519"/>
                  </a:lnTo>
                  <a:lnTo>
                    <a:pt x="0" y="899519"/>
                  </a:lnTo>
                  <a:close/>
                </a:path>
              </a:pathLst>
            </a:custGeom>
            <a:solidFill>
              <a:srgbClr val="ADD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40316" y="3999395"/>
              <a:ext cx="1999222" cy="622192"/>
            </a:xfrm>
            <a:prstGeom prst="rect">
              <a:avLst/>
            </a:prstGeom>
            <a:noFill/>
          </p:spPr>
          <p:txBody>
            <a:bodyPr wrap="square" rtlCol="0">
              <a:spAutoFit/>
            </a:bodyPr>
            <a:lstStyle/>
            <a:p>
              <a:r>
                <a:rPr lang="en-US" sz="2800" b="1">
                  <a:solidFill>
                    <a:srgbClr val="00589A"/>
                  </a:solidFill>
                  <a:latin typeface="UTM Avo" panose="02040603050506020204" pitchFamily="18" charset="0"/>
                </a:rPr>
                <a:t>NÓI VÀ NGHE</a:t>
              </a:r>
              <a:endParaRPr lang="en-US" sz="2800" b="1" dirty="0">
                <a:solidFill>
                  <a:srgbClr val="00589A"/>
                </a:solidFill>
                <a:latin typeface="UTM Avo" panose="0204060305050602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ular Callout 9"/>
          <p:cNvSpPr/>
          <p:nvPr/>
        </p:nvSpPr>
        <p:spPr>
          <a:xfrm>
            <a:off x="1403647" y="1256984"/>
            <a:ext cx="7488833" cy="1386774"/>
          </a:xfrm>
          <a:prstGeom prst="wedgeRectCallout">
            <a:avLst>
              <a:gd name="adj1" fmla="val -36319"/>
              <a:gd name="adj2" fmla="val 72772"/>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anose="02040603050506020204" pitchFamily="18" charset="0"/>
              </a:rPr>
              <a:t>Kể về điều em nhớ nhất trong kì nghỉ hè vừa qua.</a:t>
            </a:r>
            <a:endParaRPr lang="en-US" sz="2000" b="1" dirty="0">
              <a:solidFill>
                <a:schemeClr val="tx1">
                  <a:lumMod val="95000"/>
                  <a:lumOff val="5000"/>
                </a:schemeClr>
              </a:solidFill>
              <a:latin typeface="UTM Avo" panose="02040603050506020204"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4" name="TextBox 23"/>
          <p:cNvSpPr txBox="1"/>
          <p:nvPr/>
        </p:nvSpPr>
        <p:spPr>
          <a:xfrm>
            <a:off x="1948666" y="1166433"/>
            <a:ext cx="6727790" cy="1477325"/>
          </a:xfrm>
          <a:prstGeom prst="rect">
            <a:avLst/>
          </a:prstGeom>
          <a:noFill/>
        </p:spPr>
        <p:txBody>
          <a:bodyPr wrap="square" lIns="91438" tIns="45719" rIns="91438" bIns="45719" rtlCol="0">
            <a:spAutoFit/>
          </a:bodyPr>
          <a:lstStyle/>
          <a:p>
            <a:pPr marL="342900" indent="-342900" algn="just">
              <a:lnSpc>
                <a:spcPct val="150000"/>
              </a:lnSpc>
              <a:buFontTx/>
              <a:buChar char="-"/>
            </a:pPr>
            <a:r>
              <a:rPr lang="en-US" sz="2000">
                <a:latin typeface="UTM Avo" panose="02040603050506020204" pitchFamily="18" charset="0"/>
              </a:rPr>
              <a:t>Nghỉ hè qua, em được đi  những đâu?</a:t>
            </a:r>
          </a:p>
          <a:p>
            <a:pPr marL="342900" indent="-342900" algn="just">
              <a:lnSpc>
                <a:spcPct val="150000"/>
              </a:lnSpc>
              <a:buFontTx/>
              <a:buChar char="-"/>
            </a:pPr>
            <a:r>
              <a:rPr lang="en-US" sz="2000">
                <a:latin typeface="UTM Avo" panose="02040603050506020204" pitchFamily="18" charset="0"/>
              </a:rPr>
              <a:t>Em được tham gia những hoạt động nào?</a:t>
            </a:r>
          </a:p>
          <a:p>
            <a:pPr algn="just">
              <a:lnSpc>
                <a:spcPct val="150000"/>
              </a:lnSpc>
            </a:pPr>
            <a:r>
              <a:rPr lang="en-US" sz="2000">
                <a:latin typeface="UTM Avo" panose="02040603050506020204" pitchFamily="18" charset="0"/>
              </a:rPr>
              <a:t>-    Em nhớ nhất điều gì?</a:t>
            </a:r>
          </a:p>
        </p:txBody>
      </p:sp>
      <p:sp>
        <p:nvSpPr>
          <p:cNvPr id="25" name="TextBox 24"/>
          <p:cNvSpPr txBox="1"/>
          <p:nvPr/>
        </p:nvSpPr>
        <p:spPr>
          <a:xfrm>
            <a:off x="1375081" y="1131590"/>
            <a:ext cx="892663" cy="494685"/>
          </a:xfrm>
          <a:prstGeom prst="rect">
            <a:avLst/>
          </a:prstGeom>
          <a:noFill/>
        </p:spPr>
        <p:txBody>
          <a:bodyPr wrap="square" lIns="91438" tIns="45719" rIns="91438" bIns="45719" rtlCol="0">
            <a:spAutoFit/>
          </a:bodyPr>
          <a:lstStyle/>
          <a:p>
            <a:pPr algn="just">
              <a:lnSpc>
                <a:spcPct val="150000"/>
              </a:lnSpc>
            </a:pPr>
            <a:r>
              <a:rPr lang="en-US" sz="2000" b="1">
                <a:solidFill>
                  <a:srgbClr val="FF0000"/>
                </a:solidFill>
                <a:latin typeface="Arial Rounded MT Bold" panose="020F0704030504030204" pitchFamily="34" charset="0"/>
              </a:rPr>
              <a:t>  G :</a:t>
            </a:r>
          </a:p>
        </p:txBody>
      </p:sp>
      <p:pic>
        <p:nvPicPr>
          <p:cNvPr id="26" name="Picture 18" descr="club%20meeting"/>
          <p:cNvPicPr>
            <a:picLocks noChangeAspect="1" noChangeArrowheads="1"/>
          </p:cNvPicPr>
          <p:nvPr/>
        </p:nvPicPr>
        <p:blipFill rotWithShape="1">
          <a:blip r:embed="rId5">
            <a:extLst>
              <a:ext uri="{28A0092B-C50C-407E-A947-70E740481C1C}">
                <a14:useLocalDpi xmlns:a14="http://schemas.microsoft.com/office/drawing/2010/main" val="0"/>
              </a:ext>
            </a:extLst>
          </a:blip>
          <a:srcRect b="20084"/>
          <a:stretch>
            <a:fillRect/>
          </a:stretch>
        </p:blipFill>
        <p:spPr bwMode="auto">
          <a:xfrm>
            <a:off x="-202081" y="2643758"/>
            <a:ext cx="4846089" cy="201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p:nvPr/>
        </p:nvCxnSpPr>
        <p:spPr>
          <a:xfrm>
            <a:off x="2051720" y="973662"/>
            <a:ext cx="28803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87824" y="973662"/>
            <a:ext cx="19442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0152" y="959750"/>
            <a:ext cx="136815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34" name="Picture 3"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2793187"/>
            <a:ext cx="1943823" cy="1835162"/>
          </a:xfrm>
          <a:prstGeom prst="rect">
            <a:avLst/>
          </a:prstGeom>
          <a:noFill/>
          <a:ln>
            <a:solidFill>
              <a:srgbClr val="00589A"/>
            </a:solidFill>
          </a:ln>
          <a:extLst>
            <a:ext uri="{909E8E84-426E-40DD-AFC4-6F175D3DCCD1}">
              <a14:hiddenFill xmlns:a14="http://schemas.microsoft.com/office/drawing/2010/main">
                <a:solidFill>
                  <a:srgbClr val="FFFFFF"/>
                </a:solidFill>
              </a14:hiddenFill>
            </a:ext>
          </a:extLst>
        </p:spPr>
      </p:pic>
      <p:pic>
        <p:nvPicPr>
          <p:cNvPr id="35"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2715766"/>
            <a:ext cx="2064876" cy="1902680"/>
          </a:xfrm>
          <a:prstGeom prst="rect">
            <a:avLst/>
          </a:prstGeom>
          <a:noFill/>
          <a:ln>
            <a:solidFill>
              <a:srgbClr val="00589A"/>
            </a:solidFill>
          </a:ln>
          <a:extLst>
            <a:ext uri="{909E8E84-426E-40DD-AFC4-6F175D3DCCD1}">
              <a14:hiddenFill xmlns:a14="http://schemas.microsoft.com/office/drawing/2010/main">
                <a:solidFill>
                  <a:srgbClr val="FFFFFF"/>
                </a:solidFill>
              </a14:hiddenFill>
            </a:ext>
          </a:extLst>
        </p:spPr>
      </p:pic>
      <p:pic>
        <p:nvPicPr>
          <p:cNvPr id="36" name="Picture 2" descr="C:\Users\Administrator\Application Data\Zamaan's Software\psc\screenshot.JP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a:fillRect/>
          </a:stretch>
        </p:blipFill>
        <p:spPr bwMode="auto">
          <a:xfrm>
            <a:off x="4427984" y="2787774"/>
            <a:ext cx="4684735" cy="1835162"/>
          </a:xfrm>
          <a:prstGeom prst="rect">
            <a:avLst/>
          </a:prstGeom>
          <a:noFill/>
          <a:ln>
            <a:solidFill>
              <a:srgbClr val="00589A"/>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left)">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75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10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10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animEffect transition="in" filter="wipe(left)">
                                      <p:cBhvr>
                                        <p:cTn id="41" dur="1000"/>
                                        <p:tgtEl>
                                          <p:spTgt spid="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xEl>
                                              <p:pRg st="1" end="1"/>
                                            </p:txEl>
                                          </p:spTgt>
                                        </p:tgtEl>
                                        <p:attrNameLst>
                                          <p:attrName>style.visibility</p:attrName>
                                        </p:attrNameLst>
                                      </p:cBhvr>
                                      <p:to>
                                        <p:strVal val="visible"/>
                                      </p:to>
                                    </p:set>
                                    <p:animEffect transition="in" filter="wipe(left)">
                                      <p:cBhvr>
                                        <p:cTn id="46" dur="1000"/>
                                        <p:tgtEl>
                                          <p:spTgt spid="2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4">
                                            <p:txEl>
                                              <p:pRg st="2" end="2"/>
                                            </p:txEl>
                                          </p:spTgt>
                                        </p:tgtEl>
                                        <p:attrNameLst>
                                          <p:attrName>style.visibility</p:attrName>
                                        </p:attrNameLst>
                                      </p:cBhvr>
                                      <p:to>
                                        <p:strVal val="visible"/>
                                      </p:to>
                                    </p:set>
                                    <p:animEffect transition="in" filter="wipe(left)">
                                      <p:cBhvr>
                                        <p:cTn id="51" dur="1000"/>
                                        <p:tgtEl>
                                          <p:spTgt spid="2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32"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circle(out)">
                                      <p:cBhvr>
                                        <p:cTn id="61" dur="1000"/>
                                        <p:tgtEl>
                                          <p:spTgt spid="34"/>
                                        </p:tgtEl>
                                      </p:cBhvr>
                                    </p:animEffect>
                                  </p:childTnLst>
                                </p:cTn>
                              </p:par>
                              <p:par>
                                <p:cTn id="62" presetID="6" presetClass="entr" presetSubtype="32"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circle(out)">
                                      <p:cBhvr>
                                        <p:cTn id="64" dur="1000"/>
                                        <p:tgtEl>
                                          <p:spTgt spid="36"/>
                                        </p:tgtEl>
                                      </p:cBhvr>
                                    </p:animEffect>
                                  </p:childTnLst>
                                </p:cTn>
                              </p:par>
                              <p:par>
                                <p:cTn id="65" presetID="6" presetClass="entr" presetSubtype="32"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out)">
                                      <p:cBhvr>
                                        <p:cTn id="6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7"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anose="02040603050506020204" pitchFamily="18" charset="0"/>
              </a:rPr>
              <a:t>Kể về điều em nhớ nhất trong kì nghỉ hè vừa qua.</a:t>
            </a:r>
            <a:endParaRPr lang="en-US" sz="2000" b="1" dirty="0">
              <a:solidFill>
                <a:schemeClr val="tx1">
                  <a:lumMod val="95000"/>
                  <a:lumOff val="5000"/>
                </a:schemeClr>
              </a:solidFill>
              <a:latin typeface="UTM Avo" panose="02040603050506020204"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a:off x="2051720" y="973662"/>
            <a:ext cx="28803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87824" y="973662"/>
            <a:ext cx="19442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0152" y="959750"/>
            <a:ext cx="136815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564952" y="3444854"/>
            <a:ext cx="2145286" cy="707884"/>
          </a:xfrm>
          <a:prstGeom prst="rect">
            <a:avLst/>
          </a:prstGeom>
          <a:noFill/>
        </p:spPr>
        <p:txBody>
          <a:bodyPr wrap="square" lIns="91438" tIns="45719" rIns="91438" bIns="45719" rtlCol="0">
            <a:spAutoFit/>
          </a:bodyPr>
          <a:lstStyle/>
          <a:p>
            <a:pPr algn="ctr"/>
            <a:r>
              <a:rPr lang="en-US" sz="2000" b="1">
                <a:solidFill>
                  <a:srgbClr val="002060"/>
                </a:solidFill>
                <a:latin typeface="UTM Avo" panose="02040603050506020204" pitchFamily="18" charset="0"/>
              </a:rPr>
              <a:t>Chơi trò chơi dân gian</a:t>
            </a:r>
          </a:p>
        </p:txBody>
      </p:sp>
      <p:sp>
        <p:nvSpPr>
          <p:cNvPr id="30" name="TextBox 29"/>
          <p:cNvSpPr txBox="1"/>
          <p:nvPr/>
        </p:nvSpPr>
        <p:spPr>
          <a:xfrm>
            <a:off x="899590" y="3395778"/>
            <a:ext cx="2145286" cy="400108"/>
          </a:xfrm>
          <a:prstGeom prst="rect">
            <a:avLst/>
          </a:prstGeom>
          <a:noFill/>
        </p:spPr>
        <p:txBody>
          <a:bodyPr wrap="square" lIns="91438" tIns="45719" rIns="91438" bIns="45719" rtlCol="0">
            <a:spAutoFit/>
          </a:bodyPr>
          <a:lstStyle/>
          <a:p>
            <a:pPr algn="ctr"/>
            <a:r>
              <a:rPr lang="en-US" sz="2000" b="1">
                <a:solidFill>
                  <a:srgbClr val="002060"/>
                </a:solidFill>
                <a:latin typeface="UTM Avo" panose="02040603050506020204" pitchFamily="18" charset="0"/>
              </a:rPr>
              <a:t>Thả diều</a:t>
            </a:r>
          </a:p>
        </p:txBody>
      </p:sp>
      <p:sp>
        <p:nvSpPr>
          <p:cNvPr id="32" name="TextBox 31"/>
          <p:cNvSpPr txBox="1"/>
          <p:nvPr/>
        </p:nvSpPr>
        <p:spPr>
          <a:xfrm>
            <a:off x="3610894" y="3453180"/>
            <a:ext cx="2145286" cy="400108"/>
          </a:xfrm>
          <a:prstGeom prst="rect">
            <a:avLst/>
          </a:prstGeom>
          <a:noFill/>
        </p:spPr>
        <p:txBody>
          <a:bodyPr wrap="square" lIns="91438" tIns="45719" rIns="91438" bIns="45719" rtlCol="0">
            <a:spAutoFit/>
          </a:bodyPr>
          <a:lstStyle/>
          <a:p>
            <a:pPr algn="ctr"/>
            <a:r>
              <a:rPr lang="en-US" sz="2000" b="1">
                <a:solidFill>
                  <a:srgbClr val="002060"/>
                </a:solidFill>
                <a:latin typeface="UTM Avo" panose="02040603050506020204" pitchFamily="18" charset="0"/>
              </a:rPr>
              <a:t>Vui đùa</a:t>
            </a:r>
          </a:p>
        </p:txBody>
      </p:sp>
      <p:pic>
        <p:nvPicPr>
          <p:cNvPr id="33" name="Picture 32"/>
          <p:cNvPicPr>
            <a:picLocks noChangeAspect="1"/>
          </p:cNvPicPr>
          <p:nvPr/>
        </p:nvPicPr>
        <p:blipFill rotWithShape="1">
          <a:blip r:embed="rId6"/>
          <a:srcRect t="9855"/>
          <a:stretch>
            <a:fillRect/>
          </a:stretch>
        </p:blipFill>
        <p:spPr>
          <a:xfrm>
            <a:off x="516415" y="1604051"/>
            <a:ext cx="2645778" cy="1725544"/>
          </a:xfrm>
          <a:prstGeom prst="rect">
            <a:avLst/>
          </a:prstGeom>
        </p:spPr>
      </p:pic>
      <p:pic>
        <p:nvPicPr>
          <p:cNvPr id="37" name="Picture 36"/>
          <p:cNvPicPr>
            <a:picLocks noChangeAspect="1"/>
          </p:cNvPicPr>
          <p:nvPr/>
        </p:nvPicPr>
        <p:blipFill>
          <a:blip r:embed="rId7"/>
          <a:stretch>
            <a:fillRect/>
          </a:stretch>
        </p:blipFill>
        <p:spPr>
          <a:xfrm>
            <a:off x="3466164" y="1594259"/>
            <a:ext cx="2653784" cy="1769190"/>
          </a:xfrm>
          <a:prstGeom prst="rect">
            <a:avLst/>
          </a:prstGeom>
        </p:spPr>
      </p:pic>
      <p:pic>
        <p:nvPicPr>
          <p:cNvPr id="38" name="Picture 37"/>
          <p:cNvPicPr>
            <a:picLocks noChangeAspect="1"/>
          </p:cNvPicPr>
          <p:nvPr/>
        </p:nvPicPr>
        <p:blipFill>
          <a:blip r:embed="rId8"/>
          <a:stretch>
            <a:fillRect/>
          </a:stretch>
        </p:blipFill>
        <p:spPr>
          <a:xfrm>
            <a:off x="6310703" y="1604051"/>
            <a:ext cx="2653784" cy="17678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out)">
                                      <p:cBhvr>
                                        <p:cTn id="7" dur="10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ircle(out)">
                                      <p:cBhvr>
                                        <p:cTn id="15" dur="1000"/>
                                        <p:tgtEl>
                                          <p:spTgt spid="3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6" presetClass="entr" presetSubtype="32"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circle(out)">
                                      <p:cBhvr>
                                        <p:cTn id="23" dur="1000"/>
                                        <p:tgtEl>
                                          <p:spTgt spid="3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2222946" y="601079"/>
            <a:ext cx="6813550" cy="3338823"/>
          </a:xfrm>
          <a:prstGeom prst="roundRect">
            <a:avLst>
              <a:gd name="adj" fmla="val 16667"/>
            </a:avLst>
          </a:prstGeom>
          <a:solidFill>
            <a:schemeClr val="accent2">
              <a:lumMod val="50000"/>
            </a:schemeClr>
          </a:solidFill>
          <a:ln w="9525" algn="ctr">
            <a:solidFill>
              <a:srgbClr val="FFC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6"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20" y="483518"/>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54" name="TextBox 53"/>
          <p:cNvSpPr txBox="1"/>
          <p:nvPr/>
        </p:nvSpPr>
        <p:spPr>
          <a:xfrm>
            <a:off x="2438970" y="673087"/>
            <a:ext cx="6597526" cy="3139319"/>
          </a:xfrm>
          <a:prstGeom prst="rect">
            <a:avLst/>
          </a:prstGeom>
          <a:noFill/>
        </p:spPr>
        <p:txBody>
          <a:bodyPr wrap="square" lIns="91438" tIns="45719" rIns="91438" bIns="45719" rtlCol="0">
            <a:spAutoFit/>
          </a:bodyPr>
          <a:lstStyle/>
          <a:p>
            <a:pPr algn="just">
              <a:lnSpc>
                <a:spcPct val="150000"/>
              </a:lnSpc>
            </a:pPr>
            <a:r>
              <a:rPr lang="en-US" sz="2200" b="1" u="sng">
                <a:solidFill>
                  <a:srgbClr val="FFFFD9"/>
                </a:solidFill>
                <a:latin typeface="UTM Avo" panose="02040603050506020204" pitchFamily="18" charset="0"/>
              </a:rPr>
              <a:t>Lưu ý khi nói - nghe:</a:t>
            </a:r>
          </a:p>
          <a:p>
            <a:pPr algn="just">
              <a:lnSpc>
                <a:spcPct val="150000"/>
              </a:lnSpc>
            </a:pPr>
            <a:r>
              <a:rPr lang="en-US" sz="2200">
                <a:solidFill>
                  <a:srgbClr val="FFFFD9"/>
                </a:solidFill>
                <a:latin typeface="UTM Avo" panose="02040603050506020204" pitchFamily="18" charset="0"/>
              </a:rPr>
              <a:t>- </a:t>
            </a:r>
            <a:r>
              <a:rPr lang="vi-VN" sz="2200">
                <a:solidFill>
                  <a:srgbClr val="FFFFD9"/>
                </a:solidFill>
                <a:latin typeface="UTM Avo" panose="02040603050506020204" pitchFamily="18" charset="0"/>
              </a:rPr>
              <a:t>Em nói cho bạn đủ nghe, rõ ràng, kể về những điều em đã </a:t>
            </a:r>
            <a:r>
              <a:rPr lang="en-US" sz="2200">
                <a:solidFill>
                  <a:srgbClr val="FFFFD9"/>
                </a:solidFill>
                <a:latin typeface="UTM Avo" panose="02040603050506020204" pitchFamily="18" charset="0"/>
              </a:rPr>
              <a:t>trải nghiệm trong mùa hè qua</a:t>
            </a:r>
            <a:r>
              <a:rPr lang="vi-VN" sz="2200">
                <a:solidFill>
                  <a:srgbClr val="FFFFD9"/>
                </a:solidFill>
                <a:latin typeface="UTM Avo" panose="02040603050506020204" pitchFamily="18" charset="0"/>
              </a:rPr>
              <a:t>.</a:t>
            </a:r>
            <a:endParaRPr lang="en-US" sz="2200">
              <a:solidFill>
                <a:srgbClr val="FFFFD9"/>
              </a:solidFill>
              <a:latin typeface="UTM Avo" panose="02040603050506020204" pitchFamily="18" charset="0"/>
            </a:endParaRPr>
          </a:p>
          <a:p>
            <a:pPr algn="just">
              <a:lnSpc>
                <a:spcPct val="150000"/>
              </a:lnSpc>
            </a:pPr>
            <a:r>
              <a:rPr lang="en-US" sz="2200">
                <a:solidFill>
                  <a:srgbClr val="FFFFD9"/>
                </a:solidFill>
                <a:latin typeface="UTM Avo" panose="02040603050506020204" pitchFamily="18" charset="0"/>
              </a:rPr>
              <a:t>- </a:t>
            </a:r>
            <a:r>
              <a:rPr lang="vi-VN" sz="2200">
                <a:solidFill>
                  <a:srgbClr val="FFFFD9"/>
                </a:solidFill>
                <a:latin typeface="UTM Avo" panose="02040603050506020204" pitchFamily="18" charset="0"/>
              </a:rPr>
              <a:t>Em chăm chú nghe bạn </a:t>
            </a:r>
            <a:r>
              <a:rPr lang="en-US" sz="2200">
                <a:solidFill>
                  <a:srgbClr val="FFFFD9"/>
                </a:solidFill>
                <a:latin typeface="UTM Avo" panose="02040603050506020204" pitchFamily="18" charset="0"/>
              </a:rPr>
              <a:t>kể</a:t>
            </a:r>
            <a:r>
              <a:rPr lang="vi-VN" sz="2200">
                <a:solidFill>
                  <a:srgbClr val="FFFFD9"/>
                </a:solidFill>
                <a:latin typeface="UTM Avo" panose="02040603050506020204" pitchFamily="18" charset="0"/>
              </a:rPr>
              <a:t>, có thể hỏi bạn về điều bạn vừa kể. </a:t>
            </a:r>
            <a:endParaRPr lang="en-US" sz="2200">
              <a:solidFill>
                <a:srgbClr val="FFFFD9"/>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600"/>
                                        <p:tgtEl>
                                          <p:spTgt spid="56"/>
                                        </p:tgtEl>
                                      </p:cBhvr>
                                    </p:animEffect>
                                    <p:anim calcmode="lin" valueType="num">
                                      <p:cBhvr>
                                        <p:cTn id="11" dur="600" fill="hold"/>
                                        <p:tgtEl>
                                          <p:spTgt spid="56"/>
                                        </p:tgtEl>
                                        <p:attrNameLst>
                                          <p:attrName>ppt_x</p:attrName>
                                        </p:attrNameLst>
                                      </p:cBhvr>
                                      <p:tavLst>
                                        <p:tav tm="0">
                                          <p:val>
                                            <p:strVal val="#ppt_x"/>
                                          </p:val>
                                        </p:tav>
                                        <p:tav tm="100000">
                                          <p:val>
                                            <p:strVal val="#ppt_x"/>
                                          </p:val>
                                        </p:tav>
                                      </p:tavLst>
                                    </p:anim>
                                    <p:anim calcmode="lin" valueType="num">
                                      <p:cBhvr>
                                        <p:cTn id="12" dur="6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xEl>
                                              <p:pRg st="0" end="0"/>
                                            </p:txEl>
                                          </p:spTgt>
                                        </p:tgtEl>
                                        <p:attrNameLst>
                                          <p:attrName>style.visibility</p:attrName>
                                        </p:attrNameLst>
                                      </p:cBhvr>
                                      <p:to>
                                        <p:strVal val="visible"/>
                                      </p:to>
                                    </p:set>
                                    <p:animEffect transition="in" filter="wipe(left)">
                                      <p:cBhvr>
                                        <p:cTn id="17" dur="500"/>
                                        <p:tgtEl>
                                          <p:spTgt spid="54">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up)">
                                      <p:cBhvr>
                                        <p:cTn id="20" dur="600"/>
                                        <p:tgtEl>
                                          <p:spTgt spid="5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4">
                                            <p:txEl>
                                              <p:pRg st="1" end="1"/>
                                            </p:txEl>
                                          </p:spTgt>
                                        </p:tgtEl>
                                        <p:attrNameLst>
                                          <p:attrName>style.visibility</p:attrName>
                                        </p:attrNameLst>
                                      </p:cBhvr>
                                      <p:to>
                                        <p:strVal val="visible"/>
                                      </p:to>
                                    </p:set>
                                    <p:animEffect transition="in" filter="wipe(left)">
                                      <p:cBhvr>
                                        <p:cTn id="25" dur="500"/>
                                        <p:tgtEl>
                                          <p:spTgt spid="5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xEl>
                                              <p:pRg st="2" end="2"/>
                                            </p:txEl>
                                          </p:spTgt>
                                        </p:tgtEl>
                                        <p:attrNameLst>
                                          <p:attrName>style.visibility</p:attrName>
                                        </p:attrNameLst>
                                      </p:cBhvr>
                                      <p:to>
                                        <p:strVal val="visible"/>
                                      </p:to>
                                    </p:set>
                                    <p:animEffect transition="in" filter="wipe(left)">
                                      <p:cBhvr>
                                        <p:cTn id="30" dur="500"/>
                                        <p:tgtEl>
                                          <p:spTgt spid="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anose="02040603050506020204" pitchFamily="18" charset="0"/>
              </a:rPr>
              <a:t>Kể về điều em nhớ nhất trong kì nghỉ hè vừa qua.</a:t>
            </a:r>
            <a:endParaRPr lang="en-US" sz="2000" b="1" dirty="0">
              <a:solidFill>
                <a:schemeClr val="tx1">
                  <a:lumMod val="95000"/>
                  <a:lumOff val="5000"/>
                </a:schemeClr>
              </a:solidFill>
              <a:latin typeface="UTM Avo" panose="02040603050506020204"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a:off x="2051720" y="973662"/>
            <a:ext cx="28803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87824" y="973662"/>
            <a:ext cx="19442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0152" y="959750"/>
            <a:ext cx="136815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ular Callout 22"/>
          <p:cNvSpPr/>
          <p:nvPr/>
        </p:nvSpPr>
        <p:spPr>
          <a:xfrm>
            <a:off x="323528" y="1256984"/>
            <a:ext cx="5040560" cy="1386774"/>
          </a:xfrm>
          <a:prstGeom prst="wedgeRectCallout">
            <a:avLst>
              <a:gd name="adj1" fmla="val -39696"/>
              <a:gd name="adj2" fmla="val 65446"/>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97818" y="1203598"/>
            <a:ext cx="4966270" cy="1477325"/>
          </a:xfrm>
          <a:prstGeom prst="rect">
            <a:avLst/>
          </a:prstGeom>
          <a:noFill/>
        </p:spPr>
        <p:txBody>
          <a:bodyPr wrap="square" lIns="91438" tIns="45719" rIns="91438" bIns="45719" rtlCol="0">
            <a:spAutoFit/>
          </a:bodyPr>
          <a:lstStyle/>
          <a:p>
            <a:pPr marL="342900" indent="-342900" algn="just">
              <a:lnSpc>
                <a:spcPct val="150000"/>
              </a:lnSpc>
              <a:buFontTx/>
              <a:buChar char="-"/>
            </a:pPr>
            <a:r>
              <a:rPr lang="en-US" sz="2000">
                <a:latin typeface="UTM Avo" panose="02040603050506020204" pitchFamily="18" charset="0"/>
              </a:rPr>
              <a:t>Nghỉ hè,  tớ về quê thăm ông bà. </a:t>
            </a:r>
          </a:p>
          <a:p>
            <a:pPr marL="342900" indent="-342900" algn="just">
              <a:lnSpc>
                <a:spcPct val="150000"/>
              </a:lnSpc>
              <a:buFontTx/>
              <a:buChar char="-"/>
            </a:pPr>
            <a:r>
              <a:rPr lang="en-US" sz="2000">
                <a:latin typeface="UTM Avo" panose="02040603050506020204" pitchFamily="18" charset="0"/>
              </a:rPr>
              <a:t>Tớ được mẹ cho đi thăm mọi nơi. </a:t>
            </a:r>
          </a:p>
          <a:p>
            <a:pPr marL="342900" indent="-342900" algn="just">
              <a:lnSpc>
                <a:spcPct val="150000"/>
              </a:lnSpc>
              <a:buFontTx/>
              <a:buChar char="-"/>
            </a:pPr>
            <a:r>
              <a:rPr lang="en-US" sz="2000">
                <a:latin typeface="UTM Avo" panose="02040603050506020204" pitchFamily="18" charset="0"/>
              </a:rPr>
              <a:t>Tớ được bà dạy trồng rau, nuôi gà.</a:t>
            </a:r>
          </a:p>
        </p:txBody>
      </p:sp>
      <p:pic>
        <p:nvPicPr>
          <p:cNvPr id="25"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5884" y="1067753"/>
            <a:ext cx="3432433" cy="32405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5" name="Picture 3" descr="C:\Users\Administrator\Application Data\Zamaan's Software\psc\screensho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338125">
            <a:off x="1389598" y="4085970"/>
            <a:ext cx="518386" cy="4894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5" descr="C:\Users\Administrator\Application Data\Zamaan's Software\psc\screenshot.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2876" y="2612264"/>
            <a:ext cx="3857625" cy="2038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1000"/>
                                        <p:tgtEl>
                                          <p:spTgt spid="36"/>
                                        </p:tgtEl>
                                      </p:cBhvr>
                                    </p:animEffect>
                                  </p:childTnLst>
                                </p:cTn>
                              </p:par>
                              <p:par>
                                <p:cTn id="8" presetID="6" presetClass="entr" presetSubtype="3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out)">
                                      <p:cBhvr>
                                        <p:cTn id="10" dur="1000"/>
                                        <p:tgtEl>
                                          <p:spTgt spid="35"/>
                                        </p:tgtEl>
                                      </p:cBhvr>
                                    </p:animEffect>
                                  </p:childTnLst>
                                </p:cTn>
                              </p:par>
                              <p:par>
                                <p:cTn id="11" presetID="6" presetClass="entr" presetSubtype="32"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out)">
                                      <p:cBhvr>
                                        <p:cTn id="13" dur="1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wipe(left)">
                                      <p:cBhvr>
                                        <p:cTn id="18" dur="1000"/>
                                        <p:tgtEl>
                                          <p:spTgt spid="24">
                                            <p:txEl>
                                              <p:pRg st="0" end="0"/>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wipe(left)">
                                      <p:cBhvr>
                                        <p:cTn id="26" dur="1000"/>
                                        <p:tgtEl>
                                          <p:spTgt spid="2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xEl>
                                              <p:pRg st="2" end="2"/>
                                            </p:txEl>
                                          </p:spTgt>
                                        </p:tgtEl>
                                        <p:attrNameLst>
                                          <p:attrName>style.visibility</p:attrName>
                                        </p:attrNameLst>
                                      </p:cBhvr>
                                      <p:to>
                                        <p:strVal val="visible"/>
                                      </p:to>
                                    </p:set>
                                    <p:animEffect transition="in" filter="wipe(left)">
                                      <p:cBhvr>
                                        <p:cTn id="31" dur="10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anose="02040603050506020204" pitchFamily="18" charset="0"/>
              </a:rPr>
              <a:t>Kể về điều em nhớ nhất trong kì nghỉ hè vừa qua.</a:t>
            </a:r>
            <a:endParaRPr lang="en-US" sz="2000" b="1" dirty="0">
              <a:solidFill>
                <a:schemeClr val="tx1">
                  <a:lumMod val="95000"/>
                  <a:lumOff val="5000"/>
                </a:schemeClr>
              </a:solidFill>
              <a:latin typeface="UTM Avo" panose="02040603050506020204"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a:off x="2051720" y="973662"/>
            <a:ext cx="28803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87824" y="973662"/>
            <a:ext cx="19442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0152" y="959750"/>
            <a:ext cx="136815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46584" y="2716607"/>
            <a:ext cx="5793568" cy="1878916"/>
          </a:xfrm>
          <a:prstGeom prst="roundRect">
            <a:avLst/>
          </a:prstGeom>
          <a:solidFill>
            <a:srgbClr val="FFC1C1"/>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ular Callout 25"/>
          <p:cNvSpPr/>
          <p:nvPr/>
        </p:nvSpPr>
        <p:spPr>
          <a:xfrm>
            <a:off x="2627784" y="1166433"/>
            <a:ext cx="6228496" cy="1386774"/>
          </a:xfrm>
          <a:prstGeom prst="wedgeRectCallout">
            <a:avLst>
              <a:gd name="adj1" fmla="val 35435"/>
              <a:gd name="adj2" fmla="val 64399"/>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915816" y="1059582"/>
            <a:ext cx="5956379" cy="1477325"/>
          </a:xfrm>
          <a:prstGeom prst="rect">
            <a:avLst/>
          </a:prstGeom>
          <a:noFill/>
        </p:spPr>
        <p:txBody>
          <a:bodyPr wrap="square" lIns="91438" tIns="45719" rIns="91438" bIns="45719" rtlCol="0">
            <a:spAutoFit/>
          </a:bodyPr>
          <a:lstStyle/>
          <a:p>
            <a:pPr marL="342900" indent="-342900" algn="just">
              <a:lnSpc>
                <a:spcPct val="150000"/>
              </a:lnSpc>
              <a:buFontTx/>
              <a:buChar char="-"/>
            </a:pPr>
            <a:r>
              <a:rPr lang="en-US" sz="2000">
                <a:latin typeface="UTM Avo" panose="02040603050506020204" pitchFamily="18" charset="0"/>
              </a:rPr>
              <a:t>Nghỉ hè, bạn  được đi  những đâu?</a:t>
            </a:r>
          </a:p>
          <a:p>
            <a:pPr marL="342900" indent="-342900" algn="just">
              <a:lnSpc>
                <a:spcPct val="150000"/>
              </a:lnSpc>
              <a:buFontTx/>
              <a:buChar char="-"/>
            </a:pPr>
            <a:r>
              <a:rPr lang="en-US" sz="2000">
                <a:latin typeface="UTM Avo" panose="02040603050506020204" pitchFamily="18" charset="0"/>
              </a:rPr>
              <a:t>Bạn được tham gia những hoạt động nào?</a:t>
            </a:r>
          </a:p>
          <a:p>
            <a:pPr algn="just">
              <a:lnSpc>
                <a:spcPct val="150000"/>
              </a:lnSpc>
            </a:pPr>
            <a:r>
              <a:rPr lang="en-US" sz="2000">
                <a:latin typeface="UTM Avo" panose="02040603050506020204" pitchFamily="18" charset="0"/>
              </a:rPr>
              <a:t>-    Bạn nhớ nhất điều gì?</a:t>
            </a:r>
          </a:p>
        </p:txBody>
      </p:sp>
      <p:sp>
        <p:nvSpPr>
          <p:cNvPr id="33" name="TextBox 32"/>
          <p:cNvSpPr txBox="1"/>
          <p:nvPr/>
        </p:nvSpPr>
        <p:spPr>
          <a:xfrm>
            <a:off x="192939" y="2434032"/>
            <a:ext cx="5747422" cy="1015661"/>
          </a:xfrm>
          <a:prstGeom prst="rect">
            <a:avLst/>
          </a:prstGeom>
          <a:noFill/>
        </p:spPr>
        <p:txBody>
          <a:bodyPr wrap="square" lIns="91438" tIns="45719" rIns="91438" bIns="45719" rtlCol="0">
            <a:spAutoFit/>
          </a:bodyPr>
          <a:lstStyle/>
          <a:p>
            <a:pPr algn="just">
              <a:lnSpc>
                <a:spcPct val="150000"/>
              </a:lnSpc>
            </a:pPr>
            <a:r>
              <a:rPr lang="en-US" sz="2000">
                <a:latin typeface="UTM Avo" panose="02040603050506020204" pitchFamily="18" charset="0"/>
              </a:rPr>
              <a:t> - Nghỉ hè vừa qua, tớ được mẹ cho về quê chơi. </a:t>
            </a:r>
          </a:p>
        </p:txBody>
      </p:sp>
      <p:pic>
        <p:nvPicPr>
          <p:cNvPr id="34" name="Picture 5"/>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b="25642"/>
          <a:stretch>
            <a:fillRect/>
          </a:stretch>
        </p:blipFill>
        <p:spPr bwMode="auto">
          <a:xfrm>
            <a:off x="5790592" y="2105846"/>
            <a:ext cx="3429000" cy="254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322905" y="3219569"/>
            <a:ext cx="5747422" cy="1013460"/>
          </a:xfrm>
          <a:prstGeom prst="rect">
            <a:avLst/>
          </a:prstGeom>
          <a:noFill/>
        </p:spPr>
        <p:txBody>
          <a:bodyPr wrap="square" lIns="91438" tIns="45719" rIns="91438" bIns="45719" rtlCol="0">
            <a:spAutoFit/>
          </a:bodyPr>
          <a:lstStyle/>
          <a:p>
            <a:pPr algn="just">
              <a:lnSpc>
                <a:spcPct val="150000"/>
              </a:lnSpc>
            </a:pPr>
            <a:r>
              <a:rPr lang="en-US" sz="2000" dirty="0">
                <a:latin typeface="UTM Avo" panose="02040603050506020204" pitchFamily="18" charset="0"/>
              </a:rPr>
              <a:t> </a:t>
            </a:r>
            <a:r>
              <a:rPr lang="en-US" sz="2000" dirty="0" err="1">
                <a:latin typeface="UTM Avo" panose="02040603050506020204" pitchFamily="18" charset="0"/>
              </a:rPr>
              <a:t>Tớ</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ra</a:t>
            </a:r>
            <a:r>
              <a:rPr lang="en-US" sz="2000" dirty="0">
                <a:latin typeface="UTM Avo" panose="02040603050506020204" pitchFamily="18" charset="0"/>
              </a:rPr>
              <a:t> </a:t>
            </a:r>
            <a:r>
              <a:rPr lang="en-US" sz="2000" dirty="0" err="1">
                <a:latin typeface="UTM Avo" panose="02040603050506020204" pitchFamily="18" charset="0"/>
              </a:rPr>
              <a:t>đồng</a:t>
            </a:r>
            <a:r>
              <a:rPr lang="en-US" sz="2000" dirty="0">
                <a:latin typeface="UTM Avo" panose="02040603050506020204" pitchFamily="18" charset="0"/>
              </a:rPr>
              <a:t> </a:t>
            </a:r>
            <a:r>
              <a:rPr lang="en-US" sz="2000" dirty="0" err="1">
                <a:latin typeface="UTM Avo" panose="02040603050506020204" pitchFamily="18" charset="0"/>
              </a:rPr>
              <a:t>cùng</a:t>
            </a:r>
            <a:r>
              <a:rPr lang="en-US" sz="2000" dirty="0">
                <a:latin typeface="UTM Avo" panose="02040603050506020204" pitchFamily="18" charset="0"/>
              </a:rPr>
              <a:t> </a:t>
            </a:r>
            <a:r>
              <a:rPr lang="en-US" sz="2000" dirty="0" err="1">
                <a:latin typeface="UTM Avo" panose="02040603050506020204" pitchFamily="18" charset="0"/>
              </a:rPr>
              <a:t>bà</a:t>
            </a:r>
            <a:r>
              <a:rPr lang="en-US" sz="2000" dirty="0">
                <a:latin typeface="UTM Avo" panose="02040603050506020204" pitchFamily="18" charset="0"/>
              </a:rPr>
              <a:t>. </a:t>
            </a:r>
            <a:r>
              <a:rPr lang="en-US" sz="2000" dirty="0" err="1">
                <a:latin typeface="UTM Avo" panose="02040603050506020204" pitchFamily="18" charset="0"/>
              </a:rPr>
              <a:t>Tớ</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ông</a:t>
            </a:r>
            <a:r>
              <a:rPr lang="en-US" sz="2000" dirty="0">
                <a:latin typeface="UTM Avo" panose="02040603050506020204" pitchFamily="18" charset="0"/>
              </a:rPr>
              <a:t> </a:t>
            </a:r>
            <a:r>
              <a:rPr lang="en-US" sz="2000" dirty="0" err="1">
                <a:latin typeface="UTM Avo" panose="02040603050506020204" pitchFamily="18" charset="0"/>
              </a:rPr>
              <a:t>cho đi câu</a:t>
            </a:r>
            <a:r>
              <a:rPr lang="en-US" sz="2000" dirty="0">
                <a:latin typeface="UTM Avo" panose="02040603050506020204" pitchFamily="18" charset="0"/>
              </a:rPr>
              <a:t> </a:t>
            </a:r>
          </a:p>
        </p:txBody>
      </p:sp>
      <p:sp>
        <p:nvSpPr>
          <p:cNvPr id="36" name="TextBox 35"/>
          <p:cNvSpPr txBox="1"/>
          <p:nvPr/>
        </p:nvSpPr>
        <p:spPr>
          <a:xfrm>
            <a:off x="193100" y="4011662"/>
            <a:ext cx="5747422" cy="506290"/>
          </a:xfrm>
          <a:prstGeom prst="rect">
            <a:avLst/>
          </a:prstGeom>
          <a:noFill/>
        </p:spPr>
        <p:txBody>
          <a:bodyPr wrap="square" lIns="91438" tIns="45719" rIns="91438" bIns="45719" rtlCol="0">
            <a:spAutoFit/>
          </a:bodyPr>
          <a:lstStyle/>
          <a:p>
            <a:pPr algn="just">
              <a:lnSpc>
                <a:spcPct val="150000"/>
              </a:lnSpc>
            </a:pPr>
            <a:r>
              <a:rPr lang="en-US" sz="2000" dirty="0" err="1">
                <a:latin typeface="UTM Avo" panose="02040603050506020204" pitchFamily="18" charset="0"/>
              </a:rPr>
              <a:t>Tớ</a:t>
            </a:r>
            <a:r>
              <a:rPr lang="en-US" sz="2000" dirty="0">
                <a:latin typeface="UTM Avo" panose="02040603050506020204" pitchFamily="18" charset="0"/>
              </a:rPr>
              <a:t> </a:t>
            </a:r>
            <a:r>
              <a:rPr lang="en-US" sz="2000" dirty="0" err="1">
                <a:latin typeface="UTM Avo" panose="02040603050506020204" pitchFamily="18" charset="0"/>
              </a:rPr>
              <a:t>nhớ</a:t>
            </a:r>
            <a:r>
              <a:rPr lang="en-US" sz="2000" dirty="0">
                <a:latin typeface="UTM Avo" panose="02040603050506020204" pitchFamily="18" charset="0"/>
              </a:rPr>
              <a:t> </a:t>
            </a:r>
            <a:r>
              <a:rPr lang="en-US" sz="2000" dirty="0" err="1">
                <a:latin typeface="UTM Avo" panose="02040603050506020204" pitchFamily="18" charset="0"/>
              </a:rPr>
              <a:t>nhất</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chơi</a:t>
            </a:r>
            <a:r>
              <a:rPr lang="en-US" sz="2000" dirty="0">
                <a:latin typeface="UTM Avo" panose="02040603050506020204" pitchFamily="18" charset="0"/>
              </a:rPr>
              <a:t> </a:t>
            </a:r>
            <a:r>
              <a:rPr lang="en-US" sz="2000" dirty="0" err="1">
                <a:latin typeface="UTM Avo" panose="02040603050506020204" pitchFamily="18" charset="0"/>
              </a:rPr>
              <a:t>thả</a:t>
            </a:r>
            <a:r>
              <a:rPr lang="en-US" sz="2000" dirty="0">
                <a:latin typeface="UTM Avo" panose="02040603050506020204" pitchFamily="18" charset="0"/>
              </a:rPr>
              <a:t> </a:t>
            </a:r>
            <a:r>
              <a:rPr lang="en-US" sz="2000" dirty="0" err="1">
                <a:latin typeface="UTM Avo" panose="02040603050506020204" pitchFamily="18" charset="0"/>
              </a:rPr>
              <a:t>diều</a:t>
            </a:r>
            <a:r>
              <a:rPr lang="en-US" sz="2000" dirty="0">
                <a:latin typeface="UTM Avo" panose="02040603050506020204" pitchFamily="18" charset="0"/>
              </a:rPr>
              <a:t> </a:t>
            </a:r>
            <a:r>
              <a:rPr lang="en-US" sz="2000" dirty="0" err="1">
                <a:latin typeface="UTM Avo" panose="02040603050506020204" pitchFamily="18" charset="0"/>
              </a:rPr>
              <a:t>trên</a:t>
            </a:r>
            <a:r>
              <a:rPr lang="en-US" sz="2000" dirty="0">
                <a:latin typeface="UTM Avo" panose="02040603050506020204" pitchFamily="18" charset="0"/>
              </a:rPr>
              <a:t> </a:t>
            </a:r>
            <a:r>
              <a:rPr lang="en-US" sz="2000" dirty="0" err="1">
                <a:latin typeface="UTM Avo" panose="02040603050506020204" pitchFamily="18" charset="0"/>
              </a:rPr>
              <a:t>đồng</a:t>
            </a:r>
            <a:r>
              <a:rPr lang="en-US" sz="2000" dirty="0">
                <a:latin typeface="UTM Avo" panose="0204060305050602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wipe(left)">
                                      <p:cBhvr>
                                        <p:cTn id="7" dur="1000"/>
                                        <p:tgtEl>
                                          <p:spTgt spid="3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1000"/>
                                        <p:tgtEl>
                                          <p:spTgt spid="3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10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wipe(left)">
                                      <p:cBhvr>
                                        <p:cTn id="18" dur="1000"/>
                                        <p:tgtEl>
                                          <p:spTgt spid="33">
                                            <p:txEl>
                                              <p:pRg st="0" end="0"/>
                                            </p:txEl>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outVertical)">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xEl>
                                              <p:pRg st="1" end="1"/>
                                            </p:txEl>
                                          </p:spTgt>
                                        </p:tgtEl>
                                        <p:attrNameLst>
                                          <p:attrName>style.visibility</p:attrName>
                                        </p:attrNameLst>
                                      </p:cBhvr>
                                      <p:to>
                                        <p:strVal val="visible"/>
                                      </p:to>
                                    </p:set>
                                    <p:animEffect transition="in" filter="wipe(left)">
                                      <p:cBhvr>
                                        <p:cTn id="26" dur="1000"/>
                                        <p:tgtEl>
                                          <p:spTgt spid="3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animEffect transition="in" filter="wipe(left)">
                                      <p:cBhvr>
                                        <p:cTn id="31" dur="1000"/>
                                        <p:tgtEl>
                                          <p:spTgt spid="3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2">
                                            <p:txEl>
                                              <p:pRg st="2" end="2"/>
                                            </p:txEl>
                                          </p:spTgt>
                                        </p:tgtEl>
                                        <p:attrNameLst>
                                          <p:attrName>style.visibility</p:attrName>
                                        </p:attrNameLst>
                                      </p:cBhvr>
                                      <p:to>
                                        <p:strVal val="visible"/>
                                      </p:to>
                                    </p:set>
                                    <p:animEffect transition="in" filter="wipe(left)">
                                      <p:cBhvr>
                                        <p:cTn id="36" dur="1000"/>
                                        <p:tgtEl>
                                          <p:spTgt spid="3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6">
                                            <p:txEl>
                                              <p:pRg st="0" end="0"/>
                                            </p:txEl>
                                          </p:spTgt>
                                        </p:tgtEl>
                                        <p:attrNameLst>
                                          <p:attrName>style.visibility</p:attrName>
                                        </p:attrNameLst>
                                      </p:cBhvr>
                                      <p:to>
                                        <p:strVal val="visible"/>
                                      </p:to>
                                    </p:set>
                                    <p:animEffect transition="in" filter="wipe(left)">
                                      <p:cBhvr>
                                        <p:cTn id="41" dur="10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anose="02040603050506020204" pitchFamily="18" charset="0"/>
              </a:rPr>
              <a:t>Kể về điều em nhớ nhất trong kì nghỉ hè vừa qua.</a:t>
            </a:r>
            <a:endParaRPr lang="en-US" sz="2000" b="1" dirty="0">
              <a:solidFill>
                <a:schemeClr val="tx1">
                  <a:lumMod val="95000"/>
                  <a:lumOff val="5000"/>
                </a:schemeClr>
              </a:solidFill>
              <a:latin typeface="UTM Avo" panose="02040603050506020204"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a:off x="2051720" y="973662"/>
            <a:ext cx="28803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87824" y="973662"/>
            <a:ext cx="19442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0152" y="959750"/>
            <a:ext cx="136815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37" name="Picture 6" descr="C:\Users\Administrator\Application Data\Zamaan's Software\psc\screenshot.JPG"/>
          <p:cNvPicPr>
            <a:picLocks noChangeAspect="1" noChangeArrowheads="1"/>
          </p:cNvPicPr>
          <p:nvPr/>
        </p:nvPicPr>
        <p:blipFill>
          <a:blip r:embed="rId5">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5396" y="2811365"/>
            <a:ext cx="3599284" cy="18525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9753" y="1262397"/>
            <a:ext cx="3530923" cy="3253569"/>
          </a:xfrm>
          <a:prstGeom prst="rect">
            <a:avLst/>
          </a:prstGeom>
          <a:noFill/>
          <a:ln>
            <a:solidFill>
              <a:srgbClr val="00589A"/>
            </a:solidFill>
          </a:ln>
          <a:extLst>
            <a:ext uri="{909E8E84-426E-40DD-AFC4-6F175D3DCCD1}">
              <a14:hiddenFill xmlns:a14="http://schemas.microsoft.com/office/drawing/2010/main">
                <a:solidFill>
                  <a:srgbClr val="FFFFFF"/>
                </a:solidFill>
              </a14:hiddenFill>
            </a:ext>
          </a:extLst>
        </p:spPr>
      </p:pic>
      <p:sp>
        <p:nvSpPr>
          <p:cNvPr id="39" name="Rectangular Callout 38"/>
          <p:cNvSpPr/>
          <p:nvPr/>
        </p:nvSpPr>
        <p:spPr>
          <a:xfrm>
            <a:off x="323528" y="1203598"/>
            <a:ext cx="4896544" cy="1386774"/>
          </a:xfrm>
          <a:prstGeom prst="wedgeRectCallout">
            <a:avLst>
              <a:gd name="adj1" fmla="val -39696"/>
              <a:gd name="adj2" fmla="val 65446"/>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97818" y="1203598"/>
            <a:ext cx="4822254" cy="1323437"/>
          </a:xfrm>
          <a:prstGeom prst="rect">
            <a:avLst/>
          </a:prstGeom>
          <a:noFill/>
        </p:spPr>
        <p:txBody>
          <a:bodyPr wrap="square" lIns="91438" tIns="45719" rIns="91438" bIns="45719" rtlCol="0">
            <a:spAutoFit/>
          </a:bodyPr>
          <a:lstStyle/>
          <a:p>
            <a:pPr algn="just"/>
            <a:r>
              <a:rPr lang="en-US" sz="2000" dirty="0">
                <a:latin typeface="UTM Avo" panose="02040603050506020204" pitchFamily="18" charset="0"/>
              </a:rPr>
              <a:t>- </a:t>
            </a:r>
            <a:r>
              <a:rPr lang="en-US" sz="2000" dirty="0" err="1">
                <a:latin typeface="UTM Avo" panose="02040603050506020204" pitchFamily="18" charset="0"/>
              </a:rPr>
              <a:t>Hè</a:t>
            </a:r>
            <a:r>
              <a:rPr lang="en-US" sz="2000" dirty="0">
                <a:latin typeface="UTM Avo" panose="02040603050506020204" pitchFamily="18" charset="0"/>
              </a:rPr>
              <a:t> qua, </a:t>
            </a:r>
            <a:r>
              <a:rPr lang="en-US" sz="2000" dirty="0" err="1">
                <a:latin typeface="UTM Avo" panose="02040603050506020204" pitchFamily="18" charset="0"/>
              </a:rPr>
              <a:t>tớ</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đi</a:t>
            </a:r>
            <a:r>
              <a:rPr lang="en-US" sz="2000" dirty="0">
                <a:latin typeface="UTM Avo" panose="02040603050506020204" pitchFamily="18" charset="0"/>
              </a:rPr>
              <a:t> </a:t>
            </a:r>
            <a:r>
              <a:rPr lang="en-US" sz="2000" dirty="0" err="1">
                <a:latin typeface="UTM Avo" panose="02040603050506020204" pitchFamily="18" charset="0"/>
              </a:rPr>
              <a:t>nghỉ</a:t>
            </a:r>
            <a:r>
              <a:rPr lang="en-US" sz="2000" dirty="0">
                <a:latin typeface="UTM Avo" panose="02040603050506020204" pitchFamily="18" charset="0"/>
              </a:rPr>
              <a:t> </a:t>
            </a:r>
            <a:r>
              <a:rPr lang="en-US" sz="2000" dirty="0" err="1">
                <a:latin typeface="UTM Avo" panose="02040603050506020204" pitchFamily="18" charset="0"/>
              </a:rPr>
              <a:t>mát</a:t>
            </a:r>
            <a:r>
              <a:rPr lang="en-US" sz="2000" dirty="0">
                <a:latin typeface="UTM Avo" panose="02040603050506020204" pitchFamily="18" charset="0"/>
              </a:rPr>
              <a:t> ở </a:t>
            </a:r>
            <a:r>
              <a:rPr lang="en-US" sz="2000" dirty="0" err="1">
                <a:latin typeface="UTM Avo" panose="02040603050506020204" pitchFamily="18" charset="0"/>
              </a:rPr>
              <a:t>biển</a:t>
            </a:r>
            <a:r>
              <a:rPr lang="en-US" sz="2000" dirty="0">
                <a:latin typeface="UTM Avo" panose="02040603050506020204" pitchFamily="18" charset="0"/>
              </a:rPr>
              <a:t>.</a:t>
            </a:r>
          </a:p>
          <a:p>
            <a:pPr algn="just"/>
            <a:r>
              <a:rPr lang="en-US" sz="2000" dirty="0">
                <a:latin typeface="UTM Avo" panose="02040603050506020204" pitchFamily="18" charset="0"/>
              </a:rPr>
              <a:t>- </a:t>
            </a:r>
            <a:r>
              <a:rPr lang="en-US" sz="2000" dirty="0" err="1">
                <a:latin typeface="UTM Avo" panose="02040603050506020204" pitchFamily="18" charset="0"/>
              </a:rPr>
              <a:t>Tớ</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chơi</a:t>
            </a:r>
            <a:r>
              <a:rPr lang="vi-VN" sz="2000" dirty="0">
                <a:latin typeface="UTM Avo" panose="02040603050506020204" pitchFamily="18" charset="0"/>
              </a:rPr>
              <a:t> </a:t>
            </a:r>
            <a:r>
              <a:rPr lang="en-US" sz="2000" dirty="0" err="1">
                <a:latin typeface="UTM Avo" panose="02040603050506020204" pitchFamily="18" charset="0"/>
              </a:rPr>
              <a:t>trên</a:t>
            </a:r>
            <a:r>
              <a:rPr lang="en-US" sz="2000" dirty="0">
                <a:latin typeface="UTM Avo" panose="02040603050506020204" pitchFamily="18" charset="0"/>
              </a:rPr>
              <a:t> </a:t>
            </a:r>
            <a:r>
              <a:rPr lang="en-US" sz="2000" dirty="0" err="1">
                <a:latin typeface="UTM Avo" panose="02040603050506020204" pitchFamily="18" charset="0"/>
              </a:rPr>
              <a:t>bãi</a:t>
            </a:r>
            <a:r>
              <a:rPr lang="en-US" sz="2000" dirty="0">
                <a:latin typeface="UTM Avo" panose="02040603050506020204" pitchFamily="18" charset="0"/>
              </a:rPr>
              <a:t> </a:t>
            </a:r>
            <a:r>
              <a:rPr lang="en-US" sz="2000" dirty="0" err="1">
                <a:latin typeface="UTM Avo" panose="02040603050506020204" pitchFamily="18" charset="0"/>
              </a:rPr>
              <a:t>biển</a:t>
            </a:r>
            <a:r>
              <a:rPr lang="en-US" sz="2000" dirty="0">
                <a:latin typeface="UTM Avo" panose="02040603050506020204" pitchFamily="18" charset="0"/>
              </a:rPr>
              <a:t>. </a:t>
            </a:r>
          </a:p>
          <a:p>
            <a:pPr algn="just"/>
            <a:r>
              <a:rPr lang="en-US" sz="2000" dirty="0">
                <a:latin typeface="UTM Avo" panose="02040603050506020204" pitchFamily="18" charset="0"/>
              </a:rPr>
              <a:t>- </a:t>
            </a:r>
            <a:r>
              <a:rPr lang="en-US" sz="2000" dirty="0" err="1">
                <a:latin typeface="UTM Avo" panose="02040603050506020204" pitchFamily="18" charset="0"/>
              </a:rPr>
              <a:t>Tớ</a:t>
            </a:r>
            <a:r>
              <a:rPr lang="en-US" sz="2000" dirty="0">
                <a:latin typeface="UTM Avo" panose="02040603050506020204" pitchFamily="18" charset="0"/>
              </a:rPr>
              <a:t> </a:t>
            </a:r>
            <a:r>
              <a:rPr lang="en-US" sz="2000" dirty="0" err="1">
                <a:latin typeface="UTM Avo" panose="02040603050506020204" pitchFamily="18" charset="0"/>
              </a:rPr>
              <a:t>cùng</a:t>
            </a:r>
            <a:r>
              <a:rPr lang="en-US" sz="2000" dirty="0">
                <a:latin typeface="UTM Avo" panose="02040603050506020204" pitchFamily="18" charset="0"/>
              </a:rPr>
              <a:t> </a:t>
            </a:r>
            <a:r>
              <a:rPr lang="en-US" sz="2000" dirty="0" err="1">
                <a:latin typeface="UTM Avo" panose="02040603050506020204" pitchFamily="18" charset="0"/>
              </a:rPr>
              <a:t>em</a:t>
            </a:r>
            <a:r>
              <a:rPr lang="en-US" sz="2000" dirty="0">
                <a:latin typeface="UTM Avo" panose="02040603050506020204" pitchFamily="18" charset="0"/>
              </a:rPr>
              <a:t> </a:t>
            </a:r>
            <a:r>
              <a:rPr lang="en-US" sz="2000" dirty="0" err="1">
                <a:latin typeface="UTM Avo" panose="02040603050506020204" pitchFamily="18" charset="0"/>
              </a:rPr>
              <a:t>xây</a:t>
            </a:r>
            <a:r>
              <a:rPr lang="en-US" sz="2000" dirty="0">
                <a:latin typeface="UTM Avo" panose="02040603050506020204" pitchFamily="18" charset="0"/>
              </a:rPr>
              <a:t> </a:t>
            </a:r>
            <a:r>
              <a:rPr lang="en-US" sz="2000" dirty="0" err="1">
                <a:latin typeface="UTM Avo" panose="02040603050506020204" pitchFamily="18" charset="0"/>
              </a:rPr>
              <a:t>lâu</a:t>
            </a:r>
            <a:r>
              <a:rPr lang="en-US" sz="2000" dirty="0">
                <a:latin typeface="UTM Avo" panose="02040603050506020204" pitchFamily="18" charset="0"/>
              </a:rPr>
              <a:t> </a:t>
            </a:r>
            <a:r>
              <a:rPr lang="en-US" sz="2000" dirty="0" err="1">
                <a:latin typeface="UTM Avo" panose="02040603050506020204" pitchFamily="18" charset="0"/>
              </a:rPr>
              <a:t>đài</a:t>
            </a:r>
            <a:r>
              <a:rPr lang="en-US" sz="2000" dirty="0">
                <a:latin typeface="UTM Avo" panose="02040603050506020204" pitchFamily="18" charset="0"/>
              </a:rPr>
              <a:t> </a:t>
            </a:r>
            <a:r>
              <a:rPr lang="en-US" sz="2000" dirty="0" err="1">
                <a:latin typeface="UTM Avo" panose="02040603050506020204" pitchFamily="18" charset="0"/>
              </a:rPr>
              <a:t>cát</a:t>
            </a:r>
            <a:r>
              <a:rPr lang="en-US" sz="2000" dirty="0">
                <a:latin typeface="UTM Avo" panose="02040603050506020204" pitchFamily="18" charset="0"/>
              </a:rPr>
              <a:t>.</a:t>
            </a:r>
          </a:p>
          <a:p>
            <a:pPr algn="just"/>
            <a:r>
              <a:rPr lang="en-US" sz="2000" dirty="0">
                <a:latin typeface="UTM Avo" panose="02040603050506020204" pitchFamily="18" charset="0"/>
              </a:rPr>
              <a:t>- </a:t>
            </a:r>
            <a:r>
              <a:rPr lang="en-US" sz="2000" dirty="0" err="1">
                <a:latin typeface="UTM Avo" panose="02040603050506020204" pitchFamily="18" charset="0"/>
              </a:rPr>
              <a:t>Tớ</a:t>
            </a:r>
            <a:r>
              <a:rPr lang="en-US" sz="2000" dirty="0">
                <a:latin typeface="UTM Avo" panose="02040603050506020204" pitchFamily="18" charset="0"/>
              </a:rPr>
              <a:t> </a:t>
            </a:r>
            <a:r>
              <a:rPr lang="en-US" sz="2000" dirty="0" err="1">
                <a:latin typeface="UTM Avo" panose="02040603050506020204" pitchFamily="18" charset="0"/>
              </a:rPr>
              <a:t>còn</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thả</a:t>
            </a:r>
            <a:r>
              <a:rPr lang="en-US" sz="2000" dirty="0">
                <a:latin typeface="UTM Avo" panose="02040603050506020204" pitchFamily="18" charset="0"/>
              </a:rPr>
              <a:t> </a:t>
            </a:r>
            <a:r>
              <a:rPr lang="en-US" sz="2000" dirty="0" err="1">
                <a:latin typeface="UTM Avo" panose="02040603050506020204" pitchFamily="18" charset="0"/>
              </a:rPr>
              <a:t>diều</a:t>
            </a:r>
            <a:r>
              <a:rPr lang="en-US" sz="2000" dirty="0">
                <a:latin typeface="UTM Avo" panose="020406030505060202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1000"/>
                                        <p:tgtEl>
                                          <p:spTgt spid="37"/>
                                        </p:tgtEl>
                                      </p:cBhvr>
                                    </p:animEffect>
                                  </p:childTnLst>
                                </p:cTn>
                              </p:par>
                              <p:par>
                                <p:cTn id="8" presetID="6" presetClass="entr" presetSubtype="32"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circle(ou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animEffect transition="in" filter="wipe(left)">
                                      <p:cBhvr>
                                        <p:cTn id="15" dur="1000"/>
                                        <p:tgtEl>
                                          <p:spTgt spid="40">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10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0">
                                            <p:txEl>
                                              <p:pRg st="1" end="1"/>
                                            </p:txEl>
                                          </p:spTgt>
                                        </p:tgtEl>
                                        <p:attrNameLst>
                                          <p:attrName>style.visibility</p:attrName>
                                        </p:attrNameLst>
                                      </p:cBhvr>
                                      <p:to>
                                        <p:strVal val="visible"/>
                                      </p:to>
                                    </p:set>
                                    <p:animEffect transition="in" filter="wipe(left)">
                                      <p:cBhvr>
                                        <p:cTn id="23" dur="1000"/>
                                        <p:tgtEl>
                                          <p:spTgt spid="4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0">
                                            <p:txEl>
                                              <p:pRg st="2" end="2"/>
                                            </p:txEl>
                                          </p:spTgt>
                                        </p:tgtEl>
                                        <p:attrNameLst>
                                          <p:attrName>style.visibility</p:attrName>
                                        </p:attrNameLst>
                                      </p:cBhvr>
                                      <p:to>
                                        <p:strVal val="visible"/>
                                      </p:to>
                                    </p:set>
                                    <p:animEffect transition="in" filter="wipe(left)">
                                      <p:cBhvr>
                                        <p:cTn id="28" dur="1000"/>
                                        <p:tgtEl>
                                          <p:spTgt spid="4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0">
                                            <p:txEl>
                                              <p:pRg st="3" end="3"/>
                                            </p:txEl>
                                          </p:spTgt>
                                        </p:tgtEl>
                                        <p:attrNameLst>
                                          <p:attrName>style.visibility</p:attrName>
                                        </p:attrNameLst>
                                      </p:cBhvr>
                                      <p:to>
                                        <p:strVal val="visible"/>
                                      </p:to>
                                    </p:set>
                                    <p:animEffect transition="in" filter="wipe(left)">
                                      <p:cBhvr>
                                        <p:cTn id="33" dur="10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anose="02040603050506020204" pitchFamily="18" charset="0"/>
              </a:rPr>
              <a:t>Kể về điều em nhớ nhất trong kì nghỉ hè vừa qua.</a:t>
            </a:r>
            <a:endParaRPr lang="en-US" sz="2000" b="1" dirty="0">
              <a:solidFill>
                <a:schemeClr val="tx1">
                  <a:lumMod val="95000"/>
                  <a:lumOff val="5000"/>
                </a:schemeClr>
              </a:solidFill>
              <a:latin typeface="UTM Avo" panose="02040603050506020204"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a:off x="2051720" y="973662"/>
            <a:ext cx="28803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87824" y="973662"/>
            <a:ext cx="19442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0152" y="959750"/>
            <a:ext cx="136815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ular Callout 23"/>
          <p:cNvSpPr/>
          <p:nvPr/>
        </p:nvSpPr>
        <p:spPr>
          <a:xfrm>
            <a:off x="158056" y="2983519"/>
            <a:ext cx="5278039" cy="1660068"/>
          </a:xfrm>
          <a:prstGeom prst="wedgeRectCallout">
            <a:avLst>
              <a:gd name="adj1" fmla="val 59037"/>
              <a:gd name="adj2" fmla="val -38552"/>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23215" y="2743835"/>
            <a:ext cx="4784090" cy="1936750"/>
          </a:xfrm>
          <a:prstGeom prst="rect">
            <a:avLst/>
          </a:prstGeom>
          <a:noFill/>
        </p:spPr>
        <p:txBody>
          <a:bodyPr wrap="square" lIns="91438" tIns="45719" rIns="91438" bIns="45719" rtlCol="0">
            <a:spAutoFit/>
          </a:bodyPr>
          <a:lstStyle/>
          <a:p>
            <a:pPr algn="just"/>
            <a:r>
              <a:rPr lang="en-US" sz="2000">
                <a:latin typeface="UTM Avo" panose="02040603050506020204" pitchFamily="18" charset="0"/>
              </a:rPr>
              <a:t>- Được nghỉ hè, chiều chiều, các bạn xóm mình rủ nhau chơi đá bóng. </a:t>
            </a:r>
          </a:p>
          <a:p>
            <a:pPr algn="just"/>
            <a:r>
              <a:rPr lang="en-US" sz="2000">
                <a:latin typeface="UTM Avo" panose="02040603050506020204" pitchFamily="18" charset="0"/>
              </a:rPr>
              <a:t>- Trận đấu nào thật hấp dẫn. Các bạn reo hò thật vui. Kì nghỉ hè thật đáng nhớ với  tớ.</a:t>
            </a:r>
          </a:p>
        </p:txBody>
      </p:sp>
      <p:pic>
        <p:nvPicPr>
          <p:cNvPr id="28" name="Picture 2" descr="C:\Users\Administrator\Application Data\Zamaan's Software\psc\screensho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4680" y="2073661"/>
            <a:ext cx="3538401" cy="27303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istrator\Application Data\Zamaan's Software\psc\screenshot.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a:fillRect/>
          </a:stretch>
        </p:blipFill>
        <p:spPr bwMode="auto">
          <a:xfrm>
            <a:off x="235923" y="1225482"/>
            <a:ext cx="4504715" cy="17646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out)">
                                      <p:cBhvr>
                                        <p:cTn id="7" dur="10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wipe(left)">
                                      <p:cBhvr>
                                        <p:cTn id="15" dur="1000"/>
                                        <p:tgtEl>
                                          <p:spTgt spid="25">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1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wipe(left)">
                                      <p:cBhvr>
                                        <p:cTn id="23" dur="10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ular Callout 9"/>
          <p:cNvSpPr/>
          <p:nvPr/>
        </p:nvSpPr>
        <p:spPr>
          <a:xfrm>
            <a:off x="1403647" y="1549418"/>
            <a:ext cx="7488833" cy="1238355"/>
          </a:xfrm>
          <a:prstGeom prst="wedgeRectCallout">
            <a:avLst>
              <a:gd name="adj1" fmla="val -36319"/>
              <a:gd name="adj2" fmla="val 72772"/>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726562"/>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707884"/>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anose="02040603050506020204" pitchFamily="18" charset="0"/>
              </a:rPr>
              <a:t>Mùa hè năm nay của em có gì khác với mùa hè năm ngoái?</a:t>
            </a:r>
            <a:endParaRPr lang="en-US" sz="2000" b="1" dirty="0">
              <a:solidFill>
                <a:schemeClr val="tx1">
                  <a:lumMod val="95000"/>
                  <a:lumOff val="5000"/>
                </a:schemeClr>
              </a:solidFill>
              <a:latin typeface="UTM Avo" panose="02040603050506020204" pitchFamily="18" charset="0"/>
            </a:endParaRPr>
          </a:p>
        </p:txBody>
      </p:sp>
      <p:grpSp>
        <p:nvGrpSpPr>
          <p:cNvPr id="20" name="Group 19"/>
          <p:cNvGrpSpPr/>
          <p:nvPr/>
        </p:nvGrpSpPr>
        <p:grpSpPr>
          <a:xfrm>
            <a:off x="1059231" y="629275"/>
            <a:ext cx="488433" cy="646331"/>
            <a:chOff x="417444" y="2285459"/>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285459"/>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4" name="TextBox 23"/>
          <p:cNvSpPr txBox="1"/>
          <p:nvPr/>
        </p:nvSpPr>
        <p:spPr>
          <a:xfrm>
            <a:off x="1948666" y="1549419"/>
            <a:ext cx="6727790" cy="950323"/>
          </a:xfrm>
          <a:prstGeom prst="rect">
            <a:avLst/>
          </a:prstGeom>
          <a:noFill/>
        </p:spPr>
        <p:txBody>
          <a:bodyPr wrap="square" lIns="91438" tIns="45719" rIns="91438" bIns="45719" rtlCol="0">
            <a:spAutoFit/>
          </a:bodyPr>
          <a:lstStyle/>
          <a:p>
            <a:pPr marL="342900" indent="-342900" algn="just">
              <a:lnSpc>
                <a:spcPct val="150000"/>
              </a:lnSpc>
              <a:buFontTx/>
              <a:buChar char="-"/>
            </a:pPr>
            <a:r>
              <a:rPr lang="vi-VN" sz="2000">
                <a:latin typeface="UTM Avo" panose="02040603050506020204" pitchFamily="18" charset="0"/>
              </a:rPr>
              <a:t>Trong mỗi mùa hè, em đã làm những gì? </a:t>
            </a:r>
          </a:p>
          <a:p>
            <a:pPr marL="342900" indent="-342900" algn="just">
              <a:lnSpc>
                <a:spcPct val="150000"/>
              </a:lnSpc>
              <a:buFontTx/>
              <a:buChar char="-"/>
            </a:pPr>
            <a:r>
              <a:rPr lang="vi-VN" sz="2000">
                <a:latin typeface="UTM Avo" panose="02040603050506020204" pitchFamily="18" charset="0"/>
              </a:rPr>
              <a:t> Em thích mùa hè nào hơn?</a:t>
            </a:r>
            <a:endParaRPr lang="en-US" sz="2000">
              <a:latin typeface="UTM Avo" panose="02040603050506020204" pitchFamily="18" charset="0"/>
            </a:endParaRPr>
          </a:p>
        </p:txBody>
      </p:sp>
      <p:sp>
        <p:nvSpPr>
          <p:cNvPr id="25" name="TextBox 24"/>
          <p:cNvSpPr txBox="1"/>
          <p:nvPr/>
        </p:nvSpPr>
        <p:spPr>
          <a:xfrm>
            <a:off x="1375081" y="1501001"/>
            <a:ext cx="892663" cy="494685"/>
          </a:xfrm>
          <a:prstGeom prst="rect">
            <a:avLst/>
          </a:prstGeom>
          <a:noFill/>
        </p:spPr>
        <p:txBody>
          <a:bodyPr wrap="square" lIns="91438" tIns="45719" rIns="91438" bIns="45719" rtlCol="0">
            <a:spAutoFit/>
          </a:bodyPr>
          <a:lstStyle/>
          <a:p>
            <a:pPr algn="just">
              <a:lnSpc>
                <a:spcPct val="150000"/>
              </a:lnSpc>
            </a:pPr>
            <a:r>
              <a:rPr lang="en-US" sz="2000" b="1">
                <a:solidFill>
                  <a:srgbClr val="FF0000"/>
                </a:solidFill>
                <a:latin typeface="Arial Rounded MT Bold" panose="020F0704030504030204" pitchFamily="34" charset="0"/>
              </a:rPr>
              <a:t>  G :</a:t>
            </a:r>
          </a:p>
        </p:txBody>
      </p:sp>
      <p:pic>
        <p:nvPicPr>
          <p:cNvPr id="26" name="Picture 18" descr="club%20meeting"/>
          <p:cNvPicPr>
            <a:picLocks noChangeAspect="1" noChangeArrowheads="1"/>
          </p:cNvPicPr>
          <p:nvPr/>
        </p:nvPicPr>
        <p:blipFill rotWithShape="1">
          <a:blip r:embed="rId5">
            <a:extLst>
              <a:ext uri="{28A0092B-C50C-407E-A947-70E740481C1C}">
                <a14:useLocalDpi xmlns:a14="http://schemas.microsoft.com/office/drawing/2010/main" val="0"/>
              </a:ext>
            </a:extLst>
          </a:blip>
          <a:srcRect b="20084"/>
          <a:stretch>
            <a:fillRect/>
          </a:stretch>
        </p:blipFill>
        <p:spPr bwMode="auto">
          <a:xfrm>
            <a:off x="-202081" y="2643758"/>
            <a:ext cx="4846089" cy="201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p:nvPr/>
        </p:nvCxnSpPr>
        <p:spPr>
          <a:xfrm flipV="1">
            <a:off x="2051720" y="959750"/>
            <a:ext cx="171931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36096" y="973662"/>
            <a:ext cx="144016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524328" y="973662"/>
            <a:ext cx="115212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51720" y="1273631"/>
            <a:ext cx="1335223"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left)">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75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10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1000"/>
                                        <p:tgtEl>
                                          <p:spTgt spid="31"/>
                                        </p:tgtEl>
                                      </p:cBhvr>
                                    </p:animEffect>
                                  </p:childTnLst>
                                </p:cTn>
                              </p:par>
                              <p:par>
                                <p:cTn id="26" presetID="22" presetClass="entr" presetSubtype="8"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10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wipe(left)">
                                      <p:cBhvr>
                                        <p:cTn id="44" dur="1000"/>
                                        <p:tgtEl>
                                          <p:spTgt spid="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xEl>
                                              <p:pRg st="1" end="1"/>
                                            </p:txEl>
                                          </p:spTgt>
                                        </p:tgtEl>
                                        <p:attrNameLst>
                                          <p:attrName>style.visibility</p:attrName>
                                        </p:attrNameLst>
                                      </p:cBhvr>
                                      <p:to>
                                        <p:strVal val="visible"/>
                                      </p:to>
                                    </p:set>
                                    <p:animEffect transition="in" filter="wipe(left)">
                                      <p:cBhvr>
                                        <p:cTn id="49" dur="10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7"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726562"/>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707884"/>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anose="02040603050506020204" pitchFamily="18" charset="0"/>
              </a:rPr>
              <a:t>Mùa hè năm nay của em có gì khác với mùa hè năm ngoái?</a:t>
            </a:r>
            <a:endParaRPr lang="en-US" sz="2000" b="1" dirty="0">
              <a:solidFill>
                <a:schemeClr val="tx1">
                  <a:lumMod val="95000"/>
                  <a:lumOff val="5000"/>
                </a:schemeClr>
              </a:solidFill>
              <a:latin typeface="UTM Avo" panose="02040603050506020204" pitchFamily="18" charset="0"/>
            </a:endParaRPr>
          </a:p>
        </p:txBody>
      </p:sp>
      <p:grpSp>
        <p:nvGrpSpPr>
          <p:cNvPr id="20" name="Group 19"/>
          <p:cNvGrpSpPr/>
          <p:nvPr/>
        </p:nvGrpSpPr>
        <p:grpSpPr>
          <a:xfrm>
            <a:off x="1059231" y="629275"/>
            <a:ext cx="488433" cy="646331"/>
            <a:chOff x="417444" y="2285459"/>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285459"/>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flipV="1">
            <a:off x="2051720" y="959750"/>
            <a:ext cx="171931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36096" y="973662"/>
            <a:ext cx="144016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524328" y="973662"/>
            <a:ext cx="115212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Rounded Rectangular Callout 29"/>
          <p:cNvSpPr/>
          <p:nvPr/>
        </p:nvSpPr>
        <p:spPr>
          <a:xfrm>
            <a:off x="251519" y="1488540"/>
            <a:ext cx="2952329" cy="787027"/>
          </a:xfrm>
          <a:prstGeom prst="wedgeRoundRectCallout">
            <a:avLst>
              <a:gd name="adj1" fmla="val 38259"/>
              <a:gd name="adj2" fmla="val 72237"/>
              <a:gd name="adj3" fmla="val 16667"/>
            </a:avLst>
          </a:prstGeom>
          <a:solidFill>
            <a:srgbClr val="C9F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2060"/>
                </a:solidFill>
              </a:rPr>
              <a:t> </a:t>
            </a:r>
            <a:r>
              <a:rPr lang="en-US" sz="2000" b="1">
                <a:solidFill>
                  <a:srgbClr val="002060"/>
                </a:solidFill>
              </a:rPr>
              <a:t>- Nghỉ hè này, bạn có điều gì vui không?</a:t>
            </a:r>
            <a:endParaRPr lang="en-US" sz="2000" b="1" dirty="0">
              <a:solidFill>
                <a:srgbClr val="C00000"/>
              </a:solidFill>
              <a:latin typeface="HP001 4 hàng" pitchFamily="34" charset="0"/>
            </a:endParaRPr>
          </a:p>
        </p:txBody>
      </p:sp>
      <p:sp>
        <p:nvSpPr>
          <p:cNvPr id="32" name="Rounded Rectangular Callout 31"/>
          <p:cNvSpPr/>
          <p:nvPr/>
        </p:nvSpPr>
        <p:spPr>
          <a:xfrm>
            <a:off x="6232912" y="1458686"/>
            <a:ext cx="2712850" cy="1088582"/>
          </a:xfrm>
          <a:prstGeom prst="wedgeRoundRectCallout">
            <a:avLst>
              <a:gd name="adj1" fmla="val -66655"/>
              <a:gd name="adj2" fmla="val 38280"/>
              <a:gd name="adj3" fmla="val 16667"/>
            </a:avLst>
          </a:prstGeom>
          <a:solidFill>
            <a:srgbClr val="FCFD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2060"/>
                </a:solidFill>
              </a:rPr>
              <a:t>- </a:t>
            </a:r>
            <a:r>
              <a:rPr lang="en-US" sz="2000" b="1" dirty="0" err="1">
                <a:solidFill>
                  <a:srgbClr val="002060"/>
                </a:solidFill>
              </a:rPr>
              <a:t>Ôi</a:t>
            </a:r>
            <a:r>
              <a:rPr lang="en-US" sz="2000" b="1">
                <a:solidFill>
                  <a:srgbClr val="002060"/>
                </a:solidFill>
              </a:rPr>
              <a:t>, tớ phải nghỉ ở nhà. Tớ giúp đỡ mẹ. Vì ông tớ mệt!</a:t>
            </a:r>
            <a:endParaRPr lang="en-US" sz="2000" b="1" dirty="0">
              <a:solidFill>
                <a:srgbClr val="C00000"/>
              </a:solidFill>
            </a:endParaRPr>
          </a:p>
        </p:txBody>
      </p:sp>
      <p:pic>
        <p:nvPicPr>
          <p:cNvPr id="33" name="Picture 6" descr="C:\Users\Administrator\Application Data\Zamaan's Software\psc\screenshot.JPG"/>
          <p:cNvPicPr>
            <a:picLocks noChangeAspect="1" noChangeArrowheads="1"/>
          </p:cNvPicPr>
          <p:nvPr/>
        </p:nvPicPr>
        <p:blipFill>
          <a:blip r:embed="rId5">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2376574" y="2670537"/>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240798" y="2406273"/>
            <a:ext cx="2931339" cy="924648"/>
          </a:xfrm>
          <a:prstGeom prst="wedgeRoundRectCallout">
            <a:avLst>
              <a:gd name="adj1" fmla="val 57982"/>
              <a:gd name="adj2" fmla="val 2177"/>
              <a:gd name="adj3" fmla="val 16667"/>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a:solidFill>
                  <a:srgbClr val="002060"/>
                </a:solidFill>
              </a:rPr>
              <a:t>- </a:t>
            </a:r>
            <a:r>
              <a:rPr lang="en-US" sz="2000" b="1">
                <a:solidFill>
                  <a:srgbClr val="002060"/>
                </a:solidFill>
              </a:rPr>
              <a:t>Bạn tuyệt quá! Thế mùa hè năm ngoái bạn đã làm gì?</a:t>
            </a:r>
            <a:endParaRPr lang="en-US" sz="2000" b="1" dirty="0">
              <a:solidFill>
                <a:schemeClr val="tx1"/>
              </a:solidFill>
            </a:endParaRPr>
          </a:p>
        </p:txBody>
      </p:sp>
      <p:sp>
        <p:nvSpPr>
          <p:cNvPr id="44" name="Rounded Rectangular Callout 43"/>
          <p:cNvSpPr/>
          <p:nvPr/>
        </p:nvSpPr>
        <p:spPr>
          <a:xfrm>
            <a:off x="6232912" y="2717702"/>
            <a:ext cx="2659569" cy="1078183"/>
          </a:xfrm>
          <a:prstGeom prst="wedgeRoundRectCallout">
            <a:avLst>
              <a:gd name="adj1" fmla="val -60860"/>
              <a:gd name="adj2" fmla="val -8413"/>
              <a:gd name="adj3" fmla="val 16667"/>
            </a:avLst>
          </a:prstGeom>
          <a:solidFill>
            <a:srgbClr val="FCFD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a:solidFill>
                  <a:srgbClr val="002060"/>
                </a:solidFill>
              </a:rPr>
              <a:t>- </a:t>
            </a:r>
            <a:r>
              <a:rPr lang="en-US" sz="2000" b="1">
                <a:solidFill>
                  <a:srgbClr val="002060"/>
                </a:solidFill>
              </a:rPr>
              <a:t>Tớ đi du lịch cùng mẹ , được tắm biển thỏa thích.</a:t>
            </a:r>
            <a:endParaRPr lang="en-US" sz="2000" b="1" dirty="0">
              <a:solidFill>
                <a:srgbClr val="C00000"/>
              </a:solidFill>
            </a:endParaRPr>
          </a:p>
        </p:txBody>
      </p:sp>
      <p:sp>
        <p:nvSpPr>
          <p:cNvPr id="45" name="Rounded Rectangular Callout 44"/>
          <p:cNvSpPr/>
          <p:nvPr/>
        </p:nvSpPr>
        <p:spPr>
          <a:xfrm>
            <a:off x="265673" y="3454399"/>
            <a:ext cx="2362112" cy="919586"/>
          </a:xfrm>
          <a:prstGeom prst="wedgeRoundRectCallout">
            <a:avLst>
              <a:gd name="adj1" fmla="val 56356"/>
              <a:gd name="adj2" fmla="val 38672"/>
              <a:gd name="adj3" fmla="val 16667"/>
            </a:avLst>
          </a:prstGeom>
          <a:solidFill>
            <a:srgbClr val="C9F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2060"/>
                </a:solidFill>
              </a:rPr>
              <a:t> </a:t>
            </a:r>
            <a:r>
              <a:rPr lang="en-US" sz="2000" b="1">
                <a:solidFill>
                  <a:srgbClr val="002060"/>
                </a:solidFill>
              </a:rPr>
              <a:t>- Vậy mùa hè nào bạn thích hơn?</a:t>
            </a:r>
            <a:endParaRPr lang="en-US" sz="2000" b="1" dirty="0">
              <a:solidFill>
                <a:srgbClr val="C00000"/>
              </a:solidFill>
              <a:latin typeface="HP001 4 hàng" pitchFamily="34" charset="0"/>
            </a:endParaRPr>
          </a:p>
        </p:txBody>
      </p:sp>
      <p:sp>
        <p:nvSpPr>
          <p:cNvPr id="26" name="Rounded Rectangular Callout 25"/>
          <p:cNvSpPr/>
          <p:nvPr/>
        </p:nvSpPr>
        <p:spPr>
          <a:xfrm>
            <a:off x="6312741" y="3810848"/>
            <a:ext cx="2606288" cy="839533"/>
          </a:xfrm>
          <a:prstGeom prst="wedgeRoundRectCallout">
            <a:avLst>
              <a:gd name="adj1" fmla="val -64399"/>
              <a:gd name="adj2" fmla="val -63372"/>
              <a:gd name="adj3" fmla="val 16667"/>
            </a:avLst>
          </a:prstGeom>
          <a:solidFill>
            <a:srgbClr val="FCFD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a:solidFill>
                  <a:srgbClr val="002060"/>
                </a:solidFill>
              </a:rPr>
              <a:t>- </a:t>
            </a:r>
            <a:r>
              <a:rPr lang="en-US" sz="2000" b="1">
                <a:solidFill>
                  <a:srgbClr val="002060"/>
                </a:solidFill>
              </a:rPr>
              <a:t>Mùa  hè năm ngoái.</a:t>
            </a:r>
            <a:endParaRPr lang="en-US" sz="20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1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10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5" grpId="0" animBg="1"/>
      <p:bldP spid="44" grpId="0" animBg="1"/>
      <p:bldP spid="4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910;p31"/>
          <p:cNvSpPr txBox="1"/>
          <p:nvPr/>
        </p:nvSpPr>
        <p:spPr>
          <a:xfrm>
            <a:off x="-1757536" y="2909062"/>
            <a:ext cx="1083761"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panose="02000000000000000000"/>
              <a:buNone/>
              <a:defRPr sz="3500" b="0" i="0" u="none" strike="noStrike" cap="none">
                <a:solidFill>
                  <a:schemeClr val="accent5"/>
                </a:solidFill>
                <a:latin typeface="Chango" panose="02000000000000000000"/>
                <a:ea typeface="Chango" panose="02000000000000000000"/>
                <a:cs typeface="Chango" panose="02000000000000000000"/>
                <a:sym typeface="Chango" panose="02000000000000000000"/>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algn="r"/>
            <a:r>
              <a:rPr lang="en-US" sz="2000">
                <a:latin typeface="#9Slide05 Aphrodite Pro" panose="02000000000000000000" pitchFamily="2" charset="0"/>
              </a:rPr>
              <a:t>Măng Non</a:t>
            </a:r>
          </a:p>
        </p:txBody>
      </p:sp>
      <p:grpSp>
        <p:nvGrpSpPr>
          <p:cNvPr id="21" name="Group 20"/>
          <p:cNvGrpSpPr/>
          <p:nvPr/>
        </p:nvGrpSpPr>
        <p:grpSpPr>
          <a:xfrm>
            <a:off x="1431235" y="0"/>
            <a:ext cx="6062869" cy="4241530"/>
            <a:chOff x="1431235" y="0"/>
            <a:chExt cx="6062869" cy="4241530"/>
          </a:xfrm>
        </p:grpSpPr>
        <p:sp>
          <p:nvSpPr>
            <p:cNvPr id="14" name="Freeform: Shape 13"/>
            <p:cNvSpPr/>
            <p:nvPr/>
          </p:nvSpPr>
          <p:spPr>
            <a:xfrm>
              <a:off x="1431235" y="0"/>
              <a:ext cx="6062869" cy="4241530"/>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369A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id-ID" sz="2500" b="1">
                <a:solidFill>
                  <a:schemeClr val="accent5"/>
                </a:solidFill>
                <a:latin typeface="UTM Avo" panose="02040603050506020204" pitchFamily="18" charset="0"/>
              </a:endParaRPr>
            </a:p>
          </p:txBody>
        </p:sp>
        <p:sp>
          <p:nvSpPr>
            <p:cNvPr id="17" name="TextBox 16"/>
            <p:cNvSpPr txBox="1"/>
            <p:nvPr/>
          </p:nvSpPr>
          <p:spPr>
            <a:xfrm>
              <a:off x="2324212" y="938654"/>
              <a:ext cx="4748747" cy="326241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600" b="1" i="0">
                  <a:solidFill>
                    <a:schemeClr val="accent6"/>
                  </a:solidFill>
                  <a:effectLst/>
                  <a:latin typeface="UTM Avo" panose="02040603050506020204" pitchFamily="18" charset="0"/>
                  <a:ea typeface="Cambria" panose="02040503050406030204" pitchFamily="18" charset="0"/>
                </a:rPr>
                <a:t>Hãy </a:t>
              </a:r>
              <a:r>
                <a:rPr lang="en-US" sz="3600" b="1">
                  <a:solidFill>
                    <a:schemeClr val="accent6"/>
                  </a:solidFill>
                  <a:latin typeface="UTM Avo" panose="02040603050506020204" pitchFamily="18" charset="0"/>
                  <a:ea typeface="Cambria" panose="02040503050406030204" pitchFamily="18" charset="0"/>
                </a:rPr>
                <a:t>lắng nghe kì nghỉ hè vừa qua</a:t>
              </a:r>
              <a:endParaRPr lang="en-US" sz="3600" b="1" i="0">
                <a:solidFill>
                  <a:schemeClr val="accent6"/>
                </a:solidFill>
                <a:effectLst/>
                <a:latin typeface="UTM Avo" panose="02040603050506020204" pitchFamily="18" charset="0"/>
                <a:ea typeface="Cambria" panose="02040503050406030204" pitchFamily="18" charset="0"/>
              </a:endParaRPr>
            </a:p>
            <a:p>
              <a:pPr algn="ctr"/>
              <a:r>
                <a:rPr lang="en-US" sz="3600" b="1" i="0">
                  <a:solidFill>
                    <a:schemeClr val="accent5"/>
                  </a:solidFill>
                  <a:effectLst/>
                  <a:latin typeface="UTM Avo" panose="02040603050506020204" pitchFamily="18" charset="0"/>
                  <a:ea typeface="Cambria" panose="02040503050406030204" pitchFamily="18" charset="0"/>
                </a:rPr>
                <a:t>Minh </a:t>
              </a:r>
              <a:r>
                <a:rPr lang="en-US" sz="3600" b="1" i="0">
                  <a:solidFill>
                    <a:schemeClr val="accent6"/>
                  </a:solidFill>
                  <a:effectLst/>
                  <a:latin typeface="UTM Avo" panose="02040603050506020204" pitchFamily="18" charset="0"/>
                  <a:ea typeface="Cambria" panose="02040503050406030204" pitchFamily="18" charset="0"/>
                </a:rPr>
                <a:t>và</a:t>
              </a:r>
              <a:r>
                <a:rPr lang="en-US" sz="3600" b="1" i="0">
                  <a:solidFill>
                    <a:schemeClr val="accent5"/>
                  </a:solidFill>
                  <a:effectLst/>
                  <a:latin typeface="UTM Avo" panose="02040603050506020204" pitchFamily="18" charset="0"/>
                  <a:ea typeface="Cambria" panose="02040503050406030204" pitchFamily="18" charset="0"/>
                </a:rPr>
                <a:t> Ngân </a:t>
              </a:r>
              <a:r>
                <a:rPr lang="en-US" sz="3600" b="1">
                  <a:solidFill>
                    <a:schemeClr val="accent6"/>
                  </a:solidFill>
                  <a:latin typeface="UTM Avo" panose="02040603050506020204" pitchFamily="18" charset="0"/>
                  <a:ea typeface="Cambria" panose="02040503050406030204" pitchFamily="18" charset="0"/>
                </a:rPr>
                <a:t>đã làm gì </a:t>
              </a:r>
              <a:r>
                <a:rPr lang="en-US" sz="3600" b="1" i="0">
                  <a:solidFill>
                    <a:schemeClr val="accent6"/>
                  </a:solidFill>
                  <a:effectLst/>
                  <a:latin typeface="UTM Avo" panose="02040603050506020204" pitchFamily="18" charset="0"/>
                  <a:ea typeface="Cambria" panose="02040503050406030204" pitchFamily="18" charset="0"/>
                </a:rPr>
                <a:t>nhé!</a:t>
              </a:r>
              <a:endParaRPr lang="vi-VN" sz="3600" b="1" i="0">
                <a:solidFill>
                  <a:schemeClr val="accent6"/>
                </a:solidFill>
                <a:effectLst/>
                <a:latin typeface="Cambria" panose="02040503050406030204" pitchFamily="18" charset="0"/>
                <a:ea typeface="Cambria" panose="02040503050406030204" pitchFamily="18" charset="0"/>
              </a:endParaRPr>
            </a:p>
          </p:txBody>
        </p:sp>
      </p:grpSp>
      <p:pic>
        <p:nvPicPr>
          <p:cNvPr id="19" name="Picture 18"/>
          <p:cNvPicPr>
            <a:picLocks noChangeAspect="1"/>
          </p:cNvPicPr>
          <p:nvPr/>
        </p:nvPicPr>
        <p:blipFill>
          <a:blip r:embed="rId2"/>
          <a:stretch>
            <a:fillRect/>
          </a:stretch>
        </p:blipFill>
        <p:spPr>
          <a:xfrm>
            <a:off x="6819789" y="1979274"/>
            <a:ext cx="2104284" cy="3330203"/>
          </a:xfrm>
          <a:prstGeom prst="rect">
            <a:avLst/>
          </a:prstGeom>
        </p:spPr>
      </p:pic>
      <p:pic>
        <p:nvPicPr>
          <p:cNvPr id="20" name="Picture 19"/>
          <p:cNvPicPr>
            <a:picLocks noChangeAspect="1"/>
          </p:cNvPicPr>
          <p:nvPr/>
        </p:nvPicPr>
        <p:blipFill>
          <a:blip r:embed="rId3"/>
          <a:stretch>
            <a:fillRect/>
          </a:stretch>
        </p:blipFill>
        <p:spPr>
          <a:xfrm>
            <a:off x="-202125" y="818375"/>
            <a:ext cx="3037968" cy="4325125"/>
          </a:xfrm>
          <a:prstGeom prst="rect">
            <a:avLst/>
          </a:prstGeom>
        </p:spPr>
      </p:pic>
      <p:sp>
        <p:nvSpPr>
          <p:cNvPr id="8" name="TextBox 7"/>
          <p:cNvSpPr txBox="1"/>
          <p:nvPr/>
        </p:nvSpPr>
        <p:spPr>
          <a:xfrm>
            <a:off x="6901831" y="306078"/>
            <a:ext cx="2746978" cy="784811"/>
          </a:xfrm>
          <a:prstGeom prst="rect">
            <a:avLst/>
          </a:prstGeom>
          <a:noFill/>
        </p:spPr>
        <p:txBody>
          <a:bodyPr wrap="square" rtlCol="0">
            <a:prstTxWarp prst="textArchUp">
              <a:avLst/>
            </a:prstTxWarp>
            <a:spAutoFit/>
          </a:bodyPr>
          <a:lstStyle/>
          <a:p>
            <a:pPr algn="ctr"/>
            <a:r>
              <a:rPr lang="en-US" sz="1600">
                <a:solidFill>
                  <a:srgbClr val="014C4C">
                    <a:alpha val="45000"/>
                  </a:srgb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Măng Non</a:t>
            </a:r>
            <a:endParaRPr lang="id-ID" sz="1600">
              <a:solidFill>
                <a:srgbClr val="014C4C">
                  <a:alpha val="45000"/>
                </a:srgb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726562"/>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707884"/>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anose="02040603050506020204" pitchFamily="18" charset="0"/>
              </a:rPr>
              <a:t>Mùa hè năm nay của em có gì khác với mùa hè năm ngoái?</a:t>
            </a:r>
            <a:endParaRPr lang="en-US" sz="2000" b="1" dirty="0">
              <a:solidFill>
                <a:schemeClr val="tx1">
                  <a:lumMod val="95000"/>
                  <a:lumOff val="5000"/>
                </a:schemeClr>
              </a:solidFill>
              <a:latin typeface="UTM Avo" panose="02040603050506020204" pitchFamily="18" charset="0"/>
            </a:endParaRPr>
          </a:p>
        </p:txBody>
      </p:sp>
      <p:grpSp>
        <p:nvGrpSpPr>
          <p:cNvPr id="20" name="Group 19"/>
          <p:cNvGrpSpPr/>
          <p:nvPr/>
        </p:nvGrpSpPr>
        <p:grpSpPr>
          <a:xfrm>
            <a:off x="1059231" y="629275"/>
            <a:ext cx="488433" cy="646331"/>
            <a:chOff x="417444" y="2285459"/>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285459"/>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flipV="1">
            <a:off x="2051720" y="959750"/>
            <a:ext cx="171931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36096" y="973662"/>
            <a:ext cx="144016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524328" y="973662"/>
            <a:ext cx="115212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Rectangular Callout 29"/>
          <p:cNvSpPr/>
          <p:nvPr/>
        </p:nvSpPr>
        <p:spPr>
          <a:xfrm>
            <a:off x="3357799" y="2551900"/>
            <a:ext cx="5594009" cy="1203673"/>
          </a:xfrm>
          <a:prstGeom prst="wedgeRectCallout">
            <a:avLst>
              <a:gd name="adj1" fmla="val -57595"/>
              <a:gd name="adj2" fmla="val -30844"/>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391997" y="2623766"/>
            <a:ext cx="5525611" cy="1015661"/>
          </a:xfrm>
          <a:prstGeom prst="rect">
            <a:avLst/>
          </a:prstGeom>
          <a:noFill/>
        </p:spPr>
        <p:txBody>
          <a:bodyPr wrap="square" lIns="91438" tIns="45719" rIns="91438" bIns="45719" rtlCol="0">
            <a:spAutoFit/>
          </a:bodyPr>
          <a:lstStyle/>
          <a:p>
            <a:pPr algn="just"/>
            <a:r>
              <a:rPr lang="en-US" sz="2000">
                <a:latin typeface="+mj-lt"/>
              </a:rPr>
              <a:t>Hè năm ngoái, tớ được về thăm quê ngoại. Tớ nhớ nhất là được  cùng bà ra đồng dỡ khoai, nhổ lạc, nhặt đỗ.  Ông còn dạy tớ câu cá.</a:t>
            </a:r>
          </a:p>
        </p:txBody>
      </p:sp>
      <p:sp>
        <p:nvSpPr>
          <p:cNvPr id="33" name="Rectangular Callout 32"/>
          <p:cNvSpPr/>
          <p:nvPr/>
        </p:nvSpPr>
        <p:spPr>
          <a:xfrm>
            <a:off x="3357799" y="1429143"/>
            <a:ext cx="5534682" cy="803730"/>
          </a:xfrm>
          <a:prstGeom prst="wedgeRectCallout">
            <a:avLst>
              <a:gd name="adj1" fmla="val -61243"/>
              <a:gd name="adj2" fmla="val 49707"/>
            </a:avLst>
          </a:prstGeom>
          <a:solidFill>
            <a:srgbClr val="DAEFC3"/>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498893" y="1509975"/>
            <a:ext cx="5136601" cy="707884"/>
          </a:xfrm>
          <a:prstGeom prst="rect">
            <a:avLst/>
          </a:prstGeom>
          <a:noFill/>
        </p:spPr>
        <p:txBody>
          <a:bodyPr wrap="square" lIns="91438" tIns="45719" rIns="91438" bIns="45719" rtlCol="0">
            <a:spAutoFit/>
          </a:bodyPr>
          <a:lstStyle/>
          <a:p>
            <a:pPr algn="just"/>
            <a:r>
              <a:rPr lang="en-US" sz="2000">
                <a:latin typeface="+mj-lt"/>
              </a:rPr>
              <a:t>Hè năm nay, tớ cùng bố  mẹ có kì nghỉ thật đáng nhớ. Cả nhà tớ đi du lịch  Đồ Sơn. </a:t>
            </a:r>
          </a:p>
        </p:txBody>
      </p:sp>
      <p:pic>
        <p:nvPicPr>
          <p:cNvPr id="35" name="Picture 6" descr="C:\Users\Administrator\Application Data\Zamaan's Software\psc\screenshot.JPG"/>
          <p:cNvPicPr>
            <a:picLocks noChangeAspect="1" noChangeArrowheads="1"/>
          </p:cNvPicPr>
          <p:nvPr/>
        </p:nvPicPr>
        <p:blipFill rotWithShape="1">
          <a:blip r:embed="rId5">
            <a:clrChange>
              <a:clrFrom>
                <a:srgbClr val="D8EDE6"/>
              </a:clrFrom>
              <a:clrTo>
                <a:srgbClr val="D8EDE6">
                  <a:alpha val="0"/>
                </a:srgbClr>
              </a:clrTo>
            </a:clrChange>
            <a:extLst>
              <a:ext uri="{28A0092B-C50C-407E-A947-70E740481C1C}">
                <a14:useLocalDpi xmlns:a14="http://schemas.microsoft.com/office/drawing/2010/main" val="0"/>
              </a:ext>
            </a:extLst>
          </a:blip>
          <a:srcRect l="19469"/>
          <a:stretch>
            <a:fillRect/>
          </a:stretch>
        </p:blipFill>
        <p:spPr bwMode="auto">
          <a:xfrm>
            <a:off x="0" y="2551900"/>
            <a:ext cx="3129608" cy="200025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ular Callout 35"/>
          <p:cNvSpPr/>
          <p:nvPr/>
        </p:nvSpPr>
        <p:spPr>
          <a:xfrm>
            <a:off x="3357799" y="4019069"/>
            <a:ext cx="5534682" cy="533081"/>
          </a:xfrm>
          <a:prstGeom prst="wedgeRectCallout">
            <a:avLst>
              <a:gd name="adj1" fmla="val -57835"/>
              <a:gd name="adj2" fmla="val -36113"/>
            </a:avLst>
          </a:prstGeom>
          <a:solidFill>
            <a:srgbClr val="FF0000">
              <a:alpha val="23137"/>
            </a:srgbClr>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498893" y="4099901"/>
            <a:ext cx="5136601" cy="400108"/>
          </a:xfrm>
          <a:prstGeom prst="rect">
            <a:avLst/>
          </a:prstGeom>
          <a:noFill/>
        </p:spPr>
        <p:txBody>
          <a:bodyPr wrap="square" lIns="91438" tIns="45719" rIns="91438" bIns="45719" rtlCol="0">
            <a:spAutoFit/>
          </a:bodyPr>
          <a:lstStyle/>
          <a:p>
            <a:pPr algn="just"/>
            <a:r>
              <a:rPr lang="en-US" sz="2000">
                <a:latin typeface="+mj-lt"/>
              </a:rPr>
              <a:t>Tớ thấy mùa hè nào cũng ý nghĩa với tớ.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1000"/>
                                        <p:tgtEl>
                                          <p:spTgt spid="34">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wipe(left)">
                                      <p:cBhvr>
                                        <p:cTn id="20" dur="1000"/>
                                        <p:tgtEl>
                                          <p:spTgt spid="32">
                                            <p:txEl>
                                              <p:pRg st="0" end="0"/>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7">
                                            <p:txEl>
                                              <p:pRg st="0" end="0"/>
                                            </p:txEl>
                                          </p:spTgt>
                                        </p:tgtEl>
                                        <p:attrNameLst>
                                          <p:attrName>style.visibility</p:attrName>
                                        </p:attrNameLst>
                                      </p:cBhvr>
                                      <p:to>
                                        <p:strVal val="visible"/>
                                      </p:to>
                                    </p:set>
                                    <p:animEffect transition="in" filter="wipe(left)">
                                      <p:cBhvr>
                                        <p:cTn id="28" dur="1000"/>
                                        <p:tgtEl>
                                          <p:spTgt spid="37">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726562"/>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707884"/>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anose="02040603050506020204" pitchFamily="18" charset="0"/>
              </a:rPr>
              <a:t>Mùa hè năm nay của em có gì khác với mùa hè năm ngoái?</a:t>
            </a:r>
            <a:endParaRPr lang="en-US" sz="2000" b="1" dirty="0">
              <a:solidFill>
                <a:schemeClr val="tx1">
                  <a:lumMod val="95000"/>
                  <a:lumOff val="5000"/>
                </a:schemeClr>
              </a:solidFill>
              <a:latin typeface="UTM Avo" panose="02040603050506020204" pitchFamily="18" charset="0"/>
            </a:endParaRPr>
          </a:p>
        </p:txBody>
      </p:sp>
      <p:grpSp>
        <p:nvGrpSpPr>
          <p:cNvPr id="20" name="Group 19"/>
          <p:cNvGrpSpPr/>
          <p:nvPr/>
        </p:nvGrpSpPr>
        <p:grpSpPr>
          <a:xfrm>
            <a:off x="1059231" y="629275"/>
            <a:ext cx="488433" cy="646331"/>
            <a:chOff x="417444" y="2285459"/>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285459"/>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flipV="1">
            <a:off x="2051720" y="959750"/>
            <a:ext cx="171931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36096" y="973662"/>
            <a:ext cx="144016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524328" y="973662"/>
            <a:ext cx="115212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24" name="Picture 18" descr="club%20meeting"/>
          <p:cNvPicPr>
            <a:picLocks noChangeAspect="1" noChangeArrowheads="1"/>
          </p:cNvPicPr>
          <p:nvPr/>
        </p:nvPicPr>
        <p:blipFill rotWithShape="1">
          <a:blip r:embed="rId5">
            <a:extLst>
              <a:ext uri="{28A0092B-C50C-407E-A947-70E740481C1C}">
                <a14:useLocalDpi xmlns:a14="http://schemas.microsoft.com/office/drawing/2010/main" val="0"/>
              </a:ext>
            </a:extLst>
          </a:blip>
          <a:srcRect b="20084"/>
          <a:stretch>
            <a:fillRect/>
          </a:stretch>
        </p:blipFill>
        <p:spPr bwMode="auto">
          <a:xfrm>
            <a:off x="1178900" y="2211709"/>
            <a:ext cx="5886453" cy="244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p:cNvGrpSpPr/>
          <p:nvPr/>
        </p:nvGrpSpPr>
        <p:grpSpPr>
          <a:xfrm>
            <a:off x="145244" y="1563639"/>
            <a:ext cx="3058603" cy="1296143"/>
            <a:chOff x="145244" y="1563639"/>
            <a:chExt cx="3058603" cy="1296143"/>
          </a:xfrm>
        </p:grpSpPr>
        <p:sp>
          <p:nvSpPr>
            <p:cNvPr id="26" name="Cloud Callout 25"/>
            <p:cNvSpPr/>
            <p:nvPr/>
          </p:nvSpPr>
          <p:spPr>
            <a:xfrm>
              <a:off x="145244" y="1563639"/>
              <a:ext cx="3058603" cy="1296143"/>
            </a:xfrm>
            <a:prstGeom prst="cloudCallout">
              <a:avLst>
                <a:gd name="adj1" fmla="val 22332"/>
                <a:gd name="adj2" fmla="val 60540"/>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UTM Avo" panose="02040603050506020204" pitchFamily="18" charset="0"/>
              </a:endParaRPr>
            </a:p>
          </p:txBody>
        </p:sp>
        <p:sp>
          <p:nvSpPr>
            <p:cNvPr id="28" name="TextBox 27"/>
            <p:cNvSpPr txBox="1"/>
            <p:nvPr/>
          </p:nvSpPr>
          <p:spPr>
            <a:xfrm>
              <a:off x="539552" y="1635646"/>
              <a:ext cx="2290221" cy="707884"/>
            </a:xfrm>
            <a:prstGeom prst="rect">
              <a:avLst/>
            </a:prstGeom>
            <a:noFill/>
          </p:spPr>
          <p:txBody>
            <a:bodyPr wrap="square" lIns="91438" tIns="45719" rIns="91438" bIns="45719" rtlCol="0">
              <a:spAutoFit/>
            </a:bodyPr>
            <a:lstStyle/>
            <a:p>
              <a:pPr algn="ctr"/>
              <a:r>
                <a:rPr lang="en-US" sz="2000">
                  <a:latin typeface="UTM Avo" panose="02040603050506020204" pitchFamily="18" charset="0"/>
                </a:rPr>
                <a:t>Hè này,  tớ vui lắm!. Tớ được…..</a:t>
              </a:r>
            </a:p>
          </p:txBody>
        </p:sp>
      </p:grpSp>
      <p:grpSp>
        <p:nvGrpSpPr>
          <p:cNvPr id="38" name="Group 37"/>
          <p:cNvGrpSpPr/>
          <p:nvPr/>
        </p:nvGrpSpPr>
        <p:grpSpPr>
          <a:xfrm>
            <a:off x="3575753" y="1168523"/>
            <a:ext cx="2486013" cy="1510310"/>
            <a:chOff x="3575753" y="1168523"/>
            <a:chExt cx="2486013" cy="1510310"/>
          </a:xfrm>
        </p:grpSpPr>
        <p:sp>
          <p:nvSpPr>
            <p:cNvPr id="39" name="Oval Callout 38"/>
            <p:cNvSpPr/>
            <p:nvPr/>
          </p:nvSpPr>
          <p:spPr>
            <a:xfrm>
              <a:off x="3575753" y="1168523"/>
              <a:ext cx="2486013" cy="1510310"/>
            </a:xfrm>
            <a:prstGeom prst="wedgeEllipseCallout">
              <a:avLst>
                <a:gd name="adj1" fmla="val -17609"/>
                <a:gd name="adj2" fmla="val 67305"/>
              </a:avLst>
            </a:prstGeom>
            <a:solidFill>
              <a:srgbClr val="FFFFD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663720" y="1415847"/>
              <a:ext cx="2290221" cy="1015661"/>
            </a:xfrm>
            <a:prstGeom prst="rect">
              <a:avLst/>
            </a:prstGeom>
            <a:noFill/>
          </p:spPr>
          <p:txBody>
            <a:bodyPr wrap="square" lIns="91438" tIns="45719" rIns="91438" bIns="45719" rtlCol="0">
              <a:spAutoFit/>
            </a:bodyPr>
            <a:lstStyle/>
            <a:p>
              <a:pPr algn="ctr"/>
              <a:r>
                <a:rPr lang="en-US" sz="2000">
                  <a:latin typeface="UTM Avo" panose="02040603050506020204" pitchFamily="18" charset="0"/>
                </a:rPr>
                <a:t>Tớ  thấy mùa hè năm nay rất vui. Tớ  được….</a:t>
              </a:r>
            </a:p>
          </p:txBody>
        </p:sp>
      </p:grpSp>
      <p:grpSp>
        <p:nvGrpSpPr>
          <p:cNvPr id="41" name="Group 40"/>
          <p:cNvGrpSpPr/>
          <p:nvPr/>
        </p:nvGrpSpPr>
        <p:grpSpPr>
          <a:xfrm>
            <a:off x="6084168" y="1527633"/>
            <a:ext cx="3059832" cy="1368152"/>
            <a:chOff x="6084168" y="1527633"/>
            <a:chExt cx="3059832" cy="1368152"/>
          </a:xfrm>
        </p:grpSpPr>
        <p:sp>
          <p:nvSpPr>
            <p:cNvPr id="42" name="Cloud Callout 41"/>
            <p:cNvSpPr/>
            <p:nvPr/>
          </p:nvSpPr>
          <p:spPr>
            <a:xfrm>
              <a:off x="6084168" y="1527633"/>
              <a:ext cx="3059832" cy="1368152"/>
            </a:xfrm>
            <a:prstGeom prst="cloudCallout">
              <a:avLst>
                <a:gd name="adj1" fmla="val -41020"/>
                <a:gd name="adj2" fmla="val 59317"/>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470769" y="1635646"/>
              <a:ext cx="2493720" cy="1015661"/>
            </a:xfrm>
            <a:prstGeom prst="rect">
              <a:avLst/>
            </a:prstGeom>
            <a:noFill/>
          </p:spPr>
          <p:txBody>
            <a:bodyPr wrap="square" lIns="91438" tIns="45719" rIns="91438" bIns="45719" rtlCol="0">
              <a:spAutoFit/>
            </a:bodyPr>
            <a:lstStyle/>
            <a:p>
              <a:pPr algn="ctr"/>
              <a:r>
                <a:rPr lang="en-US" sz="2000">
                  <a:latin typeface="UTM Avo" panose="02040603050506020204" pitchFamily="18" charset="0"/>
                </a:rPr>
                <a:t>Tớ  thấy nghỉ hè năm ngoái có ý nghĩa hơn..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10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1834799" cy="2208802"/>
          </a:xfrm>
          <a:prstGeom prst="roundRect">
            <a:avLst>
              <a:gd name="adj" fmla="val 16667"/>
            </a:avLst>
          </a:prstGeom>
          <a:solidFill>
            <a:srgbClr val="FFE285"/>
          </a:solidFill>
          <a:ln w="9525" algn="ctr">
            <a:solidFill>
              <a:srgbClr val="FF6600"/>
            </a:solidFill>
            <a:rou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79" name="Rectangle 78"/>
          <p:cNvSpPr>
            <a:spLocks noChangeArrowheads="1"/>
          </p:cNvSpPr>
          <p:nvPr/>
        </p:nvSpPr>
        <p:spPr bwMode="auto">
          <a:xfrm>
            <a:off x="1259636" y="2452712"/>
            <a:ext cx="1872207" cy="20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420">
              <a:lnSpc>
                <a:spcPct val="125000"/>
              </a:lnSpc>
            </a:pPr>
            <a:r>
              <a:rPr lang="vi-VN" sz="2000">
                <a:solidFill>
                  <a:prstClr val="black"/>
                </a:solidFill>
                <a:latin typeface="UTM Avo" panose="02040603050506020204" pitchFamily="18" charset="0"/>
              </a:rPr>
              <a:t>-  Đọc đúng từ ngữ, câu, đoạn và toàn bộ câu chuyện. </a:t>
            </a:r>
            <a:endParaRPr lang="vi-VN" sz="2000" b="1" dirty="0">
              <a:solidFill>
                <a:srgbClr val="C00000"/>
              </a:solidFill>
              <a:latin typeface="UTM Avo" panose="02040603050506020204" pitchFamily="18" charset="0"/>
            </a:endParaRPr>
          </a:p>
        </p:txBody>
      </p:sp>
      <p:cxnSp>
        <p:nvCxnSpPr>
          <p:cNvPr id="80" name="Curved Connector 30"/>
          <p:cNvCxnSpPr>
            <a:cxnSpLocks noChangeShapeType="1"/>
            <a:stCxn id="82" idx="2"/>
          </p:cNvCxnSpPr>
          <p:nvPr/>
        </p:nvCxnSpPr>
        <p:spPr bwMode="auto">
          <a:xfrm flipH="1">
            <a:off x="2483770" y="1227699"/>
            <a:ext cx="3374048" cy="1122442"/>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0" y="576878"/>
            <a:ext cx="6478081" cy="673607"/>
          </a:xfrm>
          <a:prstGeom prst="roundRect">
            <a:avLst>
              <a:gd name="adj" fmla="val 16667"/>
            </a:avLst>
          </a:prstGeom>
          <a:solidFill>
            <a:srgbClr val="FFE285"/>
          </a:solidFill>
          <a:ln w="9525" algn="ctr">
            <a:solidFill>
              <a:srgbClr val="FF6600"/>
            </a:solidFill>
            <a:rou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nSpc>
                <a:spcPct val="150000"/>
              </a:lnSpc>
            </a:pPr>
            <a:r>
              <a:rPr lang="en-US" sz="2200" b="1">
                <a:solidFill>
                  <a:srgbClr val="C00000"/>
                </a:solidFill>
                <a:latin typeface="UTM Avo" panose="02040603050506020204" pitchFamily="18" charset="0"/>
              </a:rPr>
              <a:t>Em đã học được gì?</a:t>
            </a:r>
          </a:p>
        </p:txBody>
      </p:sp>
      <p:sp>
        <p:nvSpPr>
          <p:cNvPr id="83" name="Rounded Rectangle 82"/>
          <p:cNvSpPr>
            <a:spLocks noChangeArrowheads="1"/>
          </p:cNvSpPr>
          <p:nvPr/>
        </p:nvSpPr>
        <p:spPr bwMode="auto">
          <a:xfrm>
            <a:off x="3158656" y="2283718"/>
            <a:ext cx="1752089" cy="2208802"/>
          </a:xfrm>
          <a:prstGeom prst="roundRect">
            <a:avLst>
              <a:gd name="adj" fmla="val 16667"/>
            </a:avLst>
          </a:prstGeom>
          <a:solidFill>
            <a:srgbClr val="FFE285"/>
          </a:solidFill>
          <a:ln w="9525" algn="ctr">
            <a:solidFill>
              <a:srgbClr val="FF6600"/>
            </a:solidFill>
            <a:rou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150874" y="2428032"/>
            <a:ext cx="1709158" cy="20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420">
              <a:lnSpc>
                <a:spcPct val="125000"/>
              </a:lnSpc>
            </a:pPr>
            <a:r>
              <a:rPr lang="vi-VN" sz="2000">
                <a:solidFill>
                  <a:prstClr val="black"/>
                </a:solidFill>
                <a:latin typeface="UTM Avo" panose="02040603050506020204" pitchFamily="18" charset="0"/>
              </a:rPr>
              <a:t>- Bước đầu biết thể hiện tâm trạng, cảm xúc.</a:t>
            </a:r>
            <a:endParaRPr lang="vi-VN" sz="2000" dirty="0">
              <a:solidFill>
                <a:prstClr val="black"/>
              </a:solidFill>
              <a:latin typeface="UTM Avo" panose="02040603050506020204" pitchFamily="18" charset="0"/>
            </a:endParaRPr>
          </a:p>
        </p:txBody>
      </p:sp>
      <p:cxnSp>
        <p:nvCxnSpPr>
          <p:cNvPr id="85" name="Curved Connector 30"/>
          <p:cNvCxnSpPr>
            <a:cxnSpLocks noChangeShapeType="1"/>
            <a:endCxn id="83" idx="0"/>
          </p:cNvCxnSpPr>
          <p:nvPr/>
        </p:nvCxnSpPr>
        <p:spPr bwMode="auto">
          <a:xfrm flipH="1">
            <a:off x="4034701" y="1250485"/>
            <a:ext cx="1713062" cy="1033233"/>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a:fillRect/>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5004051" y="2303395"/>
            <a:ext cx="2035321" cy="2189125"/>
          </a:xfrm>
          <a:prstGeom prst="roundRect">
            <a:avLst>
              <a:gd name="adj" fmla="val 16667"/>
            </a:avLst>
          </a:prstGeom>
          <a:solidFill>
            <a:srgbClr val="FFE285"/>
          </a:solidFill>
          <a:ln w="9525" algn="ctr">
            <a:solidFill>
              <a:srgbClr val="FF6600"/>
            </a:solidFill>
            <a:rou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5004052" y="2317516"/>
            <a:ext cx="2035321" cy="239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420">
              <a:lnSpc>
                <a:spcPct val="125000"/>
              </a:lnSpc>
            </a:pPr>
            <a:r>
              <a:rPr lang="vi-VN" sz="2000">
                <a:solidFill>
                  <a:prstClr val="black"/>
                </a:solidFill>
                <a:latin typeface="UTM Avo" panose="02040603050506020204" pitchFamily="18" charset="0"/>
              </a:rPr>
              <a:t>-Trải</a:t>
            </a:r>
            <a:r>
              <a:rPr lang="en-US" altLang="vi-VN" sz="2000">
                <a:solidFill>
                  <a:prstClr val="black"/>
                </a:solidFill>
                <a:latin typeface="UTM Avo" panose="02040603050506020204" pitchFamily="18" charset="0"/>
              </a:rPr>
              <a:t> </a:t>
            </a:r>
            <a:r>
              <a:rPr lang="vi-VN" sz="2000">
                <a:solidFill>
                  <a:prstClr val="black"/>
                </a:solidFill>
                <a:latin typeface="UTM Avo" panose="02040603050506020204" pitchFamily="18" charset="0"/>
              </a:rPr>
              <a:t>nghiệm mùa hè của bạn nhỏ nào cũng rất thú vị và đáng nhớ</a:t>
            </a:r>
            <a:endParaRPr lang="vi-VN" sz="2000" dirty="0">
              <a:solidFill>
                <a:prstClr val="black"/>
              </a:solidFill>
              <a:latin typeface="UTM Avo" panose="02040603050506020204" pitchFamily="18" charset="0"/>
            </a:endParaRPr>
          </a:p>
        </p:txBody>
      </p:sp>
      <p:cxnSp>
        <p:nvCxnSpPr>
          <p:cNvPr id="89" name="Curved Connector 30"/>
          <p:cNvCxnSpPr>
            <a:cxnSpLocks noChangeShapeType="1"/>
            <a:endCxn id="87" idx="0"/>
          </p:cNvCxnSpPr>
          <p:nvPr/>
        </p:nvCxnSpPr>
        <p:spPr bwMode="auto">
          <a:xfrm>
            <a:off x="5548492" y="1239606"/>
            <a:ext cx="473220" cy="1063789"/>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Rounded Rectangle 26"/>
          <p:cNvSpPr>
            <a:spLocks noChangeArrowheads="1"/>
          </p:cNvSpPr>
          <p:nvPr/>
        </p:nvSpPr>
        <p:spPr bwMode="auto">
          <a:xfrm>
            <a:off x="7164289" y="2283718"/>
            <a:ext cx="1835696" cy="2189125"/>
          </a:xfrm>
          <a:prstGeom prst="roundRect">
            <a:avLst>
              <a:gd name="adj" fmla="val 16667"/>
            </a:avLst>
          </a:prstGeom>
          <a:solidFill>
            <a:srgbClr val="FFE285"/>
          </a:solidFill>
          <a:ln w="9525" algn="ctr">
            <a:solidFill>
              <a:srgbClr val="FF6600"/>
            </a:solidFill>
            <a:round/>
          </a:ln>
        </p:spPr>
        <p:txBody>
          <a:bodyPr lIns="91430" tIns="45715" rIns="91430" bIns="45715"/>
          <a:lstStyle/>
          <a:p>
            <a:endParaRPr lang="en-US" sz="2200">
              <a:solidFill>
                <a:prstClr val="black"/>
              </a:solidFill>
            </a:endParaRPr>
          </a:p>
        </p:txBody>
      </p:sp>
      <p:sp>
        <p:nvSpPr>
          <p:cNvPr id="28" name="Rectangle 27"/>
          <p:cNvSpPr>
            <a:spLocks noChangeArrowheads="1"/>
          </p:cNvSpPr>
          <p:nvPr/>
        </p:nvSpPr>
        <p:spPr bwMode="auto">
          <a:xfrm>
            <a:off x="7092281" y="2356024"/>
            <a:ext cx="1944215" cy="20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420">
              <a:lnSpc>
                <a:spcPct val="125000"/>
              </a:lnSpc>
            </a:pPr>
            <a:r>
              <a:rPr lang="vi-VN" sz="2000">
                <a:solidFill>
                  <a:prstClr val="black"/>
                </a:solidFill>
                <a:latin typeface="UTM Avo" panose="02040603050506020204" pitchFamily="18" charset="0"/>
              </a:rPr>
              <a:t>- Nói được những điều đáng nhớ trong kì nghỉ hè của mình.</a:t>
            </a:r>
            <a:endParaRPr lang="vi-VN" sz="2000" dirty="0">
              <a:solidFill>
                <a:prstClr val="black"/>
              </a:solidFill>
              <a:latin typeface="UTM Avo" panose="02040603050506020204" pitchFamily="18" charset="0"/>
            </a:endParaRPr>
          </a:p>
        </p:txBody>
      </p:sp>
      <p:cxnSp>
        <p:nvCxnSpPr>
          <p:cNvPr id="29" name="Curved Connector 30"/>
          <p:cNvCxnSpPr>
            <a:cxnSpLocks noChangeShapeType="1"/>
            <a:endCxn id="27" idx="0"/>
          </p:cNvCxnSpPr>
          <p:nvPr/>
        </p:nvCxnSpPr>
        <p:spPr bwMode="auto">
          <a:xfrm>
            <a:off x="5713801" y="1250485"/>
            <a:ext cx="2368336" cy="1033233"/>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par>
                                <p:cTn id="52" presetID="22" presetClass="entr" presetSubtype="1"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up)">
                                      <p:cBhvr>
                                        <p:cTn id="54" dur="500"/>
                                        <p:tgtEl>
                                          <p:spTgt spid="2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circle(in)">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P spid="27" grpId="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grpSp>
        <p:nvGrpSpPr>
          <p:cNvPr id="2" name="Group 1"/>
          <p:cNvGrpSpPr/>
          <p:nvPr/>
        </p:nvGrpSpPr>
        <p:grpSpPr>
          <a:xfrm>
            <a:off x="374305" y="365248"/>
            <a:ext cx="6060362" cy="4172885"/>
            <a:chOff x="374305" y="365248"/>
            <a:chExt cx="6060362" cy="4172885"/>
          </a:xfrm>
        </p:grpSpPr>
        <p:sp>
          <p:nvSpPr>
            <p:cNvPr id="31" name="Speech Bubble: Rectangle with Corners Rounded 30"/>
            <p:cNvSpPr/>
            <p:nvPr/>
          </p:nvSpPr>
          <p:spPr>
            <a:xfrm>
              <a:off x="374305" y="365248"/>
              <a:ext cx="6060362" cy="4172885"/>
            </a:xfrm>
            <a:prstGeom prst="wedgeRoundRectCallout">
              <a:avLst>
                <a:gd name="adj1" fmla="val 59725"/>
                <a:gd name="adj2" fmla="val 32616"/>
                <a:gd name="adj3" fmla="val 16667"/>
              </a:avLst>
            </a:prstGeom>
            <a:solidFill>
              <a:schemeClr val="accent5">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22127" y="484371"/>
              <a:ext cx="5564718" cy="3939540"/>
            </a:xfrm>
            <a:prstGeom prst="rect">
              <a:avLst/>
            </a:prstGeom>
            <a:noFill/>
          </p:spPr>
          <p:txBody>
            <a:bodyPr wrap="square" rtlCol="0">
              <a:spAutoFit/>
            </a:bodyPr>
            <a:lstStyle/>
            <a:p>
              <a:pPr algn="just"/>
              <a:r>
                <a:rPr lang="vi-VN" sz="2500" b="1" i="0">
                  <a:solidFill>
                    <a:srgbClr val="014C4C"/>
                  </a:solidFill>
                  <a:effectLst/>
                  <a:latin typeface="Cambria" panose="02040503050406030204" pitchFamily="18" charset="0"/>
                  <a:ea typeface="Cambria" panose="02040503050406030204" pitchFamily="18" charset="0"/>
                </a:rPr>
                <a:t>Kì nghỉ hè vừa qua tớ được bố mẹ cho về quê với ông bà đấy! Ở quê, tớ biết thêm nhiều trò chơi rất hấp dẫn như là: thả diều, bắn bi,… Tớ còn được ông kể cho nghe bao nhiêu là truyện cổ tích nữa. Sau kì nghỉ hè, tớ cảm thấy tinh thần trở nên sảng khoái hơn rất nhiều. Được gặp lại cậu tớ vui lắm!</a:t>
              </a:r>
              <a:r>
                <a:rPr lang="en-US" sz="2500" b="1" i="0">
                  <a:solidFill>
                    <a:srgbClr val="014C4C"/>
                  </a:solidFill>
                  <a:effectLst/>
                  <a:latin typeface="Cambria" panose="02040503050406030204" pitchFamily="18" charset="0"/>
                  <a:ea typeface="Cambria" panose="02040503050406030204" pitchFamily="18" charset="0"/>
                </a:rPr>
                <a:t> Còn cậu thì sao? Hãy nói cho tớ nghe về kì nghỉ của cậu đi!</a:t>
              </a:r>
              <a:endParaRPr lang="en-US" sz="2500" b="1">
                <a:solidFill>
                  <a:srgbClr val="014C4C"/>
                </a:solidFill>
                <a:latin typeface="Cambria" panose="02040503050406030204" pitchFamily="18" charset="0"/>
                <a:ea typeface="Cambria" panose="02040503050406030204" pitchFamily="18" charset="0"/>
              </a:endParaRPr>
            </a:p>
          </p:txBody>
        </p:sp>
      </p:grpSp>
      <p:pic>
        <p:nvPicPr>
          <p:cNvPr id="7" name="Picture 6"/>
          <p:cNvPicPr>
            <a:picLocks noChangeAspect="1"/>
          </p:cNvPicPr>
          <p:nvPr/>
        </p:nvPicPr>
        <p:blipFill>
          <a:blip r:embed="rId3"/>
          <a:stretch>
            <a:fillRect/>
          </a:stretch>
        </p:blipFill>
        <p:spPr>
          <a:xfrm>
            <a:off x="6917351" y="2133598"/>
            <a:ext cx="1971441" cy="3119967"/>
          </a:xfrm>
          <a:prstGeom prst="rect">
            <a:avLst/>
          </a:prstGeom>
        </p:spPr>
      </p:pic>
      <p:pic>
        <p:nvPicPr>
          <p:cNvPr id="8" name="Picture 7"/>
          <p:cNvPicPr>
            <a:picLocks noChangeAspect="1"/>
          </p:cNvPicPr>
          <p:nvPr/>
        </p:nvPicPr>
        <p:blipFill>
          <a:blip r:embed="rId4"/>
          <a:stretch>
            <a:fillRect/>
          </a:stretch>
        </p:blipFill>
        <p:spPr>
          <a:xfrm>
            <a:off x="-1777642" y="3830030"/>
            <a:ext cx="999891" cy="14235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grpSp>
        <p:nvGrpSpPr>
          <p:cNvPr id="3" name="Group 2"/>
          <p:cNvGrpSpPr/>
          <p:nvPr/>
        </p:nvGrpSpPr>
        <p:grpSpPr>
          <a:xfrm>
            <a:off x="2728039" y="255368"/>
            <a:ext cx="6060362" cy="4662992"/>
            <a:chOff x="2728039" y="255368"/>
            <a:chExt cx="6060362" cy="4662992"/>
          </a:xfrm>
        </p:grpSpPr>
        <p:sp>
          <p:nvSpPr>
            <p:cNvPr id="31" name="Speech Bubble: Rectangle with Corners Rounded 30"/>
            <p:cNvSpPr/>
            <p:nvPr/>
          </p:nvSpPr>
          <p:spPr>
            <a:xfrm>
              <a:off x="2728039" y="255368"/>
              <a:ext cx="6060362" cy="4662992"/>
            </a:xfrm>
            <a:prstGeom prst="wedgeRoundRectCallout">
              <a:avLst>
                <a:gd name="adj1" fmla="val -63356"/>
                <a:gd name="adj2" fmla="val -20057"/>
                <a:gd name="adj3" fmla="val 16667"/>
              </a:avLst>
            </a:prstGeom>
            <a:solidFill>
              <a:schemeClr val="accent5">
                <a:alpha val="76000"/>
              </a:schemeClr>
            </a:solidFill>
            <a:ln>
              <a:solidFill>
                <a:srgbClr val="01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54080" y="386261"/>
              <a:ext cx="5726814" cy="4401205"/>
            </a:xfrm>
            <a:prstGeom prst="rect">
              <a:avLst/>
            </a:prstGeom>
            <a:noFill/>
          </p:spPr>
          <p:txBody>
            <a:bodyPr wrap="square" rtlCol="0">
              <a:spAutoFit/>
            </a:bodyPr>
            <a:lstStyle/>
            <a:p>
              <a:pPr algn="just"/>
              <a:r>
                <a:rPr lang="vi-VN" sz="2800" b="1" i="0">
                  <a:solidFill>
                    <a:srgbClr val="CE2C81"/>
                  </a:solidFill>
                  <a:effectLst/>
                  <a:latin typeface="Cambria" panose="02040503050406030204" pitchFamily="18" charset="0"/>
                  <a:ea typeface="Cambria" panose="02040503050406030204" pitchFamily="18" charset="0"/>
                </a:rPr>
                <a:t>Tớ đã được đi tắm biển Cửa Lò và về quê của Bác Hồ trong kì nghỉ vừa rồi. Bãi biển Cửa Lò rộng lớn lắm! Nhà của Bác Hồ ở cũng rất đẹp. Tớ ước gì sau này lại được quay lại đó một lần nữa. Giờ được quay trở lại trường học, gặp lại thầy cô và các cậu tớ rất vui!</a:t>
              </a:r>
              <a:r>
                <a:rPr lang="en-US" sz="2800" b="1" i="0">
                  <a:solidFill>
                    <a:srgbClr val="CE2C81"/>
                  </a:solidFill>
                  <a:effectLst/>
                  <a:latin typeface="Cambria" panose="02040503050406030204" pitchFamily="18" charset="0"/>
                  <a:ea typeface="Cambria" panose="02040503050406030204" pitchFamily="18" charset="0"/>
                </a:rPr>
                <a:t> Còn cậu thì sao? Hãy nói cho tớ nghe về kì nghỉ của cậu nào!</a:t>
              </a:r>
              <a:endParaRPr lang="en-US" sz="2800" b="1">
                <a:solidFill>
                  <a:srgbClr val="CE2C81"/>
                </a:solidFill>
                <a:latin typeface="Cambria" panose="02040503050406030204" pitchFamily="18" charset="0"/>
                <a:ea typeface="Cambria" panose="02040503050406030204" pitchFamily="18" charset="0"/>
              </a:endParaRPr>
            </a:p>
          </p:txBody>
        </p:sp>
      </p:grpSp>
      <p:pic>
        <p:nvPicPr>
          <p:cNvPr id="7" name="Picture 6" descr="A picture containing watch, green&#10;&#10;Description automatically generated"/>
          <p:cNvPicPr>
            <a:picLocks noChangeAspect="1"/>
          </p:cNvPicPr>
          <p:nvPr/>
        </p:nvPicPr>
        <p:blipFill>
          <a:blip r:embed="rId3"/>
          <a:stretch>
            <a:fillRect/>
          </a:stretch>
        </p:blipFill>
        <p:spPr>
          <a:xfrm>
            <a:off x="649650" y="1324520"/>
            <a:ext cx="470319" cy="499038"/>
          </a:xfrm>
          <a:prstGeom prst="rect">
            <a:avLst/>
          </a:prstGeom>
        </p:spPr>
      </p:pic>
      <p:pic>
        <p:nvPicPr>
          <p:cNvPr id="2" name="Picture 1"/>
          <p:cNvPicPr>
            <a:picLocks noChangeAspect="1"/>
          </p:cNvPicPr>
          <p:nvPr/>
        </p:nvPicPr>
        <p:blipFill>
          <a:blip r:embed="rId4"/>
          <a:stretch>
            <a:fillRect/>
          </a:stretch>
        </p:blipFill>
        <p:spPr>
          <a:xfrm>
            <a:off x="-218219" y="1157651"/>
            <a:ext cx="2676376" cy="38103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12936" r="16743" b="7423"/>
          <a:stretch>
            <a:fillRect/>
          </a:stretch>
        </p:blipFill>
        <p:spPr>
          <a:xfrm>
            <a:off x="-162641" y="-300428"/>
            <a:ext cx="9469281" cy="5443928"/>
          </a:xfrm>
          <a:prstGeom prst="rect">
            <a:avLst/>
          </a:prstGeom>
        </p:spPr>
      </p:pic>
      <p:sp>
        <p:nvSpPr>
          <p:cNvPr id="6" name="TextBox 5"/>
          <p:cNvSpPr txBox="1"/>
          <p:nvPr/>
        </p:nvSpPr>
        <p:spPr>
          <a:xfrm>
            <a:off x="270839" y="265281"/>
            <a:ext cx="8569014" cy="1191816"/>
          </a:xfrm>
          <a:prstGeom prst="roundRect">
            <a:avLst/>
          </a:prstGeom>
          <a:solidFill>
            <a:schemeClr val="accent3">
              <a:lumMod val="20000"/>
              <a:lumOff val="80000"/>
            </a:schemeClr>
          </a:solidFill>
          <a:ln w="57150">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3200" b="1" i="0">
                <a:solidFill>
                  <a:srgbClr val="000000"/>
                </a:solidFill>
                <a:effectLst/>
                <a:latin typeface="Cambria" panose="02040503050406030204" pitchFamily="18" charset="0"/>
                <a:ea typeface="Cambria" panose="02040503050406030204" pitchFamily="18" charset="0"/>
              </a:rPr>
              <a:t>Em suy nghĩ xem sau kì nghỉ hè, được gặp lại bạn bè tại trường, em sẽ nói gì?</a:t>
            </a:r>
          </a:p>
        </p:txBody>
      </p:sp>
      <p:sp>
        <p:nvSpPr>
          <p:cNvPr id="8" name="TextBox 7"/>
          <p:cNvSpPr txBox="1"/>
          <p:nvPr/>
        </p:nvSpPr>
        <p:spPr>
          <a:xfrm>
            <a:off x="730560" y="1620203"/>
            <a:ext cx="3020610" cy="1211818"/>
          </a:xfrm>
          <a:prstGeom prst="flowChartTerminator">
            <a:avLst/>
          </a:prstGeom>
          <a:ln>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2500" b="1" i="0">
                <a:solidFill>
                  <a:srgbClr val="000000"/>
                </a:solidFill>
                <a:effectLst/>
                <a:latin typeface="Cambria" panose="02040503050406030204" pitchFamily="18" charset="0"/>
                <a:ea typeface="Cambria" panose="02040503050406030204" pitchFamily="18" charset="0"/>
              </a:rPr>
              <a:t>Kì nghỉ của em diễn ra những gì?</a:t>
            </a:r>
          </a:p>
        </p:txBody>
      </p:sp>
      <p:sp>
        <p:nvSpPr>
          <p:cNvPr id="9" name="TextBox 8"/>
          <p:cNvSpPr txBox="1"/>
          <p:nvPr/>
        </p:nvSpPr>
        <p:spPr>
          <a:xfrm>
            <a:off x="5175406" y="3784732"/>
            <a:ext cx="3866191" cy="1211818"/>
          </a:xfrm>
          <a:prstGeom prst="flowChartTerminator">
            <a:avLst/>
          </a:prstGeom>
          <a:ln>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2500" b="1" i="0">
                <a:solidFill>
                  <a:srgbClr val="000000"/>
                </a:solidFill>
                <a:effectLst/>
                <a:latin typeface="Cambria" panose="02040503050406030204" pitchFamily="18" charset="0"/>
                <a:ea typeface="Cambria" panose="02040503050406030204" pitchFamily="18" charset="0"/>
              </a:rPr>
              <a:t>Có những gì ấn tượng trong kì nghỉ đó?</a:t>
            </a:r>
          </a:p>
        </p:txBody>
      </p:sp>
      <p:sp>
        <p:nvSpPr>
          <p:cNvPr id="10" name="TextBox 9"/>
          <p:cNvSpPr txBox="1"/>
          <p:nvPr/>
        </p:nvSpPr>
        <p:spPr>
          <a:xfrm>
            <a:off x="5186734" y="1665666"/>
            <a:ext cx="3653119" cy="1211818"/>
          </a:xfrm>
          <a:prstGeom prst="flowChartTerminator">
            <a:avLst/>
          </a:prstGeom>
          <a:ln>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2500" b="1" i="0">
                <a:solidFill>
                  <a:srgbClr val="000000"/>
                </a:solidFill>
                <a:effectLst/>
                <a:latin typeface="Cambria" panose="02040503050406030204" pitchFamily="18" charset="0"/>
                <a:ea typeface="Cambria" panose="02040503050406030204" pitchFamily="18" charset="0"/>
              </a:rPr>
              <a:t>Em cảm thấy như thế nào sau kì nghỉ?</a:t>
            </a:r>
          </a:p>
        </p:txBody>
      </p:sp>
      <p:sp>
        <p:nvSpPr>
          <p:cNvPr id="11" name="TextBox 10"/>
          <p:cNvSpPr txBox="1"/>
          <p:nvPr/>
        </p:nvSpPr>
        <p:spPr>
          <a:xfrm>
            <a:off x="237479" y="3810001"/>
            <a:ext cx="4022347" cy="1211818"/>
          </a:xfrm>
          <a:prstGeom prst="flowChartTerminator">
            <a:avLst/>
          </a:prstGeom>
          <a:ln>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2500" b="1" i="0">
                <a:solidFill>
                  <a:srgbClr val="000000"/>
                </a:solidFill>
                <a:effectLst/>
                <a:latin typeface="Cambria" panose="02040503050406030204" pitchFamily="18" charset="0"/>
                <a:ea typeface="Cambria" panose="02040503050406030204" pitchFamily="18" charset="0"/>
              </a:rPr>
              <a:t>Được gặp lại bạn, em cảm thấy như thế nào?</a:t>
            </a:r>
          </a:p>
        </p:txBody>
      </p:sp>
      <p:sp>
        <p:nvSpPr>
          <p:cNvPr id="12" name="Freeform: Shape 11"/>
          <p:cNvSpPr/>
          <p:nvPr/>
        </p:nvSpPr>
        <p:spPr>
          <a:xfrm>
            <a:off x="2927065" y="2172727"/>
            <a:ext cx="3003829" cy="1772264"/>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369A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00" b="1">
                <a:solidFill>
                  <a:schemeClr val="accent5"/>
                </a:solidFill>
                <a:latin typeface="UTM Avo" panose="02040603050506020204" pitchFamily="18" charset="0"/>
              </a:rPr>
              <a:t>Gợi ý</a:t>
            </a:r>
            <a:endParaRPr lang="id-ID" sz="4000" b="1">
              <a:solidFill>
                <a:schemeClr val="accent5"/>
              </a:solidFill>
              <a:latin typeface="UTM Avo" panose="02040603050506020204" pitchFamily="18" charset="0"/>
            </a:endParaRPr>
          </a:p>
        </p:txBody>
      </p:sp>
      <p:sp>
        <p:nvSpPr>
          <p:cNvPr id="13" name="Google Shape;1910;p31"/>
          <p:cNvSpPr txBox="1"/>
          <p:nvPr/>
        </p:nvSpPr>
        <p:spPr>
          <a:xfrm>
            <a:off x="9733749" y="2571750"/>
            <a:ext cx="1083761"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panose="02000000000000000000"/>
              <a:buNone/>
              <a:defRPr sz="3500" b="0" i="0" u="none" strike="noStrike" cap="none">
                <a:solidFill>
                  <a:schemeClr val="accent5"/>
                </a:solidFill>
                <a:latin typeface="Chango" panose="02000000000000000000"/>
                <a:ea typeface="Chango" panose="02000000000000000000"/>
                <a:cs typeface="Chango" panose="02000000000000000000"/>
                <a:sym typeface="Chango" panose="02000000000000000000"/>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algn="r"/>
            <a:r>
              <a:rPr lang="en-US" sz="2000">
                <a:latin typeface="#9Slide05 Aphrodite Pro" panose="02000000000000000000" pitchFamily="2" charset="0"/>
              </a:rPr>
              <a:t>Măng Non</a:t>
            </a:r>
          </a:p>
        </p:txBody>
      </p:sp>
      <p:grpSp>
        <p:nvGrpSpPr>
          <p:cNvPr id="2" name="Group 1"/>
          <p:cNvGrpSpPr/>
          <p:nvPr/>
        </p:nvGrpSpPr>
        <p:grpSpPr>
          <a:xfrm>
            <a:off x="2432603" y="1570847"/>
            <a:ext cx="4413870" cy="2726591"/>
            <a:chOff x="2315329" y="1355641"/>
            <a:chExt cx="4413870" cy="2726591"/>
          </a:xfrm>
        </p:grpSpPr>
        <p:sp>
          <p:nvSpPr>
            <p:cNvPr id="14" name="Freeform: Shape 13"/>
            <p:cNvSpPr/>
            <p:nvPr/>
          </p:nvSpPr>
          <p:spPr>
            <a:xfrm>
              <a:off x="2315329" y="1355641"/>
              <a:ext cx="4413870" cy="272659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500" b="1">
                <a:solidFill>
                  <a:schemeClr val="accent5"/>
                </a:solidFill>
                <a:latin typeface="UTM Avo" panose="02040603050506020204" pitchFamily="18" charset="0"/>
              </a:endParaRPr>
            </a:p>
          </p:txBody>
        </p:sp>
        <p:sp>
          <p:nvSpPr>
            <p:cNvPr id="17" name="TextBox 16"/>
            <p:cNvSpPr txBox="1"/>
            <p:nvPr/>
          </p:nvSpPr>
          <p:spPr>
            <a:xfrm>
              <a:off x="2742438" y="1841874"/>
              <a:ext cx="3866191" cy="186100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i="0">
                  <a:solidFill>
                    <a:schemeClr val="accent2">
                      <a:lumMod val="50000"/>
                    </a:schemeClr>
                  </a:solidFill>
                  <a:effectLst/>
                  <a:latin typeface="UTM Avo" panose="02040603050506020204" pitchFamily="18" charset="0"/>
                  <a:ea typeface="Cambria" panose="02040503050406030204" pitchFamily="18" charset="0"/>
                </a:rPr>
                <a:t>Cùng</a:t>
              </a:r>
            </a:p>
            <a:p>
              <a:pPr algn="ctr"/>
              <a:r>
                <a:rPr lang="en-US" sz="4000" b="1" i="0">
                  <a:solidFill>
                    <a:schemeClr val="accent2">
                      <a:lumMod val="50000"/>
                    </a:schemeClr>
                  </a:solidFill>
                  <a:effectLst/>
                  <a:latin typeface="UTM Avo" panose="02040603050506020204" pitchFamily="18" charset="0"/>
                  <a:ea typeface="Cambria" panose="02040503050406030204" pitchFamily="18" charset="0"/>
                </a:rPr>
                <a:t> tâm sự nào!</a:t>
              </a:r>
              <a:endParaRPr lang="vi-VN" sz="4000" b="1" i="0">
                <a:solidFill>
                  <a:schemeClr val="accent2">
                    <a:lumMod val="50000"/>
                  </a:schemeClr>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3"/>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strVal val="#ppt_w+.3"/>
                                          </p:val>
                                        </p:tav>
                                        <p:tav tm="100000">
                                          <p:val>
                                            <p:strVal val="#ppt_w"/>
                                          </p:val>
                                        </p:tav>
                                      </p:tavLst>
                                    </p:anim>
                                    <p:anim calcmode="lin" valueType="num">
                                      <p:cBhvr>
                                        <p:cTn id="27" dur="1000" fill="hold"/>
                                        <p:tgtEl>
                                          <p:spTgt spid="10"/>
                                        </p:tgtEl>
                                        <p:attrNameLst>
                                          <p:attrName>ppt_h</p:attrName>
                                        </p:attrNameLst>
                                      </p:cBhvr>
                                      <p:tavLst>
                                        <p:tav tm="0">
                                          <p:val>
                                            <p:strVal val="#ppt_h"/>
                                          </p:val>
                                        </p:tav>
                                        <p:tav tm="100000">
                                          <p:val>
                                            <p:strVal val="#ppt_h"/>
                                          </p:val>
                                        </p:tav>
                                      </p:tavLst>
                                    </p:anim>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strVal val="#ppt_w+.3"/>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Effect transition="in" filter="fade">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strVal val="#ppt_w+.3"/>
                                          </p:val>
                                        </p:tav>
                                        <p:tav tm="100000">
                                          <p:val>
                                            <p:strVal val="#ppt_w"/>
                                          </p:val>
                                        </p:tav>
                                      </p:tavLst>
                                    </p:anim>
                                    <p:anim calcmode="lin" valueType="num">
                                      <p:cBhvr>
                                        <p:cTn id="41" dur="1000" fill="hold"/>
                                        <p:tgtEl>
                                          <p:spTgt spid="9"/>
                                        </p:tgtEl>
                                        <p:attrNameLst>
                                          <p:attrName>ppt_h</p:attrName>
                                        </p:attrNameLst>
                                      </p:cBhvr>
                                      <p:tavLst>
                                        <p:tav tm="0">
                                          <p:val>
                                            <p:strVal val="#ppt_h"/>
                                          </p:val>
                                        </p:tav>
                                        <p:tav tm="100000">
                                          <p:val>
                                            <p:strVal val="#ppt_h"/>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xit" presetSubtype="0" fill="hold" grpId="1" nodeType="clickEffect">
                                  <p:stCondLst>
                                    <p:cond delay="0"/>
                                  </p:stCondLst>
                                  <p:childTnLst>
                                    <p:animEffect transition="out"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 decel="100000"/>
                                        <p:tgtEl>
                                          <p:spTgt spid="12"/>
                                        </p:tgtEl>
                                        <p:attrNameLst>
                                          <p:attrName>ppt_y</p:attrName>
                                        </p:attrNameLst>
                                      </p:cBhvr>
                                      <p:tavLst>
                                        <p:tav tm="0">
                                          <p:val>
                                            <p:strVal val="ppt_y"/>
                                          </p:val>
                                        </p:tav>
                                        <p:tav tm="100000">
                                          <p:val>
                                            <p:strVal val="ppt_y-.03"/>
                                          </p:val>
                                        </p:tav>
                                      </p:tavLst>
                                    </p:anim>
                                    <p:anim calcmode="lin" valueType="num">
                                      <p:cBhvr>
                                        <p:cTn id="49" dur="900" accel="100000">
                                          <p:stCondLst>
                                            <p:cond delay="100"/>
                                          </p:stCondLst>
                                        </p:cTn>
                                        <p:tgtEl>
                                          <p:spTgt spid="12"/>
                                        </p:tgtEl>
                                        <p:attrNameLst>
                                          <p:attrName>ppt_y</p:attrName>
                                        </p:attrNameLst>
                                      </p:cBhvr>
                                      <p:tavLst>
                                        <p:tav tm="0">
                                          <p:val>
                                            <p:strVal val="ppt_y"/>
                                          </p:val>
                                        </p:tav>
                                        <p:tav tm="100000">
                                          <p:val>
                                            <p:strVal val="ppt_y+1"/>
                                          </p:val>
                                        </p:tav>
                                      </p:tavLst>
                                    </p:anim>
                                    <p:set>
                                      <p:cBhvr>
                                        <p:cTn id="50" dur="1" fill="hold">
                                          <p:stCondLst>
                                            <p:cond delay="999"/>
                                          </p:stCondLst>
                                        </p:cTn>
                                        <p:tgtEl>
                                          <p:spTgt spid="12"/>
                                        </p:tgtEl>
                                        <p:attrNameLst>
                                          <p:attrName>style.visibility</p:attrName>
                                        </p:attrNameLst>
                                      </p:cBhvr>
                                      <p:to>
                                        <p:strVal val="hidden"/>
                                      </p:to>
                                    </p:set>
                                  </p:childTnLst>
                                </p:cTn>
                              </p:par>
                            </p:childTnLst>
                          </p:cTn>
                        </p:par>
                        <p:par>
                          <p:cTn id="51" fill="hold">
                            <p:stCondLst>
                              <p:cond delay="1000"/>
                            </p:stCondLst>
                            <p:childTnLst>
                              <p:par>
                                <p:cTn id="52" presetID="47" presetClass="entr" presetSubtype="0"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9" grpId="0" bldLvl="0" animBg="1"/>
      <p:bldP spid="10" grpId="0" bldLvl="0" animBg="1"/>
      <p:bldP spid="11" grpId="0" bldLvl="0" animBg="1"/>
      <p:bldP spid="12" grpId="0" bldLvl="0" animBg="1"/>
      <p:bldP spid="12"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4" y="-20538"/>
            <a:ext cx="9191294"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433" y="-461075"/>
            <a:ext cx="9649072" cy="55495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10" y="3140349"/>
            <a:ext cx="5602021" cy="19481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4574" y="1431062"/>
            <a:ext cx="3201194" cy="4289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67532" t="19027" r="11038" b="19634"/>
          <a:stretch>
            <a:fillRect/>
          </a:stretch>
        </p:blipFill>
        <p:spPr bwMode="auto">
          <a:xfrm>
            <a:off x="7687101" y="-158843"/>
            <a:ext cx="1604839" cy="16376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3846" t="10301" r="70716" b="10733"/>
          <a:stretch>
            <a:fillRect/>
          </a:stretch>
        </p:blipFill>
        <p:spPr bwMode="auto">
          <a:xfrm>
            <a:off x="-232895" y="-320217"/>
            <a:ext cx="1905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828552" y="841212"/>
            <a:ext cx="7487866" cy="3242713"/>
          </a:xfrm>
          <a:prstGeom prst="rect">
            <a:avLst/>
          </a:prstGeom>
        </p:spPr>
        <p:txBody>
          <a:bodyPr spcFirstLastPara="1" wrap="none" lIns="91304" tIns="45713" rIns="91304" bIns="45713" numCol="1" fromWordArt="1">
            <a:prstTxWarp prst="textArchUp">
              <a:avLst>
                <a:gd name="adj" fmla="val 11020719"/>
              </a:avLst>
            </a:prstTxWarp>
          </a:bodyPr>
          <a:lstStyle/>
          <a:p>
            <a:pPr algn="ctr" defTabSz="912495"/>
            <a:r>
              <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Thứ ba ngày 6 tháng 9 năm 2023</a:t>
            </a:r>
          </a:p>
        </p:txBody>
      </p:sp>
      <p:sp>
        <p:nvSpPr>
          <p:cNvPr id="13" name="圆角矩形 1"/>
          <p:cNvSpPr/>
          <p:nvPr/>
        </p:nvSpPr>
        <p:spPr>
          <a:xfrm>
            <a:off x="1706207" y="1808561"/>
            <a:ext cx="5421715" cy="109142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686" tIns="60842" rIns="121686" bIns="60842" anchor="ctr"/>
          <a:lstStyle/>
          <a:p>
            <a:pPr algn="ctr" defTabSz="1216660">
              <a:defRPr/>
            </a:pPr>
            <a:r>
              <a:rPr lang="en-US" altLang="zh-CN" sz="4000" b="1">
                <a:solidFill>
                  <a:srgbClr val="FF0000"/>
                </a:solidFill>
                <a:latin typeface="Times New Roman" panose="02020603050405020304" pitchFamily="18" charset="0"/>
                <a:cs typeface="Times New Roman" panose="02020603050405020304" pitchFamily="18" charset="0"/>
              </a:rPr>
              <a:t>Ngày gặp lại</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21"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64" y="3140349"/>
            <a:ext cx="5602021" cy="19481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81915" y="1387815"/>
            <a:ext cx="2294355" cy="521970"/>
          </a:xfrm>
          <a:prstGeom prst="rect">
            <a:avLst/>
          </a:prstGeom>
          <a:noFill/>
        </p:spPr>
        <p:txBody>
          <a:bodyPr wrap="square" rtlCol="0">
            <a:spAutoFit/>
          </a:bodyPr>
          <a:lstStyle/>
          <a:p>
            <a:pPr algn="ctr"/>
            <a:r>
              <a:rPr lang="en-US" sz="2800" dirty="0" err="1">
                <a:solidFill>
                  <a:srgbClr val="00B050"/>
                </a:solidFill>
                <a:latin typeface="Times New Roman" panose="02020603050405020304" pitchFamily="18" charset="0"/>
                <a:cs typeface="Times New Roman" panose="02020603050405020304" pitchFamily="18" charset="0"/>
              </a:rPr>
              <a:t>Tập đọc</a:t>
            </a:r>
            <a:endParaRPr lang="en-US" sz="28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2.22222E-6 -2.49923E-6 L 0.9533 0.02225 " pathEditMode="relative" rAng="0" ptsTypes="AA">
                                      <p:cBhvr>
                                        <p:cTn id="11" dur="2000" fill="hold"/>
                                        <p:tgtEl>
                                          <p:spTgt spid="20"/>
                                        </p:tgtEl>
                                        <p:attrNameLst>
                                          <p:attrName>ppt_x</p:attrName>
                                          <p:attrName>ppt_y</p:attrName>
                                        </p:attrNameLst>
                                      </p:cBhvr>
                                      <p:rCtr x="47656" y="1112"/>
                                    </p:animMotion>
                                  </p:childTnLst>
                                </p:cTn>
                              </p:par>
                              <p:par>
                                <p:cTn id="12" presetID="42" presetClass="entr" presetSubtype="0" fill="hold" nodeType="withEffect">
                                  <p:stCondLst>
                                    <p:cond delay="11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0-#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2" presetClass="entr" presetSubtype="8" fill="hold" nodeType="withEffect">
                                  <p:stCondLst>
                                    <p:cond delay="1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1250" fill="hold"/>
                                        <p:tgtEl>
                                          <p:spTgt spid="21"/>
                                        </p:tgtEl>
                                        <p:attrNameLst>
                                          <p:attrName>ppt_x</p:attrName>
                                        </p:attrNameLst>
                                      </p:cBhvr>
                                      <p:tavLst>
                                        <p:tav tm="0">
                                          <p:val>
                                            <p:strVal val="0-#ppt_w/2"/>
                                          </p:val>
                                        </p:tav>
                                        <p:tav tm="100000">
                                          <p:val>
                                            <p:strVal val="#ppt_x"/>
                                          </p:val>
                                        </p:tav>
                                      </p:tavLst>
                                    </p:anim>
                                    <p:anim calcmode="lin" valueType="num">
                                      <p:cBhvr additive="base">
                                        <p:cTn id="39"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048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34A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AAE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rgbClr val="FFF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01982" y="643847"/>
                <a:ext cx="1395086" cy="430887"/>
              </a:xfrm>
              <a:prstGeom prst="rect">
                <a:avLst/>
              </a:prstGeom>
              <a:noFill/>
            </p:spPr>
            <p:txBody>
              <a:bodyPr wrap="square" rtlCol="0">
                <a:spAutoFit/>
              </a:bodyPr>
              <a:lstStyle/>
              <a:p>
                <a:r>
                  <a:rPr lang="en-US" sz="2200" b="1" dirty="0" err="1">
                    <a:solidFill>
                      <a:srgbClr val="00589A"/>
                    </a:solidFill>
                    <a:latin typeface="UTM Avo" panose="02040603050506020204" pitchFamily="18" charset="0"/>
                  </a:rPr>
                  <a:t>Tuần</a:t>
                </a:r>
                <a:endParaRPr lang="en-US" sz="2200" b="1" dirty="0">
                  <a:solidFill>
                    <a:srgbClr val="00589A"/>
                  </a:solidFill>
                  <a:latin typeface="UTM Avo" panose="02040603050506020204" pitchFamily="18" charset="0"/>
                </a:endParaRPr>
              </a:p>
            </p:txBody>
          </p:sp>
          <p:sp>
            <p:nvSpPr>
              <p:cNvPr id="15" name="Rectangle 14"/>
              <p:cNvSpPr/>
              <p:nvPr/>
            </p:nvSpPr>
            <p:spPr>
              <a:xfrm>
                <a:off x="1354797" y="267494"/>
                <a:ext cx="655950" cy="938719"/>
              </a:xfrm>
              <a:prstGeom prst="rect">
                <a:avLst/>
              </a:prstGeom>
              <a:noFill/>
            </p:spPr>
            <p:txBody>
              <a:bodyPr wrap="none" lIns="91440" tIns="45720" rIns="91440" bIns="45720">
                <a:spAutoFit/>
              </a:bodyPr>
              <a:lstStyle/>
              <a:p>
                <a:pPr algn="ctr"/>
                <a:r>
                  <a:rPr lang="en-US" sz="5500" b="1">
                    <a:ln w="19050">
                      <a:solidFill>
                        <a:schemeClr val="bg1"/>
                      </a:solidFill>
                      <a:prstDash val="solid"/>
                    </a:ln>
                    <a:solidFill>
                      <a:srgbClr val="0070C0"/>
                    </a:solidFill>
                    <a:effectLst>
                      <a:outerShdw blurRad="41275" dist="20320" dir="1800000" algn="tl" rotWithShape="0">
                        <a:srgbClr val="000000">
                          <a:alpha val="40000"/>
                        </a:srgbClr>
                      </a:outerShdw>
                    </a:effectLst>
                    <a:latin typeface=".VnBlack" panose="020B7200000000000000" pitchFamily="34" charset="0"/>
                    <a:cs typeface="Times New Roman" panose="02020603050405020304" pitchFamily="18" charset="0"/>
                  </a:rPr>
                  <a:t>1</a:t>
                </a:r>
              </a:p>
            </p:txBody>
          </p:sp>
        </p:grpSp>
      </p:grpSp>
      <p:grpSp>
        <p:nvGrpSpPr>
          <p:cNvPr id="31" name="Group 30"/>
          <p:cNvGrpSpPr/>
          <p:nvPr/>
        </p:nvGrpSpPr>
        <p:grpSpPr>
          <a:xfrm>
            <a:off x="1" y="1462013"/>
            <a:ext cx="8640671" cy="1046448"/>
            <a:chOff x="431321" y="3118198"/>
            <a:chExt cx="8640671" cy="1046448"/>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FEA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E92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FEA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462697" y="3156534"/>
              <a:ext cx="1008112" cy="1008112"/>
            </a:xfrm>
            <a:prstGeom prst="ellipse">
              <a:avLst/>
            </a:prstGeom>
            <a:solidFill>
              <a:srgbClr val="EA280C"/>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714217" y="3118198"/>
              <a:ext cx="697543" cy="461665"/>
            </a:xfrm>
            <a:prstGeom prst="rect">
              <a:avLst/>
            </a:prstGeom>
            <a:noFill/>
          </p:spPr>
          <p:txBody>
            <a:bodyPr wrap="square" rtlCol="0">
              <a:spAutoFit/>
            </a:bodyPr>
            <a:lstStyle/>
            <a:p>
              <a:r>
                <a:rPr lang="en-US" sz="2000" b="1">
                  <a:solidFill>
                    <a:schemeClr val="bg1"/>
                  </a:solidFill>
                  <a:latin typeface="UTM Avo" panose="02040603050506020204" pitchFamily="18" charset="0"/>
                </a:rPr>
                <a:t>Bài</a:t>
              </a:r>
              <a:r>
                <a:rPr lang="en-US" sz="2400" b="1">
                  <a:solidFill>
                    <a:srgbClr val="00589A"/>
                  </a:solidFill>
                  <a:latin typeface="UTM Avo" panose="02040603050506020204" pitchFamily="18" charset="0"/>
                </a:rPr>
                <a:t> </a:t>
              </a:r>
            </a:p>
          </p:txBody>
        </p:sp>
        <p:sp>
          <p:nvSpPr>
            <p:cNvPr id="33" name="Rectangle 32"/>
            <p:cNvSpPr/>
            <p:nvPr/>
          </p:nvSpPr>
          <p:spPr>
            <a:xfrm>
              <a:off x="1768161" y="3363839"/>
              <a:ext cx="498855" cy="769441"/>
            </a:xfrm>
            <a:prstGeom prst="rect">
              <a:avLst/>
            </a:prstGeom>
            <a:noFill/>
          </p:spPr>
          <p:txBody>
            <a:bodyPr wrap="none" lIns="91440" tIns="45720" rIns="91440" bIns="45720">
              <a:spAutoFit/>
            </a:bodyPr>
            <a:lstStyle/>
            <a:p>
              <a:pPr algn="ctr"/>
              <a:r>
                <a:rPr lang="en-US" sz="44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anose="02020603050405020304" pitchFamily="18" charset="0"/>
                </a:rPr>
                <a:t>1</a:t>
              </a:r>
            </a:p>
          </p:txBody>
        </p:sp>
        <p:sp>
          <p:nvSpPr>
            <p:cNvPr id="34" name="TextBox 33"/>
            <p:cNvSpPr txBox="1"/>
            <p:nvPr/>
          </p:nvSpPr>
          <p:spPr>
            <a:xfrm>
              <a:off x="2531534" y="3448913"/>
              <a:ext cx="5712874" cy="523220"/>
            </a:xfrm>
            <a:prstGeom prst="rect">
              <a:avLst/>
            </a:prstGeom>
            <a:noFill/>
          </p:spPr>
          <p:txBody>
            <a:bodyPr wrap="square" rtlCol="0">
              <a:spAutoFit/>
            </a:bodyPr>
            <a:lstStyle/>
            <a:p>
              <a:pPr algn="ctr"/>
              <a:r>
                <a:rPr lang="en-US" sz="2800" b="1" dirty="0">
                  <a:solidFill>
                    <a:srgbClr val="E92910"/>
                  </a:solidFill>
                  <a:latin typeface="UTM Avo" panose="02040603050506020204" pitchFamily="18" charset="0"/>
                </a:rPr>
                <a:t>NGÀY  GẶP LẠI</a:t>
              </a:r>
            </a:p>
          </p:txBody>
        </p:sp>
      </p:grpSp>
      <p:pic>
        <p:nvPicPr>
          <p:cNvPr id="7171" name="Picture 3" descr="C:\Users\Administrator\Application Data\Zamaan's Software\psc\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8434" y="3000134"/>
            <a:ext cx="955219" cy="7696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598" y="2716330"/>
            <a:ext cx="1825140" cy="110065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 y="4083918"/>
            <a:ext cx="8820471" cy="954097"/>
          </a:xfrm>
          <a:prstGeom prst="rect">
            <a:avLst/>
          </a:prstGeom>
          <a:noFill/>
        </p:spPr>
        <p:txBody>
          <a:bodyPr wrap="square" lIns="91430" tIns="45715" rIns="91430" bIns="45715" rtlCol="0">
            <a:spAutoFit/>
          </a:bodyPr>
          <a:lstStyle/>
          <a:p>
            <a:pPr algn="ctr"/>
            <a:r>
              <a:rPr lang="en-US" sz="2800" b="1" dirty="0" err="1">
                <a:solidFill>
                  <a:prstClr val="black"/>
                </a:solidFill>
                <a:latin typeface="Arial" panose="020B0604020202020204" pitchFamily="34" charset="0"/>
                <a:cs typeface="Arial" panose="020B0604020202020204" pitchFamily="34" charset="0"/>
              </a:rPr>
              <a:t>Tiết</a:t>
            </a:r>
            <a:r>
              <a:rPr lang="en-US" sz="2800" b="1" dirty="0">
                <a:solidFill>
                  <a:prstClr val="black"/>
                </a:solidFill>
                <a:latin typeface="Arial" panose="020B0604020202020204" pitchFamily="34" charset="0"/>
                <a:cs typeface="Arial" panose="020B0604020202020204" pitchFamily="34" charset="0"/>
              </a:rPr>
              <a:t> 1 + 2  </a:t>
            </a:r>
          </a:p>
          <a:p>
            <a:pPr algn="ctr"/>
            <a:r>
              <a:rPr lang="en-US" sz="2800" b="1" dirty="0" err="1">
                <a:solidFill>
                  <a:prstClr val="black"/>
                </a:solidFill>
                <a:latin typeface="Arial" panose="020B0604020202020204" pitchFamily="34" charset="0"/>
                <a:cs typeface="Arial" panose="020B0604020202020204" pitchFamily="34" charset="0"/>
              </a:rPr>
              <a:t>SáchTiếng</a:t>
            </a:r>
            <a:r>
              <a:rPr lang="en-US" sz="2800" b="1" dirty="0">
                <a:solidFill>
                  <a:prstClr val="black"/>
                </a:solidFill>
                <a:latin typeface="Arial" panose="020B0604020202020204" pitchFamily="34" charset="0"/>
                <a:cs typeface="Arial" panose="020B0604020202020204" pitchFamily="34" charset="0"/>
              </a:rPr>
              <a:t> </a:t>
            </a:r>
            <a:r>
              <a:rPr lang="en-US" sz="2800" b="1" err="1">
                <a:solidFill>
                  <a:prstClr val="black"/>
                </a:solidFill>
                <a:latin typeface="Arial" panose="020B0604020202020204" pitchFamily="34" charset="0"/>
                <a:cs typeface="Arial" panose="020B0604020202020204" pitchFamily="34" charset="0"/>
              </a:rPr>
              <a:t>Việt</a:t>
            </a:r>
            <a:r>
              <a:rPr lang="en-US" sz="2800" b="1">
                <a:solidFill>
                  <a:prstClr val="black"/>
                </a:solidFill>
                <a:latin typeface="Arial" panose="020B0604020202020204" pitchFamily="34" charset="0"/>
                <a:cs typeface="Arial" panose="020B0604020202020204" pitchFamily="34" charset="0"/>
              </a:rPr>
              <a:t>  3 </a:t>
            </a:r>
            <a:r>
              <a:rPr lang="en-US" sz="2800" b="1" err="1">
                <a:solidFill>
                  <a:prstClr val="black"/>
                </a:solidFill>
                <a:latin typeface="Arial" panose="020B0604020202020204" pitchFamily="34" charset="0"/>
                <a:cs typeface="Arial" panose="020B0604020202020204" pitchFamily="34" charset="0"/>
              </a:rPr>
              <a:t>trang</a:t>
            </a:r>
            <a:r>
              <a:rPr lang="en-US" sz="2800" b="1">
                <a:solidFill>
                  <a:prstClr val="black"/>
                </a:solidFill>
                <a:latin typeface="Arial" panose="020B0604020202020204" pitchFamily="34" charset="0"/>
                <a:cs typeface="Arial" panose="020B0604020202020204" pitchFamily="34" charset="0"/>
              </a:rPr>
              <a:t> 10 </a:t>
            </a:r>
            <a:r>
              <a:rPr lang="en-US" sz="2800" b="1" dirty="0">
                <a:solidFill>
                  <a:prstClr val="black"/>
                </a:solidFill>
                <a:latin typeface="Arial" panose="020B0604020202020204" pitchFamily="34" charset="0"/>
                <a:cs typeface="Arial" panose="020B0604020202020204" pitchFamily="34" charset="0"/>
              </a:rPr>
              <a:t>+ </a:t>
            </a:r>
            <a:r>
              <a:rPr lang="en-US" sz="2800" b="1" err="1">
                <a:solidFill>
                  <a:prstClr val="black"/>
                </a:solidFill>
                <a:latin typeface="Arial" panose="020B0604020202020204" pitchFamily="34" charset="0"/>
                <a:cs typeface="Arial" panose="020B0604020202020204" pitchFamily="34" charset="0"/>
              </a:rPr>
              <a:t>trang</a:t>
            </a:r>
            <a:r>
              <a:rPr lang="en-US" sz="2800" b="1">
                <a:solidFill>
                  <a:prstClr val="black"/>
                </a:solidFill>
                <a:latin typeface="Arial" panose="020B0604020202020204" pitchFamily="34" charset="0"/>
                <a:cs typeface="Arial" panose="020B0604020202020204" pitchFamily="34" charset="0"/>
              </a:rPr>
              <a:t> 11</a:t>
            </a:r>
            <a:endParaRPr lang="en-US" sz="2800" b="1" dirty="0">
              <a:solidFill>
                <a:prstClr val="black"/>
              </a:solidFill>
              <a:latin typeface="Arial" panose="020B0604020202020204" pitchFamily="34" charset="0"/>
              <a:cs typeface="Arial" panose="020B0604020202020204"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prstClr val="white"/>
              </a:solidFill>
            </a:endParaRPr>
          </a:p>
        </p:txBody>
      </p:sp>
      <p:pic>
        <p:nvPicPr>
          <p:cNvPr id="42"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6699" y="2931790"/>
            <a:ext cx="895350" cy="7715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6459" y="3000134"/>
            <a:ext cx="733425" cy="6762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Administrator\Application Data\Zamaan's Software\psc\screensh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8531" y="2950840"/>
            <a:ext cx="847725" cy="752475"/>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32"/>
          <p:cNvSpPr>
            <a:spLocks noChangeArrowheads="1"/>
          </p:cNvSpPr>
          <p:nvPr/>
        </p:nvSpPr>
        <p:spPr bwMode="auto">
          <a:xfrm>
            <a:off x="2248434" y="2944388"/>
            <a:ext cx="955219" cy="829413"/>
          </a:xfrm>
          <a:prstGeom prst="roundRect">
            <a:avLst>
              <a:gd name="adj" fmla="val 16667"/>
            </a:avLst>
          </a:prstGeom>
          <a:noFill/>
          <a:ln w="28575" algn="ctr">
            <a:solidFill>
              <a:srgbClr val="FFC000"/>
            </a:solidFill>
            <a:round/>
          </a:ln>
        </p:spPr>
        <p:txBody>
          <a:bodyPr/>
          <a:lstStyle/>
          <a:p>
            <a:endParaRPr lang="en-US"/>
          </a:p>
        </p:txBody>
      </p:sp>
      <p:sp>
        <p:nvSpPr>
          <p:cNvPr id="46" name="Rounded Rectangle 32"/>
          <p:cNvSpPr>
            <a:spLocks noChangeArrowheads="1"/>
          </p:cNvSpPr>
          <p:nvPr/>
        </p:nvSpPr>
        <p:spPr bwMode="auto">
          <a:xfrm>
            <a:off x="3494247" y="2950840"/>
            <a:ext cx="987802" cy="829413"/>
          </a:xfrm>
          <a:prstGeom prst="roundRect">
            <a:avLst>
              <a:gd name="adj" fmla="val 16667"/>
            </a:avLst>
          </a:prstGeom>
          <a:noFill/>
          <a:ln w="28575" algn="ctr">
            <a:solidFill>
              <a:srgbClr val="FFC000"/>
            </a:solidFill>
            <a:round/>
          </a:ln>
        </p:spPr>
        <p:txBody>
          <a:bodyPr/>
          <a:lstStyle/>
          <a:p>
            <a:endParaRPr lang="en-US"/>
          </a:p>
        </p:txBody>
      </p:sp>
      <p:sp>
        <p:nvSpPr>
          <p:cNvPr id="47" name="Rounded Rectangle 32"/>
          <p:cNvSpPr>
            <a:spLocks noChangeArrowheads="1"/>
          </p:cNvSpPr>
          <p:nvPr/>
        </p:nvSpPr>
        <p:spPr bwMode="auto">
          <a:xfrm>
            <a:off x="4790391" y="2966473"/>
            <a:ext cx="933542" cy="829413"/>
          </a:xfrm>
          <a:prstGeom prst="roundRect">
            <a:avLst>
              <a:gd name="adj" fmla="val 16667"/>
            </a:avLst>
          </a:prstGeom>
          <a:noFill/>
          <a:ln w="28575" algn="ctr">
            <a:solidFill>
              <a:srgbClr val="FFC000"/>
            </a:solidFill>
            <a:round/>
          </a:ln>
        </p:spPr>
        <p:txBody>
          <a:bodyPr/>
          <a:lstStyle/>
          <a:p>
            <a:endParaRPr lang="en-US"/>
          </a:p>
        </p:txBody>
      </p:sp>
      <p:sp>
        <p:nvSpPr>
          <p:cNvPr id="48" name="Rounded Rectangle 32"/>
          <p:cNvSpPr>
            <a:spLocks noChangeArrowheads="1"/>
          </p:cNvSpPr>
          <p:nvPr/>
        </p:nvSpPr>
        <p:spPr bwMode="auto">
          <a:xfrm>
            <a:off x="6014527" y="2966473"/>
            <a:ext cx="861729" cy="829413"/>
          </a:xfrm>
          <a:prstGeom prst="roundRect">
            <a:avLst>
              <a:gd name="adj" fmla="val 16667"/>
            </a:avLst>
          </a:prstGeom>
          <a:noFill/>
          <a:ln w="28575" algn="ctr">
            <a:solidFill>
              <a:srgbClr val="FFC000"/>
            </a:solidFill>
            <a:rou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circle(out)">
                                      <p:cBhvr>
                                        <p:cTn id="20" dur="1000"/>
                                        <p:tgtEl>
                                          <p:spTgt spid="7172"/>
                                        </p:tgtEl>
                                      </p:cBhvr>
                                    </p:animEffect>
                                  </p:childTnLst>
                                </p:cTn>
                              </p:par>
                              <p:par>
                                <p:cTn id="21" presetID="6" presetClass="entr" presetSubtype="32" fill="hold" nodeType="withEffect">
                                  <p:stCondLst>
                                    <p:cond delay="0"/>
                                  </p:stCondLst>
                                  <p:childTnLst>
                                    <p:set>
                                      <p:cBhvr>
                                        <p:cTn id="22" dur="1" fill="hold">
                                          <p:stCondLst>
                                            <p:cond delay="0"/>
                                          </p:stCondLst>
                                        </p:cTn>
                                        <p:tgtEl>
                                          <p:spTgt spid="7171"/>
                                        </p:tgtEl>
                                        <p:attrNameLst>
                                          <p:attrName>style.visibility</p:attrName>
                                        </p:attrNameLst>
                                      </p:cBhvr>
                                      <p:to>
                                        <p:strVal val="visible"/>
                                      </p:to>
                                    </p:set>
                                    <p:animEffect transition="in" filter="circle(out)">
                                      <p:cBhvr>
                                        <p:cTn id="23" dur="1000"/>
                                        <p:tgtEl>
                                          <p:spTgt spid="7171"/>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4" presetID="22" presetClass="entr" presetSubtype="1"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up)">
                                      <p:cBhvr>
                                        <p:cTn id="26" dur="600"/>
                                        <p:tgtEl>
                                          <p:spTgt spid="45"/>
                                        </p:tgtEl>
                                      </p:cBhvr>
                                    </p:animEffect>
                                  </p:childTnLst>
                                </p:cTn>
                              </p:par>
                              <p:par>
                                <p:cTn id="27" presetID="6" presetClass="entr" presetSubtype="32"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circle(out)">
                                      <p:cBhvr>
                                        <p:cTn id="29" dur="1000"/>
                                        <p:tgtEl>
                                          <p:spTgt spid="42"/>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0" presetID="22" presetClass="entr" presetSubtype="1"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up)">
                                      <p:cBhvr>
                                        <p:cTn id="32" dur="6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down)">
                                      <p:cBhvr>
                                        <p:cTn id="35" dur="500"/>
                                        <p:tgtEl>
                                          <p:spTgt spid="43"/>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6" presetID="22" presetClass="entr" presetSubtype="1"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up)">
                                      <p:cBhvr>
                                        <p:cTn id="38" dur="6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left)">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2" presetID="22" presetClass="entr" presetSubtype="1"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up)">
                                      <p:cBhvr>
                                        <p:cTn id="44" dur="600"/>
                                        <p:tgtEl>
                                          <p:spTgt spid="48"/>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outVertical)">
                                      <p:cBhvr>
                                        <p:cTn id="4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5" grpId="0" animBg="1"/>
      <p:bldP spid="46" grpId="0" animBg="1"/>
      <p:bldP spid="47" grpId="0" animBg="1"/>
      <p:bldP spid="4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2196</Words>
  <Application>Microsoft Office PowerPoint</Application>
  <PresentationFormat>On-screen Show (16:9)</PresentationFormat>
  <Paragraphs>291</Paragraphs>
  <Slides>42</Slides>
  <Notes>39</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42</vt:i4>
      </vt:variant>
    </vt:vector>
  </HeadingPairs>
  <TitlesOfParts>
    <vt:vector size="61" baseType="lpstr">
      <vt:lpstr>等线</vt:lpstr>
      <vt:lpstr>#9Slide05 Aphrodite Pro</vt:lpstr>
      <vt:lpstr>.VnBlack</vt:lpstr>
      <vt:lpstr>Arial</vt:lpstr>
      <vt:lpstr>Arial (Body)</vt:lpstr>
      <vt:lpstr>Arial Rounded MT Bold</vt:lpstr>
      <vt:lpstr>Arial-Rounded</vt:lpstr>
      <vt:lpstr>Calibri</vt:lpstr>
      <vt:lpstr>Calibri Light</vt:lpstr>
      <vt:lpstr>Cambria</vt:lpstr>
      <vt:lpstr>Chango</vt:lpstr>
      <vt:lpstr>HP001 4 hàng</vt:lpstr>
      <vt:lpstr>Times New Roman</vt:lpstr>
      <vt:lpstr>UTM Avo</vt:lpstr>
      <vt:lpstr>自定义设计方案</vt:lpstr>
      <vt:lpstr>1_自定义设计方案</vt:lpstr>
      <vt:lpstr>2_自定义设计方案</vt:lpstr>
      <vt:lpstr>1_Default Design</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Tư liệu tiểu học</dc:title>
  <dc:creator>Http://Dian1.taobao.com</dc:creator>
  <dc:description>http://tieuhocvn.info</dc:description>
  <cp:lastModifiedBy>THANHPHU</cp:lastModifiedBy>
  <cp:revision>1060</cp:revision>
  <dcterms:created xsi:type="dcterms:W3CDTF">2015-04-15T03:07:00Z</dcterms:created>
  <dcterms:modified xsi:type="dcterms:W3CDTF">2025-11-14T03:56:44Z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F44836832D7C40799459C33F0C389C88</vt:lpwstr>
  </property>
</Properties>
</file>