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6"/>
  </p:notesMasterIdLst>
  <p:sldIdLst>
    <p:sldId id="392" r:id="rId2"/>
    <p:sldId id="391" r:id="rId3"/>
    <p:sldId id="393" r:id="rId4"/>
    <p:sldId id="394" r:id="rId5"/>
    <p:sldId id="395" r:id="rId6"/>
    <p:sldId id="386" r:id="rId7"/>
    <p:sldId id="397" r:id="rId8"/>
    <p:sldId id="259" r:id="rId9"/>
    <p:sldId id="261" r:id="rId10"/>
    <p:sldId id="260" r:id="rId11"/>
    <p:sldId id="273" r:id="rId12"/>
    <p:sldId id="398" r:id="rId13"/>
    <p:sldId id="40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D18805"/>
    <a:srgbClr val="663300"/>
    <a:srgbClr val="CCA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6404" autoAdjust="0"/>
  </p:normalViewPr>
  <p:slideViewPr>
    <p:cSldViewPr snapToGrid="0">
      <p:cViewPr varScale="1">
        <p:scale>
          <a:sx n="66" d="100"/>
          <a:sy n="66" d="100"/>
        </p:scale>
        <p:origin x="55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2-11-10T01:09:17.9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26705 2399 0,'18'0'187,"0"0"-156,-1 0 16,1 0 0,-1 0-16,1 0 141,0 0-140,-1 0-1,1 0 31,0 0-30,17 0-17,35 18 16,19-1 16,-72-17-15,36 0-1,18 0 0,-1 0 0,36 0 1,-35 0-1,52 0 16,-52 0-16,-36 0 0,0 0 0,-17 0-31,35 0 32,17 0-1,-17 0 0,0-17 0,-17 17 16,16-18-15,37 0-1,-19 18 0,-35 0 0,18 0 1,18 0-1,-53 0 0,-1 0 78,1 0-77,-18 18-17,35 0 1,-17-18 15,-1 0 47,1 0-46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2-11-10T01:09:22.4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3986 3916 0,'18'0'141,"0"0"-125,17 0-16,35 0 31,1 0 0,88 0 0,-71 0 1,-35 0-1,53 0 0,88 0 0,-141 0-15,176 0 15,-194 0-31,247 0 31,230-18 1,-247 18-1,-71 0 0,123 0 0,-229 0 16,-17 0-15,17 0-1,106 0 0,-35 0 0,-18 18 16,35 17-16,-17-17 1,141-1-1,35-17 0,-141 18 0,-35-18 1,0 0 15,70 0-16,53 0 0,-141 0 0,-70 0 1,52 0-1,71 0 0,-53 0 0,1 0 1,-72 0 14,-52 0-46,-1 0 32,19 0-1,-19 0 0,142 0 0,70-35 1,-211 35-1,17 0 16,-35-18-16,18 18 63,-18-18 46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2-11-10T01:09:24.7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13106 2558 0,'17'0'156,"1"0"-140,17 0-1,18 0 1,71-18 15,34 18 0,1 0 1,-53-18-1,0 18 16,35-17-16,106 17 0,-88 0 0,35 0 1,105 0-1,160 0 0,-283-18 0,54 18 16,140-18-15,-246 1-1,-124-1-31,17 18 62,1 0-15,35 0-31,-18 0-16,36 0 31,-54 0-15,124 18 15,-52-1 0,-36 1 0,-36-18-31,36 0 32,-18 0 46,89 18-47,-18-18 0,0 0 1,-54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2-11-10T01:09:31.3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18838 3933 0,'18'0'15,"0"0"16,-1 0 1,1 0-32,52 0 31,-17 0 0,18 0 16,-18 0-16,0 0 1,53 0-1,17 0 0,-52 0 0,87 0 1,-87 0-32,105 0 46,54 0-14,299-17-1,-176 17 0,17 0 0,230 0 16,-106 0-15,-318 0-32,441 0 31,-88-18 0,-370 18 0,-53-17 1,18 17-1,-54 0 16,54-18-16,34 18 0,1 0 0,-35 0 1,17 0-1,-36 0 0,1 0 0,18 0 1,70 0 15,35-18-16,-141 18 0,36 0 0,35 0 1,-18-17-1,-36 17 16,19 0-16,-18 0 0,-36 0 0,36 0 1,53 0-1,0-18 0,-18 0 16,35 18-16,1 0 1,-72-17-1,1-1 0,-53 18 0,53 0 1,35 0-1,-35 0 16,-71-18-16,18 18 0,-35 0 0,17 0 1,18 0-1,0 0 16,-35 0-16,-1 0 0,18 0 1,1 18-1,-19-18 0,19 35 0,17-35 1,-36 18 14,1 0-14,-1-18-1,-34 0 938,-18 0-969,-18 0 15,-265 0 32,283 0-47,-89 0 31,-17 0 16,-17 0-31,16 0 31,89 0-16,-17 0 0,-54 35 1,72-35-1,-19 18 0,-35-1 0,-70 1 1,88-18 14,-1 0-14,-105 0-1,0 0 0,-35 0 0,53 0 1,17 0-1,-88 0 16,-71 0-16,124 17 0,89 1 1,-89 17-1,0 1 16,-1-1-16,-193 18 0,-158-36 0,-107-17 1,265 0-1,123 0 0,107 0 0,16 0 16,-34 0-15,17 0-1,-17 0 0,-36 0 0,1 0 1,34 0-1,1 0 16,35-17-16,0-1 0,17 18 0,107 0-31,-107 0 32,71 0-32,-88 0 31,0 0 0,123 0 0,1 0 79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483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2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161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04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36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32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44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91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80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4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76D1223-53C8-4F6E-A0EE-C7ADC22EE3B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20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34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ustomXml" Target="../ink/ink4.xml"/><Relationship Id="rId3" Type="http://schemas.openxmlformats.org/officeDocument/2006/relationships/image" Target="../media/image23.jpeg"/><Relationship Id="rId7" Type="http://schemas.openxmlformats.org/officeDocument/2006/relationships/customXml" Target="../ink/ink1.xml"/><Relationship Id="rId12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customXml" Target="../ink/ink3.xml"/><Relationship Id="rId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customXml" Target="../ink/ink2.xml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video" Target="../media/media5.mp4"/><Relationship Id="rId11" Type="http://schemas.openxmlformats.org/officeDocument/2006/relationships/image" Target="../media/image4.png"/><Relationship Id="rId5" Type="http://schemas.microsoft.com/office/2007/relationships/media" Target="../media/media5.mp4"/><Relationship Id="rId10" Type="http://schemas.openxmlformats.org/officeDocument/2006/relationships/image" Target="../media/image8.png"/><Relationship Id="rId4" Type="http://schemas.microsoft.com/office/2007/relationships/media" Target="../media/media4.mp3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video" Target="../media/media5.mp4"/><Relationship Id="rId11" Type="http://schemas.openxmlformats.org/officeDocument/2006/relationships/image" Target="../media/image9.png"/><Relationship Id="rId5" Type="http://schemas.microsoft.com/office/2007/relationships/media" Target="../media/media5.mp4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video" Target="../media/media5.mp4"/><Relationship Id="rId11" Type="http://schemas.openxmlformats.org/officeDocument/2006/relationships/image" Target="../media/image12.png"/><Relationship Id="rId5" Type="http://schemas.microsoft.com/office/2007/relationships/media" Target="../media/media5.mp4"/><Relationship Id="rId10" Type="http://schemas.openxmlformats.org/officeDocument/2006/relationships/image" Target="../media/image9.png"/><Relationship Id="rId4" Type="http://schemas.microsoft.com/office/2007/relationships/media" Target="../media/media4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1 THE STANDARD CENTRAL PARK - KHU BIỆT THỰ ĐẲNG CẤP HÀNG ĐẦU TẠI BÌNH DƯƠNG  -">
            <a:extLst>
              <a:ext uri="{FF2B5EF4-FFF2-40B4-BE49-F238E27FC236}">
                <a16:creationId xmlns:a16="http://schemas.microsoft.com/office/drawing/2014/main" id="{170CA320-EBFE-A6FC-0663-4D97063DE6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417948"/>
            <a:ext cx="2163452" cy="216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6" descr="1 THE STANDARD CENTRAL PARK - KHU BIỆT THỰ ĐẲNG CẤP HÀNG ĐẦU TẠI BÌNH DƯƠNG  -">
            <a:extLst>
              <a:ext uri="{FF2B5EF4-FFF2-40B4-BE49-F238E27FC236}">
                <a16:creationId xmlns:a16="http://schemas.microsoft.com/office/drawing/2014/main" id="{904B5B49-118B-D130-76DF-2DD8E084C8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00373"/>
            <a:ext cx="1381027" cy="138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1953A77-A018-7925-8A88-64C22D56DC27}"/>
              </a:ext>
            </a:extLst>
          </p:cNvPr>
          <p:cNvSpPr txBox="1"/>
          <p:nvPr/>
        </p:nvSpPr>
        <p:spPr>
          <a:xfrm>
            <a:off x="645098" y="1725973"/>
            <a:ext cx="10178256" cy="24791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vi-VN" sz="1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Barlow Condensed Black" panose="00000A06000000000000" pitchFamily="2" charset="0"/>
              </a:rPr>
              <a:t>Trường </a:t>
            </a:r>
            <a:r>
              <a:rPr lang="vi-VN" sz="105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Barlow Condensed Black" panose="00000A06000000000000" pitchFamily="2" charset="0"/>
              </a:rPr>
              <a:t>Tiểu Sơn Trung</a:t>
            </a:r>
            <a:endParaRPr lang="vi-VN" sz="105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Barlow Condensed Black" panose="00000A06000000000000" pitchFamily="2" charset="0"/>
            </a:endParaRPr>
          </a:p>
          <a:p>
            <a:pPr algn="ctr"/>
            <a:r>
              <a:rPr lang="vi-VN" sz="1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Barlow Condensed Black" panose="00000A06000000000000" pitchFamily="2" charset="0"/>
              </a:rPr>
              <a:t>Môn Toán lớp 3</a:t>
            </a:r>
          </a:p>
          <a:p>
            <a:pPr algn="ctr"/>
            <a:r>
              <a:rPr lang="vi-VN" sz="1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Barlow Condensed Black" panose="00000A06000000000000" pitchFamily="2" charset="0"/>
              </a:rPr>
              <a:t>GV</a:t>
            </a:r>
            <a:r>
              <a:rPr lang="vi-VN" sz="105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Barlow Condensed Black" panose="00000A06000000000000" pitchFamily="2" charset="0"/>
              </a:rPr>
              <a:t>: Lơ Mu Anne</a:t>
            </a:r>
            <a:endParaRPr lang="vi-VN" sz="105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Barlow Condensed Black" panose="00000A06000000000000" pitchFamily="2" charset="0"/>
            </a:endParaRPr>
          </a:p>
        </p:txBody>
      </p:sp>
      <p:pic>
        <p:nvPicPr>
          <p:cNvPr id="5" name="mở màn">
            <a:hlinkClick r:id="" action="ppaction://media"/>
            <a:extLst>
              <a:ext uri="{FF2B5EF4-FFF2-40B4-BE49-F238E27FC236}">
                <a16:creationId xmlns:a16="http://schemas.microsoft.com/office/drawing/2014/main" id="{8B0628CB-0C9E-4545-1C5A-EEC903C46E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735" y="2150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60511">
        <p14:glitter pattern="hexagon"/>
      </p:transition>
    </mc:Choice>
    <mc:Fallback xmlns="">
      <p:transition spd="slow" advTm="60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59259E-6 L -2.5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8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2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23D973-D2F9-DD83-06AA-061387FA2959}"/>
              </a:ext>
            </a:extLst>
          </p:cNvPr>
          <p:cNvSpPr txBox="1"/>
          <p:nvPr/>
        </p:nvSpPr>
        <p:spPr>
          <a:xfrm>
            <a:off x="1256530" y="321171"/>
            <a:ext cx="9868704" cy="1191816"/>
          </a:xfrm>
          <a:prstGeom prst="roundRect">
            <a:avLst/>
          </a:prstGeom>
          <a:solidFill>
            <a:srgbClr val="FFCC99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Nam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3AF31-BF8F-5C87-3B6C-B75B9AC48935}"/>
              </a:ext>
            </a:extLst>
          </p:cNvPr>
          <p:cNvSpPr txBox="1"/>
          <p:nvPr/>
        </p:nvSpPr>
        <p:spPr>
          <a:xfrm>
            <a:off x="3831923" y="2279749"/>
            <a:ext cx="4318180" cy="15323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err="1">
                <a:latin typeface="Open Sans" panose="020B0606030504020204" pitchFamily="34" charset="0"/>
                <a:cs typeface="Open Sans" panose="020B0606030504020204" pitchFamily="34" charset="0"/>
              </a:rPr>
              <a:t>Tóm</a:t>
            </a:r>
            <a:r>
              <a:rPr lang="en-US" altLang="en-US" sz="2800" b="1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>
                <a:latin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altLang="en-US" sz="2800" b="1" dirty="0">
                <a:latin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eaLnBrk="1" hangingPunct="1">
              <a:defRPr/>
            </a:pPr>
            <a:r>
              <a:rPr lang="en-US" altLang="en-US" sz="2800" dirty="0" err="1">
                <a:latin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altLang="en-US" sz="28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latin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altLang="en-US" sz="28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latin typeface="Open Sans" panose="020B0606030504020204" pitchFamily="34" charset="0"/>
                <a:cs typeface="Open Sans" panose="020B0606030504020204" pitchFamily="34" charset="0"/>
              </a:rPr>
              <a:t>bàn</a:t>
            </a:r>
            <a:r>
              <a:rPr lang="en-US" altLang="en-US" sz="2800" dirty="0">
                <a:latin typeface="Open Sans" panose="020B0606030504020204" pitchFamily="34" charset="0"/>
                <a:cs typeface="Open Sans" panose="020B0606030504020204" pitchFamily="34" charset="0"/>
              </a:rPr>
              <a:t>: 2 </a:t>
            </a:r>
            <a:r>
              <a:rPr lang="en-US" altLang="en-US" sz="2800" dirty="0" err="1">
                <a:latin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altLang="en-US" sz="28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latin typeface="Open Sans" panose="020B0606030504020204" pitchFamily="34" charset="0"/>
                <a:cs typeface="Open Sans" panose="020B0606030504020204" pitchFamily="34" charset="0"/>
              </a:rPr>
              <a:t>ghế</a:t>
            </a:r>
            <a:endParaRPr lang="en-US" altLang="en-US" sz="28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en-US" altLang="en-US" sz="2800" dirty="0">
                <a:latin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en-US" altLang="en-US" sz="2800" dirty="0" err="1">
                <a:latin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altLang="en-US" sz="28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latin typeface="Open Sans" panose="020B0606030504020204" pitchFamily="34" charset="0"/>
                <a:cs typeface="Open Sans" panose="020B0606030504020204" pitchFamily="34" charset="0"/>
              </a:rPr>
              <a:t>bàn</a:t>
            </a:r>
            <a:r>
              <a:rPr lang="en-US" altLang="en-US" sz="2800" dirty="0">
                <a:latin typeface="Open Sans" panose="020B0606030504020204" pitchFamily="34" charset="0"/>
                <a:cs typeface="Open Sans" panose="020B0606030504020204" pitchFamily="34" charset="0"/>
              </a:rPr>
              <a:t>     : … ? </a:t>
            </a:r>
            <a:r>
              <a:rPr lang="en-US" altLang="en-US" sz="2800" dirty="0" err="1">
                <a:latin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altLang="en-US" sz="28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latin typeface="Open Sans" panose="020B0606030504020204" pitchFamily="34" charset="0"/>
                <a:cs typeface="Open Sans" panose="020B0606030504020204" pitchFamily="34" charset="0"/>
              </a:rPr>
              <a:t>ghế</a:t>
            </a:r>
            <a:endParaRPr lang="en-US" altLang="en-US" sz="28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BAB830-4C88-4D35-A1EB-7896078765DF}"/>
              </a:ext>
            </a:extLst>
          </p:cNvPr>
          <p:cNvSpPr txBox="1"/>
          <p:nvPr/>
        </p:nvSpPr>
        <p:spPr>
          <a:xfrm>
            <a:off x="2651737" y="2065509"/>
            <a:ext cx="6477360" cy="295116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b="1" u="sng" dirty="0" err="1">
                <a:solidFill>
                  <a:srgbClr val="002060"/>
                </a:solidFill>
                <a:latin typeface="Great Vibes" pitchFamily="2" charset="0"/>
                <a:cs typeface="Open Sans" panose="020B0606030504020204" pitchFamily="34" charset="0"/>
              </a:rPr>
              <a:t>Bài</a:t>
            </a:r>
            <a:r>
              <a:rPr lang="en-US" altLang="en-US" sz="3600" b="1" u="sng" dirty="0">
                <a:solidFill>
                  <a:srgbClr val="002060"/>
                </a:solidFill>
                <a:latin typeface="Great Vibes" pitchFamily="2" charset="0"/>
                <a:cs typeface="Open Sans" panose="020B0606030504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002060"/>
                </a:solidFill>
                <a:latin typeface="Great Vibes" pitchFamily="2" charset="0"/>
                <a:cs typeface="Open Sans" panose="020B0606030504020204" pitchFamily="34" charset="0"/>
              </a:rPr>
              <a:t>giải</a:t>
            </a:r>
            <a:endParaRPr lang="en-US" altLang="en-US" sz="3600" b="1" u="sng" dirty="0">
              <a:solidFill>
                <a:srgbClr val="002060"/>
              </a:solidFill>
              <a:latin typeface="Great Vibes" pitchFamily="2" charset="0"/>
              <a:cs typeface="Open Sans" panose="020B0606030504020204" pitchFamily="34" charset="0"/>
            </a:endParaRPr>
          </a:p>
          <a:p>
            <a:pPr algn="ctr" eaLnBrk="1" hangingPunct="1"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Nam </a:t>
            </a:r>
            <a:r>
              <a:rPr lang="en-US" altLang="en-US" sz="2800" b="1" dirty="0" err="1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cần</a:t>
            </a:r>
            <a:r>
              <a:rPr lang="en-US" altLang="en-US" sz="2800" b="1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altLang="en-US" sz="2800" b="1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ghế</a:t>
            </a:r>
            <a:r>
              <a:rPr lang="en-US" altLang="en-US" sz="2800" b="1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2 x 9  = 18 (</a:t>
            </a:r>
            <a:r>
              <a:rPr lang="en-US" altLang="en-US" sz="2800" b="1" dirty="0" err="1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altLang="en-US" sz="2800" b="1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ghế</a:t>
            </a:r>
            <a:r>
              <a:rPr lang="en-US" altLang="en-US" sz="2800" b="1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 eaLnBrk="1" hangingPunct="1"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Đáp</a:t>
            </a:r>
            <a:r>
              <a:rPr lang="en-US" altLang="en-US" sz="2800" b="1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: 18 </a:t>
            </a:r>
            <a:r>
              <a:rPr lang="en-US" altLang="en-US" sz="2800" b="1" dirty="0" err="1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cái</a:t>
            </a:r>
            <a:r>
              <a:rPr lang="en-US" altLang="en-US" sz="2800" b="1" dirty="0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ghế</a:t>
            </a:r>
            <a:endParaRPr lang="en-US" altLang="en-US" sz="2800" b="1" dirty="0">
              <a:solidFill>
                <a:srgbClr val="00206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4" name="Picture 2" descr="GDCD 10 ( Khóa 3 - ngày 20/4/2020 )">
            <a:extLst>
              <a:ext uri="{FF2B5EF4-FFF2-40B4-BE49-F238E27FC236}">
                <a16:creationId xmlns:a16="http://schemas.microsoft.com/office/drawing/2014/main" id="{88CE0983-B39E-B6CE-ECE4-6FBB0464D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3" t="14246" r="15789" b="13392"/>
          <a:stretch/>
        </p:blipFill>
        <p:spPr bwMode="auto">
          <a:xfrm>
            <a:off x="820132" y="718121"/>
            <a:ext cx="495102" cy="573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687E0B3C-3ED6-60B8-4584-D45635F64B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3300" y="4147794"/>
            <a:ext cx="1166461" cy="2579720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09B59653-D8E0-5EB2-6BC2-9E2B507B4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8751" y="5469689"/>
            <a:ext cx="1059804" cy="117756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982B7EBE-0411-EBB8-8C44-81AB464C1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6098" y="5549954"/>
            <a:ext cx="1059804" cy="117756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B532D0B-B39B-069D-7EE1-6FB64785A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3275" y="5569194"/>
            <a:ext cx="1059804" cy="11775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Viết tay 6">
                <a:extLst>
                  <a:ext uri="{FF2B5EF4-FFF2-40B4-BE49-F238E27FC236}">
                    <a16:creationId xmlns:a16="http://schemas.microsoft.com/office/drawing/2014/main" id="{0602C2B3-2BD0-EEA7-B67B-BB4174FF0B0C}"/>
                  </a:ext>
                </a:extLst>
              </p14:cNvPr>
              <p14:cNvContentPartPr/>
              <p14:nvPr/>
            </p14:nvContentPartPr>
            <p14:xfrm>
              <a:off x="9613800" y="857160"/>
              <a:ext cx="654480" cy="19440"/>
            </p14:xfrm>
          </p:contentPart>
        </mc:Choice>
        <mc:Fallback xmlns="">
          <p:pic>
            <p:nvPicPr>
              <p:cNvPr id="7" name="Viết tay 6">
                <a:extLst>
                  <a:ext uri="{FF2B5EF4-FFF2-40B4-BE49-F238E27FC236}">
                    <a16:creationId xmlns:a16="http://schemas.microsoft.com/office/drawing/2014/main" id="{0602C2B3-2BD0-EEA7-B67B-BB4174FF0B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97960" y="793800"/>
                <a:ext cx="6858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Viết tay 9">
                <a:extLst>
                  <a:ext uri="{FF2B5EF4-FFF2-40B4-BE49-F238E27FC236}">
                    <a16:creationId xmlns:a16="http://schemas.microsoft.com/office/drawing/2014/main" id="{79BAC399-9CD5-0D43-829A-53AEA0613DAF}"/>
                  </a:ext>
                </a:extLst>
              </p14:cNvPr>
              <p14:cNvContentPartPr/>
              <p14:nvPr/>
            </p14:nvContentPartPr>
            <p14:xfrm>
              <a:off x="1434960" y="1403280"/>
              <a:ext cx="2470680" cy="38520"/>
            </p14:xfrm>
          </p:contentPart>
        </mc:Choice>
        <mc:Fallback xmlns="">
          <p:pic>
            <p:nvPicPr>
              <p:cNvPr id="10" name="Viết tay 9">
                <a:extLst>
                  <a:ext uri="{FF2B5EF4-FFF2-40B4-BE49-F238E27FC236}">
                    <a16:creationId xmlns:a16="http://schemas.microsoft.com/office/drawing/2014/main" id="{79BAC399-9CD5-0D43-829A-53AEA0613DA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19120" y="1339920"/>
                <a:ext cx="250200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Viết tay 10">
                <a:extLst>
                  <a:ext uri="{FF2B5EF4-FFF2-40B4-BE49-F238E27FC236}">
                    <a16:creationId xmlns:a16="http://schemas.microsoft.com/office/drawing/2014/main" id="{5FF7C837-082A-60F2-2D26-6109EA4B2FFC}"/>
                  </a:ext>
                </a:extLst>
              </p14:cNvPr>
              <p14:cNvContentPartPr/>
              <p14:nvPr/>
            </p14:nvContentPartPr>
            <p14:xfrm>
              <a:off x="4718160" y="876240"/>
              <a:ext cx="1498680" cy="45000"/>
            </p14:xfrm>
          </p:contentPart>
        </mc:Choice>
        <mc:Fallback xmlns="">
          <p:pic>
            <p:nvPicPr>
              <p:cNvPr id="11" name="Viết tay 10">
                <a:extLst>
                  <a:ext uri="{FF2B5EF4-FFF2-40B4-BE49-F238E27FC236}">
                    <a16:creationId xmlns:a16="http://schemas.microsoft.com/office/drawing/2014/main" id="{5FF7C837-082A-60F2-2D26-6109EA4B2F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02320" y="812880"/>
                <a:ext cx="15300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Viết tay 11">
                <a:extLst>
                  <a:ext uri="{FF2B5EF4-FFF2-40B4-BE49-F238E27FC236}">
                    <a16:creationId xmlns:a16="http://schemas.microsoft.com/office/drawing/2014/main" id="{6BD15C1B-7413-8E3E-760F-49721DBF0F0F}"/>
                  </a:ext>
                </a:extLst>
              </p14:cNvPr>
              <p14:cNvContentPartPr/>
              <p14:nvPr/>
            </p14:nvContentPartPr>
            <p14:xfrm>
              <a:off x="6781680" y="1346040"/>
              <a:ext cx="3549960" cy="140040"/>
            </p14:xfrm>
          </p:contentPart>
        </mc:Choice>
        <mc:Fallback xmlns="">
          <p:pic>
            <p:nvPicPr>
              <p:cNvPr id="12" name="Viết tay 11">
                <a:extLst>
                  <a:ext uri="{FF2B5EF4-FFF2-40B4-BE49-F238E27FC236}">
                    <a16:creationId xmlns:a16="http://schemas.microsoft.com/office/drawing/2014/main" id="{6BD15C1B-7413-8E3E-760F-49721DBF0F0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65840" y="1282680"/>
                <a:ext cx="3581280" cy="266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E22FAE4-8C6E-7284-AA7C-0D62BAA54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855" y="1403769"/>
            <a:ext cx="10426898" cy="519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A20182-B44C-61F9-850E-8EA257B458ED}"/>
              </a:ext>
            </a:extLst>
          </p:cNvPr>
          <p:cNvSpPr txBox="1">
            <a:spLocks noChangeArrowheads="1"/>
          </p:cNvSpPr>
          <p:nvPr/>
        </p:nvSpPr>
        <p:spPr bwMode="auto">
          <a:xfrm rot="2144985">
            <a:off x="6885720" y="5571039"/>
            <a:ext cx="957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= 45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172250A-F5EC-CC45-873A-9F855502C647}"/>
              </a:ext>
            </a:extLst>
          </p:cNvPr>
          <p:cNvSpPr/>
          <p:nvPr/>
        </p:nvSpPr>
        <p:spPr>
          <a:xfrm rot="16834107">
            <a:off x="7911550" y="5808033"/>
            <a:ext cx="227773" cy="58095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95518679-030B-9F68-DFA0-CDFD5C073C52}"/>
              </a:ext>
            </a:extLst>
          </p:cNvPr>
          <p:cNvSpPr/>
          <p:nvPr/>
        </p:nvSpPr>
        <p:spPr>
          <a:xfrm rot="16200000">
            <a:off x="8488052" y="6038130"/>
            <a:ext cx="217361" cy="33812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4AB13-BE7F-844A-4594-34E462F32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8476" y="5430565"/>
            <a:ext cx="87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= 45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13EB354D-CA20-6D28-48BA-83A1C1910A13}"/>
              </a:ext>
            </a:extLst>
          </p:cNvPr>
          <p:cNvSpPr/>
          <p:nvPr/>
        </p:nvSpPr>
        <p:spPr>
          <a:xfrm rot="10800000">
            <a:off x="8839236" y="5799331"/>
            <a:ext cx="400730" cy="33046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5F88D237-0CA7-E7D8-266E-EE19DF3DF7B9}"/>
              </a:ext>
            </a:extLst>
          </p:cNvPr>
          <p:cNvSpPr/>
          <p:nvPr/>
        </p:nvSpPr>
        <p:spPr>
          <a:xfrm rot="7620266">
            <a:off x="7605148" y="5014039"/>
            <a:ext cx="288959" cy="43615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57E91367-8CD6-54E4-160E-DD4E559593BC}"/>
              </a:ext>
            </a:extLst>
          </p:cNvPr>
          <p:cNvSpPr/>
          <p:nvPr/>
        </p:nvSpPr>
        <p:spPr>
          <a:xfrm rot="9768123">
            <a:off x="7250687" y="4521601"/>
            <a:ext cx="295062" cy="34946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9BB2714-4DE9-AB4F-A86C-A99372CFF59B}"/>
              </a:ext>
            </a:extLst>
          </p:cNvPr>
          <p:cNvSpPr/>
          <p:nvPr/>
        </p:nvSpPr>
        <p:spPr>
          <a:xfrm rot="9948899">
            <a:off x="7301906" y="3966461"/>
            <a:ext cx="288959" cy="43615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7F713BA9-859B-0880-C5E0-15CEA8B8E3C3}"/>
              </a:ext>
            </a:extLst>
          </p:cNvPr>
          <p:cNvSpPr/>
          <p:nvPr/>
        </p:nvSpPr>
        <p:spPr>
          <a:xfrm rot="16911188">
            <a:off x="7411498" y="3672985"/>
            <a:ext cx="400730" cy="33046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F432CF-0875-D397-FB06-D94618899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966" y="4506823"/>
            <a:ext cx="87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= 45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EF169784-4A93-E7BB-BD04-44BA23CDA5D8}"/>
              </a:ext>
            </a:extLst>
          </p:cNvPr>
          <p:cNvSpPr/>
          <p:nvPr/>
        </p:nvSpPr>
        <p:spPr>
          <a:xfrm rot="16911188">
            <a:off x="7834613" y="3831382"/>
            <a:ext cx="400730" cy="33046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1ACFBB4-8BF8-B55D-110A-14B1911D328F}"/>
              </a:ext>
            </a:extLst>
          </p:cNvPr>
          <p:cNvSpPr/>
          <p:nvPr/>
        </p:nvSpPr>
        <p:spPr>
          <a:xfrm rot="16200000">
            <a:off x="5707983" y="3880763"/>
            <a:ext cx="400730" cy="7757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5E3F04C8-C9EB-4277-3F18-247ED63799E9}"/>
              </a:ext>
            </a:extLst>
          </p:cNvPr>
          <p:cNvSpPr/>
          <p:nvPr/>
        </p:nvSpPr>
        <p:spPr>
          <a:xfrm rot="19609593">
            <a:off x="6341408" y="4254039"/>
            <a:ext cx="400730" cy="33046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B64839B-2D54-A482-490B-900350637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037" y="307802"/>
            <a:ext cx="2838206" cy="741718"/>
          </a:xfrm>
          <a:prstGeom prst="rect">
            <a:avLst/>
          </a:prstGeom>
        </p:spPr>
      </p:pic>
      <p:pic>
        <p:nvPicPr>
          <p:cNvPr id="7178" name="Picture 10" descr="Realistic Silver Trophy Gold Laurel Wreath Stock Illustration 572936509 |  Shutterstock">
            <a:extLst>
              <a:ext uri="{FF2B5EF4-FFF2-40B4-BE49-F238E27FC236}">
                <a16:creationId xmlns:a16="http://schemas.microsoft.com/office/drawing/2014/main" id="{D08DC6F0-0479-B6C9-5A4C-34ABBC0C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015" y="3608184"/>
            <a:ext cx="1493769" cy="1397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D6EA9EDE-E5E0-4A49-BFA6-687ED4767F43}"/>
              </a:ext>
            </a:extLst>
          </p:cNvPr>
          <p:cNvCxnSpPr/>
          <p:nvPr/>
        </p:nvCxnSpPr>
        <p:spPr>
          <a:xfrm>
            <a:off x="3223967" y="2394408"/>
            <a:ext cx="3214540" cy="9426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9F8391A7-FEA3-A992-CE2F-32C1659C09CC}"/>
              </a:ext>
            </a:extLst>
          </p:cNvPr>
          <p:cNvCxnSpPr/>
          <p:nvPr/>
        </p:nvCxnSpPr>
        <p:spPr>
          <a:xfrm>
            <a:off x="1611984" y="2912882"/>
            <a:ext cx="108408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ành cổ Loa ở đâu?">
            <a:extLst>
              <a:ext uri="{FF2B5EF4-FFF2-40B4-BE49-F238E27FC236}">
                <a16:creationId xmlns:a16="http://schemas.microsoft.com/office/drawing/2014/main" id="{2D33F2A2-98E1-C0C1-B7FD-00C98283B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8" y="279870"/>
            <a:ext cx="10584328" cy="550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789F65-7153-9F0A-0193-55AAC9291D40}"/>
              </a:ext>
            </a:extLst>
          </p:cNvPr>
          <p:cNvSpPr txBox="1"/>
          <p:nvPr/>
        </p:nvSpPr>
        <p:spPr>
          <a:xfrm>
            <a:off x="3801036" y="5870244"/>
            <a:ext cx="3935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vi-VN" sz="4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Thành</a:t>
            </a:r>
            <a:r>
              <a:rPr lang="vi-VN" sz="4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vi-VN" sz="4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Cổ</a:t>
            </a:r>
            <a:r>
              <a:rPr lang="vi-VN" sz="4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Loa</a:t>
            </a:r>
          </a:p>
        </p:txBody>
      </p:sp>
    </p:spTree>
    <p:extLst>
      <p:ext uri="{BB962C8B-B14F-4D97-AF65-F5344CB8AC3E}">
        <p14:creationId xmlns:p14="http://schemas.microsoft.com/office/powerpoint/2010/main" val="3638147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rd">
            <a:extLst>
              <a:ext uri="{FF2B5EF4-FFF2-40B4-BE49-F238E27FC236}">
                <a16:creationId xmlns:a16="http://schemas.microsoft.com/office/drawing/2014/main" id="{4E4A2DFD-0099-527A-6E2E-7B3C05D7D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58588"/>
            <a:ext cx="10566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>
            <a:extLst>
              <a:ext uri="{FF2B5EF4-FFF2-40B4-BE49-F238E27FC236}">
                <a16:creationId xmlns:a16="http://schemas.microsoft.com/office/drawing/2014/main" id="{524E4832-60FC-5129-F22C-A2320EC112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1405068"/>
            <a:ext cx="7142854" cy="283972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:rPr>
              <a:t>Vận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:rPr>
              <a:t> </a:t>
            </a:r>
            <a:r>
              <a:rPr lang="vi-VN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:rPr>
              <a:t>dụng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716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 descr="&quot;&quot;">
            <a:extLst>
              <a:ext uri="{FF2B5EF4-FFF2-40B4-BE49-F238E27FC236}">
                <a16:creationId xmlns:a16="http://schemas.microsoft.com/office/drawing/2014/main" id="{72AAF276-DCC1-7705-A9AC-5F424E14AC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Rectangle 27" descr="&quot;&quot;">
            <a:extLst>
              <a:ext uri="{FF2B5EF4-FFF2-40B4-BE49-F238E27FC236}">
                <a16:creationId xmlns:a16="http://schemas.microsoft.com/office/drawing/2014/main" id="{CC7AAE3C-C4E0-E37C-3870-B80A26D129C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2" name="Title 1">
            <a:extLst>
              <a:ext uri="{FF2B5EF4-FFF2-40B4-BE49-F238E27FC236}">
                <a16:creationId xmlns:a16="http://schemas.microsoft.com/office/drawing/2014/main" id="{B224D809-C490-44D9-3B67-33AC1869E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4295775"/>
            <a:ext cx="1063942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533" name="Group 29">
            <a:extLst>
              <a:ext uri="{FF2B5EF4-FFF2-40B4-BE49-F238E27FC236}">
                <a16:creationId xmlns:a16="http://schemas.microsoft.com/office/drawing/2014/main" id="{AEC4AD56-5826-9409-8487-336D71D41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 flipH="1">
            <a:off x="9677400" y="0"/>
            <a:ext cx="2514600" cy="2174875"/>
            <a:chOff x="-305" y="-4155"/>
            <a:chExt cx="2514948" cy="2174333"/>
          </a:xfrm>
        </p:grpSpPr>
        <p:sp>
          <p:nvSpPr>
            <p:cNvPr id="31" name="Freeform: Shape 30" descr="&quot;&quot;">
              <a:extLst>
                <a:ext uri="{FF2B5EF4-FFF2-40B4-BE49-F238E27FC236}">
                  <a16:creationId xmlns:a16="http://schemas.microsoft.com/office/drawing/2014/main" id="{053C7265-550E-D74D-B97E-377DEE03992C}"/>
                </a:ext>
              </a:extLst>
            </p:cNvPr>
            <p:cNvSpPr/>
            <p:nvPr/>
          </p:nvSpPr>
          <p:spPr>
            <a:xfrm>
              <a:off x="-305" y="607"/>
              <a:ext cx="2514948" cy="2169571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Freeform: Shape 31" descr="&quot;&quot;">
              <a:extLst>
                <a:ext uri="{FF2B5EF4-FFF2-40B4-BE49-F238E27FC236}">
                  <a16:creationId xmlns:a16="http://schemas.microsoft.com/office/drawing/2014/main" id="{36561A27-115D-FD9C-E46A-5CA3D363D360}"/>
                </a:ext>
              </a:extLst>
            </p:cNvPr>
            <p:cNvSpPr/>
            <p:nvPr/>
          </p:nvSpPr>
          <p:spPr>
            <a:xfrm>
              <a:off x="-305" y="-4155"/>
              <a:ext cx="2492720" cy="1947378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Freeform: Shape 32" descr="&quot;&quot;">
              <a:extLst>
                <a:ext uri="{FF2B5EF4-FFF2-40B4-BE49-F238E27FC236}">
                  <a16:creationId xmlns:a16="http://schemas.microsoft.com/office/drawing/2014/main" id="{57BFD9BA-2621-72A9-E11A-8AFB596F36FF}"/>
                </a:ext>
              </a:extLst>
            </p:cNvPr>
            <p:cNvSpPr/>
            <p:nvPr/>
          </p:nvSpPr>
          <p:spPr>
            <a:xfrm>
              <a:off x="-305" y="607"/>
              <a:ext cx="2500658" cy="1972770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/>
            </a:p>
          </p:txBody>
        </p:sp>
        <p:sp>
          <p:nvSpPr>
            <p:cNvPr id="34" name="Freeform: Shape 33" descr="&quot;&quot;">
              <a:extLst>
                <a:ext uri="{FF2B5EF4-FFF2-40B4-BE49-F238E27FC236}">
                  <a16:creationId xmlns:a16="http://schemas.microsoft.com/office/drawing/2014/main" id="{F563827E-1447-7798-6459-19BD76188532}"/>
                </a:ext>
              </a:extLst>
            </p:cNvPr>
            <p:cNvSpPr/>
            <p:nvPr/>
          </p:nvSpPr>
          <p:spPr>
            <a:xfrm>
              <a:off x="-305" y="607"/>
              <a:ext cx="2491132" cy="1942616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22534" name="Content Placeholder 4">
            <a:extLst>
              <a:ext uri="{FF2B5EF4-FFF2-40B4-BE49-F238E27FC236}">
                <a16:creationId xmlns:a16="http://schemas.microsoft.com/office/drawing/2014/main" id="{D0C69329-0D39-1B70-1ED4-650075AA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2" r="9091" b="12991"/>
          <a:stretch>
            <a:fillRect/>
          </a:stretch>
        </p:blipFill>
        <p:spPr bwMode="auto">
          <a:xfrm>
            <a:off x="3360739" y="592137"/>
            <a:ext cx="5043488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5" name="Group 35">
            <a:extLst>
              <a:ext uri="{FF2B5EF4-FFF2-40B4-BE49-F238E27FC236}">
                <a16:creationId xmlns:a16="http://schemas.microsoft.com/office/drawing/2014/main" id="{9923AFA3-CA51-3E69-4DF6-B88CECB58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 rot="10800000" flipH="1">
            <a:off x="0" y="4322763"/>
            <a:ext cx="3378200" cy="2535237"/>
            <a:chOff x="-305" y="-1"/>
            <a:chExt cx="3832880" cy="2876136"/>
          </a:xfrm>
        </p:grpSpPr>
        <p:sp>
          <p:nvSpPr>
            <p:cNvPr id="37" name="Freeform: Shape 36" descr="&quot;&quot;">
              <a:extLst>
                <a:ext uri="{FF2B5EF4-FFF2-40B4-BE49-F238E27FC236}">
                  <a16:creationId xmlns:a16="http://schemas.microsoft.com/office/drawing/2014/main" id="{EFE421EE-3A71-EE2F-FB44-24673F783614}"/>
                </a:ext>
              </a:extLst>
            </p:cNvPr>
            <p:cNvSpPr/>
            <p:nvPr/>
          </p:nvSpPr>
          <p:spPr>
            <a:xfrm>
              <a:off x="-3907" y="-1"/>
              <a:ext cx="3816670" cy="2652817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Freeform: Shape 37" descr="&quot;&quot;">
              <a:extLst>
                <a:ext uri="{FF2B5EF4-FFF2-40B4-BE49-F238E27FC236}">
                  <a16:creationId xmlns:a16="http://schemas.microsoft.com/office/drawing/2014/main" id="{D4E06DBA-C177-A9B9-C636-92A5616BF62B}"/>
                </a:ext>
              </a:extLst>
            </p:cNvPr>
            <p:cNvSpPr/>
            <p:nvPr/>
          </p:nvSpPr>
          <p:spPr>
            <a:xfrm>
              <a:off x="-3907" y="-1"/>
              <a:ext cx="3816670" cy="2652817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Freeform: Shape 38" descr="&quot;&quot;">
              <a:extLst>
                <a:ext uri="{FF2B5EF4-FFF2-40B4-BE49-F238E27FC236}">
                  <a16:creationId xmlns:a16="http://schemas.microsoft.com/office/drawing/2014/main" id="{4F8E75C9-0C2B-869A-E578-5EA420381AC9}"/>
                </a:ext>
              </a:extLst>
            </p:cNvPr>
            <p:cNvSpPr/>
            <p:nvPr/>
          </p:nvSpPr>
          <p:spPr>
            <a:xfrm>
              <a:off x="-3907" y="-3603"/>
              <a:ext cx="3816670" cy="2676230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Freeform: Shape 39" descr="&quot;&quot;">
              <a:extLst>
                <a:ext uri="{FF2B5EF4-FFF2-40B4-BE49-F238E27FC236}">
                  <a16:creationId xmlns:a16="http://schemas.microsoft.com/office/drawing/2014/main" id="{3ABBB172-79EC-FDE3-4DCF-97110CA441D1}"/>
                </a:ext>
              </a:extLst>
            </p:cNvPr>
            <p:cNvSpPr/>
            <p:nvPr/>
          </p:nvSpPr>
          <p:spPr>
            <a:xfrm>
              <a:off x="-305" y="-1"/>
              <a:ext cx="383288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зымянный проект">
            <a:hlinkClick r:id="" action="ppaction://media"/>
            <a:extLst>
              <a:ext uri="{FF2B5EF4-FFF2-40B4-BE49-F238E27FC236}">
                <a16:creationId xmlns:a16="http://schemas.microsoft.com/office/drawing/2014/main" id="{EB212977-CACC-039A-9AE2-5950B6306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hẻ đánh dấu 1" time="8957.9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A1B82D6-932C-EA5F-AAD8-97C085E56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45" y="4186321"/>
            <a:ext cx="1266825" cy="9525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F024A9DF-7E48-45A0-D341-15D83C5C03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8" b="27938"/>
          <a:stretch/>
        </p:blipFill>
        <p:spPr>
          <a:xfrm>
            <a:off x="586011" y="-245584"/>
            <a:ext cx="10461307" cy="3301186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9CFB207-2EE5-4E9F-E198-297BEC67FC70}"/>
              </a:ext>
            </a:extLst>
          </p:cNvPr>
          <p:cNvSpPr txBox="1"/>
          <p:nvPr/>
        </p:nvSpPr>
        <p:spPr>
          <a:xfrm>
            <a:off x="3701334" y="1075257"/>
            <a:ext cx="70537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thêm </a:t>
            </a:r>
            <a:r>
              <a:rPr lang="vi-V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5 đơn </a:t>
            </a:r>
            <a:r>
              <a:rPr lang="vi-V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8" descr="Icon&#10;&#10;Description automatically generated">
            <a:extLst>
              <a:ext uri="{FF2B5EF4-FFF2-40B4-BE49-F238E27FC236}">
                <a16:creationId xmlns:a16="http://schemas.microsoft.com/office/drawing/2014/main" id="{98FD945B-D8AA-2E82-E244-E6C703665C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82" y="578136"/>
            <a:ext cx="2402834" cy="1521432"/>
          </a:xfrm>
          <a:prstGeom prst="rect">
            <a:avLst/>
          </a:prstGeom>
        </p:spPr>
      </p:pic>
      <p:sp>
        <p:nvSpPr>
          <p:cNvPr id="37" name="Mũi tên: Hình ngũ giác 36">
            <a:extLst>
              <a:ext uri="{FF2B5EF4-FFF2-40B4-BE49-F238E27FC236}">
                <a16:creationId xmlns:a16="http://schemas.microsoft.com/office/drawing/2014/main" id="{EDDAECD9-4B9E-B9B1-B09E-8E0C1D7B21C7}"/>
              </a:ext>
            </a:extLst>
          </p:cNvPr>
          <p:cNvSpPr/>
          <p:nvPr/>
        </p:nvSpPr>
        <p:spPr>
          <a:xfrm>
            <a:off x="2866302" y="3205082"/>
            <a:ext cx="2658359" cy="1291504"/>
          </a:xfrm>
          <a:prstGeom prst="homePlat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4B83CDCC-BFE5-1CD2-AF3B-8ECC8B27A1A0}"/>
              </a:ext>
            </a:extLst>
          </p:cNvPr>
          <p:cNvSpPr txBox="1"/>
          <p:nvPr/>
        </p:nvSpPr>
        <p:spPr>
          <a:xfrm>
            <a:off x="3003354" y="3391253"/>
            <a:ext cx="17383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21</a:t>
            </a:r>
          </a:p>
        </p:txBody>
      </p:sp>
      <p:sp>
        <p:nvSpPr>
          <p:cNvPr id="38" name="Mũi tên: Hình ngũ giác 37">
            <a:extLst>
              <a:ext uri="{FF2B5EF4-FFF2-40B4-BE49-F238E27FC236}">
                <a16:creationId xmlns:a16="http://schemas.microsoft.com/office/drawing/2014/main" id="{0BDBDC55-48C5-B453-2A56-F537909D199A}"/>
              </a:ext>
            </a:extLst>
          </p:cNvPr>
          <p:cNvSpPr/>
          <p:nvPr/>
        </p:nvSpPr>
        <p:spPr>
          <a:xfrm>
            <a:off x="2866914" y="4906356"/>
            <a:ext cx="2658359" cy="1291504"/>
          </a:xfrm>
          <a:prstGeom prst="homePlat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9" name="Mũi tên: Hình ngũ giác 38">
            <a:extLst>
              <a:ext uri="{FF2B5EF4-FFF2-40B4-BE49-F238E27FC236}">
                <a16:creationId xmlns:a16="http://schemas.microsoft.com/office/drawing/2014/main" id="{13A6273B-0DE0-9403-0B31-25E966A77215}"/>
              </a:ext>
            </a:extLst>
          </p:cNvPr>
          <p:cNvSpPr/>
          <p:nvPr/>
        </p:nvSpPr>
        <p:spPr>
          <a:xfrm>
            <a:off x="6922692" y="4906356"/>
            <a:ext cx="2658359" cy="1291504"/>
          </a:xfrm>
          <a:prstGeom prst="homePlat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0" name="Mũi tên: Hình ngũ giác 39">
            <a:extLst>
              <a:ext uri="{FF2B5EF4-FFF2-40B4-BE49-F238E27FC236}">
                <a16:creationId xmlns:a16="http://schemas.microsoft.com/office/drawing/2014/main" id="{0B9474C2-DA5E-7BED-5877-4E15A48FB68F}"/>
              </a:ext>
            </a:extLst>
          </p:cNvPr>
          <p:cNvSpPr/>
          <p:nvPr/>
        </p:nvSpPr>
        <p:spPr>
          <a:xfrm>
            <a:off x="6922692" y="3233436"/>
            <a:ext cx="2658359" cy="1291504"/>
          </a:xfrm>
          <a:prstGeom prst="homePlat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C75D2D56-9561-2765-3AFA-34C013F40B35}"/>
              </a:ext>
            </a:extLst>
          </p:cNvPr>
          <p:cNvSpPr txBox="1"/>
          <p:nvPr/>
        </p:nvSpPr>
        <p:spPr>
          <a:xfrm>
            <a:off x="7228212" y="3413453"/>
            <a:ext cx="20974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23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A91C00AC-0843-CA73-9212-94187BF20709}"/>
              </a:ext>
            </a:extLst>
          </p:cNvPr>
          <p:cNvSpPr txBox="1"/>
          <p:nvPr/>
        </p:nvSpPr>
        <p:spPr>
          <a:xfrm>
            <a:off x="3106932" y="5007921"/>
            <a:ext cx="18609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22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6F9927E1-C4C0-A0A5-DD44-AD5F1A5F92F1}"/>
              </a:ext>
            </a:extLst>
          </p:cNvPr>
          <p:cNvSpPr txBox="1"/>
          <p:nvPr/>
        </p:nvSpPr>
        <p:spPr>
          <a:xfrm>
            <a:off x="7228212" y="5097018"/>
            <a:ext cx="19762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24</a:t>
            </a:r>
          </a:p>
        </p:txBody>
      </p:sp>
      <p:pic>
        <p:nvPicPr>
          <p:cNvPr id="41" name="4AC15EE2">
            <a:hlinkClick r:id="" action="ppaction://media"/>
            <a:extLst>
              <a:ext uri="{FF2B5EF4-FFF2-40B4-BE49-F238E27FC236}">
                <a16:creationId xmlns:a16="http://schemas.microsoft.com/office/drawing/2014/main" id="{C67FB5FE-342B-9F9F-A4AB-C5EEA6243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42" name="3C093157">
            <a:hlinkClick r:id="" action="ppaction://media"/>
            <a:extLst>
              <a:ext uri="{FF2B5EF4-FFF2-40B4-BE49-F238E27FC236}">
                <a16:creationId xmlns:a16="http://schemas.microsoft.com/office/drawing/2014/main" id="{3FB8F0BA-26DC-0127-F588-DB748C5609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4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2995214-8E28-6E38-8E5C-E48D5B361BC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9564" y="30912"/>
            <a:ext cx="1652832" cy="913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5AED7C2-B8C6-B86D-CB86-07E436060C0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7580" y="3325578"/>
            <a:ext cx="1587035" cy="287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2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75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6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33" grpId="0"/>
      <p:bldP spid="37" grpId="0" animBg="1"/>
      <p:bldP spid="26" grpId="0"/>
      <p:bldP spid="38" grpId="0" animBg="1"/>
      <p:bldP spid="39" grpId="0" animBg="1"/>
      <p:bldP spid="40" grpId="0" animBg="1"/>
      <p:bldP spid="25" grpId="0"/>
      <p:bldP spid="23" grpId="0" build="allAtOnce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A1B82D6-932C-EA5F-AAD8-97C085E56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354" y="4240287"/>
            <a:ext cx="1266825" cy="95250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F024A9DF-7E48-45A0-D341-15D83C5C03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8" b="27938"/>
          <a:stretch/>
        </p:blipFill>
        <p:spPr>
          <a:xfrm>
            <a:off x="810371" y="72009"/>
            <a:ext cx="9603468" cy="2796815"/>
          </a:xfrm>
          <a:prstGeom prst="rect">
            <a:avLst/>
          </a:prstGeom>
        </p:spPr>
      </p:pic>
      <p:sp>
        <p:nvSpPr>
          <p:cNvPr id="37" name="Mũi tên: Hình ngũ giác 36">
            <a:extLst>
              <a:ext uri="{FF2B5EF4-FFF2-40B4-BE49-F238E27FC236}">
                <a16:creationId xmlns:a16="http://schemas.microsoft.com/office/drawing/2014/main" id="{EDDAECD9-4B9E-B9B1-B09E-8E0C1D7B21C7}"/>
              </a:ext>
            </a:extLst>
          </p:cNvPr>
          <p:cNvSpPr/>
          <p:nvPr/>
        </p:nvSpPr>
        <p:spPr>
          <a:xfrm>
            <a:off x="2810551" y="3188217"/>
            <a:ext cx="2658359" cy="1291504"/>
          </a:xfrm>
          <a:prstGeom prst="homePlat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4B83CDCC-BFE5-1CD2-AF3B-8ECC8B27A1A0}"/>
              </a:ext>
            </a:extLst>
          </p:cNvPr>
          <p:cNvSpPr txBox="1"/>
          <p:nvPr/>
        </p:nvSpPr>
        <p:spPr>
          <a:xfrm>
            <a:off x="2953746" y="3303071"/>
            <a:ext cx="311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33</a:t>
            </a:r>
          </a:p>
        </p:txBody>
      </p:sp>
      <p:sp>
        <p:nvSpPr>
          <p:cNvPr id="38" name="Mũi tên: Hình ngũ giác 37">
            <a:extLst>
              <a:ext uri="{FF2B5EF4-FFF2-40B4-BE49-F238E27FC236}">
                <a16:creationId xmlns:a16="http://schemas.microsoft.com/office/drawing/2014/main" id="{0BDBDC55-48C5-B453-2A56-F537909D199A}"/>
              </a:ext>
            </a:extLst>
          </p:cNvPr>
          <p:cNvSpPr/>
          <p:nvPr/>
        </p:nvSpPr>
        <p:spPr>
          <a:xfrm>
            <a:off x="2953746" y="4899839"/>
            <a:ext cx="2658359" cy="1291504"/>
          </a:xfrm>
          <a:prstGeom prst="homePlat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9" name="Mũi tên: Hình ngũ giác 38">
            <a:extLst>
              <a:ext uri="{FF2B5EF4-FFF2-40B4-BE49-F238E27FC236}">
                <a16:creationId xmlns:a16="http://schemas.microsoft.com/office/drawing/2014/main" id="{13A6273B-0DE0-9403-0B31-25E966A77215}"/>
              </a:ext>
            </a:extLst>
          </p:cNvPr>
          <p:cNvSpPr/>
          <p:nvPr/>
        </p:nvSpPr>
        <p:spPr>
          <a:xfrm>
            <a:off x="6723091" y="4899839"/>
            <a:ext cx="2658359" cy="1291504"/>
          </a:xfrm>
          <a:prstGeom prst="homePlat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0" name="Mũi tên: Hình ngũ giác 39">
            <a:extLst>
              <a:ext uri="{FF2B5EF4-FFF2-40B4-BE49-F238E27FC236}">
                <a16:creationId xmlns:a16="http://schemas.microsoft.com/office/drawing/2014/main" id="{0B9474C2-DA5E-7BED-5877-4E15A48FB68F}"/>
              </a:ext>
            </a:extLst>
          </p:cNvPr>
          <p:cNvSpPr/>
          <p:nvPr/>
        </p:nvSpPr>
        <p:spPr>
          <a:xfrm>
            <a:off x="6723091" y="3129920"/>
            <a:ext cx="2658359" cy="1291504"/>
          </a:xfrm>
          <a:prstGeom prst="homePlat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C75D2D56-9561-2765-3AFA-34C013F40B35}"/>
              </a:ext>
            </a:extLst>
          </p:cNvPr>
          <p:cNvSpPr txBox="1"/>
          <p:nvPr/>
        </p:nvSpPr>
        <p:spPr>
          <a:xfrm>
            <a:off x="6922692" y="3360110"/>
            <a:ext cx="32416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43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A91C00AC-0843-CA73-9212-94187BF20709}"/>
              </a:ext>
            </a:extLst>
          </p:cNvPr>
          <p:cNvSpPr txBox="1"/>
          <p:nvPr/>
        </p:nvSpPr>
        <p:spPr>
          <a:xfrm>
            <a:off x="3078684" y="5037759"/>
            <a:ext cx="3081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34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6F9927E1-C4C0-A0A5-DD44-AD5F1A5F92F1}"/>
              </a:ext>
            </a:extLst>
          </p:cNvPr>
          <p:cNvSpPr txBox="1"/>
          <p:nvPr/>
        </p:nvSpPr>
        <p:spPr>
          <a:xfrm>
            <a:off x="6922692" y="5037759"/>
            <a:ext cx="31944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44</a:t>
            </a:r>
          </a:p>
        </p:txBody>
      </p:sp>
      <p:pic>
        <p:nvPicPr>
          <p:cNvPr id="41" name="4AC15EE2">
            <a:hlinkClick r:id="" action="ppaction://media"/>
            <a:extLst>
              <a:ext uri="{FF2B5EF4-FFF2-40B4-BE49-F238E27FC236}">
                <a16:creationId xmlns:a16="http://schemas.microsoft.com/office/drawing/2014/main" id="{C67FB5FE-342B-9F9F-A4AB-C5EEA6243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42" name="3C093157">
            <a:hlinkClick r:id="" action="ppaction://media"/>
            <a:extLst>
              <a:ext uri="{FF2B5EF4-FFF2-40B4-BE49-F238E27FC236}">
                <a16:creationId xmlns:a16="http://schemas.microsoft.com/office/drawing/2014/main" id="{3FB8F0BA-26DC-0127-F588-DB748C5609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4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2995214-8E28-6E38-8E5C-E48D5B361BC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68910" y="46888"/>
            <a:ext cx="1652832" cy="913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1FE998-C45C-DF9D-5619-BFCC27F7D159}"/>
              </a:ext>
            </a:extLst>
          </p:cNvPr>
          <p:cNvSpPr txBox="1">
            <a:spLocks/>
          </p:cNvSpPr>
          <p:nvPr/>
        </p:nvSpPr>
        <p:spPr>
          <a:xfrm>
            <a:off x="3379090" y="1312512"/>
            <a:ext cx="6827676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vi-VN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 lên 3 </a:t>
            </a:r>
            <a:r>
              <a:rPr lang="vi-VN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3085102B-C8F6-A14C-503A-4BE4AA3E8A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77" y="661812"/>
            <a:ext cx="2283220" cy="1346815"/>
          </a:xfrm>
          <a:prstGeom prst="rect">
            <a:avLst/>
          </a:prstGeom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DBFC1FE9-7B11-556C-DBEE-1810424A7C26}"/>
              </a:ext>
            </a:extLst>
          </p:cNvPr>
          <p:cNvSpPr txBox="1"/>
          <p:nvPr/>
        </p:nvSpPr>
        <p:spPr>
          <a:xfrm>
            <a:off x="2968367" y="3326114"/>
            <a:ext cx="31115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33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2810EC55-7567-77B0-013F-DDAEE355C9C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7580" y="3325578"/>
            <a:ext cx="1587035" cy="287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1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75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37" grpId="0" animBg="1"/>
      <p:bldP spid="26" grpId="0"/>
      <p:bldP spid="38" grpId="0" animBg="1"/>
      <p:bldP spid="39" grpId="0" animBg="1"/>
      <p:bldP spid="40" grpId="0" animBg="1"/>
      <p:bldP spid="25" grpId="0"/>
      <p:bldP spid="23" grpId="0"/>
      <p:bldP spid="24" grpId="0"/>
      <p:bldP spid="2" grpId="0"/>
      <p:bldP spid="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:a16="http://schemas.microsoft.com/office/drawing/2014/main" id="{F024A9DF-7E48-45A0-D341-15D83C5C03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8" b="27938"/>
          <a:stretch/>
        </p:blipFill>
        <p:spPr>
          <a:xfrm>
            <a:off x="299417" y="-460889"/>
            <a:ext cx="11438696" cy="3967547"/>
          </a:xfrm>
          <a:prstGeom prst="rect">
            <a:avLst/>
          </a:prstGeom>
        </p:spPr>
      </p:pic>
      <p:sp>
        <p:nvSpPr>
          <p:cNvPr id="37" name="Mũi tên: Hình ngũ giác 36">
            <a:extLst>
              <a:ext uri="{FF2B5EF4-FFF2-40B4-BE49-F238E27FC236}">
                <a16:creationId xmlns:a16="http://schemas.microsoft.com/office/drawing/2014/main" id="{EDDAECD9-4B9E-B9B1-B09E-8E0C1D7B21C7}"/>
              </a:ext>
            </a:extLst>
          </p:cNvPr>
          <p:cNvSpPr/>
          <p:nvPr/>
        </p:nvSpPr>
        <p:spPr>
          <a:xfrm>
            <a:off x="2810551" y="3188217"/>
            <a:ext cx="2658359" cy="1291504"/>
          </a:xfrm>
          <a:prstGeom prst="homePlat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4B83CDCC-BFE5-1CD2-AF3B-8ECC8B27A1A0}"/>
              </a:ext>
            </a:extLst>
          </p:cNvPr>
          <p:cNvSpPr txBox="1"/>
          <p:nvPr/>
        </p:nvSpPr>
        <p:spPr>
          <a:xfrm>
            <a:off x="2953746" y="3303071"/>
            <a:ext cx="311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17</a:t>
            </a:r>
          </a:p>
        </p:txBody>
      </p:sp>
      <p:sp>
        <p:nvSpPr>
          <p:cNvPr id="38" name="Mũi tên: Hình ngũ giác 37">
            <a:extLst>
              <a:ext uri="{FF2B5EF4-FFF2-40B4-BE49-F238E27FC236}">
                <a16:creationId xmlns:a16="http://schemas.microsoft.com/office/drawing/2014/main" id="{0BDBDC55-48C5-B453-2A56-F537909D199A}"/>
              </a:ext>
            </a:extLst>
          </p:cNvPr>
          <p:cNvSpPr/>
          <p:nvPr/>
        </p:nvSpPr>
        <p:spPr>
          <a:xfrm>
            <a:off x="2953746" y="4899839"/>
            <a:ext cx="2658359" cy="1291504"/>
          </a:xfrm>
          <a:prstGeom prst="homePlat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9" name="Mũi tên: Hình ngũ giác 38">
            <a:extLst>
              <a:ext uri="{FF2B5EF4-FFF2-40B4-BE49-F238E27FC236}">
                <a16:creationId xmlns:a16="http://schemas.microsoft.com/office/drawing/2014/main" id="{13A6273B-0DE0-9403-0B31-25E966A77215}"/>
              </a:ext>
            </a:extLst>
          </p:cNvPr>
          <p:cNvSpPr/>
          <p:nvPr/>
        </p:nvSpPr>
        <p:spPr>
          <a:xfrm>
            <a:off x="6723091" y="4899839"/>
            <a:ext cx="2658359" cy="1291504"/>
          </a:xfrm>
          <a:prstGeom prst="homePlat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0" name="Mũi tên: Hình ngũ giác 39">
            <a:extLst>
              <a:ext uri="{FF2B5EF4-FFF2-40B4-BE49-F238E27FC236}">
                <a16:creationId xmlns:a16="http://schemas.microsoft.com/office/drawing/2014/main" id="{0B9474C2-DA5E-7BED-5877-4E15A48FB68F}"/>
              </a:ext>
            </a:extLst>
          </p:cNvPr>
          <p:cNvSpPr/>
          <p:nvPr/>
        </p:nvSpPr>
        <p:spPr>
          <a:xfrm>
            <a:off x="6723091" y="3129920"/>
            <a:ext cx="2658359" cy="1291504"/>
          </a:xfrm>
          <a:prstGeom prst="homePlat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C75D2D56-9561-2765-3AFA-34C013F40B35}"/>
              </a:ext>
            </a:extLst>
          </p:cNvPr>
          <p:cNvSpPr txBox="1"/>
          <p:nvPr/>
        </p:nvSpPr>
        <p:spPr>
          <a:xfrm>
            <a:off x="6922692" y="3360110"/>
            <a:ext cx="32416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57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A91C00AC-0843-CA73-9212-94187BF20709}"/>
              </a:ext>
            </a:extLst>
          </p:cNvPr>
          <p:cNvSpPr txBox="1"/>
          <p:nvPr/>
        </p:nvSpPr>
        <p:spPr>
          <a:xfrm>
            <a:off x="3088078" y="5055180"/>
            <a:ext cx="3081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50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6F9927E1-C4C0-A0A5-DD44-AD5F1A5F92F1}"/>
              </a:ext>
            </a:extLst>
          </p:cNvPr>
          <p:cNvSpPr txBox="1"/>
          <p:nvPr/>
        </p:nvSpPr>
        <p:spPr>
          <a:xfrm>
            <a:off x="6922692" y="5037759"/>
            <a:ext cx="17541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60</a:t>
            </a:r>
          </a:p>
        </p:txBody>
      </p:sp>
      <p:pic>
        <p:nvPicPr>
          <p:cNvPr id="41" name="4AC15EE2">
            <a:hlinkClick r:id="" action="ppaction://media"/>
            <a:extLst>
              <a:ext uri="{FF2B5EF4-FFF2-40B4-BE49-F238E27FC236}">
                <a16:creationId xmlns:a16="http://schemas.microsoft.com/office/drawing/2014/main" id="{C67FB5FE-342B-9F9F-A4AB-C5EEA6243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42" name="3C093157">
            <a:hlinkClick r:id="" action="ppaction://media"/>
            <a:extLst>
              <a:ext uri="{FF2B5EF4-FFF2-40B4-BE49-F238E27FC236}">
                <a16:creationId xmlns:a16="http://schemas.microsoft.com/office/drawing/2014/main" id="{3FB8F0BA-26DC-0127-F588-DB748C5609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2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4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2995214-8E28-6E38-8E5C-E48D5B361BC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68910" y="-47107"/>
            <a:ext cx="1652832" cy="913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D4E2B4C0-2D96-033D-A0D4-C3B53B0BDB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" y="690498"/>
            <a:ext cx="2720788" cy="19381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D08087E-1A98-B91B-2778-95D2AD1C90EA}"/>
              </a:ext>
            </a:extLst>
          </p:cNvPr>
          <p:cNvSpPr txBox="1"/>
          <p:nvPr/>
        </p:nvSpPr>
        <p:spPr>
          <a:xfrm>
            <a:off x="3748909" y="944648"/>
            <a:ext cx="77062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/>
              <a:t>An </a:t>
            </a:r>
            <a:r>
              <a:rPr lang="vi-VN" sz="3600" b="1" dirty="0" err="1"/>
              <a:t>có</a:t>
            </a:r>
            <a:r>
              <a:rPr lang="vi-VN" sz="3600" b="1" dirty="0"/>
              <a:t> 12 cây </a:t>
            </a:r>
            <a:r>
              <a:rPr lang="vi-VN" sz="3600" b="1" dirty="0" err="1"/>
              <a:t>kẹo</a:t>
            </a:r>
            <a:r>
              <a:rPr lang="vi-VN" sz="3600" b="1" dirty="0"/>
              <a:t>, </a:t>
            </a:r>
            <a:r>
              <a:rPr lang="vi-VN" sz="3600" b="1" dirty="0" err="1"/>
              <a:t>số</a:t>
            </a:r>
            <a:r>
              <a:rPr lang="vi-VN" sz="3600" b="1" dirty="0"/>
              <a:t> </a:t>
            </a:r>
            <a:r>
              <a:rPr lang="vi-VN" sz="3600" b="1" dirty="0" err="1"/>
              <a:t>kẹo</a:t>
            </a:r>
            <a:r>
              <a:rPr lang="vi-VN" sz="3600" b="1" dirty="0"/>
              <a:t> </a:t>
            </a:r>
            <a:r>
              <a:rPr lang="vi-VN" sz="3600" b="1" dirty="0" err="1"/>
              <a:t>của</a:t>
            </a:r>
            <a:r>
              <a:rPr lang="vi-VN" sz="3600" b="1" dirty="0"/>
              <a:t> Nam </a:t>
            </a:r>
            <a:r>
              <a:rPr lang="vi-VN" sz="3600" b="1" dirty="0" err="1"/>
              <a:t>gấp</a:t>
            </a:r>
            <a:r>
              <a:rPr lang="vi-VN" sz="3600" b="1" dirty="0"/>
              <a:t> 5 </a:t>
            </a:r>
            <a:r>
              <a:rPr lang="vi-VN" sz="3600" b="1" dirty="0" err="1"/>
              <a:t>lần</a:t>
            </a:r>
            <a:r>
              <a:rPr lang="vi-VN" sz="3600" b="1" dirty="0"/>
              <a:t> </a:t>
            </a:r>
            <a:r>
              <a:rPr lang="vi-VN" sz="3600" b="1" dirty="0" err="1"/>
              <a:t>số</a:t>
            </a:r>
            <a:r>
              <a:rPr lang="vi-VN" sz="3600" b="1" dirty="0"/>
              <a:t> </a:t>
            </a:r>
            <a:r>
              <a:rPr lang="vi-VN" sz="3600" b="1" dirty="0" err="1"/>
              <a:t>kẹo</a:t>
            </a:r>
            <a:r>
              <a:rPr lang="vi-VN" sz="3600" b="1" dirty="0"/>
              <a:t> </a:t>
            </a:r>
            <a:r>
              <a:rPr lang="vi-VN" sz="3600" b="1" dirty="0" err="1"/>
              <a:t>của</a:t>
            </a:r>
            <a:r>
              <a:rPr lang="vi-VN" sz="3600" b="1" dirty="0"/>
              <a:t> An. </a:t>
            </a:r>
            <a:r>
              <a:rPr lang="vi-VN" sz="3600" b="1" dirty="0" err="1"/>
              <a:t>Hỏi</a:t>
            </a:r>
            <a:r>
              <a:rPr lang="vi-VN" sz="3600" b="1" dirty="0"/>
              <a:t> Nam </a:t>
            </a:r>
            <a:r>
              <a:rPr lang="vi-VN" sz="3600" b="1" dirty="0" err="1"/>
              <a:t>có</a:t>
            </a:r>
            <a:r>
              <a:rPr lang="vi-VN" sz="3600" b="1" dirty="0"/>
              <a:t> bao nhiêu cây </a:t>
            </a:r>
            <a:r>
              <a:rPr lang="vi-VN" sz="3600" b="1" dirty="0" err="1"/>
              <a:t>kẹo</a:t>
            </a:r>
            <a:r>
              <a:rPr lang="vi-VN" sz="3600" b="1" dirty="0"/>
              <a:t>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9F3AF420-6B79-D1DA-B98C-0A87DB5667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51" y="4237216"/>
            <a:ext cx="1266825" cy="952500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D01E6279-35D7-4486-2868-E5475E7AD99E}"/>
              </a:ext>
            </a:extLst>
          </p:cNvPr>
          <p:cNvSpPr txBox="1"/>
          <p:nvPr/>
        </p:nvSpPr>
        <p:spPr>
          <a:xfrm>
            <a:off x="6922692" y="5055180"/>
            <a:ext cx="17541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60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F0DC790A-4471-DF18-FC88-12420775094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63982" y="3425243"/>
            <a:ext cx="1587035" cy="287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75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37" grpId="0" animBg="1"/>
      <p:bldP spid="26" grpId="0"/>
      <p:bldP spid="38" grpId="0" animBg="1"/>
      <p:bldP spid="39" grpId="0" animBg="1"/>
      <p:bldP spid="40" grpId="0" animBg="1"/>
      <p:bldP spid="25" grpId="0"/>
      <p:bldP spid="23" grpId="0"/>
      <p:bldP spid="24" grpId="0"/>
      <p:bldP spid="8" grpId="0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CÂU HỎI “HỘI THI RUNG CHUÔNG VÀNG” THCS TÔ VĨNH DIỆN">
            <a:extLst>
              <a:ext uri="{FF2B5EF4-FFF2-40B4-BE49-F238E27FC236}">
                <a16:creationId xmlns:a16="http://schemas.microsoft.com/office/drawing/2014/main" id="{E7B84AD5-44B9-9733-7BE2-53FB02DF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41402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9078" y="5448771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9410" y="5366325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6332" y="5353140"/>
            <a:ext cx="1313180" cy="145908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2C35745-0333-0CA5-2CD5-310FD0B0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258" y="2203821"/>
            <a:ext cx="2029261" cy="152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FB43F23E">
            <a:hlinkClick r:id="" action="ppaction://media"/>
            <a:extLst>
              <a:ext uri="{FF2B5EF4-FFF2-40B4-BE49-F238E27FC236}">
                <a16:creationId xmlns:a16="http://schemas.microsoft.com/office/drawing/2014/main" id="{A4DC7970-14EB-6239-06B2-13D0DA439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8075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9410" y="4056944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0906" y="4073468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1835" y="3147119"/>
            <a:ext cx="1482533" cy="327873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C619FC-A4FC-6529-6FC3-BF57B81E3BDF}"/>
              </a:ext>
            </a:extLst>
          </p:cNvPr>
          <p:cNvSpPr txBox="1"/>
          <p:nvPr/>
        </p:nvSpPr>
        <p:spPr>
          <a:xfrm>
            <a:off x="1290626" y="1208127"/>
            <a:ext cx="8843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latin typeface="Barlow Condensed Black" panose="00000A06000000000000" pitchFamily="2" charset="0"/>
                <a:ea typeface="HP Simplified Hans" panose="020B0500000000000000" pitchFamily="34" charset="-122"/>
              </a:rPr>
              <a:t>Thứ Tư ngày 12 tháng 11 năm 2025</a:t>
            </a:r>
          </a:p>
          <a:p>
            <a:pPr algn="ctr"/>
            <a:r>
              <a:rPr lang="vi-VN" sz="4000" u="sng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Toán</a:t>
            </a:r>
            <a:endParaRPr lang="vi-VN" sz="4000" u="sng" dirty="0">
              <a:solidFill>
                <a:srgbClr val="FF0000"/>
              </a:solidFill>
              <a:latin typeface="Barlow Condensed Black" panose="00000A06000000000000" pitchFamily="2" charset="0"/>
              <a:ea typeface="HP Simplified Hans" panose="020B0500000000000000" pitchFamily="34" charset="-122"/>
            </a:endParaRPr>
          </a:p>
          <a:p>
            <a:pPr algn="ctr"/>
            <a:r>
              <a:rPr lang="vi-VN" sz="4000" dirty="0" err="1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Bài</a:t>
            </a:r>
            <a:r>
              <a:rPr lang="vi-VN" sz="4000" dirty="0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 24: </a:t>
            </a:r>
            <a:r>
              <a:rPr lang="vi-VN" sz="4000" dirty="0" err="1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Gấp</a:t>
            </a:r>
            <a:r>
              <a:rPr lang="vi-VN" sz="4000" dirty="0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một</a:t>
            </a:r>
            <a:r>
              <a:rPr lang="vi-VN" sz="4000" dirty="0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số</a:t>
            </a:r>
            <a:r>
              <a:rPr lang="vi-VN" sz="4000" dirty="0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 lên </a:t>
            </a:r>
            <a:r>
              <a:rPr lang="vi-VN" sz="4000" dirty="0" err="1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một</a:t>
            </a:r>
            <a:r>
              <a:rPr lang="vi-VN" sz="4000" dirty="0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số</a:t>
            </a:r>
            <a:r>
              <a:rPr lang="vi-VN" sz="4000" dirty="0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lần</a:t>
            </a:r>
            <a:r>
              <a:rPr lang="vi-VN" sz="4000" dirty="0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 ( </a:t>
            </a:r>
            <a:r>
              <a:rPr lang="vi-VN" sz="4000" dirty="0" err="1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tiết</a:t>
            </a:r>
            <a:r>
              <a:rPr lang="vi-VN" sz="4000" dirty="0">
                <a:solidFill>
                  <a:srgbClr val="FF0000"/>
                </a:solidFill>
                <a:latin typeface="Barlow Condensed Black" panose="00000A06000000000000" pitchFamily="2" charset="0"/>
                <a:ea typeface="HP Simplified Hans" panose="020B0500000000000000" pitchFamily="34" charset="-122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24194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4C783D1-B5C0-3A7B-547B-A1409D857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505" y="4001598"/>
            <a:ext cx="2336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/>
              <a:t>Thêm</a:t>
            </a:r>
            <a:r>
              <a:rPr lang="en-US" altLang="en-US" b="1" dirty="0"/>
              <a:t> 4 </a:t>
            </a:r>
            <a:r>
              <a:rPr lang="en-US" altLang="en-US" b="1" dirty="0" err="1"/>
              <a:t>đơn</a:t>
            </a:r>
            <a:r>
              <a:rPr lang="en-US" altLang="en-US" b="1" dirty="0"/>
              <a:t> </a:t>
            </a:r>
            <a:r>
              <a:rPr lang="en-US" altLang="en-US" b="1" dirty="0" err="1"/>
              <a:t>vị</a:t>
            </a:r>
            <a:endParaRPr lang="en-US" alt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744F4B-61D9-2299-060C-DF0266983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317" y="1894092"/>
            <a:ext cx="2837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/>
              <a:t>Gấp</a:t>
            </a:r>
            <a:r>
              <a:rPr lang="en-US" altLang="en-US" b="1" dirty="0"/>
              <a:t> </a:t>
            </a:r>
            <a:r>
              <a:rPr lang="en-US" altLang="en-US" b="1" dirty="0" err="1"/>
              <a:t>lên</a:t>
            </a:r>
            <a:r>
              <a:rPr lang="en-US" altLang="en-US" b="1" dirty="0"/>
              <a:t> 5 </a:t>
            </a:r>
            <a:r>
              <a:rPr lang="en-US" altLang="en-US" b="1" dirty="0" err="1"/>
              <a:t>lần</a:t>
            </a:r>
            <a:endParaRPr lang="en-US" altLang="en-US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89B336-D2A9-5FD7-B402-8C0958F6B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1569" y="4026363"/>
            <a:ext cx="26589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/>
              <a:t>Thêm</a:t>
            </a:r>
            <a:r>
              <a:rPr lang="en-US" altLang="en-US" b="1" dirty="0"/>
              <a:t> 5 </a:t>
            </a:r>
            <a:r>
              <a:rPr lang="en-US" altLang="en-US" b="1" dirty="0" err="1"/>
              <a:t>đơn</a:t>
            </a:r>
            <a:r>
              <a:rPr lang="en-US" altLang="en-US" b="1" dirty="0"/>
              <a:t> </a:t>
            </a:r>
            <a:r>
              <a:rPr lang="en-US" altLang="en-US" b="1" dirty="0" err="1"/>
              <a:t>vị</a:t>
            </a:r>
            <a:endParaRPr lang="en-US" altLang="en-US" b="1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DB34644-550B-34BA-6A49-35249410D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432" y="279269"/>
            <a:ext cx="2661388" cy="97929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03AE115-E3CE-6C2C-82DE-66B468B6E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204" y="300286"/>
            <a:ext cx="3230731" cy="905373"/>
          </a:xfrm>
          <a:prstGeom prst="rect">
            <a:avLst/>
          </a:prstGeom>
        </p:spPr>
      </p:pic>
      <p:sp>
        <p:nvSpPr>
          <p:cNvPr id="35" name="TextBox 21">
            <a:extLst>
              <a:ext uri="{FF2B5EF4-FFF2-40B4-BE49-F238E27FC236}">
                <a16:creationId xmlns:a16="http://schemas.microsoft.com/office/drawing/2014/main" id="{C84CFF72-8736-E1AC-E1EF-C7A59802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5199" y="1868124"/>
            <a:ext cx="2282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/>
              <a:t>Gấp</a:t>
            </a:r>
            <a:r>
              <a:rPr lang="en-US" altLang="en-US" b="1" dirty="0"/>
              <a:t> </a:t>
            </a:r>
            <a:r>
              <a:rPr lang="en-US" altLang="en-US" b="1" dirty="0" err="1"/>
              <a:t>lên</a:t>
            </a:r>
            <a:r>
              <a:rPr lang="en-US" altLang="en-US" b="1" dirty="0"/>
              <a:t> 4 </a:t>
            </a:r>
            <a:r>
              <a:rPr lang="en-US" altLang="en-US" b="1" dirty="0" err="1"/>
              <a:t>lần</a:t>
            </a:r>
            <a:endParaRPr lang="en-US" altLang="en-US" b="1" dirty="0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C334BB7-F982-BE79-9183-4400A9CFC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658" y="2189984"/>
            <a:ext cx="1201016" cy="102421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81AF580-1EA9-540B-FFE1-CBB44F1A9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5457" y="2176551"/>
            <a:ext cx="1201016" cy="102421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5431FB0-627E-FCF4-4167-7FA261B1B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0277" y="4333625"/>
            <a:ext cx="1201016" cy="1024217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BA8913-BF7A-20B4-6B5A-51358DF64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510" y="4347790"/>
            <a:ext cx="1201016" cy="102421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6C687FA-F13B-21F7-06B6-FD35C897F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527" y="2903743"/>
            <a:ext cx="3505504" cy="138391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9CB0DF2-D2BA-C341-AF62-65FF11DB3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809" y="4268429"/>
            <a:ext cx="3505504" cy="1383912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5FBF25DF-E43A-0008-BD7C-968D2C29F4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6151" y="2205691"/>
            <a:ext cx="3475021" cy="139000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D34ECD3-E827-6047-1554-55F7893D5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356" y="4317215"/>
            <a:ext cx="3475021" cy="1390008"/>
          </a:xfrm>
          <a:prstGeom prst="rect">
            <a:avLst/>
          </a:prstGeom>
        </p:spPr>
      </p:pic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551DE412-661F-4269-A020-94F6D9F4B410}"/>
              </a:ext>
            </a:extLst>
          </p:cNvPr>
          <p:cNvSpPr/>
          <p:nvPr/>
        </p:nvSpPr>
        <p:spPr>
          <a:xfrm>
            <a:off x="4610232" y="2142287"/>
            <a:ext cx="1185301" cy="10303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A1F6E047-9E78-33AF-8F50-A58E8FAC39E5}"/>
              </a:ext>
            </a:extLst>
          </p:cNvPr>
          <p:cNvSpPr/>
          <p:nvPr/>
        </p:nvSpPr>
        <p:spPr>
          <a:xfrm>
            <a:off x="10040277" y="4351181"/>
            <a:ext cx="1185301" cy="10303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vi-VN" sz="4800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11</a:t>
            </a:r>
            <a:endParaRPr lang="vi-VN" sz="48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F293C6DC-E348-7481-4FA7-3D3C3136FE9F}"/>
              </a:ext>
            </a:extLst>
          </p:cNvPr>
          <p:cNvSpPr/>
          <p:nvPr/>
        </p:nvSpPr>
        <p:spPr>
          <a:xfrm>
            <a:off x="9931172" y="2176551"/>
            <a:ext cx="1185301" cy="10303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vi-VN" sz="4800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30</a:t>
            </a:r>
            <a:endParaRPr lang="vi-VN" sz="48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58D72F80-A57E-464A-94A0-9FFDAB4BA41C}"/>
              </a:ext>
            </a:extLst>
          </p:cNvPr>
          <p:cNvSpPr/>
          <p:nvPr/>
        </p:nvSpPr>
        <p:spPr>
          <a:xfrm>
            <a:off x="4685367" y="4351181"/>
            <a:ext cx="1185301" cy="10303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D69A447-18C2-2069-E3BA-39757FF22C3E}"/>
              </a:ext>
            </a:extLst>
          </p:cNvPr>
          <p:cNvSpPr txBox="1"/>
          <p:nvPr/>
        </p:nvSpPr>
        <p:spPr>
          <a:xfrm>
            <a:off x="4295867" y="3747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6" grpId="0"/>
      <p:bldP spid="35" grpId="0"/>
      <p:bldP spid="27" grpId="0" animBg="1"/>
      <p:bldP spid="28" grpId="0" animBg="1"/>
      <p:bldP spid="29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extLst>
              <a:ext uri="{FF2B5EF4-FFF2-40B4-BE49-F238E27FC236}">
                <a16:creationId xmlns:a16="http://schemas.microsoft.com/office/drawing/2014/main" id="{7065A345-AC5E-7261-30EA-A83E2188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29" b="87830"/>
          <a:stretch>
            <a:fillRect/>
          </a:stretch>
        </p:blipFill>
        <p:spPr bwMode="auto">
          <a:xfrm>
            <a:off x="5302681" y="260668"/>
            <a:ext cx="1861690" cy="59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>
            <a:extLst>
              <a:ext uri="{FF2B5EF4-FFF2-40B4-BE49-F238E27FC236}">
                <a16:creationId xmlns:a16="http://schemas.microsoft.com/office/drawing/2014/main" id="{6D256FFF-CF0F-09CF-EADE-0B3C5E7B1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11737" r="49242" b="46207"/>
          <a:stretch>
            <a:fillRect/>
          </a:stretch>
        </p:blipFill>
        <p:spPr bwMode="auto">
          <a:xfrm>
            <a:off x="920892" y="1417320"/>
            <a:ext cx="4658446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>
            <a:extLst>
              <a:ext uri="{FF2B5EF4-FFF2-40B4-BE49-F238E27FC236}">
                <a16:creationId xmlns:a16="http://schemas.microsoft.com/office/drawing/2014/main" id="{2E8ACCB7-6D5C-F295-B244-2C77512E1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72" t="10709" b="43628"/>
          <a:stretch>
            <a:fillRect/>
          </a:stretch>
        </p:blipFill>
        <p:spPr bwMode="auto">
          <a:xfrm>
            <a:off x="5796155" y="1417320"/>
            <a:ext cx="4959829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>
            <a:extLst>
              <a:ext uri="{FF2B5EF4-FFF2-40B4-BE49-F238E27FC236}">
                <a16:creationId xmlns:a16="http://schemas.microsoft.com/office/drawing/2014/main" id="{CDC09552-9686-9FEF-75DC-327888CCA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0" t="57434" r="1253"/>
          <a:stretch>
            <a:fillRect/>
          </a:stretch>
        </p:blipFill>
        <p:spPr bwMode="auto">
          <a:xfrm>
            <a:off x="5796155" y="4085142"/>
            <a:ext cx="4884414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4">
            <a:extLst>
              <a:ext uri="{FF2B5EF4-FFF2-40B4-BE49-F238E27FC236}">
                <a16:creationId xmlns:a16="http://schemas.microsoft.com/office/drawing/2014/main" id="{2A00F8EF-84CC-A898-FED4-16D11F5B5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57434" r="48625"/>
          <a:stretch>
            <a:fillRect/>
          </a:stretch>
        </p:blipFill>
        <p:spPr bwMode="auto">
          <a:xfrm>
            <a:off x="920892" y="3781865"/>
            <a:ext cx="4658446" cy="269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019F23C-3142-887B-0E5F-ADDFF209C29A}"/>
              </a:ext>
            </a:extLst>
          </p:cNvPr>
          <p:cNvSpPr/>
          <p:nvPr/>
        </p:nvSpPr>
        <p:spPr>
          <a:xfrm>
            <a:off x="9697055" y="1417320"/>
            <a:ext cx="545011" cy="45357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E7EE88C-8EA8-ADD1-17B1-6C2B788222C2}"/>
              </a:ext>
            </a:extLst>
          </p:cNvPr>
          <p:cNvSpPr/>
          <p:nvPr/>
        </p:nvSpPr>
        <p:spPr>
          <a:xfrm>
            <a:off x="9073470" y="3399786"/>
            <a:ext cx="545011" cy="45357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8230C1-A4FB-40DA-FB30-180C5E192320}"/>
              </a:ext>
            </a:extLst>
          </p:cNvPr>
          <p:cNvSpPr/>
          <p:nvPr/>
        </p:nvSpPr>
        <p:spPr>
          <a:xfrm>
            <a:off x="4151664" y="3800564"/>
            <a:ext cx="545011" cy="45357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356F2B-D718-7223-DE78-AD088ED16826}"/>
              </a:ext>
            </a:extLst>
          </p:cNvPr>
          <p:cNvSpPr/>
          <p:nvPr/>
        </p:nvSpPr>
        <p:spPr>
          <a:xfrm>
            <a:off x="4151664" y="5929314"/>
            <a:ext cx="545011" cy="45357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A1C98A2-923F-69C2-7B15-BE9E265C2064}"/>
              </a:ext>
            </a:extLst>
          </p:cNvPr>
          <p:cNvSpPr/>
          <p:nvPr/>
        </p:nvSpPr>
        <p:spPr>
          <a:xfrm>
            <a:off x="9424549" y="4083867"/>
            <a:ext cx="545011" cy="45357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803390A-F2FA-F121-16C6-B3486B3ACD57}"/>
              </a:ext>
            </a:extLst>
          </p:cNvPr>
          <p:cNvSpPr/>
          <p:nvPr/>
        </p:nvSpPr>
        <p:spPr>
          <a:xfrm>
            <a:off x="9697055" y="5798509"/>
            <a:ext cx="545011" cy="45357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023340AE-19A0-F8BD-3732-059A71F770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609" y="260668"/>
            <a:ext cx="2838206" cy="741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ộ sưu tập">
  <a:themeElements>
    <a:clrScheme name="Bộ sưu tập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Bộ sưu tập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ộ sưu tập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2462</TotalTime>
  <Words>233</Words>
  <Application>Microsoft Office PowerPoint</Application>
  <PresentationFormat>Widescreen</PresentationFormat>
  <Paragraphs>51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Barlow Condensed Black</vt:lpstr>
      <vt:lpstr>Calibri</vt:lpstr>
      <vt:lpstr>Gill Sans MT</vt:lpstr>
      <vt:lpstr>Great Vibes</vt:lpstr>
      <vt:lpstr>Open Sans</vt:lpstr>
      <vt:lpstr>Sigmar One</vt:lpstr>
      <vt:lpstr>Times New Roman</vt:lpstr>
      <vt:lpstr>Bộ sưu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THANHPHU</cp:lastModifiedBy>
  <cp:revision>212</cp:revision>
  <dcterms:created xsi:type="dcterms:W3CDTF">2020-08-07T01:41:03Z</dcterms:created>
  <dcterms:modified xsi:type="dcterms:W3CDTF">2025-11-14T03:47:43Z</dcterms:modified>
</cp:coreProperties>
</file>