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1"/>
  </p:notesMasterIdLst>
  <p:sldIdLst>
    <p:sldId id="257" r:id="rId2"/>
    <p:sldId id="262" r:id="rId3"/>
    <p:sldId id="263" r:id="rId4"/>
    <p:sldId id="264" r:id="rId5"/>
    <p:sldId id="275" r:id="rId6"/>
    <p:sldId id="276" r:id="rId7"/>
    <p:sldId id="277" r:id="rId8"/>
    <p:sldId id="278" r:id="rId9"/>
    <p:sldId id="279" r:id="rId10"/>
    <p:sldId id="274" r:id="rId11"/>
    <p:sldId id="280" r:id="rId12"/>
    <p:sldId id="282" r:id="rId13"/>
    <p:sldId id="281" r:id="rId14"/>
    <p:sldId id="283" r:id="rId15"/>
    <p:sldId id="285" r:id="rId16"/>
    <p:sldId id="286" r:id="rId17"/>
    <p:sldId id="284" r:id="rId18"/>
    <p:sldId id="287" r:id="rId19"/>
    <p:sldId id="345" r:id="rId20"/>
  </p:sldIdLst>
  <p:sldSz cx="12192000" cy="6858000"/>
  <p:notesSz cx="6858000" cy="9144000"/>
  <p:defaultTex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4269"/>
    <a:srgbClr val="FF4F8B"/>
    <a:srgbClr val="F7651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643"/>
    <p:restoredTop sz="95934"/>
  </p:normalViewPr>
  <p:slideViewPr>
    <p:cSldViewPr snapToGrid="0" snapToObjects="1">
      <p:cViewPr varScale="1">
        <p:scale>
          <a:sx n="72" d="100"/>
          <a:sy n="72" d="100"/>
        </p:scale>
        <p:origin x="39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548411-4713-DE44-AED1-39378B4A751E}" type="datetimeFigureOut">
              <a:rPr lang="en-VN" smtClean="0"/>
              <a:t>11/13/2025</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515C58-0203-C442-A056-9D50B3639768}" type="slidenum">
              <a:rPr lang="en-VN" smtClean="0"/>
              <a:t>‹#›</a:t>
            </a:fld>
            <a:endParaRPr lang="en-VN"/>
          </a:p>
        </p:txBody>
      </p:sp>
    </p:spTree>
    <p:extLst>
      <p:ext uri="{BB962C8B-B14F-4D97-AF65-F5344CB8AC3E}">
        <p14:creationId xmlns:p14="http://schemas.microsoft.com/office/powerpoint/2010/main" val="1796601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5A43B-90CA-4AEA-8A15-6AE6941CC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703324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5A43B-90CA-4AEA-8A15-6AE6941CC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1792768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5A43B-90CA-4AEA-8A15-6AE6941CC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0533012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5A43B-90CA-4AEA-8A15-6AE6941CC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0937467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5A43B-90CA-4AEA-8A15-6AE6941CC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49606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5A43B-90CA-4AEA-8A15-6AE6941CC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8638222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5A43B-90CA-4AEA-8A15-6AE6941CC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4198278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5A43B-90CA-4AEA-8A15-6AE6941CC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024276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5A43B-90CA-4AEA-8A15-6AE6941CC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578323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5A43B-90CA-4AEA-8A15-6AE6941CC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798235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5A43B-90CA-4AEA-8A15-6AE6941CC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90063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5A43B-90CA-4AEA-8A15-6AE6941CC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19680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5A43B-90CA-4AEA-8A15-6AE6941CC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5382734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5A43B-90CA-4AEA-8A15-6AE6941CC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385728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5A43B-90CA-4AEA-8A15-6AE6941CC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0626147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5A43B-90CA-4AEA-8A15-6AE6941CC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0315571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5A43B-90CA-4AEA-8A15-6AE6941CC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382358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5A43B-90CA-4AEA-8A15-6AE6941CC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071908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14AA1ED-E21D-46D2-AB3E-A918A87EFBDA}" type="datetimeFigureOut">
              <a:rPr lang="zh-CN" altLang="en-US" smtClean="0"/>
              <a:t>2025/11/13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9887D74A-A5CC-4166-A52D-4148B57FB2DF}" type="slidenum">
              <a:rPr lang="zh-CN" altLang="en-US" smtClean="0"/>
              <a:t>‹#›</a:t>
            </a:fld>
            <a:endParaRPr lang="zh-CN" altLang="en-US"/>
          </a:p>
        </p:txBody>
      </p:sp>
    </p:spTree>
    <p:extLst>
      <p:ext uri="{BB962C8B-B14F-4D97-AF65-F5344CB8AC3E}">
        <p14:creationId xmlns:p14="http://schemas.microsoft.com/office/powerpoint/2010/main" val="32008111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14AA1ED-E21D-46D2-AB3E-A918A87EFBDA}" type="datetimeFigureOut">
              <a:rPr lang="zh-CN" altLang="en-US" smtClean="0"/>
              <a:t>2025/11/13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9887D74A-A5CC-4166-A52D-4148B57FB2DF}" type="slidenum">
              <a:rPr lang="zh-CN" altLang="en-US" smtClean="0"/>
              <a:t>‹#›</a:t>
            </a:fld>
            <a:endParaRPr lang="zh-CN" altLang="en-US"/>
          </a:p>
        </p:txBody>
      </p:sp>
    </p:spTree>
    <p:extLst>
      <p:ext uri="{BB962C8B-B14F-4D97-AF65-F5344CB8AC3E}">
        <p14:creationId xmlns:p14="http://schemas.microsoft.com/office/powerpoint/2010/main" val="16735995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14AA1ED-E21D-46D2-AB3E-A918A87EFBDA}" type="datetimeFigureOut">
              <a:rPr lang="zh-CN" altLang="en-US" smtClean="0"/>
              <a:t>2025/11/13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9887D74A-A5CC-4166-A52D-4148B57FB2DF}" type="slidenum">
              <a:rPr lang="zh-CN" altLang="en-US" smtClean="0"/>
              <a:t>‹#›</a:t>
            </a:fld>
            <a:endParaRPr lang="zh-CN" altLang="en-US"/>
          </a:p>
        </p:txBody>
      </p:sp>
    </p:spTree>
    <p:extLst>
      <p:ext uri="{BB962C8B-B14F-4D97-AF65-F5344CB8AC3E}">
        <p14:creationId xmlns:p14="http://schemas.microsoft.com/office/powerpoint/2010/main" val="37603834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14AA1ED-E21D-46D2-AB3E-A918A87EFBDA}" type="datetimeFigureOut">
              <a:rPr lang="zh-CN" altLang="en-US" smtClean="0"/>
              <a:t>2025/11/13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9887D74A-A5CC-4166-A52D-4148B57FB2DF}" type="slidenum">
              <a:rPr lang="zh-CN" altLang="en-US" smtClean="0"/>
              <a:t>‹#›</a:t>
            </a:fld>
            <a:endParaRPr lang="zh-CN" altLang="en-US"/>
          </a:p>
        </p:txBody>
      </p:sp>
    </p:spTree>
    <p:extLst>
      <p:ext uri="{BB962C8B-B14F-4D97-AF65-F5344CB8AC3E}">
        <p14:creationId xmlns:p14="http://schemas.microsoft.com/office/powerpoint/2010/main" val="35586584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14AA1ED-E21D-46D2-AB3E-A918A87EFBDA}" type="datetimeFigureOut">
              <a:rPr lang="zh-CN" altLang="en-US" smtClean="0"/>
              <a:t>2025/11/13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9887D74A-A5CC-4166-A52D-4148B57FB2DF}" type="slidenum">
              <a:rPr lang="zh-CN" altLang="en-US" smtClean="0"/>
              <a:t>‹#›</a:t>
            </a:fld>
            <a:endParaRPr lang="zh-CN" altLang="en-US"/>
          </a:p>
        </p:txBody>
      </p:sp>
    </p:spTree>
    <p:extLst>
      <p:ext uri="{BB962C8B-B14F-4D97-AF65-F5344CB8AC3E}">
        <p14:creationId xmlns:p14="http://schemas.microsoft.com/office/powerpoint/2010/main" val="27519394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414AA1ED-E21D-46D2-AB3E-A918A87EFBDA}" type="datetimeFigureOut">
              <a:rPr lang="zh-CN" altLang="en-US" smtClean="0"/>
              <a:t>2025/11/13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9887D74A-A5CC-4166-A52D-4148B57FB2DF}" type="slidenum">
              <a:rPr lang="zh-CN" altLang="en-US" smtClean="0"/>
              <a:t>‹#›</a:t>
            </a:fld>
            <a:endParaRPr lang="zh-CN" altLang="en-US"/>
          </a:p>
        </p:txBody>
      </p:sp>
    </p:spTree>
    <p:extLst>
      <p:ext uri="{BB962C8B-B14F-4D97-AF65-F5344CB8AC3E}">
        <p14:creationId xmlns:p14="http://schemas.microsoft.com/office/powerpoint/2010/main" val="39836634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414AA1ED-E21D-46D2-AB3E-A918A87EFBDA}" type="datetimeFigureOut">
              <a:rPr lang="zh-CN" altLang="en-US" smtClean="0"/>
              <a:t>2025/11/13</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9887D74A-A5CC-4166-A52D-4148B57FB2DF}" type="slidenum">
              <a:rPr lang="zh-CN" altLang="en-US" smtClean="0"/>
              <a:t>‹#›</a:t>
            </a:fld>
            <a:endParaRPr lang="zh-CN" altLang="en-US"/>
          </a:p>
        </p:txBody>
      </p:sp>
    </p:spTree>
    <p:extLst>
      <p:ext uri="{BB962C8B-B14F-4D97-AF65-F5344CB8AC3E}">
        <p14:creationId xmlns:p14="http://schemas.microsoft.com/office/powerpoint/2010/main" val="5175608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414AA1ED-E21D-46D2-AB3E-A918A87EFBDA}" type="datetimeFigureOut">
              <a:rPr lang="zh-CN" altLang="en-US" smtClean="0"/>
              <a:t>2025/11/13</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9887D74A-A5CC-4166-A52D-4148B57FB2DF}" type="slidenum">
              <a:rPr lang="zh-CN" altLang="en-US" smtClean="0"/>
              <a:t>‹#›</a:t>
            </a:fld>
            <a:endParaRPr lang="zh-CN" altLang="en-US"/>
          </a:p>
        </p:txBody>
      </p:sp>
    </p:spTree>
    <p:extLst>
      <p:ext uri="{BB962C8B-B14F-4D97-AF65-F5344CB8AC3E}">
        <p14:creationId xmlns:p14="http://schemas.microsoft.com/office/powerpoint/2010/main" val="41709713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414AA1ED-E21D-46D2-AB3E-A918A87EFBDA}" type="datetimeFigureOut">
              <a:rPr lang="zh-CN" altLang="en-US" smtClean="0"/>
              <a:t>2025/11/13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9887D74A-A5CC-4166-A52D-4148B57FB2DF}" type="slidenum">
              <a:rPr lang="zh-CN" altLang="en-US" smtClean="0"/>
              <a:t>‹#›</a:t>
            </a:fld>
            <a:endParaRPr lang="zh-CN" altLang="en-US"/>
          </a:p>
        </p:txBody>
      </p:sp>
    </p:spTree>
    <p:extLst>
      <p:ext uri="{BB962C8B-B14F-4D97-AF65-F5344CB8AC3E}">
        <p14:creationId xmlns:p14="http://schemas.microsoft.com/office/powerpoint/2010/main" val="24757544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414AA1ED-E21D-46D2-AB3E-A918A87EFBDA}" type="datetimeFigureOut">
              <a:rPr lang="zh-CN" altLang="en-US" smtClean="0"/>
              <a:t>2025/11/13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9887D74A-A5CC-4166-A52D-4148B57FB2DF}" type="slidenum">
              <a:rPr lang="zh-CN" altLang="en-US" smtClean="0"/>
              <a:t>‹#›</a:t>
            </a:fld>
            <a:endParaRPr lang="zh-CN" altLang="en-US"/>
          </a:p>
        </p:txBody>
      </p:sp>
    </p:spTree>
    <p:extLst>
      <p:ext uri="{BB962C8B-B14F-4D97-AF65-F5344CB8AC3E}">
        <p14:creationId xmlns:p14="http://schemas.microsoft.com/office/powerpoint/2010/main" val="24168878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414AA1ED-E21D-46D2-AB3E-A918A87EFBDA}" type="datetimeFigureOut">
              <a:rPr lang="zh-CN" altLang="en-US" smtClean="0"/>
              <a:t>2025/11/13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9887D74A-A5CC-4166-A52D-4148B57FB2DF}" type="slidenum">
              <a:rPr lang="zh-CN" altLang="en-US" smtClean="0"/>
              <a:t>‹#›</a:t>
            </a:fld>
            <a:endParaRPr lang="zh-CN" altLang="en-US"/>
          </a:p>
        </p:txBody>
      </p:sp>
    </p:spTree>
    <p:extLst>
      <p:ext uri="{BB962C8B-B14F-4D97-AF65-F5344CB8AC3E}">
        <p14:creationId xmlns:p14="http://schemas.microsoft.com/office/powerpoint/2010/main" val="3949215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BC51994B-C4AC-B502-19B9-3877FD88E501}"/>
              </a:ext>
            </a:extLst>
          </p:cNvPr>
          <p:cNvGrpSpPr/>
          <p:nvPr userDrawn="1"/>
        </p:nvGrpSpPr>
        <p:grpSpPr>
          <a:xfrm>
            <a:off x="-4122455" y="0"/>
            <a:ext cx="4326052" cy="2928084"/>
            <a:chOff x="6278216" y="1917262"/>
            <a:chExt cx="4339742" cy="2928084"/>
          </a:xfrm>
        </p:grpSpPr>
        <p:pic>
          <p:nvPicPr>
            <p:cNvPr id="13" name="Picture 12">
              <a:extLst>
                <a:ext uri="{FF2B5EF4-FFF2-40B4-BE49-F238E27FC236}">
                  <a16:creationId xmlns:a16="http://schemas.microsoft.com/office/drawing/2014/main" id="{1F0AEA19-6E55-9C9F-80D0-0C33005A64F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284860" y="2206135"/>
              <a:ext cx="2313051" cy="1985355"/>
            </a:xfrm>
            <a:prstGeom prst="rect">
              <a:avLst/>
            </a:prstGeom>
          </p:spPr>
        </p:pic>
        <p:sp>
          <p:nvSpPr>
            <p:cNvPr id="14" name="Freeform: Shape 13">
              <a:extLst>
                <a:ext uri="{FF2B5EF4-FFF2-40B4-BE49-F238E27FC236}">
                  <a16:creationId xmlns:a16="http://schemas.microsoft.com/office/drawing/2014/main" id="{B53C5D4D-0A39-5A59-026C-C9480DBF3A38}"/>
                </a:ext>
              </a:extLst>
            </p:cNvPr>
            <p:cNvSpPr/>
            <p:nvPr userDrawn="1"/>
          </p:nvSpPr>
          <p:spPr>
            <a:xfrm>
              <a:off x="6678548" y="1917262"/>
              <a:ext cx="3140771"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TextBox 14">
              <a:extLst>
                <a:ext uri="{FF2B5EF4-FFF2-40B4-BE49-F238E27FC236}">
                  <a16:creationId xmlns:a16="http://schemas.microsoft.com/office/drawing/2014/main" id="{4737AC8C-D424-7679-EB07-5C13D29AEB43}"/>
                </a:ext>
              </a:extLst>
            </p:cNvPr>
            <p:cNvSpPr txBox="1"/>
            <p:nvPr userDrawn="1"/>
          </p:nvSpPr>
          <p:spPr>
            <a:xfrm>
              <a:off x="7055892" y="4133718"/>
              <a:ext cx="3562066" cy="369332"/>
            </a:xfrm>
            <a:prstGeom prst="rect">
              <a:avLst/>
            </a:prstGeom>
            <a:noFill/>
          </p:spPr>
          <p:txBody>
            <a:bodyPr wrap="square" rtlCol="0">
              <a:spAutoFit/>
            </a:bodyPr>
            <a:lstStyle/>
            <a:p>
              <a:r>
                <a:rPr lang="en-US" b="1"/>
                <a:t>GIÁO ÁN ĐƯỢC CHIA SẺ TẠI</a:t>
              </a:r>
            </a:p>
          </p:txBody>
        </p:sp>
        <p:sp>
          <p:nvSpPr>
            <p:cNvPr id="16" name="TextBox 15">
              <a:extLst>
                <a:ext uri="{FF2B5EF4-FFF2-40B4-BE49-F238E27FC236}">
                  <a16:creationId xmlns:a16="http://schemas.microsoft.com/office/drawing/2014/main" id="{181E564E-EFE3-A2A4-5709-F5B269868BAD}"/>
                </a:ext>
              </a:extLst>
            </p:cNvPr>
            <p:cNvSpPr txBox="1"/>
            <p:nvPr userDrawn="1"/>
          </p:nvSpPr>
          <p:spPr>
            <a:xfrm>
              <a:off x="6278216" y="4476014"/>
              <a:ext cx="4326340" cy="369332"/>
            </a:xfrm>
            <a:prstGeom prst="rect">
              <a:avLst/>
            </a:prstGeom>
            <a:noFill/>
          </p:spPr>
          <p:txBody>
            <a:bodyPr wrap="square" rtlCol="0">
              <a:spAutoFit/>
            </a:bodyPr>
            <a:lstStyle/>
            <a:p>
              <a:r>
                <a:rPr lang="en-US" b="1">
                  <a:solidFill>
                    <a:srgbClr val="FF0000"/>
                  </a:solidFill>
                </a:rPr>
                <a:t>https://www.hanhtranggiaovien.com</a:t>
              </a:r>
            </a:p>
          </p:txBody>
        </p:sp>
      </p:grpSp>
    </p:spTree>
    <p:extLst>
      <p:ext uri="{BB962C8B-B14F-4D97-AF65-F5344CB8AC3E}">
        <p14:creationId xmlns:p14="http://schemas.microsoft.com/office/powerpoint/2010/main" val="5314783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em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7.emf"/></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4.png"/><Relationship Id="rId5" Type="http://schemas.microsoft.com/office/2007/relationships/hdphoto" Target="../media/hdphoto2.wdp"/><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4.png"/><Relationship Id="rId5" Type="http://schemas.microsoft.com/office/2007/relationships/hdphoto" Target="../media/hdphoto2.wdp"/><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5.emf"/><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7.emf"/><Relationship Id="rId5" Type="http://schemas.openxmlformats.org/officeDocument/2006/relationships/image" Target="../media/image26.jpe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9.emf"/><Relationship Id="rId5" Type="http://schemas.microsoft.com/office/2007/relationships/hdphoto" Target="../media/hdphoto3.wdp"/><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32.emf"/><Relationship Id="rId4" Type="http://schemas.openxmlformats.org/officeDocument/2006/relationships/oleObject" Target="../embeddings/oleObject1.bin"/></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7.emf"/><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9.emf"/><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0.png"/><Relationship Id="rId5" Type="http://schemas.openxmlformats.org/officeDocument/2006/relationships/image" Target="../media/image2.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1.emf"/><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14.emf"/><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a:extLst>
              <a:ext uri="{28A0092B-C50C-407E-A947-70E740481C1C}">
                <a14:useLocalDpi xmlns:a14="http://schemas.microsoft.com/office/drawing/2010/main" val="0"/>
              </a:ext>
            </a:extLst>
          </a:blip>
          <a:srcRect l="9643" r="26340" b="-255"/>
          <a:stretch/>
        </p:blipFill>
        <p:spPr>
          <a:xfrm>
            <a:off x="-27842" y="-1"/>
            <a:ext cx="12192000" cy="6858000"/>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64537" y="1719942"/>
            <a:ext cx="5665334" cy="5138057"/>
          </a:xfrm>
          <a:prstGeom prst="rect">
            <a:avLst/>
          </a:prstGeom>
        </p:spPr>
      </p:pic>
      <p:grpSp>
        <p:nvGrpSpPr>
          <p:cNvPr id="19" name="组合 18"/>
          <p:cNvGrpSpPr/>
          <p:nvPr/>
        </p:nvGrpSpPr>
        <p:grpSpPr>
          <a:xfrm>
            <a:off x="1875692" y="0"/>
            <a:ext cx="4384431" cy="2044829"/>
            <a:chOff x="8033656" y="3773347"/>
            <a:chExt cx="1422860" cy="893868"/>
          </a:xfrm>
        </p:grpSpPr>
        <p:sp>
          <p:nvSpPr>
            <p:cNvPr id="17" name="云形 16"/>
            <p:cNvSpPr/>
            <p:nvPr/>
          </p:nvSpPr>
          <p:spPr>
            <a:xfrm>
              <a:off x="8033656" y="3773347"/>
              <a:ext cx="1422860" cy="893868"/>
            </a:xfrm>
            <a:prstGeom prst="cloud">
              <a:avLst/>
            </a:prstGeom>
            <a:solidFill>
              <a:srgbClr val="FFFFF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云形 17"/>
            <p:cNvSpPr/>
            <p:nvPr/>
          </p:nvSpPr>
          <p:spPr>
            <a:xfrm>
              <a:off x="8161051" y="3883306"/>
              <a:ext cx="1168069" cy="673949"/>
            </a:xfrm>
            <a:prstGeom prst="cloud">
              <a:avLst/>
            </a:prstGeom>
            <a:solidFill>
              <a:srgbClr val="F59BA7"/>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pic>
        <p:nvPicPr>
          <p:cNvPr id="5" name="Picture 4">
            <a:extLst>
              <a:ext uri="{FF2B5EF4-FFF2-40B4-BE49-F238E27FC236}">
                <a16:creationId xmlns:a16="http://schemas.microsoft.com/office/drawing/2014/main" id="{9D5DE25A-D131-0348-8922-B0CDDA1AB6CD}"/>
              </a:ext>
            </a:extLst>
          </p:cNvPr>
          <p:cNvPicPr>
            <a:picLocks noChangeAspect="1"/>
          </p:cNvPicPr>
          <p:nvPr/>
        </p:nvPicPr>
        <p:blipFill>
          <a:blip r:embed="rId5"/>
          <a:stretch>
            <a:fillRect/>
          </a:stretch>
        </p:blipFill>
        <p:spPr>
          <a:xfrm>
            <a:off x="2452812" y="139634"/>
            <a:ext cx="9842500" cy="6083300"/>
          </a:xfrm>
          <a:prstGeom prst="rect">
            <a:avLst/>
          </a:prstGeom>
        </p:spPr>
      </p:pic>
    </p:spTree>
    <p:extLst>
      <p:ext uri="{BB962C8B-B14F-4D97-AF65-F5344CB8AC3E}">
        <p14:creationId xmlns:p14="http://schemas.microsoft.com/office/powerpoint/2010/main" val="5745819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31"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1000" fill="hold"/>
                                        <p:tgtEl>
                                          <p:spTgt spid="19"/>
                                        </p:tgtEl>
                                        <p:attrNameLst>
                                          <p:attrName>ppt_w</p:attrName>
                                        </p:attrNameLst>
                                      </p:cBhvr>
                                      <p:tavLst>
                                        <p:tav tm="0">
                                          <p:val>
                                            <p:fltVal val="0"/>
                                          </p:val>
                                        </p:tav>
                                        <p:tav tm="100000">
                                          <p:val>
                                            <p:strVal val="#ppt_w"/>
                                          </p:val>
                                        </p:tav>
                                      </p:tavLst>
                                    </p:anim>
                                    <p:anim calcmode="lin" valueType="num">
                                      <p:cBhvr>
                                        <p:cTn id="13" dur="1000" fill="hold"/>
                                        <p:tgtEl>
                                          <p:spTgt spid="19"/>
                                        </p:tgtEl>
                                        <p:attrNameLst>
                                          <p:attrName>ppt_h</p:attrName>
                                        </p:attrNameLst>
                                      </p:cBhvr>
                                      <p:tavLst>
                                        <p:tav tm="0">
                                          <p:val>
                                            <p:fltVal val="0"/>
                                          </p:val>
                                        </p:tav>
                                        <p:tav tm="100000">
                                          <p:val>
                                            <p:strVal val="#ppt_h"/>
                                          </p:val>
                                        </p:tav>
                                      </p:tavLst>
                                    </p:anim>
                                    <p:anim calcmode="lin" valueType="num">
                                      <p:cBhvr>
                                        <p:cTn id="14" dur="1000" fill="hold"/>
                                        <p:tgtEl>
                                          <p:spTgt spid="19"/>
                                        </p:tgtEl>
                                        <p:attrNameLst>
                                          <p:attrName>style.rotation</p:attrName>
                                        </p:attrNameLst>
                                      </p:cBhvr>
                                      <p:tavLst>
                                        <p:tav tm="0">
                                          <p:val>
                                            <p:fltVal val="90"/>
                                          </p:val>
                                        </p:tav>
                                        <p:tav tm="100000">
                                          <p:val>
                                            <p:fltVal val="0"/>
                                          </p:val>
                                        </p:tav>
                                      </p:tavLst>
                                    </p:anim>
                                    <p:animEffect transition="in" filter="fade">
                                      <p:cBhvr>
                                        <p:cTn id="15" dur="10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checkerboard(across)">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l="14737" t="4758" r="34559" b="11319"/>
          <a:stretch/>
        </p:blipFill>
        <p:spPr>
          <a:xfrm>
            <a:off x="0" y="7886"/>
            <a:ext cx="12192001" cy="6858000"/>
          </a:xfrm>
          <a:prstGeom prst="rect">
            <a:avLst/>
          </a:prstGeom>
        </p:spPr>
      </p:pic>
      <p:sp>
        <p:nvSpPr>
          <p:cNvPr id="11" name="Freeform 34"/>
          <p:cNvSpPr>
            <a:spLocks noEditPoints="1"/>
          </p:cNvSpPr>
          <p:nvPr/>
        </p:nvSpPr>
        <p:spPr bwMode="auto">
          <a:xfrm>
            <a:off x="914537" y="1919136"/>
            <a:ext cx="514226" cy="441710"/>
          </a:xfrm>
          <a:custGeom>
            <a:avLst/>
            <a:gdLst>
              <a:gd name="T0" fmla="*/ 35 w 144"/>
              <a:gd name="T1" fmla="*/ 17 h 132"/>
              <a:gd name="T2" fmla="*/ 109 w 144"/>
              <a:gd name="T3" fmla="*/ 17 h 132"/>
              <a:gd name="T4" fmla="*/ 117 w 144"/>
              <a:gd name="T5" fmla="*/ 9 h 132"/>
              <a:gd name="T6" fmla="*/ 109 w 144"/>
              <a:gd name="T7" fmla="*/ 0 h 132"/>
              <a:gd name="T8" fmla="*/ 35 w 144"/>
              <a:gd name="T9" fmla="*/ 0 h 132"/>
              <a:gd name="T10" fmla="*/ 27 w 144"/>
              <a:gd name="T11" fmla="*/ 9 h 132"/>
              <a:gd name="T12" fmla="*/ 35 w 144"/>
              <a:gd name="T13" fmla="*/ 17 h 132"/>
              <a:gd name="T14" fmla="*/ 109 w 144"/>
              <a:gd name="T15" fmla="*/ 25 h 132"/>
              <a:gd name="T16" fmla="*/ 109 w 144"/>
              <a:gd name="T17" fmla="*/ 25 h 132"/>
              <a:gd name="T18" fmla="*/ 35 w 144"/>
              <a:gd name="T19" fmla="*/ 25 h 132"/>
              <a:gd name="T20" fmla="*/ 35 w 144"/>
              <a:gd name="T21" fmla="*/ 25 h 132"/>
              <a:gd name="T22" fmla="*/ 16 w 144"/>
              <a:gd name="T23" fmla="*/ 67 h 132"/>
              <a:gd name="T24" fmla="*/ 52 w 144"/>
              <a:gd name="T25" fmla="*/ 93 h 132"/>
              <a:gd name="T26" fmla="*/ 64 w 144"/>
              <a:gd name="T27" fmla="*/ 107 h 132"/>
              <a:gd name="T28" fmla="*/ 64 w 144"/>
              <a:gd name="T29" fmla="*/ 116 h 132"/>
              <a:gd name="T30" fmla="*/ 66 w 144"/>
              <a:gd name="T31" fmla="*/ 117 h 132"/>
              <a:gd name="T32" fmla="*/ 64 w 144"/>
              <a:gd name="T33" fmla="*/ 120 h 132"/>
              <a:gd name="T34" fmla="*/ 47 w 144"/>
              <a:gd name="T35" fmla="*/ 120 h 132"/>
              <a:gd name="T36" fmla="*/ 39 w 144"/>
              <a:gd name="T37" fmla="*/ 128 h 132"/>
              <a:gd name="T38" fmla="*/ 39 w 144"/>
              <a:gd name="T39" fmla="*/ 132 h 132"/>
              <a:gd name="T40" fmla="*/ 105 w 144"/>
              <a:gd name="T41" fmla="*/ 132 h 132"/>
              <a:gd name="T42" fmla="*/ 105 w 144"/>
              <a:gd name="T43" fmla="*/ 128 h 132"/>
              <a:gd name="T44" fmla="*/ 97 w 144"/>
              <a:gd name="T45" fmla="*/ 120 h 132"/>
              <a:gd name="T46" fmla="*/ 80 w 144"/>
              <a:gd name="T47" fmla="*/ 120 h 132"/>
              <a:gd name="T48" fmla="*/ 78 w 144"/>
              <a:gd name="T49" fmla="*/ 117 h 132"/>
              <a:gd name="T50" fmla="*/ 80 w 144"/>
              <a:gd name="T51" fmla="*/ 116 h 132"/>
              <a:gd name="T52" fmla="*/ 80 w 144"/>
              <a:gd name="T53" fmla="*/ 107 h 132"/>
              <a:gd name="T54" fmla="*/ 92 w 144"/>
              <a:gd name="T55" fmla="*/ 93 h 132"/>
              <a:gd name="T56" fmla="*/ 127 w 144"/>
              <a:gd name="T57" fmla="*/ 67 h 132"/>
              <a:gd name="T58" fmla="*/ 109 w 144"/>
              <a:gd name="T59" fmla="*/ 25 h 132"/>
              <a:gd name="T60" fmla="*/ 24 w 144"/>
              <a:gd name="T61" fmla="*/ 63 h 132"/>
              <a:gd name="T62" fmla="*/ 37 w 144"/>
              <a:gd name="T63" fmla="*/ 37 h 132"/>
              <a:gd name="T64" fmla="*/ 48 w 144"/>
              <a:gd name="T65" fmla="*/ 84 h 132"/>
              <a:gd name="T66" fmla="*/ 24 w 144"/>
              <a:gd name="T67" fmla="*/ 63 h 132"/>
              <a:gd name="T68" fmla="*/ 47 w 144"/>
              <a:gd name="T69" fmla="*/ 37 h 132"/>
              <a:gd name="T70" fmla="*/ 60 w 144"/>
              <a:gd name="T71" fmla="*/ 37 h 132"/>
              <a:gd name="T72" fmla="*/ 64 w 144"/>
              <a:gd name="T73" fmla="*/ 99 h 132"/>
              <a:gd name="T74" fmla="*/ 47 w 144"/>
              <a:gd name="T75" fmla="*/ 37 h 132"/>
              <a:gd name="T76" fmla="*/ 120 w 144"/>
              <a:gd name="T77" fmla="*/ 63 h 132"/>
              <a:gd name="T78" fmla="*/ 96 w 144"/>
              <a:gd name="T79" fmla="*/ 84 h 132"/>
              <a:gd name="T80" fmla="*/ 107 w 144"/>
              <a:gd name="T81" fmla="*/ 37 h 132"/>
              <a:gd name="T82" fmla="*/ 120 w 144"/>
              <a:gd name="T83" fmla="*/ 6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 h="132">
                <a:moveTo>
                  <a:pt x="35" y="17"/>
                </a:moveTo>
                <a:cubicBezTo>
                  <a:pt x="109" y="17"/>
                  <a:pt x="109" y="17"/>
                  <a:pt x="109" y="17"/>
                </a:cubicBezTo>
                <a:cubicBezTo>
                  <a:pt x="113" y="17"/>
                  <a:pt x="117" y="13"/>
                  <a:pt x="117" y="9"/>
                </a:cubicBezTo>
                <a:cubicBezTo>
                  <a:pt x="117" y="4"/>
                  <a:pt x="113" y="0"/>
                  <a:pt x="109" y="0"/>
                </a:cubicBezTo>
                <a:cubicBezTo>
                  <a:pt x="35" y="0"/>
                  <a:pt x="35" y="0"/>
                  <a:pt x="35" y="0"/>
                </a:cubicBezTo>
                <a:cubicBezTo>
                  <a:pt x="30" y="0"/>
                  <a:pt x="27" y="4"/>
                  <a:pt x="27" y="9"/>
                </a:cubicBezTo>
                <a:cubicBezTo>
                  <a:pt x="27" y="13"/>
                  <a:pt x="30" y="17"/>
                  <a:pt x="35" y="17"/>
                </a:cubicBezTo>
                <a:close/>
                <a:moveTo>
                  <a:pt x="109" y="25"/>
                </a:moveTo>
                <a:cubicBezTo>
                  <a:pt x="109" y="25"/>
                  <a:pt x="109" y="25"/>
                  <a:pt x="109" y="25"/>
                </a:cubicBezTo>
                <a:cubicBezTo>
                  <a:pt x="35" y="25"/>
                  <a:pt x="35" y="25"/>
                  <a:pt x="35" y="25"/>
                </a:cubicBezTo>
                <a:cubicBezTo>
                  <a:pt x="35" y="25"/>
                  <a:pt x="35" y="25"/>
                  <a:pt x="35" y="25"/>
                </a:cubicBezTo>
                <a:cubicBezTo>
                  <a:pt x="19" y="26"/>
                  <a:pt x="0" y="32"/>
                  <a:pt x="16" y="67"/>
                </a:cubicBezTo>
                <a:cubicBezTo>
                  <a:pt x="27" y="90"/>
                  <a:pt x="43" y="92"/>
                  <a:pt x="52" y="93"/>
                </a:cubicBezTo>
                <a:cubicBezTo>
                  <a:pt x="55" y="102"/>
                  <a:pt x="59" y="107"/>
                  <a:pt x="64" y="107"/>
                </a:cubicBezTo>
                <a:cubicBezTo>
                  <a:pt x="64" y="112"/>
                  <a:pt x="64" y="116"/>
                  <a:pt x="64" y="116"/>
                </a:cubicBezTo>
                <a:cubicBezTo>
                  <a:pt x="66" y="117"/>
                  <a:pt x="66" y="117"/>
                  <a:pt x="66" y="117"/>
                </a:cubicBezTo>
                <a:cubicBezTo>
                  <a:pt x="64" y="120"/>
                  <a:pt x="64" y="120"/>
                  <a:pt x="64" y="120"/>
                </a:cubicBezTo>
                <a:cubicBezTo>
                  <a:pt x="47" y="120"/>
                  <a:pt x="47" y="120"/>
                  <a:pt x="47" y="120"/>
                </a:cubicBezTo>
                <a:cubicBezTo>
                  <a:pt x="47" y="120"/>
                  <a:pt x="39" y="120"/>
                  <a:pt x="39" y="128"/>
                </a:cubicBezTo>
                <a:cubicBezTo>
                  <a:pt x="39" y="132"/>
                  <a:pt x="39" y="132"/>
                  <a:pt x="39" y="132"/>
                </a:cubicBezTo>
                <a:cubicBezTo>
                  <a:pt x="105" y="132"/>
                  <a:pt x="105" y="132"/>
                  <a:pt x="105" y="132"/>
                </a:cubicBezTo>
                <a:cubicBezTo>
                  <a:pt x="105" y="132"/>
                  <a:pt x="105" y="132"/>
                  <a:pt x="105" y="128"/>
                </a:cubicBezTo>
                <a:cubicBezTo>
                  <a:pt x="105" y="120"/>
                  <a:pt x="97" y="120"/>
                  <a:pt x="97" y="120"/>
                </a:cubicBezTo>
                <a:cubicBezTo>
                  <a:pt x="80" y="120"/>
                  <a:pt x="80" y="120"/>
                  <a:pt x="80" y="120"/>
                </a:cubicBezTo>
                <a:cubicBezTo>
                  <a:pt x="78" y="117"/>
                  <a:pt x="78" y="117"/>
                  <a:pt x="78" y="117"/>
                </a:cubicBezTo>
                <a:cubicBezTo>
                  <a:pt x="80" y="116"/>
                  <a:pt x="80" y="116"/>
                  <a:pt x="80" y="116"/>
                </a:cubicBezTo>
                <a:cubicBezTo>
                  <a:pt x="80" y="116"/>
                  <a:pt x="80" y="112"/>
                  <a:pt x="80" y="107"/>
                </a:cubicBezTo>
                <a:cubicBezTo>
                  <a:pt x="84" y="107"/>
                  <a:pt x="88" y="102"/>
                  <a:pt x="92" y="93"/>
                </a:cubicBezTo>
                <a:cubicBezTo>
                  <a:pt x="101" y="92"/>
                  <a:pt x="116" y="90"/>
                  <a:pt x="127" y="67"/>
                </a:cubicBezTo>
                <a:cubicBezTo>
                  <a:pt x="144" y="32"/>
                  <a:pt x="125" y="26"/>
                  <a:pt x="109" y="25"/>
                </a:cubicBezTo>
                <a:close/>
                <a:moveTo>
                  <a:pt x="24" y="63"/>
                </a:moveTo>
                <a:cubicBezTo>
                  <a:pt x="14" y="40"/>
                  <a:pt x="26" y="37"/>
                  <a:pt x="37" y="37"/>
                </a:cubicBezTo>
                <a:cubicBezTo>
                  <a:pt x="39" y="49"/>
                  <a:pt x="43" y="68"/>
                  <a:pt x="48" y="84"/>
                </a:cubicBezTo>
                <a:cubicBezTo>
                  <a:pt x="41" y="82"/>
                  <a:pt x="31" y="79"/>
                  <a:pt x="24" y="63"/>
                </a:cubicBezTo>
                <a:close/>
                <a:moveTo>
                  <a:pt x="47" y="37"/>
                </a:moveTo>
                <a:cubicBezTo>
                  <a:pt x="47" y="37"/>
                  <a:pt x="55" y="37"/>
                  <a:pt x="60" y="37"/>
                </a:cubicBezTo>
                <a:cubicBezTo>
                  <a:pt x="60" y="66"/>
                  <a:pt x="60" y="74"/>
                  <a:pt x="64" y="99"/>
                </a:cubicBezTo>
                <a:cubicBezTo>
                  <a:pt x="51" y="74"/>
                  <a:pt x="47" y="37"/>
                  <a:pt x="47" y="37"/>
                </a:cubicBezTo>
                <a:close/>
                <a:moveTo>
                  <a:pt x="120" y="63"/>
                </a:moveTo>
                <a:cubicBezTo>
                  <a:pt x="113" y="79"/>
                  <a:pt x="102" y="82"/>
                  <a:pt x="96" y="84"/>
                </a:cubicBezTo>
                <a:cubicBezTo>
                  <a:pt x="101" y="68"/>
                  <a:pt x="105" y="49"/>
                  <a:pt x="107" y="37"/>
                </a:cubicBezTo>
                <a:cubicBezTo>
                  <a:pt x="118" y="37"/>
                  <a:pt x="130" y="40"/>
                  <a:pt x="120" y="63"/>
                </a:cubicBezTo>
                <a:close/>
              </a:path>
            </a:pathLst>
          </a:custGeom>
          <a:solidFill>
            <a:srgbClr val="FF92A9"/>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49"/>
          <p:cNvSpPr/>
          <p:nvPr/>
        </p:nvSpPr>
        <p:spPr bwMode="auto">
          <a:xfrm>
            <a:off x="950667" y="3316002"/>
            <a:ext cx="379576" cy="454459"/>
          </a:xfrm>
          <a:custGeom>
            <a:avLst/>
            <a:gdLst>
              <a:gd name="T0" fmla="*/ 107 w 111"/>
              <a:gd name="T1" fmla="*/ 44 h 133"/>
              <a:gd name="T2" fmla="*/ 101 w 111"/>
              <a:gd name="T3" fmla="*/ 34 h 133"/>
              <a:gd name="T4" fmla="*/ 98 w 111"/>
              <a:gd name="T5" fmla="*/ 31 h 133"/>
              <a:gd name="T6" fmla="*/ 96 w 111"/>
              <a:gd name="T7" fmla="*/ 29 h 133"/>
              <a:gd name="T8" fmla="*/ 90 w 111"/>
              <a:gd name="T9" fmla="*/ 24 h 133"/>
              <a:gd name="T10" fmla="*/ 0 w 111"/>
              <a:gd name="T11" fmla="*/ 20 h 133"/>
              <a:gd name="T12" fmla="*/ 39 w 111"/>
              <a:gd name="T13" fmla="*/ 82 h 133"/>
              <a:gd name="T14" fmla="*/ 42 w 111"/>
              <a:gd name="T15" fmla="*/ 86 h 133"/>
              <a:gd name="T16" fmla="*/ 43 w 111"/>
              <a:gd name="T17" fmla="*/ 88 h 133"/>
              <a:gd name="T18" fmla="*/ 45 w 111"/>
              <a:gd name="T19" fmla="*/ 89 h 133"/>
              <a:gd name="T20" fmla="*/ 51 w 111"/>
              <a:gd name="T21" fmla="*/ 94 h 133"/>
              <a:gd name="T22" fmla="*/ 65 w 111"/>
              <a:gd name="T23" fmla="*/ 99 h 133"/>
              <a:gd name="T24" fmla="*/ 93 w 111"/>
              <a:gd name="T25" fmla="*/ 103 h 133"/>
              <a:gd name="T26" fmla="*/ 80 w 111"/>
              <a:gd name="T27" fmla="*/ 72 h 133"/>
              <a:gd name="T28" fmla="*/ 43 w 111"/>
              <a:gd name="T29" fmla="*/ 34 h 133"/>
              <a:gd name="T30" fmla="*/ 101 w 111"/>
              <a:gd name="T31" fmla="*/ 108 h 133"/>
              <a:gd name="T32" fmla="*/ 101 w 111"/>
              <a:gd name="T33" fmla="*/ 108 h 133"/>
              <a:gd name="T34" fmla="*/ 100 w 111"/>
              <a:gd name="T35" fmla="*/ 131 h 133"/>
              <a:gd name="T36" fmla="*/ 102 w 111"/>
              <a:gd name="T37" fmla="*/ 132 h 133"/>
              <a:gd name="T38" fmla="*/ 105 w 111"/>
              <a:gd name="T39" fmla="*/ 132 h 133"/>
              <a:gd name="T40" fmla="*/ 107 w 111"/>
              <a:gd name="T41" fmla="*/ 132 h 133"/>
              <a:gd name="T42" fmla="*/ 109 w 111"/>
              <a:gd name="T43" fmla="*/ 131 h 133"/>
              <a:gd name="T44" fmla="*/ 103 w 111"/>
              <a:gd name="T45" fmla="*/ 97 h 133"/>
              <a:gd name="T46" fmla="*/ 111 w 111"/>
              <a:gd name="T47" fmla="*/ 64 h 133"/>
              <a:gd name="T48" fmla="*/ 107 w 111"/>
              <a:gd name="T49" fmla="*/ 44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1" h="133">
                <a:moveTo>
                  <a:pt x="107" y="44"/>
                </a:moveTo>
                <a:cubicBezTo>
                  <a:pt x="106" y="40"/>
                  <a:pt x="104" y="37"/>
                  <a:pt x="101" y="34"/>
                </a:cubicBezTo>
                <a:cubicBezTo>
                  <a:pt x="100" y="33"/>
                  <a:pt x="99" y="32"/>
                  <a:pt x="98" y="31"/>
                </a:cubicBezTo>
                <a:cubicBezTo>
                  <a:pt x="98" y="30"/>
                  <a:pt x="97" y="29"/>
                  <a:pt x="96" y="29"/>
                </a:cubicBezTo>
                <a:cubicBezTo>
                  <a:pt x="94" y="27"/>
                  <a:pt x="92" y="26"/>
                  <a:pt x="90" y="24"/>
                </a:cubicBezTo>
                <a:cubicBezTo>
                  <a:pt x="49" y="0"/>
                  <a:pt x="28" y="25"/>
                  <a:pt x="0" y="20"/>
                </a:cubicBezTo>
                <a:cubicBezTo>
                  <a:pt x="26" y="31"/>
                  <a:pt x="19" y="58"/>
                  <a:pt x="39" y="82"/>
                </a:cubicBezTo>
                <a:cubicBezTo>
                  <a:pt x="40" y="83"/>
                  <a:pt x="41" y="85"/>
                  <a:pt x="42" y="86"/>
                </a:cubicBezTo>
                <a:cubicBezTo>
                  <a:pt x="42" y="87"/>
                  <a:pt x="43" y="87"/>
                  <a:pt x="43" y="88"/>
                </a:cubicBezTo>
                <a:cubicBezTo>
                  <a:pt x="44" y="88"/>
                  <a:pt x="44" y="89"/>
                  <a:pt x="45" y="89"/>
                </a:cubicBezTo>
                <a:cubicBezTo>
                  <a:pt x="47" y="91"/>
                  <a:pt x="49" y="93"/>
                  <a:pt x="51" y="94"/>
                </a:cubicBezTo>
                <a:cubicBezTo>
                  <a:pt x="55" y="97"/>
                  <a:pt x="60" y="98"/>
                  <a:pt x="65" y="99"/>
                </a:cubicBezTo>
                <a:cubicBezTo>
                  <a:pt x="75" y="101"/>
                  <a:pt x="85" y="101"/>
                  <a:pt x="93" y="103"/>
                </a:cubicBezTo>
                <a:cubicBezTo>
                  <a:pt x="92" y="98"/>
                  <a:pt x="90" y="87"/>
                  <a:pt x="80" y="72"/>
                </a:cubicBezTo>
                <a:cubicBezTo>
                  <a:pt x="54" y="37"/>
                  <a:pt x="54" y="46"/>
                  <a:pt x="43" y="34"/>
                </a:cubicBezTo>
                <a:cubicBezTo>
                  <a:pt x="66" y="38"/>
                  <a:pt x="101" y="89"/>
                  <a:pt x="101" y="108"/>
                </a:cubicBezTo>
                <a:cubicBezTo>
                  <a:pt x="101" y="108"/>
                  <a:pt x="101" y="108"/>
                  <a:pt x="101" y="108"/>
                </a:cubicBezTo>
                <a:cubicBezTo>
                  <a:pt x="103" y="120"/>
                  <a:pt x="100" y="131"/>
                  <a:pt x="100" y="131"/>
                </a:cubicBezTo>
                <a:cubicBezTo>
                  <a:pt x="100" y="131"/>
                  <a:pt x="101" y="132"/>
                  <a:pt x="102" y="132"/>
                </a:cubicBezTo>
                <a:cubicBezTo>
                  <a:pt x="103" y="132"/>
                  <a:pt x="104" y="133"/>
                  <a:pt x="105" y="132"/>
                </a:cubicBezTo>
                <a:cubicBezTo>
                  <a:pt x="106" y="132"/>
                  <a:pt x="106" y="132"/>
                  <a:pt x="107" y="132"/>
                </a:cubicBezTo>
                <a:cubicBezTo>
                  <a:pt x="108" y="132"/>
                  <a:pt x="108" y="131"/>
                  <a:pt x="109" y="131"/>
                </a:cubicBezTo>
                <a:cubicBezTo>
                  <a:pt x="111" y="124"/>
                  <a:pt x="108" y="108"/>
                  <a:pt x="103" y="97"/>
                </a:cubicBezTo>
                <a:cubicBezTo>
                  <a:pt x="106" y="88"/>
                  <a:pt x="111" y="77"/>
                  <a:pt x="111" y="64"/>
                </a:cubicBezTo>
                <a:cubicBezTo>
                  <a:pt x="111" y="57"/>
                  <a:pt x="110" y="51"/>
                  <a:pt x="107" y="44"/>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41"/>
          <p:cNvSpPr>
            <a:spLocks noEditPoints="1"/>
          </p:cNvSpPr>
          <p:nvPr/>
        </p:nvSpPr>
        <p:spPr bwMode="auto">
          <a:xfrm>
            <a:off x="11058572" y="1952224"/>
            <a:ext cx="374465" cy="431698"/>
          </a:xfrm>
          <a:custGeom>
            <a:avLst/>
            <a:gdLst>
              <a:gd name="T0" fmla="*/ 48 w 130"/>
              <a:gd name="T1" fmla="*/ 74 h 137"/>
              <a:gd name="T2" fmla="*/ 61 w 130"/>
              <a:gd name="T3" fmla="*/ 56 h 137"/>
              <a:gd name="T4" fmla="*/ 18 w 130"/>
              <a:gd name="T5" fmla="*/ 0 h 137"/>
              <a:gd name="T6" fmla="*/ 14 w 130"/>
              <a:gd name="T7" fmla="*/ 1 h 137"/>
              <a:gd name="T8" fmla="*/ 22 w 130"/>
              <a:gd name="T9" fmla="*/ 26 h 137"/>
              <a:gd name="T10" fmla="*/ 48 w 130"/>
              <a:gd name="T11" fmla="*/ 74 h 137"/>
              <a:gd name="T12" fmla="*/ 109 w 130"/>
              <a:gd name="T13" fmla="*/ 26 h 137"/>
              <a:gd name="T14" fmla="*/ 117 w 130"/>
              <a:gd name="T15" fmla="*/ 1 h 137"/>
              <a:gd name="T16" fmla="*/ 113 w 130"/>
              <a:gd name="T17" fmla="*/ 0 h 137"/>
              <a:gd name="T18" fmla="*/ 81 w 130"/>
              <a:gd name="T19" fmla="*/ 42 h 137"/>
              <a:gd name="T20" fmla="*/ 81 w 130"/>
              <a:gd name="T21" fmla="*/ 42 h 137"/>
              <a:gd name="T22" fmla="*/ 52 w 130"/>
              <a:gd name="T23" fmla="*/ 82 h 137"/>
              <a:gd name="T24" fmla="*/ 55 w 130"/>
              <a:gd name="T25" fmla="*/ 86 h 137"/>
              <a:gd name="T26" fmla="*/ 44 w 130"/>
              <a:gd name="T27" fmla="*/ 89 h 137"/>
              <a:gd name="T28" fmla="*/ 38 w 130"/>
              <a:gd name="T29" fmla="*/ 86 h 137"/>
              <a:gd name="T30" fmla="*/ 6 w 130"/>
              <a:gd name="T31" fmla="*/ 105 h 137"/>
              <a:gd name="T32" fmla="*/ 17 w 130"/>
              <a:gd name="T33" fmla="*/ 134 h 137"/>
              <a:gd name="T34" fmla="*/ 47 w 130"/>
              <a:gd name="T35" fmla="*/ 116 h 137"/>
              <a:gd name="T36" fmla="*/ 54 w 130"/>
              <a:gd name="T37" fmla="*/ 114 h 137"/>
              <a:gd name="T38" fmla="*/ 62 w 130"/>
              <a:gd name="T39" fmla="*/ 104 h 137"/>
              <a:gd name="T40" fmla="*/ 77 w 130"/>
              <a:gd name="T41" fmla="*/ 83 h 137"/>
              <a:gd name="T42" fmla="*/ 109 w 130"/>
              <a:gd name="T43" fmla="*/ 26 h 137"/>
              <a:gd name="T44" fmla="*/ 40 w 130"/>
              <a:gd name="T45" fmla="*/ 112 h 137"/>
              <a:gd name="T46" fmla="*/ 22 w 130"/>
              <a:gd name="T47" fmla="*/ 125 h 137"/>
              <a:gd name="T48" fmla="*/ 16 w 130"/>
              <a:gd name="T49" fmla="*/ 106 h 137"/>
              <a:gd name="T50" fmla="*/ 35 w 130"/>
              <a:gd name="T51" fmla="*/ 93 h 137"/>
              <a:gd name="T52" fmla="*/ 40 w 130"/>
              <a:gd name="T53" fmla="*/ 112 h 137"/>
              <a:gd name="T54" fmla="*/ 65 w 130"/>
              <a:gd name="T55" fmla="*/ 89 h 137"/>
              <a:gd name="T56" fmla="*/ 61 w 130"/>
              <a:gd name="T57" fmla="*/ 85 h 137"/>
              <a:gd name="T58" fmla="*/ 65 w 130"/>
              <a:gd name="T59" fmla="*/ 81 h 137"/>
              <a:gd name="T60" fmla="*/ 70 w 130"/>
              <a:gd name="T61" fmla="*/ 85 h 137"/>
              <a:gd name="T62" fmla="*/ 65 w 130"/>
              <a:gd name="T63" fmla="*/ 89 h 137"/>
              <a:gd name="T64" fmla="*/ 125 w 130"/>
              <a:gd name="T65" fmla="*/ 105 h 137"/>
              <a:gd name="T66" fmla="*/ 93 w 130"/>
              <a:gd name="T67" fmla="*/ 86 h 137"/>
              <a:gd name="T68" fmla="*/ 86 w 130"/>
              <a:gd name="T69" fmla="*/ 89 h 137"/>
              <a:gd name="T70" fmla="*/ 84 w 130"/>
              <a:gd name="T71" fmla="*/ 89 h 137"/>
              <a:gd name="T72" fmla="*/ 71 w 130"/>
              <a:gd name="T73" fmla="*/ 107 h 137"/>
              <a:gd name="T74" fmla="*/ 77 w 130"/>
              <a:gd name="T75" fmla="*/ 114 h 137"/>
              <a:gd name="T76" fmla="*/ 83 w 130"/>
              <a:gd name="T77" fmla="*/ 116 h 137"/>
              <a:gd name="T78" fmla="*/ 114 w 130"/>
              <a:gd name="T79" fmla="*/ 134 h 137"/>
              <a:gd name="T80" fmla="*/ 125 w 130"/>
              <a:gd name="T81" fmla="*/ 105 h 137"/>
              <a:gd name="T82" fmla="*/ 109 w 130"/>
              <a:gd name="T83" fmla="*/ 125 h 137"/>
              <a:gd name="T84" fmla="*/ 91 w 130"/>
              <a:gd name="T85" fmla="*/ 112 h 137"/>
              <a:gd name="T86" fmla="*/ 96 w 130"/>
              <a:gd name="T87" fmla="*/ 93 h 137"/>
              <a:gd name="T88" fmla="*/ 114 w 130"/>
              <a:gd name="T89" fmla="*/ 106 h 137"/>
              <a:gd name="T90" fmla="*/ 109 w 130"/>
              <a:gd name="T91" fmla="*/ 125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0" h="137">
                <a:moveTo>
                  <a:pt x="48" y="74"/>
                </a:moveTo>
                <a:cubicBezTo>
                  <a:pt x="61" y="56"/>
                  <a:pt x="61" y="56"/>
                  <a:pt x="61" y="56"/>
                </a:cubicBezTo>
                <a:cubicBezTo>
                  <a:pt x="18" y="0"/>
                  <a:pt x="18" y="0"/>
                  <a:pt x="18" y="0"/>
                </a:cubicBezTo>
                <a:cubicBezTo>
                  <a:pt x="14" y="1"/>
                  <a:pt x="14" y="1"/>
                  <a:pt x="14" y="1"/>
                </a:cubicBezTo>
                <a:cubicBezTo>
                  <a:pt x="14" y="1"/>
                  <a:pt x="15" y="8"/>
                  <a:pt x="22" y="26"/>
                </a:cubicBezTo>
                <a:cubicBezTo>
                  <a:pt x="27" y="41"/>
                  <a:pt x="37" y="59"/>
                  <a:pt x="48" y="74"/>
                </a:cubicBezTo>
                <a:close/>
                <a:moveTo>
                  <a:pt x="109" y="26"/>
                </a:moveTo>
                <a:cubicBezTo>
                  <a:pt x="115" y="8"/>
                  <a:pt x="117" y="1"/>
                  <a:pt x="117" y="1"/>
                </a:cubicBezTo>
                <a:cubicBezTo>
                  <a:pt x="113" y="0"/>
                  <a:pt x="113" y="0"/>
                  <a:pt x="113" y="0"/>
                </a:cubicBezTo>
                <a:cubicBezTo>
                  <a:pt x="81" y="42"/>
                  <a:pt x="81" y="42"/>
                  <a:pt x="81" y="42"/>
                </a:cubicBezTo>
                <a:cubicBezTo>
                  <a:pt x="81" y="42"/>
                  <a:pt x="81" y="42"/>
                  <a:pt x="81" y="42"/>
                </a:cubicBezTo>
                <a:cubicBezTo>
                  <a:pt x="52" y="82"/>
                  <a:pt x="52" y="82"/>
                  <a:pt x="52" y="82"/>
                </a:cubicBezTo>
                <a:cubicBezTo>
                  <a:pt x="53" y="83"/>
                  <a:pt x="54" y="85"/>
                  <a:pt x="55" y="86"/>
                </a:cubicBezTo>
                <a:cubicBezTo>
                  <a:pt x="53" y="88"/>
                  <a:pt x="49" y="89"/>
                  <a:pt x="44" y="89"/>
                </a:cubicBezTo>
                <a:cubicBezTo>
                  <a:pt x="43" y="87"/>
                  <a:pt x="40" y="86"/>
                  <a:pt x="38" y="86"/>
                </a:cubicBezTo>
                <a:cubicBezTo>
                  <a:pt x="26" y="83"/>
                  <a:pt x="12" y="91"/>
                  <a:pt x="6" y="105"/>
                </a:cubicBezTo>
                <a:cubicBezTo>
                  <a:pt x="0" y="118"/>
                  <a:pt x="5" y="131"/>
                  <a:pt x="17" y="134"/>
                </a:cubicBezTo>
                <a:cubicBezTo>
                  <a:pt x="28" y="137"/>
                  <a:pt x="41" y="129"/>
                  <a:pt x="47" y="116"/>
                </a:cubicBezTo>
                <a:cubicBezTo>
                  <a:pt x="49" y="115"/>
                  <a:pt x="51" y="114"/>
                  <a:pt x="54" y="114"/>
                </a:cubicBezTo>
                <a:cubicBezTo>
                  <a:pt x="55" y="113"/>
                  <a:pt x="58" y="109"/>
                  <a:pt x="62" y="104"/>
                </a:cubicBezTo>
                <a:cubicBezTo>
                  <a:pt x="77" y="83"/>
                  <a:pt x="77" y="83"/>
                  <a:pt x="77" y="83"/>
                </a:cubicBezTo>
                <a:cubicBezTo>
                  <a:pt x="89" y="66"/>
                  <a:pt x="103" y="44"/>
                  <a:pt x="109" y="26"/>
                </a:cubicBezTo>
                <a:close/>
                <a:moveTo>
                  <a:pt x="40" y="112"/>
                </a:moveTo>
                <a:cubicBezTo>
                  <a:pt x="37" y="120"/>
                  <a:pt x="28" y="126"/>
                  <a:pt x="22" y="125"/>
                </a:cubicBezTo>
                <a:cubicBezTo>
                  <a:pt x="15" y="123"/>
                  <a:pt x="13" y="115"/>
                  <a:pt x="16" y="106"/>
                </a:cubicBezTo>
                <a:cubicBezTo>
                  <a:pt x="20" y="98"/>
                  <a:pt x="28" y="92"/>
                  <a:pt x="35" y="93"/>
                </a:cubicBezTo>
                <a:cubicBezTo>
                  <a:pt x="42" y="95"/>
                  <a:pt x="44" y="103"/>
                  <a:pt x="40" y="112"/>
                </a:cubicBezTo>
                <a:close/>
                <a:moveTo>
                  <a:pt x="65" y="89"/>
                </a:moveTo>
                <a:cubicBezTo>
                  <a:pt x="63" y="89"/>
                  <a:pt x="61" y="87"/>
                  <a:pt x="61" y="85"/>
                </a:cubicBezTo>
                <a:cubicBezTo>
                  <a:pt x="61" y="83"/>
                  <a:pt x="63" y="81"/>
                  <a:pt x="65" y="81"/>
                </a:cubicBezTo>
                <a:cubicBezTo>
                  <a:pt x="68" y="81"/>
                  <a:pt x="70" y="83"/>
                  <a:pt x="70" y="85"/>
                </a:cubicBezTo>
                <a:cubicBezTo>
                  <a:pt x="70" y="87"/>
                  <a:pt x="68" y="89"/>
                  <a:pt x="65" y="89"/>
                </a:cubicBezTo>
                <a:close/>
                <a:moveTo>
                  <a:pt x="125" y="105"/>
                </a:moveTo>
                <a:cubicBezTo>
                  <a:pt x="119" y="91"/>
                  <a:pt x="105" y="83"/>
                  <a:pt x="93" y="86"/>
                </a:cubicBezTo>
                <a:cubicBezTo>
                  <a:pt x="90" y="86"/>
                  <a:pt x="88" y="87"/>
                  <a:pt x="86" y="89"/>
                </a:cubicBezTo>
                <a:cubicBezTo>
                  <a:pt x="85" y="89"/>
                  <a:pt x="85" y="89"/>
                  <a:pt x="84" y="89"/>
                </a:cubicBezTo>
                <a:cubicBezTo>
                  <a:pt x="71" y="107"/>
                  <a:pt x="71" y="107"/>
                  <a:pt x="71" y="107"/>
                </a:cubicBezTo>
                <a:cubicBezTo>
                  <a:pt x="74" y="110"/>
                  <a:pt x="76" y="113"/>
                  <a:pt x="77" y="114"/>
                </a:cubicBezTo>
                <a:cubicBezTo>
                  <a:pt x="80" y="114"/>
                  <a:pt x="82" y="115"/>
                  <a:pt x="83" y="116"/>
                </a:cubicBezTo>
                <a:cubicBezTo>
                  <a:pt x="90" y="129"/>
                  <a:pt x="103" y="137"/>
                  <a:pt x="114" y="134"/>
                </a:cubicBezTo>
                <a:cubicBezTo>
                  <a:pt x="126" y="131"/>
                  <a:pt x="130" y="118"/>
                  <a:pt x="125" y="105"/>
                </a:cubicBezTo>
                <a:close/>
                <a:moveTo>
                  <a:pt x="109" y="125"/>
                </a:moveTo>
                <a:cubicBezTo>
                  <a:pt x="103" y="126"/>
                  <a:pt x="94" y="120"/>
                  <a:pt x="91" y="112"/>
                </a:cubicBezTo>
                <a:cubicBezTo>
                  <a:pt x="87" y="103"/>
                  <a:pt x="89" y="95"/>
                  <a:pt x="96" y="93"/>
                </a:cubicBezTo>
                <a:cubicBezTo>
                  <a:pt x="102" y="92"/>
                  <a:pt x="111" y="98"/>
                  <a:pt x="114" y="106"/>
                </a:cubicBezTo>
                <a:cubicBezTo>
                  <a:pt x="118" y="115"/>
                  <a:pt x="116" y="123"/>
                  <a:pt x="109" y="125"/>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17"/>
          <p:cNvSpPr>
            <a:spLocks noEditPoints="1"/>
          </p:cNvSpPr>
          <p:nvPr/>
        </p:nvSpPr>
        <p:spPr bwMode="auto">
          <a:xfrm>
            <a:off x="11027713" y="3355015"/>
            <a:ext cx="466438" cy="430583"/>
          </a:xfrm>
          <a:custGeom>
            <a:avLst/>
            <a:gdLst>
              <a:gd name="T0" fmla="*/ 156 w 156"/>
              <a:gd name="T1" fmla="*/ 37 h 156"/>
              <a:gd name="T2" fmla="*/ 82 w 156"/>
              <a:gd name="T3" fmla="*/ 37 h 156"/>
              <a:gd name="T4" fmla="*/ 107 w 156"/>
              <a:gd name="T5" fmla="*/ 20 h 156"/>
              <a:gd name="T6" fmla="*/ 132 w 156"/>
              <a:gd name="T7" fmla="*/ 23 h 156"/>
              <a:gd name="T8" fmla="*/ 132 w 156"/>
              <a:gd name="T9" fmla="*/ 34 h 156"/>
              <a:gd name="T10" fmla="*/ 134 w 156"/>
              <a:gd name="T11" fmla="*/ 39 h 156"/>
              <a:gd name="T12" fmla="*/ 134 w 156"/>
              <a:gd name="T13" fmla="*/ 49 h 156"/>
              <a:gd name="T14" fmla="*/ 128 w 156"/>
              <a:gd name="T15" fmla="*/ 53 h 156"/>
              <a:gd name="T16" fmla="*/ 107 w 156"/>
              <a:gd name="T17" fmla="*/ 53 h 156"/>
              <a:gd name="T18" fmla="*/ 123 w 156"/>
              <a:gd name="T19" fmla="*/ 33 h 156"/>
              <a:gd name="T20" fmla="*/ 123 w 156"/>
              <a:gd name="T21" fmla="*/ 28 h 156"/>
              <a:gd name="T22" fmla="*/ 115 w 156"/>
              <a:gd name="T23" fmla="*/ 27 h 156"/>
              <a:gd name="T24" fmla="*/ 120 w 156"/>
              <a:gd name="T25" fmla="*/ 33 h 156"/>
              <a:gd name="T26" fmla="*/ 126 w 156"/>
              <a:gd name="T27" fmla="*/ 43 h 156"/>
              <a:gd name="T28" fmla="*/ 121 w 156"/>
              <a:gd name="T29" fmla="*/ 40 h 156"/>
              <a:gd name="T30" fmla="*/ 115 w 156"/>
              <a:gd name="T31" fmla="*/ 46 h 156"/>
              <a:gd name="T32" fmla="*/ 125 w 156"/>
              <a:gd name="T33" fmla="*/ 45 h 156"/>
              <a:gd name="T34" fmla="*/ 33 w 156"/>
              <a:gd name="T35" fmla="*/ 41 h 156"/>
              <a:gd name="T36" fmla="*/ 37 w 156"/>
              <a:gd name="T37" fmla="*/ 29 h 156"/>
              <a:gd name="T38" fmla="*/ 37 w 156"/>
              <a:gd name="T39" fmla="*/ 82 h 156"/>
              <a:gd name="T40" fmla="*/ 37 w 156"/>
              <a:gd name="T41" fmla="*/ 156 h 156"/>
              <a:gd name="T42" fmla="*/ 37 w 156"/>
              <a:gd name="T43" fmla="*/ 82 h 156"/>
              <a:gd name="T44" fmla="*/ 45 w 156"/>
              <a:gd name="T45" fmla="*/ 134 h 156"/>
              <a:gd name="T46" fmla="*/ 29 w 156"/>
              <a:gd name="T47" fmla="*/ 134 h 156"/>
              <a:gd name="T48" fmla="*/ 20 w 156"/>
              <a:gd name="T49" fmla="*/ 119 h 156"/>
              <a:gd name="T50" fmla="*/ 37 w 156"/>
              <a:gd name="T51" fmla="*/ 103 h 156"/>
              <a:gd name="T52" fmla="*/ 53 w 156"/>
              <a:gd name="T53" fmla="*/ 113 h 156"/>
              <a:gd name="T54" fmla="*/ 43 w 156"/>
              <a:gd name="T55" fmla="*/ 113 h 156"/>
              <a:gd name="T56" fmla="*/ 38 w 156"/>
              <a:gd name="T57" fmla="*/ 110 h 156"/>
              <a:gd name="T58" fmla="*/ 31 w 156"/>
              <a:gd name="T59" fmla="*/ 119 h 156"/>
              <a:gd name="T60" fmla="*/ 37 w 156"/>
              <a:gd name="T61" fmla="*/ 128 h 156"/>
              <a:gd name="T62" fmla="*/ 44 w 156"/>
              <a:gd name="T63" fmla="*/ 122 h 156"/>
              <a:gd name="T64" fmla="*/ 50 w 156"/>
              <a:gd name="T65" fmla="*/ 131 h 156"/>
              <a:gd name="T66" fmla="*/ 0 w 156"/>
              <a:gd name="T67" fmla="*/ 37 h 156"/>
              <a:gd name="T68" fmla="*/ 74 w 156"/>
              <a:gd name="T69" fmla="*/ 37 h 156"/>
              <a:gd name="T70" fmla="*/ 45 w 156"/>
              <a:gd name="T71" fmla="*/ 53 h 156"/>
              <a:gd name="T72" fmla="*/ 31 w 156"/>
              <a:gd name="T73" fmla="*/ 45 h 156"/>
              <a:gd name="T74" fmla="*/ 20 w 156"/>
              <a:gd name="T75" fmla="*/ 53 h 156"/>
              <a:gd name="T76" fmla="*/ 41 w 156"/>
              <a:gd name="T77" fmla="*/ 21 h 156"/>
              <a:gd name="T78" fmla="*/ 45 w 156"/>
              <a:gd name="T79" fmla="*/ 53 h 156"/>
              <a:gd name="T80" fmla="*/ 82 w 156"/>
              <a:gd name="T81" fmla="*/ 119 h 156"/>
              <a:gd name="T82" fmla="*/ 156 w 156"/>
              <a:gd name="T83" fmla="*/ 119 h 156"/>
              <a:gd name="T84" fmla="*/ 134 w 156"/>
              <a:gd name="T85" fmla="*/ 127 h 156"/>
              <a:gd name="T86" fmla="*/ 127 w 156"/>
              <a:gd name="T87" fmla="*/ 135 h 156"/>
              <a:gd name="T88" fmla="*/ 107 w 156"/>
              <a:gd name="T89" fmla="*/ 136 h 156"/>
              <a:gd name="T90" fmla="*/ 121 w 156"/>
              <a:gd name="T91" fmla="*/ 103 h 156"/>
              <a:gd name="T92" fmla="*/ 132 w 156"/>
              <a:gd name="T93" fmla="*/ 107 h 156"/>
              <a:gd name="T94" fmla="*/ 135 w 156"/>
              <a:gd name="T95" fmla="*/ 119 h 156"/>
              <a:gd name="T96" fmla="*/ 118 w 156"/>
              <a:gd name="T97" fmla="*/ 110 h 156"/>
              <a:gd name="T98" fmla="*/ 115 w 156"/>
              <a:gd name="T99" fmla="*/ 128 h 156"/>
              <a:gd name="T100" fmla="*/ 124 w 156"/>
              <a:gd name="T101" fmla="*/ 127 h 156"/>
              <a:gd name="T102" fmla="*/ 127 w 156"/>
              <a:gd name="T103" fmla="*/ 119 h 156"/>
              <a:gd name="T104" fmla="*/ 118 w 156"/>
              <a:gd name="T105" fmla="*/ 11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6" h="156">
                <a:moveTo>
                  <a:pt x="119" y="74"/>
                </a:moveTo>
                <a:cubicBezTo>
                  <a:pt x="139" y="74"/>
                  <a:pt x="156" y="57"/>
                  <a:pt x="156" y="37"/>
                </a:cubicBezTo>
                <a:cubicBezTo>
                  <a:pt x="156" y="17"/>
                  <a:pt x="139" y="0"/>
                  <a:pt x="119" y="0"/>
                </a:cubicBezTo>
                <a:cubicBezTo>
                  <a:pt x="99" y="0"/>
                  <a:pt x="82" y="17"/>
                  <a:pt x="82" y="37"/>
                </a:cubicBezTo>
                <a:cubicBezTo>
                  <a:pt x="82" y="57"/>
                  <a:pt x="99" y="74"/>
                  <a:pt x="119" y="74"/>
                </a:cubicBezTo>
                <a:close/>
                <a:moveTo>
                  <a:pt x="107" y="20"/>
                </a:moveTo>
                <a:cubicBezTo>
                  <a:pt x="125" y="20"/>
                  <a:pt x="125" y="20"/>
                  <a:pt x="125" y="20"/>
                </a:cubicBezTo>
                <a:cubicBezTo>
                  <a:pt x="128" y="20"/>
                  <a:pt x="130" y="21"/>
                  <a:pt x="132" y="23"/>
                </a:cubicBezTo>
                <a:cubicBezTo>
                  <a:pt x="133" y="24"/>
                  <a:pt x="134" y="26"/>
                  <a:pt x="134" y="29"/>
                </a:cubicBezTo>
                <a:cubicBezTo>
                  <a:pt x="134" y="31"/>
                  <a:pt x="133" y="32"/>
                  <a:pt x="132" y="34"/>
                </a:cubicBezTo>
                <a:cubicBezTo>
                  <a:pt x="132" y="35"/>
                  <a:pt x="130" y="35"/>
                  <a:pt x="129" y="36"/>
                </a:cubicBezTo>
                <a:cubicBezTo>
                  <a:pt x="131" y="36"/>
                  <a:pt x="133" y="37"/>
                  <a:pt x="134" y="39"/>
                </a:cubicBezTo>
                <a:cubicBezTo>
                  <a:pt x="135" y="40"/>
                  <a:pt x="135" y="42"/>
                  <a:pt x="135" y="44"/>
                </a:cubicBezTo>
                <a:cubicBezTo>
                  <a:pt x="135" y="46"/>
                  <a:pt x="135" y="47"/>
                  <a:pt x="134" y="49"/>
                </a:cubicBezTo>
                <a:cubicBezTo>
                  <a:pt x="134" y="50"/>
                  <a:pt x="133" y="51"/>
                  <a:pt x="131" y="52"/>
                </a:cubicBezTo>
                <a:cubicBezTo>
                  <a:pt x="130" y="52"/>
                  <a:pt x="129" y="53"/>
                  <a:pt x="128" y="53"/>
                </a:cubicBezTo>
                <a:cubicBezTo>
                  <a:pt x="125" y="53"/>
                  <a:pt x="124" y="53"/>
                  <a:pt x="123" y="53"/>
                </a:cubicBezTo>
                <a:cubicBezTo>
                  <a:pt x="107" y="53"/>
                  <a:pt x="107" y="53"/>
                  <a:pt x="107" y="53"/>
                </a:cubicBezTo>
                <a:lnTo>
                  <a:pt x="107" y="20"/>
                </a:lnTo>
                <a:close/>
                <a:moveTo>
                  <a:pt x="123" y="33"/>
                </a:moveTo>
                <a:cubicBezTo>
                  <a:pt x="124" y="32"/>
                  <a:pt x="124" y="31"/>
                  <a:pt x="124" y="30"/>
                </a:cubicBezTo>
                <a:cubicBezTo>
                  <a:pt x="124" y="29"/>
                  <a:pt x="124" y="28"/>
                  <a:pt x="123" y="28"/>
                </a:cubicBezTo>
                <a:cubicBezTo>
                  <a:pt x="123" y="27"/>
                  <a:pt x="121" y="27"/>
                  <a:pt x="120" y="27"/>
                </a:cubicBezTo>
                <a:cubicBezTo>
                  <a:pt x="115" y="27"/>
                  <a:pt x="115" y="27"/>
                  <a:pt x="115" y="27"/>
                </a:cubicBezTo>
                <a:cubicBezTo>
                  <a:pt x="115" y="33"/>
                  <a:pt x="115" y="33"/>
                  <a:pt x="115" y="33"/>
                </a:cubicBezTo>
                <a:cubicBezTo>
                  <a:pt x="120" y="33"/>
                  <a:pt x="120" y="33"/>
                  <a:pt x="120" y="33"/>
                </a:cubicBezTo>
                <a:cubicBezTo>
                  <a:pt x="121" y="33"/>
                  <a:pt x="123" y="33"/>
                  <a:pt x="123" y="33"/>
                </a:cubicBezTo>
                <a:close/>
                <a:moveTo>
                  <a:pt x="126" y="43"/>
                </a:moveTo>
                <a:cubicBezTo>
                  <a:pt x="126" y="42"/>
                  <a:pt x="125" y="41"/>
                  <a:pt x="125" y="41"/>
                </a:cubicBezTo>
                <a:cubicBezTo>
                  <a:pt x="124" y="40"/>
                  <a:pt x="122" y="40"/>
                  <a:pt x="121" y="40"/>
                </a:cubicBezTo>
                <a:cubicBezTo>
                  <a:pt x="115" y="40"/>
                  <a:pt x="115" y="40"/>
                  <a:pt x="115" y="40"/>
                </a:cubicBezTo>
                <a:cubicBezTo>
                  <a:pt x="115" y="46"/>
                  <a:pt x="115" y="46"/>
                  <a:pt x="115" y="46"/>
                </a:cubicBezTo>
                <a:cubicBezTo>
                  <a:pt x="121" y="46"/>
                  <a:pt x="121" y="46"/>
                  <a:pt x="121" y="46"/>
                </a:cubicBezTo>
                <a:cubicBezTo>
                  <a:pt x="122" y="46"/>
                  <a:pt x="124" y="46"/>
                  <a:pt x="125" y="45"/>
                </a:cubicBezTo>
                <a:cubicBezTo>
                  <a:pt x="125" y="45"/>
                  <a:pt x="126" y="44"/>
                  <a:pt x="126" y="43"/>
                </a:cubicBezTo>
                <a:close/>
                <a:moveTo>
                  <a:pt x="33" y="41"/>
                </a:moveTo>
                <a:cubicBezTo>
                  <a:pt x="41" y="41"/>
                  <a:pt x="41" y="41"/>
                  <a:pt x="41" y="41"/>
                </a:cubicBezTo>
                <a:cubicBezTo>
                  <a:pt x="37" y="29"/>
                  <a:pt x="37" y="29"/>
                  <a:pt x="37" y="29"/>
                </a:cubicBezTo>
                <a:lnTo>
                  <a:pt x="33" y="41"/>
                </a:lnTo>
                <a:close/>
                <a:moveTo>
                  <a:pt x="37" y="82"/>
                </a:moveTo>
                <a:cubicBezTo>
                  <a:pt x="16" y="82"/>
                  <a:pt x="0" y="99"/>
                  <a:pt x="0" y="119"/>
                </a:cubicBezTo>
                <a:cubicBezTo>
                  <a:pt x="0" y="140"/>
                  <a:pt x="16" y="156"/>
                  <a:pt x="37" y="156"/>
                </a:cubicBezTo>
                <a:cubicBezTo>
                  <a:pt x="57" y="156"/>
                  <a:pt x="74" y="140"/>
                  <a:pt x="74" y="119"/>
                </a:cubicBezTo>
                <a:cubicBezTo>
                  <a:pt x="74" y="99"/>
                  <a:pt x="57" y="82"/>
                  <a:pt x="37" y="82"/>
                </a:cubicBezTo>
                <a:close/>
                <a:moveTo>
                  <a:pt x="50" y="131"/>
                </a:moveTo>
                <a:cubicBezTo>
                  <a:pt x="49" y="132"/>
                  <a:pt x="47" y="134"/>
                  <a:pt x="45" y="134"/>
                </a:cubicBezTo>
                <a:cubicBezTo>
                  <a:pt x="43" y="135"/>
                  <a:pt x="41" y="136"/>
                  <a:pt x="38" y="136"/>
                </a:cubicBezTo>
                <a:cubicBezTo>
                  <a:pt x="34" y="136"/>
                  <a:pt x="31" y="135"/>
                  <a:pt x="29" y="134"/>
                </a:cubicBezTo>
                <a:cubicBezTo>
                  <a:pt x="26" y="133"/>
                  <a:pt x="24" y="131"/>
                  <a:pt x="23" y="129"/>
                </a:cubicBezTo>
                <a:cubicBezTo>
                  <a:pt x="21" y="126"/>
                  <a:pt x="20" y="123"/>
                  <a:pt x="20" y="119"/>
                </a:cubicBezTo>
                <a:cubicBezTo>
                  <a:pt x="20" y="114"/>
                  <a:pt x="22" y="110"/>
                  <a:pt x="25" y="107"/>
                </a:cubicBezTo>
                <a:cubicBezTo>
                  <a:pt x="28" y="104"/>
                  <a:pt x="32" y="103"/>
                  <a:pt x="37" y="103"/>
                </a:cubicBezTo>
                <a:cubicBezTo>
                  <a:pt x="42" y="103"/>
                  <a:pt x="45" y="104"/>
                  <a:pt x="47" y="105"/>
                </a:cubicBezTo>
                <a:cubicBezTo>
                  <a:pt x="50" y="107"/>
                  <a:pt x="52" y="109"/>
                  <a:pt x="53" y="113"/>
                </a:cubicBezTo>
                <a:cubicBezTo>
                  <a:pt x="44" y="115"/>
                  <a:pt x="44" y="115"/>
                  <a:pt x="44" y="115"/>
                </a:cubicBezTo>
                <a:cubicBezTo>
                  <a:pt x="43" y="114"/>
                  <a:pt x="43" y="113"/>
                  <a:pt x="43" y="113"/>
                </a:cubicBezTo>
                <a:cubicBezTo>
                  <a:pt x="42" y="112"/>
                  <a:pt x="41" y="111"/>
                  <a:pt x="40" y="111"/>
                </a:cubicBezTo>
                <a:cubicBezTo>
                  <a:pt x="40" y="110"/>
                  <a:pt x="39" y="110"/>
                  <a:pt x="38" y="110"/>
                </a:cubicBezTo>
                <a:cubicBezTo>
                  <a:pt x="35" y="110"/>
                  <a:pt x="33" y="111"/>
                  <a:pt x="32" y="113"/>
                </a:cubicBezTo>
                <a:cubicBezTo>
                  <a:pt x="31" y="114"/>
                  <a:pt x="31" y="116"/>
                  <a:pt x="31" y="119"/>
                </a:cubicBezTo>
                <a:cubicBezTo>
                  <a:pt x="31" y="123"/>
                  <a:pt x="31" y="125"/>
                  <a:pt x="32" y="126"/>
                </a:cubicBezTo>
                <a:cubicBezTo>
                  <a:pt x="34" y="128"/>
                  <a:pt x="35" y="128"/>
                  <a:pt x="37" y="128"/>
                </a:cubicBezTo>
                <a:cubicBezTo>
                  <a:pt x="39" y="128"/>
                  <a:pt x="41" y="128"/>
                  <a:pt x="42" y="127"/>
                </a:cubicBezTo>
                <a:cubicBezTo>
                  <a:pt x="43" y="126"/>
                  <a:pt x="44" y="124"/>
                  <a:pt x="44" y="122"/>
                </a:cubicBezTo>
                <a:cubicBezTo>
                  <a:pt x="53" y="125"/>
                  <a:pt x="53" y="125"/>
                  <a:pt x="53" y="125"/>
                </a:cubicBezTo>
                <a:cubicBezTo>
                  <a:pt x="53" y="127"/>
                  <a:pt x="52" y="129"/>
                  <a:pt x="50" y="131"/>
                </a:cubicBezTo>
                <a:close/>
                <a:moveTo>
                  <a:pt x="37" y="0"/>
                </a:moveTo>
                <a:cubicBezTo>
                  <a:pt x="16" y="0"/>
                  <a:pt x="0" y="17"/>
                  <a:pt x="0" y="37"/>
                </a:cubicBezTo>
                <a:cubicBezTo>
                  <a:pt x="0" y="57"/>
                  <a:pt x="16" y="74"/>
                  <a:pt x="37" y="74"/>
                </a:cubicBezTo>
                <a:cubicBezTo>
                  <a:pt x="57" y="74"/>
                  <a:pt x="74" y="57"/>
                  <a:pt x="74" y="37"/>
                </a:cubicBezTo>
                <a:cubicBezTo>
                  <a:pt x="74" y="17"/>
                  <a:pt x="57" y="0"/>
                  <a:pt x="37" y="0"/>
                </a:cubicBezTo>
                <a:close/>
                <a:moveTo>
                  <a:pt x="45" y="53"/>
                </a:moveTo>
                <a:cubicBezTo>
                  <a:pt x="42" y="45"/>
                  <a:pt x="42" y="45"/>
                  <a:pt x="42" y="45"/>
                </a:cubicBezTo>
                <a:cubicBezTo>
                  <a:pt x="31" y="45"/>
                  <a:pt x="31" y="45"/>
                  <a:pt x="31" y="45"/>
                </a:cubicBezTo>
                <a:cubicBezTo>
                  <a:pt x="28" y="53"/>
                  <a:pt x="28" y="53"/>
                  <a:pt x="28" y="53"/>
                </a:cubicBezTo>
                <a:cubicBezTo>
                  <a:pt x="20" y="53"/>
                  <a:pt x="20" y="53"/>
                  <a:pt x="20" y="53"/>
                </a:cubicBezTo>
                <a:cubicBezTo>
                  <a:pt x="33" y="21"/>
                  <a:pt x="33" y="21"/>
                  <a:pt x="33" y="21"/>
                </a:cubicBezTo>
                <a:cubicBezTo>
                  <a:pt x="41" y="21"/>
                  <a:pt x="41" y="21"/>
                  <a:pt x="41" y="21"/>
                </a:cubicBezTo>
                <a:cubicBezTo>
                  <a:pt x="53" y="53"/>
                  <a:pt x="53" y="53"/>
                  <a:pt x="53" y="53"/>
                </a:cubicBezTo>
                <a:lnTo>
                  <a:pt x="45" y="53"/>
                </a:lnTo>
                <a:close/>
                <a:moveTo>
                  <a:pt x="119" y="82"/>
                </a:moveTo>
                <a:cubicBezTo>
                  <a:pt x="99" y="82"/>
                  <a:pt x="82" y="99"/>
                  <a:pt x="82" y="119"/>
                </a:cubicBezTo>
                <a:cubicBezTo>
                  <a:pt x="82" y="140"/>
                  <a:pt x="99" y="156"/>
                  <a:pt x="119" y="156"/>
                </a:cubicBezTo>
                <a:cubicBezTo>
                  <a:pt x="139" y="156"/>
                  <a:pt x="156" y="140"/>
                  <a:pt x="156" y="119"/>
                </a:cubicBezTo>
                <a:cubicBezTo>
                  <a:pt x="156" y="99"/>
                  <a:pt x="139" y="82"/>
                  <a:pt x="119" y="82"/>
                </a:cubicBezTo>
                <a:close/>
                <a:moveTo>
                  <a:pt x="134" y="127"/>
                </a:moveTo>
                <a:cubicBezTo>
                  <a:pt x="134" y="129"/>
                  <a:pt x="132" y="131"/>
                  <a:pt x="131" y="132"/>
                </a:cubicBezTo>
                <a:cubicBezTo>
                  <a:pt x="130" y="133"/>
                  <a:pt x="128" y="134"/>
                  <a:pt x="127" y="135"/>
                </a:cubicBezTo>
                <a:cubicBezTo>
                  <a:pt x="125" y="135"/>
                  <a:pt x="123" y="136"/>
                  <a:pt x="121" y="136"/>
                </a:cubicBezTo>
                <a:cubicBezTo>
                  <a:pt x="107" y="136"/>
                  <a:pt x="107" y="136"/>
                  <a:pt x="107" y="136"/>
                </a:cubicBezTo>
                <a:cubicBezTo>
                  <a:pt x="107" y="103"/>
                  <a:pt x="107" y="103"/>
                  <a:pt x="107" y="103"/>
                </a:cubicBezTo>
                <a:cubicBezTo>
                  <a:pt x="121" y="103"/>
                  <a:pt x="121" y="103"/>
                  <a:pt x="121" y="103"/>
                </a:cubicBezTo>
                <a:cubicBezTo>
                  <a:pt x="124" y="103"/>
                  <a:pt x="126" y="103"/>
                  <a:pt x="128" y="104"/>
                </a:cubicBezTo>
                <a:cubicBezTo>
                  <a:pt x="130" y="105"/>
                  <a:pt x="131" y="106"/>
                  <a:pt x="132" y="107"/>
                </a:cubicBezTo>
                <a:cubicBezTo>
                  <a:pt x="133" y="109"/>
                  <a:pt x="134" y="111"/>
                  <a:pt x="135" y="113"/>
                </a:cubicBezTo>
                <a:cubicBezTo>
                  <a:pt x="135" y="115"/>
                  <a:pt x="135" y="117"/>
                  <a:pt x="135" y="119"/>
                </a:cubicBezTo>
                <a:cubicBezTo>
                  <a:pt x="135" y="123"/>
                  <a:pt x="135" y="125"/>
                  <a:pt x="134" y="127"/>
                </a:cubicBezTo>
                <a:close/>
                <a:moveTo>
                  <a:pt x="118" y="110"/>
                </a:moveTo>
                <a:cubicBezTo>
                  <a:pt x="115" y="110"/>
                  <a:pt x="115" y="110"/>
                  <a:pt x="115" y="110"/>
                </a:cubicBezTo>
                <a:cubicBezTo>
                  <a:pt x="115" y="128"/>
                  <a:pt x="115" y="128"/>
                  <a:pt x="115" y="128"/>
                </a:cubicBezTo>
                <a:cubicBezTo>
                  <a:pt x="118" y="128"/>
                  <a:pt x="118" y="128"/>
                  <a:pt x="118" y="128"/>
                </a:cubicBezTo>
                <a:cubicBezTo>
                  <a:pt x="121" y="128"/>
                  <a:pt x="123" y="128"/>
                  <a:pt x="124" y="127"/>
                </a:cubicBezTo>
                <a:cubicBezTo>
                  <a:pt x="125" y="127"/>
                  <a:pt x="126" y="126"/>
                  <a:pt x="126" y="125"/>
                </a:cubicBezTo>
                <a:cubicBezTo>
                  <a:pt x="127" y="124"/>
                  <a:pt x="127" y="122"/>
                  <a:pt x="127" y="119"/>
                </a:cubicBezTo>
                <a:cubicBezTo>
                  <a:pt x="127" y="116"/>
                  <a:pt x="127" y="113"/>
                  <a:pt x="125" y="112"/>
                </a:cubicBezTo>
                <a:cubicBezTo>
                  <a:pt x="124" y="111"/>
                  <a:pt x="121" y="110"/>
                  <a:pt x="118" y="110"/>
                </a:cubicBezTo>
                <a:close/>
              </a:path>
            </a:pathLst>
          </a:custGeom>
          <a:solidFill>
            <a:srgbClr val="FF92A9"/>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8"/>
          <p:cNvSpPr>
            <a:spLocks noEditPoints="1"/>
          </p:cNvSpPr>
          <p:nvPr/>
        </p:nvSpPr>
        <p:spPr bwMode="auto">
          <a:xfrm>
            <a:off x="11036990" y="4754941"/>
            <a:ext cx="624880" cy="464787"/>
          </a:xfrm>
          <a:custGeom>
            <a:avLst/>
            <a:gdLst>
              <a:gd name="T0" fmla="*/ 115 w 183"/>
              <a:gd name="T1" fmla="*/ 58 h 136"/>
              <a:gd name="T2" fmla="*/ 57 w 183"/>
              <a:gd name="T3" fmla="*/ 0 h 136"/>
              <a:gd name="T4" fmla="*/ 0 w 183"/>
              <a:gd name="T5" fmla="*/ 58 h 136"/>
              <a:gd name="T6" fmla="*/ 57 w 183"/>
              <a:gd name="T7" fmla="*/ 116 h 136"/>
              <a:gd name="T8" fmla="*/ 115 w 183"/>
              <a:gd name="T9" fmla="*/ 58 h 136"/>
              <a:gd name="T10" fmla="*/ 17 w 183"/>
              <a:gd name="T11" fmla="*/ 56 h 136"/>
              <a:gd name="T12" fmla="*/ 17 w 183"/>
              <a:gd name="T13" fmla="*/ 57 h 136"/>
              <a:gd name="T14" fmla="*/ 13 w 183"/>
              <a:gd name="T15" fmla="*/ 62 h 136"/>
              <a:gd name="T16" fmla="*/ 8 w 183"/>
              <a:gd name="T17" fmla="*/ 57 h 136"/>
              <a:gd name="T18" fmla="*/ 8 w 183"/>
              <a:gd name="T19" fmla="*/ 54 h 136"/>
              <a:gd name="T20" fmla="*/ 8 w 183"/>
              <a:gd name="T21" fmla="*/ 54 h 136"/>
              <a:gd name="T22" fmla="*/ 50 w 183"/>
              <a:gd name="T23" fmla="*/ 11 h 136"/>
              <a:gd name="T24" fmla="*/ 50 w 183"/>
              <a:gd name="T25" fmla="*/ 11 h 136"/>
              <a:gd name="T26" fmla="*/ 57 w 183"/>
              <a:gd name="T27" fmla="*/ 11 h 136"/>
              <a:gd name="T28" fmla="*/ 61 w 183"/>
              <a:gd name="T29" fmla="*/ 16 h 136"/>
              <a:gd name="T30" fmla="*/ 57 w 183"/>
              <a:gd name="T31" fmla="*/ 21 h 136"/>
              <a:gd name="T32" fmla="*/ 52 w 183"/>
              <a:gd name="T33" fmla="*/ 21 h 136"/>
              <a:gd name="T34" fmla="*/ 17 w 183"/>
              <a:gd name="T35" fmla="*/ 56 h 136"/>
              <a:gd name="T36" fmla="*/ 45 w 183"/>
              <a:gd name="T37" fmla="*/ 58 h 136"/>
              <a:gd name="T38" fmla="*/ 57 w 183"/>
              <a:gd name="T39" fmla="*/ 46 h 136"/>
              <a:gd name="T40" fmla="*/ 70 w 183"/>
              <a:gd name="T41" fmla="*/ 58 h 136"/>
              <a:gd name="T42" fmla="*/ 57 w 183"/>
              <a:gd name="T43" fmla="*/ 70 h 136"/>
              <a:gd name="T44" fmla="*/ 45 w 183"/>
              <a:gd name="T45" fmla="*/ 58 h 136"/>
              <a:gd name="T46" fmla="*/ 172 w 183"/>
              <a:gd name="T47" fmla="*/ 51 h 136"/>
              <a:gd name="T48" fmla="*/ 150 w 183"/>
              <a:gd name="T49" fmla="*/ 57 h 136"/>
              <a:gd name="T50" fmla="*/ 156 w 183"/>
              <a:gd name="T51" fmla="*/ 80 h 136"/>
              <a:gd name="T52" fmla="*/ 156 w 183"/>
              <a:gd name="T53" fmla="*/ 80 h 136"/>
              <a:gd name="T54" fmla="*/ 90 w 183"/>
              <a:gd name="T55" fmla="*/ 120 h 136"/>
              <a:gd name="T56" fmla="*/ 90 w 183"/>
              <a:gd name="T57" fmla="*/ 115 h 136"/>
              <a:gd name="T58" fmla="*/ 57 w 183"/>
              <a:gd name="T59" fmla="*/ 124 h 136"/>
              <a:gd name="T60" fmla="*/ 24 w 183"/>
              <a:gd name="T61" fmla="*/ 115 h 136"/>
              <a:gd name="T62" fmla="*/ 24 w 183"/>
              <a:gd name="T63" fmla="*/ 128 h 136"/>
              <a:gd name="T64" fmla="*/ 33 w 183"/>
              <a:gd name="T65" fmla="*/ 136 h 136"/>
              <a:gd name="T66" fmla="*/ 82 w 183"/>
              <a:gd name="T67" fmla="*/ 136 h 136"/>
              <a:gd name="T68" fmla="*/ 90 w 183"/>
              <a:gd name="T69" fmla="*/ 128 h 136"/>
              <a:gd name="T70" fmla="*/ 90 w 183"/>
              <a:gd name="T71" fmla="*/ 128 h 136"/>
              <a:gd name="T72" fmla="*/ 164 w 183"/>
              <a:gd name="T73" fmla="*/ 82 h 136"/>
              <a:gd name="T74" fmla="*/ 178 w 183"/>
              <a:gd name="T75" fmla="*/ 74 h 136"/>
              <a:gd name="T76" fmla="*/ 172 w 183"/>
              <a:gd name="T77" fmla="*/ 51 h 136"/>
              <a:gd name="T78" fmla="*/ 162 w 183"/>
              <a:gd name="T79" fmla="*/ 65 h 136"/>
              <a:gd name="T80" fmla="*/ 158 w 183"/>
              <a:gd name="T81" fmla="*/ 60 h 136"/>
              <a:gd name="T82" fmla="*/ 162 w 183"/>
              <a:gd name="T83" fmla="*/ 56 h 136"/>
              <a:gd name="T84" fmla="*/ 167 w 183"/>
              <a:gd name="T85" fmla="*/ 60 h 136"/>
              <a:gd name="T86" fmla="*/ 162 w 183"/>
              <a:gd name="T87" fmla="*/ 65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3" h="136">
                <a:moveTo>
                  <a:pt x="115" y="58"/>
                </a:moveTo>
                <a:cubicBezTo>
                  <a:pt x="115" y="26"/>
                  <a:pt x="89" y="0"/>
                  <a:pt x="57" y="0"/>
                </a:cubicBezTo>
                <a:cubicBezTo>
                  <a:pt x="25" y="0"/>
                  <a:pt x="0" y="26"/>
                  <a:pt x="0" y="58"/>
                </a:cubicBezTo>
                <a:cubicBezTo>
                  <a:pt x="0" y="90"/>
                  <a:pt x="25" y="116"/>
                  <a:pt x="57" y="116"/>
                </a:cubicBezTo>
                <a:cubicBezTo>
                  <a:pt x="89" y="116"/>
                  <a:pt x="115" y="90"/>
                  <a:pt x="115" y="58"/>
                </a:cubicBezTo>
                <a:close/>
                <a:moveTo>
                  <a:pt x="17" y="56"/>
                </a:moveTo>
                <a:cubicBezTo>
                  <a:pt x="17" y="57"/>
                  <a:pt x="17" y="57"/>
                  <a:pt x="17" y="57"/>
                </a:cubicBezTo>
                <a:cubicBezTo>
                  <a:pt x="17" y="60"/>
                  <a:pt x="15" y="62"/>
                  <a:pt x="13" y="62"/>
                </a:cubicBezTo>
                <a:cubicBezTo>
                  <a:pt x="10" y="62"/>
                  <a:pt x="8" y="60"/>
                  <a:pt x="8" y="57"/>
                </a:cubicBezTo>
                <a:cubicBezTo>
                  <a:pt x="8" y="54"/>
                  <a:pt x="8" y="54"/>
                  <a:pt x="8" y="54"/>
                </a:cubicBezTo>
                <a:cubicBezTo>
                  <a:pt x="8" y="54"/>
                  <a:pt x="8" y="54"/>
                  <a:pt x="8" y="54"/>
                </a:cubicBezTo>
                <a:cubicBezTo>
                  <a:pt x="9" y="31"/>
                  <a:pt x="27" y="12"/>
                  <a:pt x="50" y="11"/>
                </a:cubicBezTo>
                <a:cubicBezTo>
                  <a:pt x="50" y="11"/>
                  <a:pt x="50" y="11"/>
                  <a:pt x="50" y="11"/>
                </a:cubicBezTo>
                <a:cubicBezTo>
                  <a:pt x="57" y="11"/>
                  <a:pt x="57" y="11"/>
                  <a:pt x="57" y="11"/>
                </a:cubicBezTo>
                <a:cubicBezTo>
                  <a:pt x="59" y="11"/>
                  <a:pt x="61" y="13"/>
                  <a:pt x="61" y="16"/>
                </a:cubicBezTo>
                <a:cubicBezTo>
                  <a:pt x="61" y="19"/>
                  <a:pt x="59" y="21"/>
                  <a:pt x="57" y="21"/>
                </a:cubicBezTo>
                <a:cubicBezTo>
                  <a:pt x="52" y="21"/>
                  <a:pt x="52" y="21"/>
                  <a:pt x="52" y="21"/>
                </a:cubicBezTo>
                <a:cubicBezTo>
                  <a:pt x="33" y="21"/>
                  <a:pt x="17" y="36"/>
                  <a:pt x="17" y="56"/>
                </a:cubicBezTo>
                <a:close/>
                <a:moveTo>
                  <a:pt x="45" y="58"/>
                </a:moveTo>
                <a:cubicBezTo>
                  <a:pt x="45" y="51"/>
                  <a:pt x="50" y="46"/>
                  <a:pt x="57" y="46"/>
                </a:cubicBezTo>
                <a:cubicBezTo>
                  <a:pt x="64" y="46"/>
                  <a:pt x="70" y="51"/>
                  <a:pt x="70" y="58"/>
                </a:cubicBezTo>
                <a:cubicBezTo>
                  <a:pt x="70" y="65"/>
                  <a:pt x="64" y="70"/>
                  <a:pt x="57" y="70"/>
                </a:cubicBezTo>
                <a:cubicBezTo>
                  <a:pt x="50" y="70"/>
                  <a:pt x="45" y="65"/>
                  <a:pt x="45" y="58"/>
                </a:cubicBezTo>
                <a:close/>
                <a:moveTo>
                  <a:pt x="172" y="51"/>
                </a:moveTo>
                <a:cubicBezTo>
                  <a:pt x="164" y="47"/>
                  <a:pt x="154" y="50"/>
                  <a:pt x="150" y="57"/>
                </a:cubicBezTo>
                <a:cubicBezTo>
                  <a:pt x="145" y="65"/>
                  <a:pt x="148" y="75"/>
                  <a:pt x="156" y="80"/>
                </a:cubicBezTo>
                <a:cubicBezTo>
                  <a:pt x="156" y="80"/>
                  <a:pt x="156" y="80"/>
                  <a:pt x="156" y="80"/>
                </a:cubicBezTo>
                <a:cubicBezTo>
                  <a:pt x="143" y="104"/>
                  <a:pt x="118" y="120"/>
                  <a:pt x="90" y="120"/>
                </a:cubicBezTo>
                <a:cubicBezTo>
                  <a:pt x="90" y="115"/>
                  <a:pt x="90" y="115"/>
                  <a:pt x="90" y="115"/>
                </a:cubicBezTo>
                <a:cubicBezTo>
                  <a:pt x="80" y="120"/>
                  <a:pt x="69" y="124"/>
                  <a:pt x="57" y="124"/>
                </a:cubicBezTo>
                <a:cubicBezTo>
                  <a:pt x="45" y="124"/>
                  <a:pt x="34" y="120"/>
                  <a:pt x="24" y="115"/>
                </a:cubicBezTo>
                <a:cubicBezTo>
                  <a:pt x="24" y="128"/>
                  <a:pt x="24" y="128"/>
                  <a:pt x="24" y="128"/>
                </a:cubicBezTo>
                <a:cubicBezTo>
                  <a:pt x="24" y="132"/>
                  <a:pt x="28" y="136"/>
                  <a:pt x="33" y="136"/>
                </a:cubicBezTo>
                <a:cubicBezTo>
                  <a:pt x="82" y="136"/>
                  <a:pt x="82" y="136"/>
                  <a:pt x="82" y="136"/>
                </a:cubicBezTo>
                <a:cubicBezTo>
                  <a:pt x="87" y="136"/>
                  <a:pt x="90" y="132"/>
                  <a:pt x="90" y="128"/>
                </a:cubicBezTo>
                <a:cubicBezTo>
                  <a:pt x="90" y="128"/>
                  <a:pt x="90" y="128"/>
                  <a:pt x="90" y="128"/>
                </a:cubicBezTo>
                <a:cubicBezTo>
                  <a:pt x="121" y="128"/>
                  <a:pt x="150" y="110"/>
                  <a:pt x="164" y="82"/>
                </a:cubicBezTo>
                <a:cubicBezTo>
                  <a:pt x="170" y="82"/>
                  <a:pt x="175" y="79"/>
                  <a:pt x="178" y="74"/>
                </a:cubicBezTo>
                <a:cubicBezTo>
                  <a:pt x="183" y="66"/>
                  <a:pt x="180" y="56"/>
                  <a:pt x="172" y="51"/>
                </a:cubicBezTo>
                <a:close/>
                <a:moveTo>
                  <a:pt x="162" y="65"/>
                </a:moveTo>
                <a:cubicBezTo>
                  <a:pt x="160" y="65"/>
                  <a:pt x="158" y="63"/>
                  <a:pt x="158" y="60"/>
                </a:cubicBezTo>
                <a:cubicBezTo>
                  <a:pt x="158" y="58"/>
                  <a:pt x="160" y="56"/>
                  <a:pt x="162" y="56"/>
                </a:cubicBezTo>
                <a:cubicBezTo>
                  <a:pt x="165" y="56"/>
                  <a:pt x="167" y="58"/>
                  <a:pt x="167" y="60"/>
                </a:cubicBezTo>
                <a:cubicBezTo>
                  <a:pt x="167" y="63"/>
                  <a:pt x="165" y="65"/>
                  <a:pt x="162" y="65"/>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44"/>
          <p:cNvSpPr>
            <a:spLocks noEditPoints="1"/>
          </p:cNvSpPr>
          <p:nvPr/>
        </p:nvSpPr>
        <p:spPr bwMode="auto">
          <a:xfrm>
            <a:off x="971414" y="4756068"/>
            <a:ext cx="405377" cy="398907"/>
          </a:xfrm>
          <a:custGeom>
            <a:avLst/>
            <a:gdLst>
              <a:gd name="T0" fmla="*/ 62 w 121"/>
              <a:gd name="T1" fmla="*/ 33 h 121"/>
              <a:gd name="T2" fmla="*/ 50 w 121"/>
              <a:gd name="T3" fmla="*/ 20 h 121"/>
              <a:gd name="T4" fmla="*/ 38 w 121"/>
              <a:gd name="T5" fmla="*/ 37 h 121"/>
              <a:gd name="T6" fmla="*/ 21 w 121"/>
              <a:gd name="T7" fmla="*/ 49 h 121"/>
              <a:gd name="T8" fmla="*/ 34 w 121"/>
              <a:gd name="T9" fmla="*/ 62 h 121"/>
              <a:gd name="T10" fmla="*/ 53 w 121"/>
              <a:gd name="T11" fmla="*/ 52 h 121"/>
              <a:gd name="T12" fmla="*/ 62 w 121"/>
              <a:gd name="T13" fmla="*/ 33 h 121"/>
              <a:gd name="T14" fmla="*/ 89 w 121"/>
              <a:gd name="T15" fmla="*/ 48 h 121"/>
              <a:gd name="T16" fmla="*/ 68 w 121"/>
              <a:gd name="T17" fmla="*/ 38 h 121"/>
              <a:gd name="T18" fmla="*/ 67 w 121"/>
              <a:gd name="T19" fmla="*/ 38 h 121"/>
              <a:gd name="T20" fmla="*/ 58 w 121"/>
              <a:gd name="T21" fmla="*/ 58 h 121"/>
              <a:gd name="T22" fmla="*/ 39 w 121"/>
              <a:gd name="T23" fmla="*/ 67 h 121"/>
              <a:gd name="T24" fmla="*/ 38 w 121"/>
              <a:gd name="T25" fmla="*/ 67 h 121"/>
              <a:gd name="T26" fmla="*/ 49 w 121"/>
              <a:gd name="T27" fmla="*/ 89 h 121"/>
              <a:gd name="T28" fmla="*/ 76 w 121"/>
              <a:gd name="T29" fmla="*/ 75 h 121"/>
              <a:gd name="T30" fmla="*/ 89 w 121"/>
              <a:gd name="T31" fmla="*/ 48 h 121"/>
              <a:gd name="T32" fmla="*/ 44 w 121"/>
              <a:gd name="T33" fmla="*/ 18 h 121"/>
              <a:gd name="T34" fmla="*/ 44 w 121"/>
              <a:gd name="T35" fmla="*/ 18 h 121"/>
              <a:gd name="T36" fmla="*/ 45 w 121"/>
              <a:gd name="T37" fmla="*/ 8 h 121"/>
              <a:gd name="T38" fmla="*/ 40 w 121"/>
              <a:gd name="T39" fmla="*/ 3 h 121"/>
              <a:gd name="T40" fmla="*/ 16 w 121"/>
              <a:gd name="T41" fmla="*/ 15 h 121"/>
              <a:gd name="T42" fmla="*/ 4 w 121"/>
              <a:gd name="T43" fmla="*/ 40 h 121"/>
              <a:gd name="T44" fmla="*/ 8 w 121"/>
              <a:gd name="T45" fmla="*/ 45 h 121"/>
              <a:gd name="T46" fmla="*/ 18 w 121"/>
              <a:gd name="T47" fmla="*/ 44 h 121"/>
              <a:gd name="T48" fmla="*/ 18 w 121"/>
              <a:gd name="T49" fmla="*/ 44 h 121"/>
              <a:gd name="T50" fmla="*/ 33 w 121"/>
              <a:gd name="T51" fmla="*/ 33 h 121"/>
              <a:gd name="T52" fmla="*/ 44 w 121"/>
              <a:gd name="T53" fmla="*/ 18 h 121"/>
              <a:gd name="T54" fmla="*/ 86 w 121"/>
              <a:gd name="T55" fmla="*/ 74 h 121"/>
              <a:gd name="T56" fmla="*/ 81 w 121"/>
              <a:gd name="T57" fmla="*/ 80 h 121"/>
              <a:gd name="T58" fmla="*/ 75 w 121"/>
              <a:gd name="T59" fmla="*/ 85 h 121"/>
              <a:gd name="T60" fmla="*/ 119 w 121"/>
              <a:gd name="T61" fmla="*/ 121 h 121"/>
              <a:gd name="T62" fmla="*/ 121 w 121"/>
              <a:gd name="T63" fmla="*/ 119 h 121"/>
              <a:gd name="T64" fmla="*/ 86 w 121"/>
              <a:gd name="T65" fmla="*/ 74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1" h="121">
                <a:moveTo>
                  <a:pt x="62" y="33"/>
                </a:moveTo>
                <a:cubicBezTo>
                  <a:pt x="50" y="20"/>
                  <a:pt x="50" y="20"/>
                  <a:pt x="50" y="20"/>
                </a:cubicBezTo>
                <a:cubicBezTo>
                  <a:pt x="48" y="25"/>
                  <a:pt x="44" y="31"/>
                  <a:pt x="38" y="37"/>
                </a:cubicBezTo>
                <a:cubicBezTo>
                  <a:pt x="32" y="43"/>
                  <a:pt x="26" y="47"/>
                  <a:pt x="21" y="49"/>
                </a:cubicBezTo>
                <a:cubicBezTo>
                  <a:pt x="34" y="62"/>
                  <a:pt x="34" y="62"/>
                  <a:pt x="34" y="62"/>
                </a:cubicBezTo>
                <a:cubicBezTo>
                  <a:pt x="37" y="64"/>
                  <a:pt x="45" y="60"/>
                  <a:pt x="53" y="52"/>
                </a:cubicBezTo>
                <a:cubicBezTo>
                  <a:pt x="61" y="44"/>
                  <a:pt x="65" y="36"/>
                  <a:pt x="62" y="33"/>
                </a:cubicBezTo>
                <a:close/>
                <a:moveTo>
                  <a:pt x="89" y="48"/>
                </a:moveTo>
                <a:cubicBezTo>
                  <a:pt x="84" y="43"/>
                  <a:pt x="76" y="40"/>
                  <a:pt x="68" y="38"/>
                </a:cubicBezTo>
                <a:cubicBezTo>
                  <a:pt x="67" y="38"/>
                  <a:pt x="67" y="38"/>
                  <a:pt x="67" y="38"/>
                </a:cubicBezTo>
                <a:cubicBezTo>
                  <a:pt x="70" y="41"/>
                  <a:pt x="66" y="50"/>
                  <a:pt x="58" y="58"/>
                </a:cubicBezTo>
                <a:cubicBezTo>
                  <a:pt x="50" y="66"/>
                  <a:pt x="42" y="70"/>
                  <a:pt x="39" y="67"/>
                </a:cubicBezTo>
                <a:cubicBezTo>
                  <a:pt x="39" y="67"/>
                  <a:pt x="39" y="67"/>
                  <a:pt x="38" y="67"/>
                </a:cubicBezTo>
                <a:cubicBezTo>
                  <a:pt x="40" y="76"/>
                  <a:pt x="43" y="84"/>
                  <a:pt x="49" y="89"/>
                </a:cubicBezTo>
                <a:cubicBezTo>
                  <a:pt x="52" y="93"/>
                  <a:pt x="64" y="86"/>
                  <a:pt x="76" y="75"/>
                </a:cubicBezTo>
                <a:cubicBezTo>
                  <a:pt x="87" y="64"/>
                  <a:pt x="93" y="52"/>
                  <a:pt x="89" y="48"/>
                </a:cubicBezTo>
                <a:close/>
                <a:moveTo>
                  <a:pt x="44" y="18"/>
                </a:moveTo>
                <a:cubicBezTo>
                  <a:pt x="44" y="18"/>
                  <a:pt x="44" y="18"/>
                  <a:pt x="44" y="18"/>
                </a:cubicBezTo>
                <a:cubicBezTo>
                  <a:pt x="46" y="13"/>
                  <a:pt x="47" y="10"/>
                  <a:pt x="45" y="8"/>
                </a:cubicBezTo>
                <a:cubicBezTo>
                  <a:pt x="40" y="3"/>
                  <a:pt x="40" y="3"/>
                  <a:pt x="40" y="3"/>
                </a:cubicBezTo>
                <a:cubicBezTo>
                  <a:pt x="37" y="0"/>
                  <a:pt x="26" y="5"/>
                  <a:pt x="16" y="15"/>
                </a:cubicBezTo>
                <a:cubicBezTo>
                  <a:pt x="6" y="25"/>
                  <a:pt x="0" y="36"/>
                  <a:pt x="4" y="40"/>
                </a:cubicBezTo>
                <a:cubicBezTo>
                  <a:pt x="8" y="45"/>
                  <a:pt x="8" y="45"/>
                  <a:pt x="8" y="45"/>
                </a:cubicBezTo>
                <a:cubicBezTo>
                  <a:pt x="10" y="46"/>
                  <a:pt x="14" y="46"/>
                  <a:pt x="18" y="44"/>
                </a:cubicBezTo>
                <a:cubicBezTo>
                  <a:pt x="18" y="44"/>
                  <a:pt x="18" y="44"/>
                  <a:pt x="18" y="44"/>
                </a:cubicBezTo>
                <a:cubicBezTo>
                  <a:pt x="23" y="42"/>
                  <a:pt x="28" y="38"/>
                  <a:pt x="33" y="33"/>
                </a:cubicBezTo>
                <a:cubicBezTo>
                  <a:pt x="38" y="28"/>
                  <a:pt x="42" y="22"/>
                  <a:pt x="44" y="18"/>
                </a:cubicBezTo>
                <a:close/>
                <a:moveTo>
                  <a:pt x="86" y="74"/>
                </a:moveTo>
                <a:cubicBezTo>
                  <a:pt x="84" y="76"/>
                  <a:pt x="82" y="78"/>
                  <a:pt x="81" y="80"/>
                </a:cubicBezTo>
                <a:cubicBezTo>
                  <a:pt x="79" y="82"/>
                  <a:pt x="77" y="84"/>
                  <a:pt x="75" y="85"/>
                </a:cubicBezTo>
                <a:cubicBezTo>
                  <a:pt x="119" y="121"/>
                  <a:pt x="119" y="121"/>
                  <a:pt x="119" y="121"/>
                </a:cubicBezTo>
                <a:cubicBezTo>
                  <a:pt x="121" y="119"/>
                  <a:pt x="121" y="119"/>
                  <a:pt x="121" y="119"/>
                </a:cubicBezTo>
                <a:lnTo>
                  <a:pt x="86" y="74"/>
                </a:lnTo>
                <a:close/>
              </a:path>
            </a:pathLst>
          </a:custGeom>
          <a:solidFill>
            <a:srgbClr val="FF92A9"/>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D21F"/>
              </a:solidFill>
              <a:effectLst/>
              <a:uLnTx/>
              <a:uFillTx/>
              <a:latin typeface="Calibri" panose="020F0502020204030204"/>
              <a:ea typeface="+mn-ea"/>
              <a:cs typeface="+mn-cs"/>
            </a:endParaRPr>
          </a:p>
        </p:txBody>
      </p:sp>
      <p:sp>
        <p:nvSpPr>
          <p:cNvPr id="23" name="椭圆 22"/>
          <p:cNvSpPr/>
          <p:nvPr/>
        </p:nvSpPr>
        <p:spPr>
          <a:xfrm>
            <a:off x="4490977" y="2044725"/>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4" name="椭圆 23"/>
          <p:cNvSpPr/>
          <p:nvPr/>
        </p:nvSpPr>
        <p:spPr>
          <a:xfrm>
            <a:off x="4468797" y="3436886"/>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5" name="椭圆 24"/>
          <p:cNvSpPr/>
          <p:nvPr/>
        </p:nvSpPr>
        <p:spPr>
          <a:xfrm>
            <a:off x="4490977" y="4789870"/>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6" name="椭圆 25"/>
          <p:cNvSpPr/>
          <p:nvPr/>
        </p:nvSpPr>
        <p:spPr>
          <a:xfrm>
            <a:off x="7652486" y="2063401"/>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7" name="椭圆 26"/>
          <p:cNvSpPr/>
          <p:nvPr/>
        </p:nvSpPr>
        <p:spPr>
          <a:xfrm>
            <a:off x="7641878" y="3400741"/>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8" name="椭圆 27"/>
          <p:cNvSpPr/>
          <p:nvPr/>
        </p:nvSpPr>
        <p:spPr>
          <a:xfrm>
            <a:off x="7674070" y="4789870"/>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1" name="对角圆角矩形 4">
            <a:extLst>
              <a:ext uri="{FF2B5EF4-FFF2-40B4-BE49-F238E27FC236}">
                <a16:creationId xmlns:a16="http://schemas.microsoft.com/office/drawing/2014/main" id="{5935BA1D-E08B-124F-8590-2B9234161F36}"/>
              </a:ext>
            </a:extLst>
          </p:cNvPr>
          <p:cNvSpPr/>
          <p:nvPr/>
        </p:nvSpPr>
        <p:spPr>
          <a:xfrm flipH="1">
            <a:off x="185816" y="2008227"/>
            <a:ext cx="8836264" cy="971845"/>
          </a:xfrm>
          <a:prstGeom prst="round2DiagRect">
            <a:avLst>
              <a:gd name="adj1" fmla="val 46462"/>
              <a:gd name="adj2" fmla="val 0"/>
            </a:avLst>
          </a:prstGeom>
          <a:solidFill>
            <a:srgbClr val="FF92A9"/>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a:latin typeface="UTM Avo" panose="02040603050506090204" pitchFamily="18" charset="0"/>
              </a:rPr>
              <a:t>Em</a:t>
            </a:r>
            <a:r>
              <a:rPr lang="en-US" sz="2800" b="1" dirty="0">
                <a:latin typeface="UTM Avo" panose="02040603050506090204" pitchFamily="18" charset="0"/>
              </a:rPr>
              <a:t> </a:t>
            </a:r>
            <a:r>
              <a:rPr lang="en-US" sz="2800" b="1" dirty="0" err="1">
                <a:latin typeface="UTM Avo" panose="02040603050506090204" pitchFamily="18" charset="0"/>
              </a:rPr>
              <a:t>đã</a:t>
            </a:r>
            <a:r>
              <a:rPr lang="en-US" sz="2800" b="1" dirty="0">
                <a:latin typeface="UTM Avo" panose="02040603050506090204" pitchFamily="18" charset="0"/>
              </a:rPr>
              <a:t> </a:t>
            </a:r>
            <a:r>
              <a:rPr lang="en-US" sz="2800" b="1" dirty="0" err="1">
                <a:latin typeface="UTM Avo" panose="02040603050506090204" pitchFamily="18" charset="0"/>
              </a:rPr>
              <a:t>tham</a:t>
            </a:r>
            <a:r>
              <a:rPr lang="en-US" sz="2800" b="1" dirty="0">
                <a:latin typeface="UTM Avo" panose="02040603050506090204" pitchFamily="18" charset="0"/>
              </a:rPr>
              <a:t> </a:t>
            </a:r>
            <a:r>
              <a:rPr lang="en-US" sz="2800" b="1" dirty="0" err="1">
                <a:latin typeface="UTM Avo" panose="02040603050506090204" pitchFamily="18" charset="0"/>
              </a:rPr>
              <a:t>gia</a:t>
            </a:r>
            <a:r>
              <a:rPr lang="en-US" sz="2800" b="1" dirty="0">
                <a:latin typeface="UTM Avo" panose="02040603050506090204" pitchFamily="18" charset="0"/>
              </a:rPr>
              <a:t> </a:t>
            </a:r>
            <a:r>
              <a:rPr lang="en-US" sz="2800" b="1" dirty="0" err="1">
                <a:latin typeface="UTM Avo" panose="02040603050506090204" pitchFamily="18" charset="0"/>
              </a:rPr>
              <a:t>hoạt</a:t>
            </a:r>
            <a:r>
              <a:rPr lang="en-US" sz="2800" b="1" dirty="0">
                <a:latin typeface="UTM Avo" panose="02040603050506090204" pitchFamily="18" charset="0"/>
              </a:rPr>
              <a:t> </a:t>
            </a:r>
            <a:r>
              <a:rPr lang="en-US" sz="2800" b="1" dirty="0" err="1">
                <a:latin typeface="UTM Avo" panose="02040603050506090204" pitchFamily="18" charset="0"/>
              </a:rPr>
              <a:t>động</a:t>
            </a:r>
            <a:r>
              <a:rPr lang="en-US" sz="2800" b="1" dirty="0">
                <a:latin typeface="UTM Avo" panose="02040603050506090204" pitchFamily="18" charset="0"/>
              </a:rPr>
              <a:t> </a:t>
            </a:r>
            <a:r>
              <a:rPr lang="en-US" sz="2800" b="1" dirty="0" err="1">
                <a:latin typeface="UTM Avo" panose="02040603050506090204" pitchFamily="18" charset="0"/>
              </a:rPr>
              <a:t>gì</a:t>
            </a:r>
            <a:r>
              <a:rPr lang="en-US" sz="2800" b="1" dirty="0">
                <a:latin typeface="UTM Avo" panose="02040603050506090204" pitchFamily="18" charset="0"/>
              </a:rPr>
              <a:t> </a:t>
            </a:r>
            <a:r>
              <a:rPr lang="en-US" sz="2800" b="1" dirty="0" err="1">
                <a:latin typeface="UTM Avo" panose="02040603050506090204" pitchFamily="18" charset="0"/>
              </a:rPr>
              <a:t>cùng</a:t>
            </a:r>
            <a:r>
              <a:rPr lang="en-US" sz="2800" b="1" dirty="0">
                <a:latin typeface="UTM Avo" panose="02040603050506090204" pitchFamily="18" charset="0"/>
              </a:rPr>
              <a:t> </a:t>
            </a:r>
            <a:r>
              <a:rPr lang="en-US" sz="2800" b="1" dirty="0" err="1">
                <a:latin typeface="UTM Avo" panose="02040603050506090204" pitchFamily="18" charset="0"/>
              </a:rPr>
              <a:t>các</a:t>
            </a:r>
            <a:r>
              <a:rPr lang="en-US" sz="2800" b="1" dirty="0">
                <a:latin typeface="UTM Avo" panose="02040603050506090204" pitchFamily="18" charset="0"/>
              </a:rPr>
              <a:t> </a:t>
            </a:r>
            <a:r>
              <a:rPr lang="en-US" sz="2800" b="1" dirty="0" err="1">
                <a:latin typeface="UTM Avo" panose="02040603050506090204" pitchFamily="18" charset="0"/>
              </a:rPr>
              <a:t>bạn</a:t>
            </a:r>
            <a:r>
              <a:rPr lang="en-US" sz="2800" b="1" dirty="0">
                <a:latin typeface="UTM Avo" panose="02040603050506090204" pitchFamily="18" charset="0"/>
              </a:rPr>
              <a:t>?</a:t>
            </a:r>
            <a:endParaRPr lang="en-VN" sz="2800" b="1" dirty="0">
              <a:latin typeface="UTM Avo" panose="02040603050506090204" pitchFamily="18" charset="0"/>
            </a:endParaRPr>
          </a:p>
        </p:txBody>
      </p:sp>
      <p:sp>
        <p:nvSpPr>
          <p:cNvPr id="32" name="对角圆角矩形 5">
            <a:extLst>
              <a:ext uri="{FF2B5EF4-FFF2-40B4-BE49-F238E27FC236}">
                <a16:creationId xmlns:a16="http://schemas.microsoft.com/office/drawing/2014/main" id="{5C4E3FFB-0E91-4A4E-85A1-5C3CB533BAB4}"/>
              </a:ext>
            </a:extLst>
          </p:cNvPr>
          <p:cNvSpPr/>
          <p:nvPr/>
        </p:nvSpPr>
        <p:spPr>
          <a:xfrm flipH="1" flipV="1">
            <a:off x="1140453" y="3169917"/>
            <a:ext cx="10100879" cy="969500"/>
          </a:xfrm>
          <a:prstGeom prst="round2DiagRect">
            <a:avLst>
              <a:gd name="adj1" fmla="val 46534"/>
              <a:gd name="adj2" fmla="val 0"/>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0" rev="10799999"/>
              </a:camera>
              <a:lightRig rig="threePt" dir="t"/>
            </a:scene3d>
          </a:bodyPr>
          <a:lstStyle/>
          <a:p>
            <a:pPr algn="ctr"/>
            <a:r>
              <a:rPr lang="en-US" altLang="zh-CN" sz="2800" b="1" dirty="0" err="1">
                <a:solidFill>
                  <a:srgbClr val="FF4F8B"/>
                </a:solidFill>
                <a:latin typeface="UTM Avo" panose="02040603050506090204" pitchFamily="18" charset="0"/>
              </a:rPr>
              <a:t>Hoạt</a:t>
            </a:r>
            <a:r>
              <a:rPr lang="en-US" altLang="zh-CN" sz="2800" b="1" dirty="0">
                <a:solidFill>
                  <a:srgbClr val="FF4F8B"/>
                </a:solidFill>
                <a:latin typeface="UTM Avo" panose="02040603050506090204" pitchFamily="18" charset="0"/>
              </a:rPr>
              <a:t> </a:t>
            </a:r>
            <a:r>
              <a:rPr lang="en-US" altLang="zh-CN" sz="2800" b="1" dirty="0" err="1">
                <a:solidFill>
                  <a:srgbClr val="FF4F8B"/>
                </a:solidFill>
                <a:latin typeface="UTM Avo" panose="02040603050506090204" pitchFamily="18" charset="0"/>
              </a:rPr>
              <a:t>động</a:t>
            </a:r>
            <a:r>
              <a:rPr lang="en-US" altLang="zh-CN" sz="2800" b="1" dirty="0">
                <a:solidFill>
                  <a:srgbClr val="FF4F8B"/>
                </a:solidFill>
                <a:latin typeface="UTM Avo" panose="02040603050506090204" pitchFamily="18" charset="0"/>
              </a:rPr>
              <a:t> </a:t>
            </a:r>
            <a:r>
              <a:rPr lang="en-US" altLang="zh-CN" sz="2800" b="1" dirty="0" err="1">
                <a:solidFill>
                  <a:srgbClr val="FF4F8B"/>
                </a:solidFill>
                <a:latin typeface="UTM Avo" panose="02040603050506090204" pitchFamily="18" charset="0"/>
              </a:rPr>
              <a:t>đó</a:t>
            </a:r>
            <a:r>
              <a:rPr lang="en-US" altLang="zh-CN" sz="2800" b="1" dirty="0">
                <a:solidFill>
                  <a:srgbClr val="FF4F8B"/>
                </a:solidFill>
                <a:latin typeface="UTM Avo" panose="02040603050506090204" pitchFamily="18" charset="0"/>
              </a:rPr>
              <a:t> </a:t>
            </a:r>
            <a:r>
              <a:rPr lang="en-US" altLang="zh-CN" sz="2800" b="1" dirty="0" err="1">
                <a:solidFill>
                  <a:srgbClr val="FF4F8B"/>
                </a:solidFill>
                <a:latin typeface="UTM Avo" panose="02040603050506090204" pitchFamily="18" charset="0"/>
              </a:rPr>
              <a:t>diễn</a:t>
            </a:r>
            <a:r>
              <a:rPr lang="en-US" altLang="zh-CN" sz="2800" b="1" dirty="0">
                <a:solidFill>
                  <a:srgbClr val="FF4F8B"/>
                </a:solidFill>
                <a:latin typeface="UTM Avo" panose="02040603050506090204" pitchFamily="18" charset="0"/>
              </a:rPr>
              <a:t> ra </a:t>
            </a:r>
            <a:r>
              <a:rPr lang="en-US" altLang="zh-CN" sz="2800" b="1" dirty="0" err="1">
                <a:solidFill>
                  <a:srgbClr val="FF4F8B"/>
                </a:solidFill>
                <a:latin typeface="UTM Avo" panose="02040603050506090204" pitchFamily="18" charset="0"/>
              </a:rPr>
              <a:t>ở</a:t>
            </a:r>
            <a:r>
              <a:rPr lang="en-US" altLang="zh-CN" sz="2800" b="1" dirty="0">
                <a:solidFill>
                  <a:srgbClr val="FF4F8B"/>
                </a:solidFill>
                <a:latin typeface="UTM Avo" panose="02040603050506090204" pitchFamily="18" charset="0"/>
              </a:rPr>
              <a:t> </a:t>
            </a:r>
            <a:r>
              <a:rPr lang="en-US" altLang="zh-CN" sz="2800" b="1" dirty="0" err="1">
                <a:solidFill>
                  <a:srgbClr val="FF4F8B"/>
                </a:solidFill>
                <a:latin typeface="UTM Avo" panose="02040603050506090204" pitchFamily="18" charset="0"/>
              </a:rPr>
              <a:t>đâu</a:t>
            </a:r>
            <a:r>
              <a:rPr lang="en-US" altLang="zh-CN" sz="2800" b="1" dirty="0">
                <a:solidFill>
                  <a:srgbClr val="FF4F8B"/>
                </a:solidFill>
                <a:latin typeface="UTM Avo" panose="02040603050506090204" pitchFamily="18" charset="0"/>
              </a:rPr>
              <a:t>? </a:t>
            </a:r>
            <a:r>
              <a:rPr lang="en-US" altLang="zh-CN" sz="2800" b="1" dirty="0" err="1">
                <a:solidFill>
                  <a:srgbClr val="FF4F8B"/>
                </a:solidFill>
                <a:latin typeface="UTM Avo" panose="02040603050506090204" pitchFamily="18" charset="0"/>
              </a:rPr>
              <a:t>Có</a:t>
            </a:r>
            <a:r>
              <a:rPr lang="en-US" altLang="zh-CN" sz="2800" b="1" dirty="0">
                <a:solidFill>
                  <a:srgbClr val="FF4F8B"/>
                </a:solidFill>
                <a:latin typeface="UTM Avo" panose="02040603050506090204" pitchFamily="18" charset="0"/>
              </a:rPr>
              <a:t> </a:t>
            </a:r>
            <a:r>
              <a:rPr lang="en-US" altLang="zh-CN" sz="2800" b="1" dirty="0" err="1">
                <a:solidFill>
                  <a:srgbClr val="FF4F8B"/>
                </a:solidFill>
                <a:latin typeface="UTM Avo" panose="02040603050506090204" pitchFamily="18" charset="0"/>
              </a:rPr>
              <a:t>những</a:t>
            </a:r>
            <a:r>
              <a:rPr lang="en-US" altLang="zh-CN" sz="2800" b="1" dirty="0">
                <a:solidFill>
                  <a:srgbClr val="FF4F8B"/>
                </a:solidFill>
                <a:latin typeface="UTM Avo" panose="02040603050506090204" pitchFamily="18" charset="0"/>
              </a:rPr>
              <a:t> </a:t>
            </a:r>
            <a:r>
              <a:rPr lang="en-US" altLang="zh-CN" sz="2800" b="1" dirty="0" err="1">
                <a:solidFill>
                  <a:srgbClr val="FF4F8B"/>
                </a:solidFill>
                <a:latin typeface="UTM Avo" panose="02040603050506090204" pitchFamily="18" charset="0"/>
              </a:rPr>
              <a:t>bạn</a:t>
            </a:r>
            <a:r>
              <a:rPr lang="en-US" altLang="zh-CN" sz="2800" b="1" dirty="0">
                <a:solidFill>
                  <a:srgbClr val="FF4F8B"/>
                </a:solidFill>
                <a:latin typeface="UTM Avo" panose="02040603050506090204" pitchFamily="18" charset="0"/>
              </a:rPr>
              <a:t> </a:t>
            </a:r>
            <a:r>
              <a:rPr lang="en-US" altLang="zh-CN" sz="2800" b="1" dirty="0" err="1">
                <a:solidFill>
                  <a:srgbClr val="FF4F8B"/>
                </a:solidFill>
                <a:latin typeface="UTM Avo" panose="02040603050506090204" pitchFamily="18" charset="0"/>
              </a:rPr>
              <a:t>nào</a:t>
            </a:r>
            <a:r>
              <a:rPr lang="en-US" altLang="zh-CN" sz="2800" b="1" dirty="0">
                <a:solidFill>
                  <a:srgbClr val="FF4F8B"/>
                </a:solidFill>
                <a:latin typeface="UTM Avo" panose="02040603050506090204" pitchFamily="18" charset="0"/>
              </a:rPr>
              <a:t> </a:t>
            </a:r>
            <a:r>
              <a:rPr lang="en-US" altLang="zh-CN" sz="2800" b="1" dirty="0" err="1">
                <a:solidFill>
                  <a:srgbClr val="FF4F8B"/>
                </a:solidFill>
                <a:latin typeface="UTM Avo" panose="02040603050506090204" pitchFamily="18" charset="0"/>
              </a:rPr>
              <a:t>cùng</a:t>
            </a:r>
            <a:r>
              <a:rPr lang="en-US" altLang="zh-CN" sz="2800" b="1" dirty="0">
                <a:solidFill>
                  <a:srgbClr val="FF4F8B"/>
                </a:solidFill>
                <a:latin typeface="UTM Avo" panose="02040603050506090204" pitchFamily="18" charset="0"/>
              </a:rPr>
              <a:t> </a:t>
            </a:r>
            <a:r>
              <a:rPr lang="en-US" altLang="zh-CN" sz="2800" b="1" dirty="0" err="1">
                <a:solidFill>
                  <a:srgbClr val="FF4F8B"/>
                </a:solidFill>
                <a:latin typeface="UTM Avo" panose="02040603050506090204" pitchFamily="18" charset="0"/>
              </a:rPr>
              <a:t>tham</a:t>
            </a:r>
            <a:r>
              <a:rPr lang="en-US" altLang="zh-CN" sz="2800" b="1" dirty="0">
                <a:solidFill>
                  <a:srgbClr val="FF4F8B"/>
                </a:solidFill>
                <a:latin typeface="UTM Avo" panose="02040603050506090204" pitchFamily="18" charset="0"/>
              </a:rPr>
              <a:t> </a:t>
            </a:r>
            <a:r>
              <a:rPr lang="en-US" altLang="zh-CN" sz="2800" b="1" dirty="0" err="1">
                <a:solidFill>
                  <a:srgbClr val="FF4F8B"/>
                </a:solidFill>
                <a:latin typeface="UTM Avo" panose="02040603050506090204" pitchFamily="18" charset="0"/>
              </a:rPr>
              <a:t>gia</a:t>
            </a:r>
            <a:r>
              <a:rPr lang="en-US" altLang="zh-CN" sz="2800" b="1" dirty="0">
                <a:solidFill>
                  <a:srgbClr val="FF4F8B"/>
                </a:solidFill>
                <a:latin typeface="UTM Avo" panose="02040603050506090204" pitchFamily="18" charset="0"/>
              </a:rPr>
              <a:t>?</a:t>
            </a:r>
          </a:p>
        </p:txBody>
      </p:sp>
      <p:sp>
        <p:nvSpPr>
          <p:cNvPr id="33" name="对角圆角矩形 4">
            <a:extLst>
              <a:ext uri="{FF2B5EF4-FFF2-40B4-BE49-F238E27FC236}">
                <a16:creationId xmlns:a16="http://schemas.microsoft.com/office/drawing/2014/main" id="{435D2151-3F0B-FD43-83CC-DF8FDC66B522}"/>
              </a:ext>
            </a:extLst>
          </p:cNvPr>
          <p:cNvSpPr/>
          <p:nvPr/>
        </p:nvSpPr>
        <p:spPr>
          <a:xfrm flipH="1">
            <a:off x="148891" y="4361187"/>
            <a:ext cx="8104744" cy="1164340"/>
          </a:xfrm>
          <a:prstGeom prst="round2DiagRect">
            <a:avLst>
              <a:gd name="adj1" fmla="val 42845"/>
              <a:gd name="adj2" fmla="val 0"/>
            </a:avLst>
          </a:prstGeom>
          <a:solidFill>
            <a:srgbClr val="FF92A9"/>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a:latin typeface="UTM Avo" panose="02040603050506090204" pitchFamily="18" charset="0"/>
              </a:rPr>
              <a:t>Em</a:t>
            </a:r>
            <a:r>
              <a:rPr lang="en-US" sz="2800" b="1" dirty="0">
                <a:latin typeface="UTM Avo" panose="02040603050506090204" pitchFamily="18" charset="0"/>
              </a:rPr>
              <a:t> </a:t>
            </a:r>
            <a:r>
              <a:rPr lang="en-US" sz="2800" b="1" dirty="0" err="1">
                <a:latin typeface="UTM Avo" panose="02040603050506090204" pitchFamily="18" charset="0"/>
              </a:rPr>
              <a:t>và</a:t>
            </a:r>
            <a:r>
              <a:rPr lang="en-US" sz="2800" b="1" dirty="0">
                <a:latin typeface="UTM Avo" panose="02040603050506090204" pitchFamily="18" charset="0"/>
              </a:rPr>
              <a:t> </a:t>
            </a:r>
            <a:r>
              <a:rPr lang="en-US" sz="2800" b="1" dirty="0" err="1">
                <a:latin typeface="UTM Avo" panose="02040603050506090204" pitchFamily="18" charset="0"/>
              </a:rPr>
              <a:t>các</a:t>
            </a:r>
            <a:r>
              <a:rPr lang="en-US" sz="2800" b="1" dirty="0">
                <a:latin typeface="UTM Avo" panose="02040603050506090204" pitchFamily="18" charset="0"/>
              </a:rPr>
              <a:t> </a:t>
            </a:r>
            <a:r>
              <a:rPr lang="en-US" sz="2800" b="1" dirty="0" err="1">
                <a:latin typeface="UTM Avo" panose="02040603050506090204" pitchFamily="18" charset="0"/>
              </a:rPr>
              <a:t>đã</a:t>
            </a:r>
            <a:r>
              <a:rPr lang="en-US" sz="2800" b="1" dirty="0">
                <a:latin typeface="UTM Avo" panose="02040603050506090204" pitchFamily="18" charset="0"/>
              </a:rPr>
              <a:t> </a:t>
            </a:r>
            <a:r>
              <a:rPr lang="en-US" sz="2800" b="1" dirty="0" err="1">
                <a:latin typeface="UTM Avo" panose="02040603050506090204" pitchFamily="18" charset="0"/>
              </a:rPr>
              <a:t>làm</a:t>
            </a:r>
            <a:r>
              <a:rPr lang="en-US" sz="2800" b="1" dirty="0">
                <a:latin typeface="UTM Avo" panose="02040603050506090204" pitchFamily="18" charset="0"/>
              </a:rPr>
              <a:t> </a:t>
            </a:r>
            <a:r>
              <a:rPr lang="en-US" sz="2800" b="1" dirty="0" err="1">
                <a:latin typeface="UTM Avo" panose="02040603050506090204" pitchFamily="18" charset="0"/>
              </a:rPr>
              <a:t>những</a:t>
            </a:r>
            <a:r>
              <a:rPr lang="en-US" sz="2800" b="1" dirty="0">
                <a:latin typeface="UTM Avo" panose="02040603050506090204" pitchFamily="18" charset="0"/>
              </a:rPr>
              <a:t> </a:t>
            </a:r>
            <a:r>
              <a:rPr lang="en-US" sz="2800" b="1" dirty="0" err="1">
                <a:latin typeface="UTM Avo" panose="02040603050506090204" pitchFamily="18" charset="0"/>
              </a:rPr>
              <a:t>việc</a:t>
            </a:r>
            <a:r>
              <a:rPr lang="en-US" sz="2800" b="1" dirty="0">
                <a:latin typeface="UTM Avo" panose="02040603050506090204" pitchFamily="18" charset="0"/>
              </a:rPr>
              <a:t> </a:t>
            </a:r>
            <a:r>
              <a:rPr lang="en-US" sz="2800" b="1" dirty="0" err="1">
                <a:latin typeface="UTM Avo" panose="02040603050506090204" pitchFamily="18" charset="0"/>
              </a:rPr>
              <a:t>gì</a:t>
            </a:r>
            <a:r>
              <a:rPr lang="en-US" sz="2800" b="1" dirty="0">
                <a:latin typeface="UTM Avo" panose="02040603050506090204" pitchFamily="18" charset="0"/>
              </a:rPr>
              <a:t>?</a:t>
            </a:r>
            <a:endParaRPr lang="en-VN" sz="2800" b="1" dirty="0">
              <a:latin typeface="UTM Avo" panose="02040603050506090204" pitchFamily="18" charset="0"/>
            </a:endParaRPr>
          </a:p>
        </p:txBody>
      </p:sp>
      <p:sp>
        <p:nvSpPr>
          <p:cNvPr id="34" name="对角圆角矩形 5">
            <a:extLst>
              <a:ext uri="{FF2B5EF4-FFF2-40B4-BE49-F238E27FC236}">
                <a16:creationId xmlns:a16="http://schemas.microsoft.com/office/drawing/2014/main" id="{A62F65AC-9BAC-7444-B85D-009C510037CE}"/>
              </a:ext>
            </a:extLst>
          </p:cNvPr>
          <p:cNvSpPr/>
          <p:nvPr/>
        </p:nvSpPr>
        <p:spPr>
          <a:xfrm flipH="1" flipV="1">
            <a:off x="1100074" y="5674359"/>
            <a:ext cx="9689845" cy="1039787"/>
          </a:xfrm>
          <a:prstGeom prst="round2DiagRect">
            <a:avLst>
              <a:gd name="adj1" fmla="val 36300"/>
              <a:gd name="adj2" fmla="val 0"/>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0" rev="10799999"/>
              </a:camera>
              <a:lightRig rig="threePt" dir="t"/>
            </a:scene3d>
          </a:bodyPr>
          <a:lstStyle/>
          <a:p>
            <a:pPr algn="ctr"/>
            <a:r>
              <a:rPr lang="en-US" sz="2800" b="1" dirty="0" err="1">
                <a:solidFill>
                  <a:srgbClr val="FF4F8B"/>
                </a:solidFill>
                <a:latin typeface="UTM Avo" panose="02040603050506090204" pitchFamily="18" charset="0"/>
              </a:rPr>
              <a:t>Em</a:t>
            </a:r>
            <a:r>
              <a:rPr lang="en-US" sz="2800" b="1" dirty="0">
                <a:solidFill>
                  <a:srgbClr val="FF4F8B"/>
                </a:solidFill>
                <a:latin typeface="UTM Avo" panose="02040603050506090204" pitchFamily="18" charset="0"/>
              </a:rPr>
              <a:t> </a:t>
            </a:r>
            <a:r>
              <a:rPr lang="en-US" sz="2800" b="1" dirty="0" err="1">
                <a:solidFill>
                  <a:srgbClr val="FF4F8B"/>
                </a:solidFill>
                <a:latin typeface="UTM Avo" panose="02040603050506090204" pitchFamily="18" charset="0"/>
              </a:rPr>
              <a:t>cảm</a:t>
            </a:r>
            <a:r>
              <a:rPr lang="en-US" sz="2800" b="1" dirty="0">
                <a:solidFill>
                  <a:srgbClr val="FF4F8B"/>
                </a:solidFill>
                <a:latin typeface="UTM Avo" panose="02040603050506090204" pitchFamily="18" charset="0"/>
              </a:rPr>
              <a:t> </a:t>
            </a:r>
            <a:r>
              <a:rPr lang="en-US" sz="2800" b="1" dirty="0" err="1">
                <a:solidFill>
                  <a:srgbClr val="FF4F8B"/>
                </a:solidFill>
                <a:latin typeface="UTM Avo" panose="02040603050506090204" pitchFamily="18" charset="0"/>
              </a:rPr>
              <a:t>thấy</a:t>
            </a:r>
            <a:r>
              <a:rPr lang="en-US" sz="2800" b="1" dirty="0">
                <a:solidFill>
                  <a:srgbClr val="FF4F8B"/>
                </a:solidFill>
                <a:latin typeface="UTM Avo" panose="02040603050506090204" pitchFamily="18" charset="0"/>
              </a:rPr>
              <a:t> </a:t>
            </a:r>
            <a:r>
              <a:rPr lang="en-US" sz="2800" b="1" dirty="0" err="1">
                <a:solidFill>
                  <a:srgbClr val="FF4F8B"/>
                </a:solidFill>
                <a:latin typeface="UTM Avo" panose="02040603050506090204" pitchFamily="18" charset="0"/>
              </a:rPr>
              <a:t>thế</a:t>
            </a:r>
            <a:r>
              <a:rPr lang="en-US" sz="2800" b="1" dirty="0">
                <a:solidFill>
                  <a:srgbClr val="FF4F8B"/>
                </a:solidFill>
                <a:latin typeface="UTM Avo" panose="02040603050506090204" pitchFamily="18" charset="0"/>
              </a:rPr>
              <a:t> </a:t>
            </a:r>
            <a:r>
              <a:rPr lang="en-US" sz="2800" b="1" dirty="0" err="1">
                <a:solidFill>
                  <a:srgbClr val="FF4F8B"/>
                </a:solidFill>
                <a:latin typeface="UTM Avo" panose="02040603050506090204" pitchFamily="18" charset="0"/>
              </a:rPr>
              <a:t>nào</a:t>
            </a:r>
            <a:r>
              <a:rPr lang="en-US" sz="2800" b="1" dirty="0">
                <a:solidFill>
                  <a:srgbClr val="FF4F8B"/>
                </a:solidFill>
                <a:latin typeface="UTM Avo" panose="02040603050506090204" pitchFamily="18" charset="0"/>
              </a:rPr>
              <a:t> </a:t>
            </a:r>
            <a:r>
              <a:rPr lang="en-US" sz="2800" b="1" dirty="0" err="1">
                <a:solidFill>
                  <a:srgbClr val="FF4F8B"/>
                </a:solidFill>
                <a:latin typeface="UTM Avo" panose="02040603050506090204" pitchFamily="18" charset="0"/>
              </a:rPr>
              <a:t>khi</a:t>
            </a:r>
            <a:r>
              <a:rPr lang="en-US" sz="2800" b="1" dirty="0">
                <a:solidFill>
                  <a:srgbClr val="FF4F8B"/>
                </a:solidFill>
                <a:latin typeface="UTM Avo" panose="02040603050506090204" pitchFamily="18" charset="0"/>
              </a:rPr>
              <a:t> </a:t>
            </a:r>
            <a:r>
              <a:rPr lang="en-US" sz="2800" b="1" dirty="0" err="1">
                <a:solidFill>
                  <a:srgbClr val="FF4F8B"/>
                </a:solidFill>
                <a:latin typeface="UTM Avo" panose="02040603050506090204" pitchFamily="18" charset="0"/>
              </a:rPr>
              <a:t>tham</a:t>
            </a:r>
            <a:r>
              <a:rPr lang="en-US" sz="2800" b="1" dirty="0">
                <a:solidFill>
                  <a:srgbClr val="FF4F8B"/>
                </a:solidFill>
                <a:latin typeface="UTM Avo" panose="02040603050506090204" pitchFamily="18" charset="0"/>
              </a:rPr>
              <a:t> </a:t>
            </a:r>
            <a:r>
              <a:rPr lang="en-US" sz="2800" b="1" dirty="0" err="1">
                <a:solidFill>
                  <a:srgbClr val="FF4F8B"/>
                </a:solidFill>
                <a:latin typeface="UTM Avo" panose="02040603050506090204" pitchFamily="18" charset="0"/>
              </a:rPr>
              <a:t>gia</a:t>
            </a:r>
            <a:r>
              <a:rPr lang="en-US" sz="2800" b="1" dirty="0">
                <a:solidFill>
                  <a:srgbClr val="FF4F8B"/>
                </a:solidFill>
                <a:latin typeface="UTM Avo" panose="02040603050506090204" pitchFamily="18" charset="0"/>
              </a:rPr>
              <a:t> </a:t>
            </a:r>
            <a:r>
              <a:rPr lang="en-US" sz="2800" b="1" dirty="0" err="1">
                <a:solidFill>
                  <a:srgbClr val="FF4F8B"/>
                </a:solidFill>
                <a:latin typeface="UTM Avo" panose="02040603050506090204" pitchFamily="18" charset="0"/>
              </a:rPr>
              <a:t>hoạt</a:t>
            </a:r>
            <a:r>
              <a:rPr lang="en-US" sz="2800" b="1" dirty="0">
                <a:solidFill>
                  <a:srgbClr val="FF4F8B"/>
                </a:solidFill>
                <a:latin typeface="UTM Avo" panose="02040603050506090204" pitchFamily="18" charset="0"/>
              </a:rPr>
              <a:t> </a:t>
            </a:r>
            <a:r>
              <a:rPr lang="en-US" sz="2800" b="1" dirty="0" err="1">
                <a:solidFill>
                  <a:srgbClr val="FF4F8B"/>
                </a:solidFill>
                <a:latin typeface="UTM Avo" panose="02040603050506090204" pitchFamily="18" charset="0"/>
              </a:rPr>
              <a:t>động</a:t>
            </a:r>
            <a:r>
              <a:rPr lang="en-US" sz="2800" b="1" dirty="0">
                <a:solidFill>
                  <a:srgbClr val="FF4F8B"/>
                </a:solidFill>
                <a:latin typeface="UTM Avo" panose="02040603050506090204" pitchFamily="18" charset="0"/>
              </a:rPr>
              <a:t> </a:t>
            </a:r>
            <a:r>
              <a:rPr lang="en-US" sz="2800" b="1" dirty="0" err="1">
                <a:solidFill>
                  <a:srgbClr val="FF4F8B"/>
                </a:solidFill>
                <a:latin typeface="UTM Avo" panose="02040603050506090204" pitchFamily="18" charset="0"/>
              </a:rPr>
              <a:t>đó</a:t>
            </a:r>
            <a:r>
              <a:rPr lang="en-US" sz="2800" b="1" dirty="0">
                <a:solidFill>
                  <a:srgbClr val="FF4F8B"/>
                </a:solidFill>
                <a:latin typeface="UTM Avo" panose="02040603050506090204" pitchFamily="18" charset="0"/>
              </a:rPr>
              <a:t>?</a:t>
            </a:r>
            <a:r>
              <a:rPr lang="en-VN" sz="2800" b="1" dirty="0">
                <a:solidFill>
                  <a:srgbClr val="FF4F8B"/>
                </a:solidFill>
                <a:effectLst/>
                <a:latin typeface="UTM Avo" panose="02040603050506090204" pitchFamily="18" charset="0"/>
              </a:rPr>
              <a:t> </a:t>
            </a:r>
            <a:endParaRPr lang="zh-CN" altLang="en-US" sz="2800" b="1" dirty="0">
              <a:solidFill>
                <a:srgbClr val="FF4F8B"/>
              </a:solidFill>
              <a:latin typeface="UTM Avo" panose="02040603050506090204" pitchFamily="18" charset="0"/>
            </a:endParaRPr>
          </a:p>
        </p:txBody>
      </p:sp>
      <p:pic>
        <p:nvPicPr>
          <p:cNvPr id="37" name="Picture 36">
            <a:extLst>
              <a:ext uri="{FF2B5EF4-FFF2-40B4-BE49-F238E27FC236}">
                <a16:creationId xmlns:a16="http://schemas.microsoft.com/office/drawing/2014/main" id="{49D98581-388B-3B4F-BADC-623C58133E73}"/>
              </a:ext>
            </a:extLst>
          </p:cNvPr>
          <p:cNvPicPr>
            <a:picLocks noChangeAspect="1"/>
          </p:cNvPicPr>
          <p:nvPr/>
        </p:nvPicPr>
        <p:blipFill>
          <a:blip r:embed="rId4"/>
          <a:stretch>
            <a:fillRect/>
          </a:stretch>
        </p:blipFill>
        <p:spPr>
          <a:xfrm>
            <a:off x="950667" y="182221"/>
            <a:ext cx="10261600" cy="1460500"/>
          </a:xfrm>
          <a:prstGeom prst="rect">
            <a:avLst/>
          </a:prstGeom>
        </p:spPr>
      </p:pic>
    </p:spTree>
    <p:extLst>
      <p:ext uri="{BB962C8B-B14F-4D97-AF65-F5344CB8AC3E}">
        <p14:creationId xmlns:p14="http://schemas.microsoft.com/office/powerpoint/2010/main" val="30536485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0" presetClass="entr" presetSubtype="0" decel="10000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strVal val="#ppt_w+.3"/>
                                          </p:val>
                                        </p:tav>
                                        <p:tav tm="100000">
                                          <p:val>
                                            <p:strVal val="#ppt_w"/>
                                          </p:val>
                                        </p:tav>
                                      </p:tavLst>
                                    </p:anim>
                                    <p:anim calcmode="lin" valueType="num">
                                      <p:cBhvr>
                                        <p:cTn id="14" dur="1000" fill="hold"/>
                                        <p:tgtEl>
                                          <p:spTgt spid="11"/>
                                        </p:tgtEl>
                                        <p:attrNameLst>
                                          <p:attrName>ppt_h</p:attrName>
                                        </p:attrNameLst>
                                      </p:cBhvr>
                                      <p:tavLst>
                                        <p:tav tm="0">
                                          <p:val>
                                            <p:strVal val="#ppt_h"/>
                                          </p:val>
                                        </p:tav>
                                        <p:tav tm="100000">
                                          <p:val>
                                            <p:strVal val="#ppt_h"/>
                                          </p:val>
                                        </p:tav>
                                      </p:tavLst>
                                    </p:anim>
                                    <p:animEffect transition="in" filter="fade">
                                      <p:cBhvr>
                                        <p:cTn id="15" dur="1000"/>
                                        <p:tgtEl>
                                          <p:spTgt spid="11"/>
                                        </p:tgtEl>
                                      </p:cBhvr>
                                    </p:animEffect>
                                  </p:childTnLst>
                                </p:cTn>
                              </p:par>
                              <p:par>
                                <p:cTn id="16" presetID="50" presetClass="entr" presetSubtype="0" decel="10000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1000" fill="hold"/>
                                        <p:tgtEl>
                                          <p:spTgt spid="12"/>
                                        </p:tgtEl>
                                        <p:attrNameLst>
                                          <p:attrName>ppt_w</p:attrName>
                                        </p:attrNameLst>
                                      </p:cBhvr>
                                      <p:tavLst>
                                        <p:tav tm="0">
                                          <p:val>
                                            <p:strVal val="#ppt_w+.3"/>
                                          </p:val>
                                        </p:tav>
                                        <p:tav tm="100000">
                                          <p:val>
                                            <p:strVal val="#ppt_w"/>
                                          </p:val>
                                        </p:tav>
                                      </p:tavLst>
                                    </p:anim>
                                    <p:anim calcmode="lin" valueType="num">
                                      <p:cBhvr>
                                        <p:cTn id="19" dur="1000" fill="hold"/>
                                        <p:tgtEl>
                                          <p:spTgt spid="12"/>
                                        </p:tgtEl>
                                        <p:attrNameLst>
                                          <p:attrName>ppt_h</p:attrName>
                                        </p:attrNameLst>
                                      </p:cBhvr>
                                      <p:tavLst>
                                        <p:tav tm="0">
                                          <p:val>
                                            <p:strVal val="#ppt_h"/>
                                          </p:val>
                                        </p:tav>
                                        <p:tav tm="100000">
                                          <p:val>
                                            <p:strVal val="#ppt_h"/>
                                          </p:val>
                                        </p:tav>
                                      </p:tavLst>
                                    </p:anim>
                                    <p:animEffect transition="in" filter="fade">
                                      <p:cBhvr>
                                        <p:cTn id="20" dur="1000"/>
                                        <p:tgtEl>
                                          <p:spTgt spid="12"/>
                                        </p:tgtEl>
                                      </p:cBhvr>
                                    </p:animEffect>
                                  </p:childTnLst>
                                </p:cTn>
                              </p:par>
                              <p:par>
                                <p:cTn id="21" presetID="50" presetClass="entr" presetSubtype="0" decel="10000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p:cTn id="23" dur="1000" fill="hold"/>
                                        <p:tgtEl>
                                          <p:spTgt spid="16"/>
                                        </p:tgtEl>
                                        <p:attrNameLst>
                                          <p:attrName>ppt_w</p:attrName>
                                        </p:attrNameLst>
                                      </p:cBhvr>
                                      <p:tavLst>
                                        <p:tav tm="0">
                                          <p:val>
                                            <p:strVal val="#ppt_w+.3"/>
                                          </p:val>
                                        </p:tav>
                                        <p:tav tm="100000">
                                          <p:val>
                                            <p:strVal val="#ppt_w"/>
                                          </p:val>
                                        </p:tav>
                                      </p:tavLst>
                                    </p:anim>
                                    <p:anim calcmode="lin" valueType="num">
                                      <p:cBhvr>
                                        <p:cTn id="24" dur="1000" fill="hold"/>
                                        <p:tgtEl>
                                          <p:spTgt spid="16"/>
                                        </p:tgtEl>
                                        <p:attrNameLst>
                                          <p:attrName>ppt_h</p:attrName>
                                        </p:attrNameLst>
                                      </p:cBhvr>
                                      <p:tavLst>
                                        <p:tav tm="0">
                                          <p:val>
                                            <p:strVal val="#ppt_h"/>
                                          </p:val>
                                        </p:tav>
                                        <p:tav tm="100000">
                                          <p:val>
                                            <p:strVal val="#ppt_h"/>
                                          </p:val>
                                        </p:tav>
                                      </p:tavLst>
                                    </p:anim>
                                    <p:animEffect transition="in" filter="fade">
                                      <p:cBhvr>
                                        <p:cTn id="25" dur="1000"/>
                                        <p:tgtEl>
                                          <p:spTgt spid="16"/>
                                        </p:tgtEl>
                                      </p:cBhvr>
                                    </p:animEffect>
                                  </p:childTnLst>
                                </p:cTn>
                              </p:par>
                              <p:par>
                                <p:cTn id="26" presetID="50" presetClass="entr" presetSubtype="0" decel="100000"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p:cTn id="28" dur="1000" fill="hold"/>
                                        <p:tgtEl>
                                          <p:spTgt spid="23"/>
                                        </p:tgtEl>
                                        <p:attrNameLst>
                                          <p:attrName>ppt_w</p:attrName>
                                        </p:attrNameLst>
                                      </p:cBhvr>
                                      <p:tavLst>
                                        <p:tav tm="0">
                                          <p:val>
                                            <p:strVal val="#ppt_w+.3"/>
                                          </p:val>
                                        </p:tav>
                                        <p:tav tm="100000">
                                          <p:val>
                                            <p:strVal val="#ppt_w"/>
                                          </p:val>
                                        </p:tav>
                                      </p:tavLst>
                                    </p:anim>
                                    <p:anim calcmode="lin" valueType="num">
                                      <p:cBhvr>
                                        <p:cTn id="29" dur="1000" fill="hold"/>
                                        <p:tgtEl>
                                          <p:spTgt spid="23"/>
                                        </p:tgtEl>
                                        <p:attrNameLst>
                                          <p:attrName>ppt_h</p:attrName>
                                        </p:attrNameLst>
                                      </p:cBhvr>
                                      <p:tavLst>
                                        <p:tav tm="0">
                                          <p:val>
                                            <p:strVal val="#ppt_h"/>
                                          </p:val>
                                        </p:tav>
                                        <p:tav tm="100000">
                                          <p:val>
                                            <p:strVal val="#ppt_h"/>
                                          </p:val>
                                        </p:tav>
                                      </p:tavLst>
                                    </p:anim>
                                    <p:animEffect transition="in" filter="fade">
                                      <p:cBhvr>
                                        <p:cTn id="30" dur="1000"/>
                                        <p:tgtEl>
                                          <p:spTgt spid="23"/>
                                        </p:tgtEl>
                                      </p:cBhvr>
                                    </p:animEffect>
                                  </p:childTnLst>
                                </p:cTn>
                              </p:par>
                              <p:par>
                                <p:cTn id="31" presetID="50" presetClass="entr" presetSubtype="0" decel="10000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p:cTn id="33" dur="1000" fill="hold"/>
                                        <p:tgtEl>
                                          <p:spTgt spid="24"/>
                                        </p:tgtEl>
                                        <p:attrNameLst>
                                          <p:attrName>ppt_w</p:attrName>
                                        </p:attrNameLst>
                                      </p:cBhvr>
                                      <p:tavLst>
                                        <p:tav tm="0">
                                          <p:val>
                                            <p:strVal val="#ppt_w+.3"/>
                                          </p:val>
                                        </p:tav>
                                        <p:tav tm="100000">
                                          <p:val>
                                            <p:strVal val="#ppt_w"/>
                                          </p:val>
                                        </p:tav>
                                      </p:tavLst>
                                    </p:anim>
                                    <p:anim calcmode="lin" valueType="num">
                                      <p:cBhvr>
                                        <p:cTn id="34" dur="1000" fill="hold"/>
                                        <p:tgtEl>
                                          <p:spTgt spid="24"/>
                                        </p:tgtEl>
                                        <p:attrNameLst>
                                          <p:attrName>ppt_h</p:attrName>
                                        </p:attrNameLst>
                                      </p:cBhvr>
                                      <p:tavLst>
                                        <p:tav tm="0">
                                          <p:val>
                                            <p:strVal val="#ppt_h"/>
                                          </p:val>
                                        </p:tav>
                                        <p:tav tm="100000">
                                          <p:val>
                                            <p:strVal val="#ppt_h"/>
                                          </p:val>
                                        </p:tav>
                                      </p:tavLst>
                                    </p:anim>
                                    <p:animEffect transition="in" filter="fade">
                                      <p:cBhvr>
                                        <p:cTn id="35" dur="1000"/>
                                        <p:tgtEl>
                                          <p:spTgt spid="24"/>
                                        </p:tgtEl>
                                      </p:cBhvr>
                                    </p:animEffect>
                                  </p:childTnLst>
                                </p:cTn>
                              </p:par>
                              <p:par>
                                <p:cTn id="36" presetID="50" presetClass="entr" presetSubtype="0" decel="100000" fill="hold" grpId="0" nodeType="withEffect">
                                  <p:stCondLst>
                                    <p:cond delay="0"/>
                                  </p:stCondLst>
                                  <p:childTnLst>
                                    <p:set>
                                      <p:cBhvr>
                                        <p:cTn id="37" dur="1" fill="hold">
                                          <p:stCondLst>
                                            <p:cond delay="0"/>
                                          </p:stCondLst>
                                        </p:cTn>
                                        <p:tgtEl>
                                          <p:spTgt spid="25"/>
                                        </p:tgtEl>
                                        <p:attrNameLst>
                                          <p:attrName>style.visibility</p:attrName>
                                        </p:attrNameLst>
                                      </p:cBhvr>
                                      <p:to>
                                        <p:strVal val="visible"/>
                                      </p:to>
                                    </p:set>
                                    <p:anim calcmode="lin" valueType="num">
                                      <p:cBhvr>
                                        <p:cTn id="38" dur="1000" fill="hold"/>
                                        <p:tgtEl>
                                          <p:spTgt spid="25"/>
                                        </p:tgtEl>
                                        <p:attrNameLst>
                                          <p:attrName>ppt_w</p:attrName>
                                        </p:attrNameLst>
                                      </p:cBhvr>
                                      <p:tavLst>
                                        <p:tav tm="0">
                                          <p:val>
                                            <p:strVal val="#ppt_w+.3"/>
                                          </p:val>
                                        </p:tav>
                                        <p:tav tm="100000">
                                          <p:val>
                                            <p:strVal val="#ppt_w"/>
                                          </p:val>
                                        </p:tav>
                                      </p:tavLst>
                                    </p:anim>
                                    <p:anim calcmode="lin" valueType="num">
                                      <p:cBhvr>
                                        <p:cTn id="39" dur="1000" fill="hold"/>
                                        <p:tgtEl>
                                          <p:spTgt spid="25"/>
                                        </p:tgtEl>
                                        <p:attrNameLst>
                                          <p:attrName>ppt_h</p:attrName>
                                        </p:attrNameLst>
                                      </p:cBhvr>
                                      <p:tavLst>
                                        <p:tav tm="0">
                                          <p:val>
                                            <p:strVal val="#ppt_h"/>
                                          </p:val>
                                        </p:tav>
                                        <p:tav tm="100000">
                                          <p:val>
                                            <p:strVal val="#ppt_h"/>
                                          </p:val>
                                        </p:tav>
                                      </p:tavLst>
                                    </p:anim>
                                    <p:animEffect transition="in" filter="fade">
                                      <p:cBhvr>
                                        <p:cTn id="40" dur="1000"/>
                                        <p:tgtEl>
                                          <p:spTgt spid="25"/>
                                        </p:tgtEl>
                                      </p:cBhvr>
                                    </p:animEffect>
                                  </p:childTnLst>
                                </p:cTn>
                              </p:par>
                              <p:par>
                                <p:cTn id="41" presetID="50" presetClass="entr" presetSubtype="0" decel="10000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p:cTn id="43" dur="1000" fill="hold"/>
                                        <p:tgtEl>
                                          <p:spTgt spid="13"/>
                                        </p:tgtEl>
                                        <p:attrNameLst>
                                          <p:attrName>ppt_w</p:attrName>
                                        </p:attrNameLst>
                                      </p:cBhvr>
                                      <p:tavLst>
                                        <p:tav tm="0">
                                          <p:val>
                                            <p:strVal val="#ppt_w+.3"/>
                                          </p:val>
                                        </p:tav>
                                        <p:tav tm="100000">
                                          <p:val>
                                            <p:strVal val="#ppt_w"/>
                                          </p:val>
                                        </p:tav>
                                      </p:tavLst>
                                    </p:anim>
                                    <p:anim calcmode="lin" valueType="num">
                                      <p:cBhvr>
                                        <p:cTn id="44" dur="1000" fill="hold"/>
                                        <p:tgtEl>
                                          <p:spTgt spid="13"/>
                                        </p:tgtEl>
                                        <p:attrNameLst>
                                          <p:attrName>ppt_h</p:attrName>
                                        </p:attrNameLst>
                                      </p:cBhvr>
                                      <p:tavLst>
                                        <p:tav tm="0">
                                          <p:val>
                                            <p:strVal val="#ppt_h"/>
                                          </p:val>
                                        </p:tav>
                                        <p:tav tm="100000">
                                          <p:val>
                                            <p:strVal val="#ppt_h"/>
                                          </p:val>
                                        </p:tav>
                                      </p:tavLst>
                                    </p:anim>
                                    <p:animEffect transition="in" filter="fade">
                                      <p:cBhvr>
                                        <p:cTn id="45" dur="1000"/>
                                        <p:tgtEl>
                                          <p:spTgt spid="13"/>
                                        </p:tgtEl>
                                      </p:cBhvr>
                                    </p:animEffect>
                                  </p:childTnLst>
                                </p:cTn>
                              </p:par>
                              <p:par>
                                <p:cTn id="46" presetID="50" presetClass="entr" presetSubtype="0" decel="100000"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cBhvr>
                                        <p:cTn id="48" dur="1000" fill="hold"/>
                                        <p:tgtEl>
                                          <p:spTgt spid="14"/>
                                        </p:tgtEl>
                                        <p:attrNameLst>
                                          <p:attrName>ppt_w</p:attrName>
                                        </p:attrNameLst>
                                      </p:cBhvr>
                                      <p:tavLst>
                                        <p:tav tm="0">
                                          <p:val>
                                            <p:strVal val="#ppt_w+.3"/>
                                          </p:val>
                                        </p:tav>
                                        <p:tav tm="100000">
                                          <p:val>
                                            <p:strVal val="#ppt_w"/>
                                          </p:val>
                                        </p:tav>
                                      </p:tavLst>
                                    </p:anim>
                                    <p:anim calcmode="lin" valueType="num">
                                      <p:cBhvr>
                                        <p:cTn id="49" dur="1000" fill="hold"/>
                                        <p:tgtEl>
                                          <p:spTgt spid="14"/>
                                        </p:tgtEl>
                                        <p:attrNameLst>
                                          <p:attrName>ppt_h</p:attrName>
                                        </p:attrNameLst>
                                      </p:cBhvr>
                                      <p:tavLst>
                                        <p:tav tm="0">
                                          <p:val>
                                            <p:strVal val="#ppt_h"/>
                                          </p:val>
                                        </p:tav>
                                        <p:tav tm="100000">
                                          <p:val>
                                            <p:strVal val="#ppt_h"/>
                                          </p:val>
                                        </p:tav>
                                      </p:tavLst>
                                    </p:anim>
                                    <p:animEffect transition="in" filter="fade">
                                      <p:cBhvr>
                                        <p:cTn id="50" dur="1000"/>
                                        <p:tgtEl>
                                          <p:spTgt spid="14"/>
                                        </p:tgtEl>
                                      </p:cBhvr>
                                    </p:animEffect>
                                  </p:childTnLst>
                                </p:cTn>
                              </p:par>
                              <p:par>
                                <p:cTn id="51" presetID="50" presetClass="entr" presetSubtype="0" decel="100000"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p:cTn id="53" dur="1000" fill="hold"/>
                                        <p:tgtEl>
                                          <p:spTgt spid="15"/>
                                        </p:tgtEl>
                                        <p:attrNameLst>
                                          <p:attrName>ppt_w</p:attrName>
                                        </p:attrNameLst>
                                      </p:cBhvr>
                                      <p:tavLst>
                                        <p:tav tm="0">
                                          <p:val>
                                            <p:strVal val="#ppt_w+.3"/>
                                          </p:val>
                                        </p:tav>
                                        <p:tav tm="100000">
                                          <p:val>
                                            <p:strVal val="#ppt_w"/>
                                          </p:val>
                                        </p:tav>
                                      </p:tavLst>
                                    </p:anim>
                                    <p:anim calcmode="lin" valueType="num">
                                      <p:cBhvr>
                                        <p:cTn id="54" dur="1000" fill="hold"/>
                                        <p:tgtEl>
                                          <p:spTgt spid="15"/>
                                        </p:tgtEl>
                                        <p:attrNameLst>
                                          <p:attrName>ppt_h</p:attrName>
                                        </p:attrNameLst>
                                      </p:cBhvr>
                                      <p:tavLst>
                                        <p:tav tm="0">
                                          <p:val>
                                            <p:strVal val="#ppt_h"/>
                                          </p:val>
                                        </p:tav>
                                        <p:tav tm="100000">
                                          <p:val>
                                            <p:strVal val="#ppt_h"/>
                                          </p:val>
                                        </p:tav>
                                      </p:tavLst>
                                    </p:anim>
                                    <p:animEffect transition="in" filter="fade">
                                      <p:cBhvr>
                                        <p:cTn id="55" dur="1000"/>
                                        <p:tgtEl>
                                          <p:spTgt spid="15"/>
                                        </p:tgtEl>
                                      </p:cBhvr>
                                    </p:animEffect>
                                  </p:childTnLst>
                                </p:cTn>
                              </p:par>
                              <p:par>
                                <p:cTn id="56" presetID="50" presetClass="entr" presetSubtype="0" decel="100000" fill="hold" grpId="0" nodeType="withEffect">
                                  <p:stCondLst>
                                    <p:cond delay="0"/>
                                  </p:stCondLst>
                                  <p:childTnLst>
                                    <p:set>
                                      <p:cBhvr>
                                        <p:cTn id="57" dur="1" fill="hold">
                                          <p:stCondLst>
                                            <p:cond delay="0"/>
                                          </p:stCondLst>
                                        </p:cTn>
                                        <p:tgtEl>
                                          <p:spTgt spid="26"/>
                                        </p:tgtEl>
                                        <p:attrNameLst>
                                          <p:attrName>style.visibility</p:attrName>
                                        </p:attrNameLst>
                                      </p:cBhvr>
                                      <p:to>
                                        <p:strVal val="visible"/>
                                      </p:to>
                                    </p:set>
                                    <p:anim calcmode="lin" valueType="num">
                                      <p:cBhvr>
                                        <p:cTn id="58" dur="1000" fill="hold"/>
                                        <p:tgtEl>
                                          <p:spTgt spid="26"/>
                                        </p:tgtEl>
                                        <p:attrNameLst>
                                          <p:attrName>ppt_w</p:attrName>
                                        </p:attrNameLst>
                                      </p:cBhvr>
                                      <p:tavLst>
                                        <p:tav tm="0">
                                          <p:val>
                                            <p:strVal val="#ppt_w+.3"/>
                                          </p:val>
                                        </p:tav>
                                        <p:tav tm="100000">
                                          <p:val>
                                            <p:strVal val="#ppt_w"/>
                                          </p:val>
                                        </p:tav>
                                      </p:tavLst>
                                    </p:anim>
                                    <p:anim calcmode="lin" valueType="num">
                                      <p:cBhvr>
                                        <p:cTn id="59" dur="1000" fill="hold"/>
                                        <p:tgtEl>
                                          <p:spTgt spid="26"/>
                                        </p:tgtEl>
                                        <p:attrNameLst>
                                          <p:attrName>ppt_h</p:attrName>
                                        </p:attrNameLst>
                                      </p:cBhvr>
                                      <p:tavLst>
                                        <p:tav tm="0">
                                          <p:val>
                                            <p:strVal val="#ppt_h"/>
                                          </p:val>
                                        </p:tav>
                                        <p:tav tm="100000">
                                          <p:val>
                                            <p:strVal val="#ppt_h"/>
                                          </p:val>
                                        </p:tav>
                                      </p:tavLst>
                                    </p:anim>
                                    <p:animEffect transition="in" filter="fade">
                                      <p:cBhvr>
                                        <p:cTn id="60" dur="1000"/>
                                        <p:tgtEl>
                                          <p:spTgt spid="26"/>
                                        </p:tgtEl>
                                      </p:cBhvr>
                                    </p:animEffect>
                                  </p:childTnLst>
                                </p:cTn>
                              </p:par>
                              <p:par>
                                <p:cTn id="61" presetID="50" presetClass="entr" presetSubtype="0" decel="100000" fill="hold" grpId="0" nodeType="withEffect">
                                  <p:stCondLst>
                                    <p:cond delay="0"/>
                                  </p:stCondLst>
                                  <p:childTnLst>
                                    <p:set>
                                      <p:cBhvr>
                                        <p:cTn id="62" dur="1" fill="hold">
                                          <p:stCondLst>
                                            <p:cond delay="0"/>
                                          </p:stCondLst>
                                        </p:cTn>
                                        <p:tgtEl>
                                          <p:spTgt spid="27"/>
                                        </p:tgtEl>
                                        <p:attrNameLst>
                                          <p:attrName>style.visibility</p:attrName>
                                        </p:attrNameLst>
                                      </p:cBhvr>
                                      <p:to>
                                        <p:strVal val="visible"/>
                                      </p:to>
                                    </p:set>
                                    <p:anim calcmode="lin" valueType="num">
                                      <p:cBhvr>
                                        <p:cTn id="63" dur="1000" fill="hold"/>
                                        <p:tgtEl>
                                          <p:spTgt spid="27"/>
                                        </p:tgtEl>
                                        <p:attrNameLst>
                                          <p:attrName>ppt_w</p:attrName>
                                        </p:attrNameLst>
                                      </p:cBhvr>
                                      <p:tavLst>
                                        <p:tav tm="0">
                                          <p:val>
                                            <p:strVal val="#ppt_w+.3"/>
                                          </p:val>
                                        </p:tav>
                                        <p:tav tm="100000">
                                          <p:val>
                                            <p:strVal val="#ppt_w"/>
                                          </p:val>
                                        </p:tav>
                                      </p:tavLst>
                                    </p:anim>
                                    <p:anim calcmode="lin" valueType="num">
                                      <p:cBhvr>
                                        <p:cTn id="64" dur="1000" fill="hold"/>
                                        <p:tgtEl>
                                          <p:spTgt spid="27"/>
                                        </p:tgtEl>
                                        <p:attrNameLst>
                                          <p:attrName>ppt_h</p:attrName>
                                        </p:attrNameLst>
                                      </p:cBhvr>
                                      <p:tavLst>
                                        <p:tav tm="0">
                                          <p:val>
                                            <p:strVal val="#ppt_h"/>
                                          </p:val>
                                        </p:tav>
                                        <p:tav tm="100000">
                                          <p:val>
                                            <p:strVal val="#ppt_h"/>
                                          </p:val>
                                        </p:tav>
                                      </p:tavLst>
                                    </p:anim>
                                    <p:animEffect transition="in" filter="fade">
                                      <p:cBhvr>
                                        <p:cTn id="65" dur="1000"/>
                                        <p:tgtEl>
                                          <p:spTgt spid="27"/>
                                        </p:tgtEl>
                                      </p:cBhvr>
                                    </p:animEffect>
                                  </p:childTnLst>
                                </p:cTn>
                              </p:par>
                              <p:par>
                                <p:cTn id="66" presetID="50" presetClass="entr" presetSubtype="0" decel="100000" fill="hold" grpId="0" nodeType="withEffect">
                                  <p:stCondLst>
                                    <p:cond delay="0"/>
                                  </p:stCondLst>
                                  <p:childTnLst>
                                    <p:set>
                                      <p:cBhvr>
                                        <p:cTn id="67" dur="1" fill="hold">
                                          <p:stCondLst>
                                            <p:cond delay="0"/>
                                          </p:stCondLst>
                                        </p:cTn>
                                        <p:tgtEl>
                                          <p:spTgt spid="28"/>
                                        </p:tgtEl>
                                        <p:attrNameLst>
                                          <p:attrName>style.visibility</p:attrName>
                                        </p:attrNameLst>
                                      </p:cBhvr>
                                      <p:to>
                                        <p:strVal val="visible"/>
                                      </p:to>
                                    </p:set>
                                    <p:anim calcmode="lin" valueType="num">
                                      <p:cBhvr>
                                        <p:cTn id="68" dur="1000" fill="hold"/>
                                        <p:tgtEl>
                                          <p:spTgt spid="28"/>
                                        </p:tgtEl>
                                        <p:attrNameLst>
                                          <p:attrName>ppt_w</p:attrName>
                                        </p:attrNameLst>
                                      </p:cBhvr>
                                      <p:tavLst>
                                        <p:tav tm="0">
                                          <p:val>
                                            <p:strVal val="#ppt_w+.3"/>
                                          </p:val>
                                        </p:tav>
                                        <p:tav tm="100000">
                                          <p:val>
                                            <p:strVal val="#ppt_w"/>
                                          </p:val>
                                        </p:tav>
                                      </p:tavLst>
                                    </p:anim>
                                    <p:anim calcmode="lin" valueType="num">
                                      <p:cBhvr>
                                        <p:cTn id="69" dur="1000" fill="hold"/>
                                        <p:tgtEl>
                                          <p:spTgt spid="28"/>
                                        </p:tgtEl>
                                        <p:attrNameLst>
                                          <p:attrName>ppt_h</p:attrName>
                                        </p:attrNameLst>
                                      </p:cBhvr>
                                      <p:tavLst>
                                        <p:tav tm="0">
                                          <p:val>
                                            <p:strVal val="#ppt_h"/>
                                          </p:val>
                                        </p:tav>
                                        <p:tav tm="100000">
                                          <p:val>
                                            <p:strVal val="#ppt_h"/>
                                          </p:val>
                                        </p:tav>
                                      </p:tavLst>
                                    </p:anim>
                                    <p:animEffect transition="in" filter="fade">
                                      <p:cBhvr>
                                        <p:cTn id="70" dur="1000"/>
                                        <p:tgtEl>
                                          <p:spTgt spid="28"/>
                                        </p:tgtEl>
                                      </p:cBhvr>
                                    </p:animEffect>
                                  </p:childTnLst>
                                </p:cTn>
                              </p:par>
                              <p:par>
                                <p:cTn id="71" presetID="42" presetClass="entr" presetSubtype="0" fill="hold" grpId="0" nodeType="withEffect">
                                  <p:stCondLst>
                                    <p:cond delay="0"/>
                                  </p:stCondLst>
                                  <p:childTnLst>
                                    <p:set>
                                      <p:cBhvr>
                                        <p:cTn id="72" dur="1" fill="hold">
                                          <p:stCondLst>
                                            <p:cond delay="0"/>
                                          </p:stCondLst>
                                        </p:cTn>
                                        <p:tgtEl>
                                          <p:spTgt spid="31"/>
                                        </p:tgtEl>
                                        <p:attrNameLst>
                                          <p:attrName>style.visibility</p:attrName>
                                        </p:attrNameLst>
                                      </p:cBhvr>
                                      <p:to>
                                        <p:strVal val="visible"/>
                                      </p:to>
                                    </p:set>
                                    <p:animEffect transition="in" filter="fade">
                                      <p:cBhvr>
                                        <p:cTn id="73" dur="1000"/>
                                        <p:tgtEl>
                                          <p:spTgt spid="31"/>
                                        </p:tgtEl>
                                      </p:cBhvr>
                                    </p:animEffect>
                                    <p:anim calcmode="lin" valueType="num">
                                      <p:cBhvr>
                                        <p:cTn id="74" dur="1000" fill="hold"/>
                                        <p:tgtEl>
                                          <p:spTgt spid="31"/>
                                        </p:tgtEl>
                                        <p:attrNameLst>
                                          <p:attrName>ppt_x</p:attrName>
                                        </p:attrNameLst>
                                      </p:cBhvr>
                                      <p:tavLst>
                                        <p:tav tm="0">
                                          <p:val>
                                            <p:strVal val="#ppt_x"/>
                                          </p:val>
                                        </p:tav>
                                        <p:tav tm="100000">
                                          <p:val>
                                            <p:strVal val="#ppt_x"/>
                                          </p:val>
                                        </p:tav>
                                      </p:tavLst>
                                    </p:anim>
                                    <p:anim calcmode="lin" valueType="num">
                                      <p:cBhvr>
                                        <p:cTn id="75" dur="1000" fill="hold"/>
                                        <p:tgtEl>
                                          <p:spTgt spid="31"/>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32"/>
                                        </p:tgtEl>
                                        <p:attrNameLst>
                                          <p:attrName>style.visibility</p:attrName>
                                        </p:attrNameLst>
                                      </p:cBhvr>
                                      <p:to>
                                        <p:strVal val="visible"/>
                                      </p:to>
                                    </p:set>
                                    <p:animEffect transition="in" filter="fade">
                                      <p:cBhvr>
                                        <p:cTn id="78" dur="1000"/>
                                        <p:tgtEl>
                                          <p:spTgt spid="32"/>
                                        </p:tgtEl>
                                      </p:cBhvr>
                                    </p:animEffect>
                                    <p:anim calcmode="lin" valueType="num">
                                      <p:cBhvr>
                                        <p:cTn id="79" dur="1000" fill="hold"/>
                                        <p:tgtEl>
                                          <p:spTgt spid="32"/>
                                        </p:tgtEl>
                                        <p:attrNameLst>
                                          <p:attrName>ppt_x</p:attrName>
                                        </p:attrNameLst>
                                      </p:cBhvr>
                                      <p:tavLst>
                                        <p:tav tm="0">
                                          <p:val>
                                            <p:strVal val="#ppt_x"/>
                                          </p:val>
                                        </p:tav>
                                        <p:tav tm="100000">
                                          <p:val>
                                            <p:strVal val="#ppt_x"/>
                                          </p:val>
                                        </p:tav>
                                      </p:tavLst>
                                    </p:anim>
                                    <p:anim calcmode="lin" valueType="num">
                                      <p:cBhvr>
                                        <p:cTn id="80" dur="1000" fill="hold"/>
                                        <p:tgtEl>
                                          <p:spTgt spid="32"/>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33"/>
                                        </p:tgtEl>
                                        <p:attrNameLst>
                                          <p:attrName>style.visibility</p:attrName>
                                        </p:attrNameLst>
                                      </p:cBhvr>
                                      <p:to>
                                        <p:strVal val="visible"/>
                                      </p:to>
                                    </p:set>
                                    <p:animEffect transition="in" filter="fade">
                                      <p:cBhvr>
                                        <p:cTn id="83" dur="1000"/>
                                        <p:tgtEl>
                                          <p:spTgt spid="33"/>
                                        </p:tgtEl>
                                      </p:cBhvr>
                                    </p:animEffect>
                                    <p:anim calcmode="lin" valueType="num">
                                      <p:cBhvr>
                                        <p:cTn id="84" dur="1000" fill="hold"/>
                                        <p:tgtEl>
                                          <p:spTgt spid="33"/>
                                        </p:tgtEl>
                                        <p:attrNameLst>
                                          <p:attrName>ppt_x</p:attrName>
                                        </p:attrNameLst>
                                      </p:cBhvr>
                                      <p:tavLst>
                                        <p:tav tm="0">
                                          <p:val>
                                            <p:strVal val="#ppt_x"/>
                                          </p:val>
                                        </p:tav>
                                        <p:tav tm="100000">
                                          <p:val>
                                            <p:strVal val="#ppt_x"/>
                                          </p:val>
                                        </p:tav>
                                      </p:tavLst>
                                    </p:anim>
                                    <p:anim calcmode="lin" valueType="num">
                                      <p:cBhvr>
                                        <p:cTn id="85" dur="1000" fill="hold"/>
                                        <p:tgtEl>
                                          <p:spTgt spid="33"/>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34"/>
                                        </p:tgtEl>
                                        <p:attrNameLst>
                                          <p:attrName>style.visibility</p:attrName>
                                        </p:attrNameLst>
                                      </p:cBhvr>
                                      <p:to>
                                        <p:strVal val="visible"/>
                                      </p:to>
                                    </p:set>
                                    <p:animEffect transition="in" filter="fade">
                                      <p:cBhvr>
                                        <p:cTn id="88" dur="1000"/>
                                        <p:tgtEl>
                                          <p:spTgt spid="34"/>
                                        </p:tgtEl>
                                      </p:cBhvr>
                                    </p:animEffect>
                                    <p:anim calcmode="lin" valueType="num">
                                      <p:cBhvr>
                                        <p:cTn id="89" dur="1000" fill="hold"/>
                                        <p:tgtEl>
                                          <p:spTgt spid="34"/>
                                        </p:tgtEl>
                                        <p:attrNameLst>
                                          <p:attrName>ppt_x</p:attrName>
                                        </p:attrNameLst>
                                      </p:cBhvr>
                                      <p:tavLst>
                                        <p:tav tm="0">
                                          <p:val>
                                            <p:strVal val="#ppt_x"/>
                                          </p:val>
                                        </p:tav>
                                        <p:tav tm="100000">
                                          <p:val>
                                            <p:strVal val="#ppt_x"/>
                                          </p:val>
                                        </p:tav>
                                      </p:tavLst>
                                    </p:anim>
                                    <p:anim calcmode="lin" valueType="num">
                                      <p:cBhvr>
                                        <p:cTn id="9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23" grpId="0" animBg="1"/>
      <p:bldP spid="24" grpId="0" animBg="1"/>
      <p:bldP spid="25" grpId="0" animBg="1"/>
      <p:bldP spid="26" grpId="0" animBg="1"/>
      <p:bldP spid="27" grpId="0" animBg="1"/>
      <p:bldP spid="28" grpId="0" animBg="1"/>
      <p:bldP spid="31" grpId="0" animBg="1"/>
      <p:bldP spid="32" grpId="0" animBg="1"/>
      <p:bldP spid="33" grpId="0" animBg="1"/>
      <p:bldP spid="34"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l="14737" t="4758" r="34559" b="11319"/>
          <a:stretch/>
        </p:blipFill>
        <p:spPr>
          <a:xfrm>
            <a:off x="0" y="7886"/>
            <a:ext cx="12192001" cy="6858000"/>
          </a:xfrm>
          <a:prstGeom prst="rect">
            <a:avLst/>
          </a:prstGeom>
        </p:spPr>
      </p:pic>
      <p:sp>
        <p:nvSpPr>
          <p:cNvPr id="11" name="Freeform 34"/>
          <p:cNvSpPr>
            <a:spLocks noEditPoints="1"/>
          </p:cNvSpPr>
          <p:nvPr/>
        </p:nvSpPr>
        <p:spPr bwMode="auto">
          <a:xfrm>
            <a:off x="914537" y="1919136"/>
            <a:ext cx="514226" cy="441710"/>
          </a:xfrm>
          <a:custGeom>
            <a:avLst/>
            <a:gdLst>
              <a:gd name="T0" fmla="*/ 35 w 144"/>
              <a:gd name="T1" fmla="*/ 17 h 132"/>
              <a:gd name="T2" fmla="*/ 109 w 144"/>
              <a:gd name="T3" fmla="*/ 17 h 132"/>
              <a:gd name="T4" fmla="*/ 117 w 144"/>
              <a:gd name="T5" fmla="*/ 9 h 132"/>
              <a:gd name="T6" fmla="*/ 109 w 144"/>
              <a:gd name="T7" fmla="*/ 0 h 132"/>
              <a:gd name="T8" fmla="*/ 35 w 144"/>
              <a:gd name="T9" fmla="*/ 0 h 132"/>
              <a:gd name="T10" fmla="*/ 27 w 144"/>
              <a:gd name="T11" fmla="*/ 9 h 132"/>
              <a:gd name="T12" fmla="*/ 35 w 144"/>
              <a:gd name="T13" fmla="*/ 17 h 132"/>
              <a:gd name="T14" fmla="*/ 109 w 144"/>
              <a:gd name="T15" fmla="*/ 25 h 132"/>
              <a:gd name="T16" fmla="*/ 109 w 144"/>
              <a:gd name="T17" fmla="*/ 25 h 132"/>
              <a:gd name="T18" fmla="*/ 35 w 144"/>
              <a:gd name="T19" fmla="*/ 25 h 132"/>
              <a:gd name="T20" fmla="*/ 35 w 144"/>
              <a:gd name="T21" fmla="*/ 25 h 132"/>
              <a:gd name="T22" fmla="*/ 16 w 144"/>
              <a:gd name="T23" fmla="*/ 67 h 132"/>
              <a:gd name="T24" fmla="*/ 52 w 144"/>
              <a:gd name="T25" fmla="*/ 93 h 132"/>
              <a:gd name="T26" fmla="*/ 64 w 144"/>
              <a:gd name="T27" fmla="*/ 107 h 132"/>
              <a:gd name="T28" fmla="*/ 64 w 144"/>
              <a:gd name="T29" fmla="*/ 116 h 132"/>
              <a:gd name="T30" fmla="*/ 66 w 144"/>
              <a:gd name="T31" fmla="*/ 117 h 132"/>
              <a:gd name="T32" fmla="*/ 64 w 144"/>
              <a:gd name="T33" fmla="*/ 120 h 132"/>
              <a:gd name="T34" fmla="*/ 47 w 144"/>
              <a:gd name="T35" fmla="*/ 120 h 132"/>
              <a:gd name="T36" fmla="*/ 39 w 144"/>
              <a:gd name="T37" fmla="*/ 128 h 132"/>
              <a:gd name="T38" fmla="*/ 39 w 144"/>
              <a:gd name="T39" fmla="*/ 132 h 132"/>
              <a:gd name="T40" fmla="*/ 105 w 144"/>
              <a:gd name="T41" fmla="*/ 132 h 132"/>
              <a:gd name="T42" fmla="*/ 105 w 144"/>
              <a:gd name="T43" fmla="*/ 128 h 132"/>
              <a:gd name="T44" fmla="*/ 97 w 144"/>
              <a:gd name="T45" fmla="*/ 120 h 132"/>
              <a:gd name="T46" fmla="*/ 80 w 144"/>
              <a:gd name="T47" fmla="*/ 120 h 132"/>
              <a:gd name="T48" fmla="*/ 78 w 144"/>
              <a:gd name="T49" fmla="*/ 117 h 132"/>
              <a:gd name="T50" fmla="*/ 80 w 144"/>
              <a:gd name="T51" fmla="*/ 116 h 132"/>
              <a:gd name="T52" fmla="*/ 80 w 144"/>
              <a:gd name="T53" fmla="*/ 107 h 132"/>
              <a:gd name="T54" fmla="*/ 92 w 144"/>
              <a:gd name="T55" fmla="*/ 93 h 132"/>
              <a:gd name="T56" fmla="*/ 127 w 144"/>
              <a:gd name="T57" fmla="*/ 67 h 132"/>
              <a:gd name="T58" fmla="*/ 109 w 144"/>
              <a:gd name="T59" fmla="*/ 25 h 132"/>
              <a:gd name="T60" fmla="*/ 24 w 144"/>
              <a:gd name="T61" fmla="*/ 63 h 132"/>
              <a:gd name="T62" fmla="*/ 37 w 144"/>
              <a:gd name="T63" fmla="*/ 37 h 132"/>
              <a:gd name="T64" fmla="*/ 48 w 144"/>
              <a:gd name="T65" fmla="*/ 84 h 132"/>
              <a:gd name="T66" fmla="*/ 24 w 144"/>
              <a:gd name="T67" fmla="*/ 63 h 132"/>
              <a:gd name="T68" fmla="*/ 47 w 144"/>
              <a:gd name="T69" fmla="*/ 37 h 132"/>
              <a:gd name="T70" fmla="*/ 60 w 144"/>
              <a:gd name="T71" fmla="*/ 37 h 132"/>
              <a:gd name="T72" fmla="*/ 64 w 144"/>
              <a:gd name="T73" fmla="*/ 99 h 132"/>
              <a:gd name="T74" fmla="*/ 47 w 144"/>
              <a:gd name="T75" fmla="*/ 37 h 132"/>
              <a:gd name="T76" fmla="*/ 120 w 144"/>
              <a:gd name="T77" fmla="*/ 63 h 132"/>
              <a:gd name="T78" fmla="*/ 96 w 144"/>
              <a:gd name="T79" fmla="*/ 84 h 132"/>
              <a:gd name="T80" fmla="*/ 107 w 144"/>
              <a:gd name="T81" fmla="*/ 37 h 132"/>
              <a:gd name="T82" fmla="*/ 120 w 144"/>
              <a:gd name="T83" fmla="*/ 6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 h="132">
                <a:moveTo>
                  <a:pt x="35" y="17"/>
                </a:moveTo>
                <a:cubicBezTo>
                  <a:pt x="109" y="17"/>
                  <a:pt x="109" y="17"/>
                  <a:pt x="109" y="17"/>
                </a:cubicBezTo>
                <a:cubicBezTo>
                  <a:pt x="113" y="17"/>
                  <a:pt x="117" y="13"/>
                  <a:pt x="117" y="9"/>
                </a:cubicBezTo>
                <a:cubicBezTo>
                  <a:pt x="117" y="4"/>
                  <a:pt x="113" y="0"/>
                  <a:pt x="109" y="0"/>
                </a:cubicBezTo>
                <a:cubicBezTo>
                  <a:pt x="35" y="0"/>
                  <a:pt x="35" y="0"/>
                  <a:pt x="35" y="0"/>
                </a:cubicBezTo>
                <a:cubicBezTo>
                  <a:pt x="30" y="0"/>
                  <a:pt x="27" y="4"/>
                  <a:pt x="27" y="9"/>
                </a:cubicBezTo>
                <a:cubicBezTo>
                  <a:pt x="27" y="13"/>
                  <a:pt x="30" y="17"/>
                  <a:pt x="35" y="17"/>
                </a:cubicBezTo>
                <a:close/>
                <a:moveTo>
                  <a:pt x="109" y="25"/>
                </a:moveTo>
                <a:cubicBezTo>
                  <a:pt x="109" y="25"/>
                  <a:pt x="109" y="25"/>
                  <a:pt x="109" y="25"/>
                </a:cubicBezTo>
                <a:cubicBezTo>
                  <a:pt x="35" y="25"/>
                  <a:pt x="35" y="25"/>
                  <a:pt x="35" y="25"/>
                </a:cubicBezTo>
                <a:cubicBezTo>
                  <a:pt x="35" y="25"/>
                  <a:pt x="35" y="25"/>
                  <a:pt x="35" y="25"/>
                </a:cubicBezTo>
                <a:cubicBezTo>
                  <a:pt x="19" y="26"/>
                  <a:pt x="0" y="32"/>
                  <a:pt x="16" y="67"/>
                </a:cubicBezTo>
                <a:cubicBezTo>
                  <a:pt x="27" y="90"/>
                  <a:pt x="43" y="92"/>
                  <a:pt x="52" y="93"/>
                </a:cubicBezTo>
                <a:cubicBezTo>
                  <a:pt x="55" y="102"/>
                  <a:pt x="59" y="107"/>
                  <a:pt x="64" y="107"/>
                </a:cubicBezTo>
                <a:cubicBezTo>
                  <a:pt x="64" y="112"/>
                  <a:pt x="64" y="116"/>
                  <a:pt x="64" y="116"/>
                </a:cubicBezTo>
                <a:cubicBezTo>
                  <a:pt x="66" y="117"/>
                  <a:pt x="66" y="117"/>
                  <a:pt x="66" y="117"/>
                </a:cubicBezTo>
                <a:cubicBezTo>
                  <a:pt x="64" y="120"/>
                  <a:pt x="64" y="120"/>
                  <a:pt x="64" y="120"/>
                </a:cubicBezTo>
                <a:cubicBezTo>
                  <a:pt x="47" y="120"/>
                  <a:pt x="47" y="120"/>
                  <a:pt x="47" y="120"/>
                </a:cubicBezTo>
                <a:cubicBezTo>
                  <a:pt x="47" y="120"/>
                  <a:pt x="39" y="120"/>
                  <a:pt x="39" y="128"/>
                </a:cubicBezTo>
                <a:cubicBezTo>
                  <a:pt x="39" y="132"/>
                  <a:pt x="39" y="132"/>
                  <a:pt x="39" y="132"/>
                </a:cubicBezTo>
                <a:cubicBezTo>
                  <a:pt x="105" y="132"/>
                  <a:pt x="105" y="132"/>
                  <a:pt x="105" y="132"/>
                </a:cubicBezTo>
                <a:cubicBezTo>
                  <a:pt x="105" y="132"/>
                  <a:pt x="105" y="132"/>
                  <a:pt x="105" y="128"/>
                </a:cubicBezTo>
                <a:cubicBezTo>
                  <a:pt x="105" y="120"/>
                  <a:pt x="97" y="120"/>
                  <a:pt x="97" y="120"/>
                </a:cubicBezTo>
                <a:cubicBezTo>
                  <a:pt x="80" y="120"/>
                  <a:pt x="80" y="120"/>
                  <a:pt x="80" y="120"/>
                </a:cubicBezTo>
                <a:cubicBezTo>
                  <a:pt x="78" y="117"/>
                  <a:pt x="78" y="117"/>
                  <a:pt x="78" y="117"/>
                </a:cubicBezTo>
                <a:cubicBezTo>
                  <a:pt x="80" y="116"/>
                  <a:pt x="80" y="116"/>
                  <a:pt x="80" y="116"/>
                </a:cubicBezTo>
                <a:cubicBezTo>
                  <a:pt x="80" y="116"/>
                  <a:pt x="80" y="112"/>
                  <a:pt x="80" y="107"/>
                </a:cubicBezTo>
                <a:cubicBezTo>
                  <a:pt x="84" y="107"/>
                  <a:pt x="88" y="102"/>
                  <a:pt x="92" y="93"/>
                </a:cubicBezTo>
                <a:cubicBezTo>
                  <a:pt x="101" y="92"/>
                  <a:pt x="116" y="90"/>
                  <a:pt x="127" y="67"/>
                </a:cubicBezTo>
                <a:cubicBezTo>
                  <a:pt x="144" y="32"/>
                  <a:pt x="125" y="26"/>
                  <a:pt x="109" y="25"/>
                </a:cubicBezTo>
                <a:close/>
                <a:moveTo>
                  <a:pt x="24" y="63"/>
                </a:moveTo>
                <a:cubicBezTo>
                  <a:pt x="14" y="40"/>
                  <a:pt x="26" y="37"/>
                  <a:pt x="37" y="37"/>
                </a:cubicBezTo>
                <a:cubicBezTo>
                  <a:pt x="39" y="49"/>
                  <a:pt x="43" y="68"/>
                  <a:pt x="48" y="84"/>
                </a:cubicBezTo>
                <a:cubicBezTo>
                  <a:pt x="41" y="82"/>
                  <a:pt x="31" y="79"/>
                  <a:pt x="24" y="63"/>
                </a:cubicBezTo>
                <a:close/>
                <a:moveTo>
                  <a:pt x="47" y="37"/>
                </a:moveTo>
                <a:cubicBezTo>
                  <a:pt x="47" y="37"/>
                  <a:pt x="55" y="37"/>
                  <a:pt x="60" y="37"/>
                </a:cubicBezTo>
                <a:cubicBezTo>
                  <a:pt x="60" y="66"/>
                  <a:pt x="60" y="74"/>
                  <a:pt x="64" y="99"/>
                </a:cubicBezTo>
                <a:cubicBezTo>
                  <a:pt x="51" y="74"/>
                  <a:pt x="47" y="37"/>
                  <a:pt x="47" y="37"/>
                </a:cubicBezTo>
                <a:close/>
                <a:moveTo>
                  <a:pt x="120" y="63"/>
                </a:moveTo>
                <a:cubicBezTo>
                  <a:pt x="113" y="79"/>
                  <a:pt x="102" y="82"/>
                  <a:pt x="96" y="84"/>
                </a:cubicBezTo>
                <a:cubicBezTo>
                  <a:pt x="101" y="68"/>
                  <a:pt x="105" y="49"/>
                  <a:pt x="107" y="37"/>
                </a:cubicBezTo>
                <a:cubicBezTo>
                  <a:pt x="118" y="37"/>
                  <a:pt x="130" y="40"/>
                  <a:pt x="120" y="63"/>
                </a:cubicBezTo>
                <a:close/>
              </a:path>
            </a:pathLst>
          </a:custGeom>
          <a:solidFill>
            <a:srgbClr val="FF92A9"/>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49"/>
          <p:cNvSpPr/>
          <p:nvPr/>
        </p:nvSpPr>
        <p:spPr bwMode="auto">
          <a:xfrm>
            <a:off x="950667" y="3316002"/>
            <a:ext cx="379576" cy="454459"/>
          </a:xfrm>
          <a:custGeom>
            <a:avLst/>
            <a:gdLst>
              <a:gd name="T0" fmla="*/ 107 w 111"/>
              <a:gd name="T1" fmla="*/ 44 h 133"/>
              <a:gd name="T2" fmla="*/ 101 w 111"/>
              <a:gd name="T3" fmla="*/ 34 h 133"/>
              <a:gd name="T4" fmla="*/ 98 w 111"/>
              <a:gd name="T5" fmla="*/ 31 h 133"/>
              <a:gd name="T6" fmla="*/ 96 w 111"/>
              <a:gd name="T7" fmla="*/ 29 h 133"/>
              <a:gd name="T8" fmla="*/ 90 w 111"/>
              <a:gd name="T9" fmla="*/ 24 h 133"/>
              <a:gd name="T10" fmla="*/ 0 w 111"/>
              <a:gd name="T11" fmla="*/ 20 h 133"/>
              <a:gd name="T12" fmla="*/ 39 w 111"/>
              <a:gd name="T13" fmla="*/ 82 h 133"/>
              <a:gd name="T14" fmla="*/ 42 w 111"/>
              <a:gd name="T15" fmla="*/ 86 h 133"/>
              <a:gd name="T16" fmla="*/ 43 w 111"/>
              <a:gd name="T17" fmla="*/ 88 h 133"/>
              <a:gd name="T18" fmla="*/ 45 w 111"/>
              <a:gd name="T19" fmla="*/ 89 h 133"/>
              <a:gd name="T20" fmla="*/ 51 w 111"/>
              <a:gd name="T21" fmla="*/ 94 h 133"/>
              <a:gd name="T22" fmla="*/ 65 w 111"/>
              <a:gd name="T23" fmla="*/ 99 h 133"/>
              <a:gd name="T24" fmla="*/ 93 w 111"/>
              <a:gd name="T25" fmla="*/ 103 h 133"/>
              <a:gd name="T26" fmla="*/ 80 w 111"/>
              <a:gd name="T27" fmla="*/ 72 h 133"/>
              <a:gd name="T28" fmla="*/ 43 w 111"/>
              <a:gd name="T29" fmla="*/ 34 h 133"/>
              <a:gd name="T30" fmla="*/ 101 w 111"/>
              <a:gd name="T31" fmla="*/ 108 h 133"/>
              <a:gd name="T32" fmla="*/ 101 w 111"/>
              <a:gd name="T33" fmla="*/ 108 h 133"/>
              <a:gd name="T34" fmla="*/ 100 w 111"/>
              <a:gd name="T35" fmla="*/ 131 h 133"/>
              <a:gd name="T36" fmla="*/ 102 w 111"/>
              <a:gd name="T37" fmla="*/ 132 h 133"/>
              <a:gd name="T38" fmla="*/ 105 w 111"/>
              <a:gd name="T39" fmla="*/ 132 h 133"/>
              <a:gd name="T40" fmla="*/ 107 w 111"/>
              <a:gd name="T41" fmla="*/ 132 h 133"/>
              <a:gd name="T42" fmla="*/ 109 w 111"/>
              <a:gd name="T43" fmla="*/ 131 h 133"/>
              <a:gd name="T44" fmla="*/ 103 w 111"/>
              <a:gd name="T45" fmla="*/ 97 h 133"/>
              <a:gd name="T46" fmla="*/ 111 w 111"/>
              <a:gd name="T47" fmla="*/ 64 h 133"/>
              <a:gd name="T48" fmla="*/ 107 w 111"/>
              <a:gd name="T49" fmla="*/ 44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1" h="133">
                <a:moveTo>
                  <a:pt x="107" y="44"/>
                </a:moveTo>
                <a:cubicBezTo>
                  <a:pt x="106" y="40"/>
                  <a:pt x="104" y="37"/>
                  <a:pt x="101" y="34"/>
                </a:cubicBezTo>
                <a:cubicBezTo>
                  <a:pt x="100" y="33"/>
                  <a:pt x="99" y="32"/>
                  <a:pt x="98" y="31"/>
                </a:cubicBezTo>
                <a:cubicBezTo>
                  <a:pt x="98" y="30"/>
                  <a:pt x="97" y="29"/>
                  <a:pt x="96" y="29"/>
                </a:cubicBezTo>
                <a:cubicBezTo>
                  <a:pt x="94" y="27"/>
                  <a:pt x="92" y="26"/>
                  <a:pt x="90" y="24"/>
                </a:cubicBezTo>
                <a:cubicBezTo>
                  <a:pt x="49" y="0"/>
                  <a:pt x="28" y="25"/>
                  <a:pt x="0" y="20"/>
                </a:cubicBezTo>
                <a:cubicBezTo>
                  <a:pt x="26" y="31"/>
                  <a:pt x="19" y="58"/>
                  <a:pt x="39" y="82"/>
                </a:cubicBezTo>
                <a:cubicBezTo>
                  <a:pt x="40" y="83"/>
                  <a:pt x="41" y="85"/>
                  <a:pt x="42" y="86"/>
                </a:cubicBezTo>
                <a:cubicBezTo>
                  <a:pt x="42" y="87"/>
                  <a:pt x="43" y="87"/>
                  <a:pt x="43" y="88"/>
                </a:cubicBezTo>
                <a:cubicBezTo>
                  <a:pt x="44" y="88"/>
                  <a:pt x="44" y="89"/>
                  <a:pt x="45" y="89"/>
                </a:cubicBezTo>
                <a:cubicBezTo>
                  <a:pt x="47" y="91"/>
                  <a:pt x="49" y="93"/>
                  <a:pt x="51" y="94"/>
                </a:cubicBezTo>
                <a:cubicBezTo>
                  <a:pt x="55" y="97"/>
                  <a:pt x="60" y="98"/>
                  <a:pt x="65" y="99"/>
                </a:cubicBezTo>
                <a:cubicBezTo>
                  <a:pt x="75" y="101"/>
                  <a:pt x="85" y="101"/>
                  <a:pt x="93" y="103"/>
                </a:cubicBezTo>
                <a:cubicBezTo>
                  <a:pt x="92" y="98"/>
                  <a:pt x="90" y="87"/>
                  <a:pt x="80" y="72"/>
                </a:cubicBezTo>
                <a:cubicBezTo>
                  <a:pt x="54" y="37"/>
                  <a:pt x="54" y="46"/>
                  <a:pt x="43" y="34"/>
                </a:cubicBezTo>
                <a:cubicBezTo>
                  <a:pt x="66" y="38"/>
                  <a:pt x="101" y="89"/>
                  <a:pt x="101" y="108"/>
                </a:cubicBezTo>
                <a:cubicBezTo>
                  <a:pt x="101" y="108"/>
                  <a:pt x="101" y="108"/>
                  <a:pt x="101" y="108"/>
                </a:cubicBezTo>
                <a:cubicBezTo>
                  <a:pt x="103" y="120"/>
                  <a:pt x="100" y="131"/>
                  <a:pt x="100" y="131"/>
                </a:cubicBezTo>
                <a:cubicBezTo>
                  <a:pt x="100" y="131"/>
                  <a:pt x="101" y="132"/>
                  <a:pt x="102" y="132"/>
                </a:cubicBezTo>
                <a:cubicBezTo>
                  <a:pt x="103" y="132"/>
                  <a:pt x="104" y="133"/>
                  <a:pt x="105" y="132"/>
                </a:cubicBezTo>
                <a:cubicBezTo>
                  <a:pt x="106" y="132"/>
                  <a:pt x="106" y="132"/>
                  <a:pt x="107" y="132"/>
                </a:cubicBezTo>
                <a:cubicBezTo>
                  <a:pt x="108" y="132"/>
                  <a:pt x="108" y="131"/>
                  <a:pt x="109" y="131"/>
                </a:cubicBezTo>
                <a:cubicBezTo>
                  <a:pt x="111" y="124"/>
                  <a:pt x="108" y="108"/>
                  <a:pt x="103" y="97"/>
                </a:cubicBezTo>
                <a:cubicBezTo>
                  <a:pt x="106" y="88"/>
                  <a:pt x="111" y="77"/>
                  <a:pt x="111" y="64"/>
                </a:cubicBezTo>
                <a:cubicBezTo>
                  <a:pt x="111" y="57"/>
                  <a:pt x="110" y="51"/>
                  <a:pt x="107" y="44"/>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41"/>
          <p:cNvSpPr>
            <a:spLocks noEditPoints="1"/>
          </p:cNvSpPr>
          <p:nvPr/>
        </p:nvSpPr>
        <p:spPr bwMode="auto">
          <a:xfrm>
            <a:off x="11058572" y="1952224"/>
            <a:ext cx="374465" cy="431698"/>
          </a:xfrm>
          <a:custGeom>
            <a:avLst/>
            <a:gdLst>
              <a:gd name="T0" fmla="*/ 48 w 130"/>
              <a:gd name="T1" fmla="*/ 74 h 137"/>
              <a:gd name="T2" fmla="*/ 61 w 130"/>
              <a:gd name="T3" fmla="*/ 56 h 137"/>
              <a:gd name="T4" fmla="*/ 18 w 130"/>
              <a:gd name="T5" fmla="*/ 0 h 137"/>
              <a:gd name="T6" fmla="*/ 14 w 130"/>
              <a:gd name="T7" fmla="*/ 1 h 137"/>
              <a:gd name="T8" fmla="*/ 22 w 130"/>
              <a:gd name="T9" fmla="*/ 26 h 137"/>
              <a:gd name="T10" fmla="*/ 48 w 130"/>
              <a:gd name="T11" fmla="*/ 74 h 137"/>
              <a:gd name="T12" fmla="*/ 109 w 130"/>
              <a:gd name="T13" fmla="*/ 26 h 137"/>
              <a:gd name="T14" fmla="*/ 117 w 130"/>
              <a:gd name="T15" fmla="*/ 1 h 137"/>
              <a:gd name="T16" fmla="*/ 113 w 130"/>
              <a:gd name="T17" fmla="*/ 0 h 137"/>
              <a:gd name="T18" fmla="*/ 81 w 130"/>
              <a:gd name="T19" fmla="*/ 42 h 137"/>
              <a:gd name="T20" fmla="*/ 81 w 130"/>
              <a:gd name="T21" fmla="*/ 42 h 137"/>
              <a:gd name="T22" fmla="*/ 52 w 130"/>
              <a:gd name="T23" fmla="*/ 82 h 137"/>
              <a:gd name="T24" fmla="*/ 55 w 130"/>
              <a:gd name="T25" fmla="*/ 86 h 137"/>
              <a:gd name="T26" fmla="*/ 44 w 130"/>
              <a:gd name="T27" fmla="*/ 89 h 137"/>
              <a:gd name="T28" fmla="*/ 38 w 130"/>
              <a:gd name="T29" fmla="*/ 86 h 137"/>
              <a:gd name="T30" fmla="*/ 6 w 130"/>
              <a:gd name="T31" fmla="*/ 105 h 137"/>
              <a:gd name="T32" fmla="*/ 17 w 130"/>
              <a:gd name="T33" fmla="*/ 134 h 137"/>
              <a:gd name="T34" fmla="*/ 47 w 130"/>
              <a:gd name="T35" fmla="*/ 116 h 137"/>
              <a:gd name="T36" fmla="*/ 54 w 130"/>
              <a:gd name="T37" fmla="*/ 114 h 137"/>
              <a:gd name="T38" fmla="*/ 62 w 130"/>
              <a:gd name="T39" fmla="*/ 104 h 137"/>
              <a:gd name="T40" fmla="*/ 77 w 130"/>
              <a:gd name="T41" fmla="*/ 83 h 137"/>
              <a:gd name="T42" fmla="*/ 109 w 130"/>
              <a:gd name="T43" fmla="*/ 26 h 137"/>
              <a:gd name="T44" fmla="*/ 40 w 130"/>
              <a:gd name="T45" fmla="*/ 112 h 137"/>
              <a:gd name="T46" fmla="*/ 22 w 130"/>
              <a:gd name="T47" fmla="*/ 125 h 137"/>
              <a:gd name="T48" fmla="*/ 16 w 130"/>
              <a:gd name="T49" fmla="*/ 106 h 137"/>
              <a:gd name="T50" fmla="*/ 35 w 130"/>
              <a:gd name="T51" fmla="*/ 93 h 137"/>
              <a:gd name="T52" fmla="*/ 40 w 130"/>
              <a:gd name="T53" fmla="*/ 112 h 137"/>
              <a:gd name="T54" fmla="*/ 65 w 130"/>
              <a:gd name="T55" fmla="*/ 89 h 137"/>
              <a:gd name="T56" fmla="*/ 61 w 130"/>
              <a:gd name="T57" fmla="*/ 85 h 137"/>
              <a:gd name="T58" fmla="*/ 65 w 130"/>
              <a:gd name="T59" fmla="*/ 81 h 137"/>
              <a:gd name="T60" fmla="*/ 70 w 130"/>
              <a:gd name="T61" fmla="*/ 85 h 137"/>
              <a:gd name="T62" fmla="*/ 65 w 130"/>
              <a:gd name="T63" fmla="*/ 89 h 137"/>
              <a:gd name="T64" fmla="*/ 125 w 130"/>
              <a:gd name="T65" fmla="*/ 105 h 137"/>
              <a:gd name="T66" fmla="*/ 93 w 130"/>
              <a:gd name="T67" fmla="*/ 86 h 137"/>
              <a:gd name="T68" fmla="*/ 86 w 130"/>
              <a:gd name="T69" fmla="*/ 89 h 137"/>
              <a:gd name="T70" fmla="*/ 84 w 130"/>
              <a:gd name="T71" fmla="*/ 89 h 137"/>
              <a:gd name="T72" fmla="*/ 71 w 130"/>
              <a:gd name="T73" fmla="*/ 107 h 137"/>
              <a:gd name="T74" fmla="*/ 77 w 130"/>
              <a:gd name="T75" fmla="*/ 114 h 137"/>
              <a:gd name="T76" fmla="*/ 83 w 130"/>
              <a:gd name="T77" fmla="*/ 116 h 137"/>
              <a:gd name="T78" fmla="*/ 114 w 130"/>
              <a:gd name="T79" fmla="*/ 134 h 137"/>
              <a:gd name="T80" fmla="*/ 125 w 130"/>
              <a:gd name="T81" fmla="*/ 105 h 137"/>
              <a:gd name="T82" fmla="*/ 109 w 130"/>
              <a:gd name="T83" fmla="*/ 125 h 137"/>
              <a:gd name="T84" fmla="*/ 91 w 130"/>
              <a:gd name="T85" fmla="*/ 112 h 137"/>
              <a:gd name="T86" fmla="*/ 96 w 130"/>
              <a:gd name="T87" fmla="*/ 93 h 137"/>
              <a:gd name="T88" fmla="*/ 114 w 130"/>
              <a:gd name="T89" fmla="*/ 106 h 137"/>
              <a:gd name="T90" fmla="*/ 109 w 130"/>
              <a:gd name="T91" fmla="*/ 125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0" h="137">
                <a:moveTo>
                  <a:pt x="48" y="74"/>
                </a:moveTo>
                <a:cubicBezTo>
                  <a:pt x="61" y="56"/>
                  <a:pt x="61" y="56"/>
                  <a:pt x="61" y="56"/>
                </a:cubicBezTo>
                <a:cubicBezTo>
                  <a:pt x="18" y="0"/>
                  <a:pt x="18" y="0"/>
                  <a:pt x="18" y="0"/>
                </a:cubicBezTo>
                <a:cubicBezTo>
                  <a:pt x="14" y="1"/>
                  <a:pt x="14" y="1"/>
                  <a:pt x="14" y="1"/>
                </a:cubicBezTo>
                <a:cubicBezTo>
                  <a:pt x="14" y="1"/>
                  <a:pt x="15" y="8"/>
                  <a:pt x="22" y="26"/>
                </a:cubicBezTo>
                <a:cubicBezTo>
                  <a:pt x="27" y="41"/>
                  <a:pt x="37" y="59"/>
                  <a:pt x="48" y="74"/>
                </a:cubicBezTo>
                <a:close/>
                <a:moveTo>
                  <a:pt x="109" y="26"/>
                </a:moveTo>
                <a:cubicBezTo>
                  <a:pt x="115" y="8"/>
                  <a:pt x="117" y="1"/>
                  <a:pt x="117" y="1"/>
                </a:cubicBezTo>
                <a:cubicBezTo>
                  <a:pt x="113" y="0"/>
                  <a:pt x="113" y="0"/>
                  <a:pt x="113" y="0"/>
                </a:cubicBezTo>
                <a:cubicBezTo>
                  <a:pt x="81" y="42"/>
                  <a:pt x="81" y="42"/>
                  <a:pt x="81" y="42"/>
                </a:cubicBezTo>
                <a:cubicBezTo>
                  <a:pt x="81" y="42"/>
                  <a:pt x="81" y="42"/>
                  <a:pt x="81" y="42"/>
                </a:cubicBezTo>
                <a:cubicBezTo>
                  <a:pt x="52" y="82"/>
                  <a:pt x="52" y="82"/>
                  <a:pt x="52" y="82"/>
                </a:cubicBezTo>
                <a:cubicBezTo>
                  <a:pt x="53" y="83"/>
                  <a:pt x="54" y="85"/>
                  <a:pt x="55" y="86"/>
                </a:cubicBezTo>
                <a:cubicBezTo>
                  <a:pt x="53" y="88"/>
                  <a:pt x="49" y="89"/>
                  <a:pt x="44" y="89"/>
                </a:cubicBezTo>
                <a:cubicBezTo>
                  <a:pt x="43" y="87"/>
                  <a:pt x="40" y="86"/>
                  <a:pt x="38" y="86"/>
                </a:cubicBezTo>
                <a:cubicBezTo>
                  <a:pt x="26" y="83"/>
                  <a:pt x="12" y="91"/>
                  <a:pt x="6" y="105"/>
                </a:cubicBezTo>
                <a:cubicBezTo>
                  <a:pt x="0" y="118"/>
                  <a:pt x="5" y="131"/>
                  <a:pt x="17" y="134"/>
                </a:cubicBezTo>
                <a:cubicBezTo>
                  <a:pt x="28" y="137"/>
                  <a:pt x="41" y="129"/>
                  <a:pt x="47" y="116"/>
                </a:cubicBezTo>
                <a:cubicBezTo>
                  <a:pt x="49" y="115"/>
                  <a:pt x="51" y="114"/>
                  <a:pt x="54" y="114"/>
                </a:cubicBezTo>
                <a:cubicBezTo>
                  <a:pt x="55" y="113"/>
                  <a:pt x="58" y="109"/>
                  <a:pt x="62" y="104"/>
                </a:cubicBezTo>
                <a:cubicBezTo>
                  <a:pt x="77" y="83"/>
                  <a:pt x="77" y="83"/>
                  <a:pt x="77" y="83"/>
                </a:cubicBezTo>
                <a:cubicBezTo>
                  <a:pt x="89" y="66"/>
                  <a:pt x="103" y="44"/>
                  <a:pt x="109" y="26"/>
                </a:cubicBezTo>
                <a:close/>
                <a:moveTo>
                  <a:pt x="40" y="112"/>
                </a:moveTo>
                <a:cubicBezTo>
                  <a:pt x="37" y="120"/>
                  <a:pt x="28" y="126"/>
                  <a:pt x="22" y="125"/>
                </a:cubicBezTo>
                <a:cubicBezTo>
                  <a:pt x="15" y="123"/>
                  <a:pt x="13" y="115"/>
                  <a:pt x="16" y="106"/>
                </a:cubicBezTo>
                <a:cubicBezTo>
                  <a:pt x="20" y="98"/>
                  <a:pt x="28" y="92"/>
                  <a:pt x="35" y="93"/>
                </a:cubicBezTo>
                <a:cubicBezTo>
                  <a:pt x="42" y="95"/>
                  <a:pt x="44" y="103"/>
                  <a:pt x="40" y="112"/>
                </a:cubicBezTo>
                <a:close/>
                <a:moveTo>
                  <a:pt x="65" y="89"/>
                </a:moveTo>
                <a:cubicBezTo>
                  <a:pt x="63" y="89"/>
                  <a:pt x="61" y="87"/>
                  <a:pt x="61" y="85"/>
                </a:cubicBezTo>
                <a:cubicBezTo>
                  <a:pt x="61" y="83"/>
                  <a:pt x="63" y="81"/>
                  <a:pt x="65" y="81"/>
                </a:cubicBezTo>
                <a:cubicBezTo>
                  <a:pt x="68" y="81"/>
                  <a:pt x="70" y="83"/>
                  <a:pt x="70" y="85"/>
                </a:cubicBezTo>
                <a:cubicBezTo>
                  <a:pt x="70" y="87"/>
                  <a:pt x="68" y="89"/>
                  <a:pt x="65" y="89"/>
                </a:cubicBezTo>
                <a:close/>
                <a:moveTo>
                  <a:pt x="125" y="105"/>
                </a:moveTo>
                <a:cubicBezTo>
                  <a:pt x="119" y="91"/>
                  <a:pt x="105" y="83"/>
                  <a:pt x="93" y="86"/>
                </a:cubicBezTo>
                <a:cubicBezTo>
                  <a:pt x="90" y="86"/>
                  <a:pt x="88" y="87"/>
                  <a:pt x="86" y="89"/>
                </a:cubicBezTo>
                <a:cubicBezTo>
                  <a:pt x="85" y="89"/>
                  <a:pt x="85" y="89"/>
                  <a:pt x="84" y="89"/>
                </a:cubicBezTo>
                <a:cubicBezTo>
                  <a:pt x="71" y="107"/>
                  <a:pt x="71" y="107"/>
                  <a:pt x="71" y="107"/>
                </a:cubicBezTo>
                <a:cubicBezTo>
                  <a:pt x="74" y="110"/>
                  <a:pt x="76" y="113"/>
                  <a:pt x="77" y="114"/>
                </a:cubicBezTo>
                <a:cubicBezTo>
                  <a:pt x="80" y="114"/>
                  <a:pt x="82" y="115"/>
                  <a:pt x="83" y="116"/>
                </a:cubicBezTo>
                <a:cubicBezTo>
                  <a:pt x="90" y="129"/>
                  <a:pt x="103" y="137"/>
                  <a:pt x="114" y="134"/>
                </a:cubicBezTo>
                <a:cubicBezTo>
                  <a:pt x="126" y="131"/>
                  <a:pt x="130" y="118"/>
                  <a:pt x="125" y="105"/>
                </a:cubicBezTo>
                <a:close/>
                <a:moveTo>
                  <a:pt x="109" y="125"/>
                </a:moveTo>
                <a:cubicBezTo>
                  <a:pt x="103" y="126"/>
                  <a:pt x="94" y="120"/>
                  <a:pt x="91" y="112"/>
                </a:cubicBezTo>
                <a:cubicBezTo>
                  <a:pt x="87" y="103"/>
                  <a:pt x="89" y="95"/>
                  <a:pt x="96" y="93"/>
                </a:cubicBezTo>
                <a:cubicBezTo>
                  <a:pt x="102" y="92"/>
                  <a:pt x="111" y="98"/>
                  <a:pt x="114" y="106"/>
                </a:cubicBezTo>
                <a:cubicBezTo>
                  <a:pt x="118" y="115"/>
                  <a:pt x="116" y="123"/>
                  <a:pt x="109" y="125"/>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17"/>
          <p:cNvSpPr>
            <a:spLocks noEditPoints="1"/>
          </p:cNvSpPr>
          <p:nvPr/>
        </p:nvSpPr>
        <p:spPr bwMode="auto">
          <a:xfrm>
            <a:off x="11027713" y="3355015"/>
            <a:ext cx="466438" cy="430583"/>
          </a:xfrm>
          <a:custGeom>
            <a:avLst/>
            <a:gdLst>
              <a:gd name="T0" fmla="*/ 156 w 156"/>
              <a:gd name="T1" fmla="*/ 37 h 156"/>
              <a:gd name="T2" fmla="*/ 82 w 156"/>
              <a:gd name="T3" fmla="*/ 37 h 156"/>
              <a:gd name="T4" fmla="*/ 107 w 156"/>
              <a:gd name="T5" fmla="*/ 20 h 156"/>
              <a:gd name="T6" fmla="*/ 132 w 156"/>
              <a:gd name="T7" fmla="*/ 23 h 156"/>
              <a:gd name="T8" fmla="*/ 132 w 156"/>
              <a:gd name="T9" fmla="*/ 34 h 156"/>
              <a:gd name="T10" fmla="*/ 134 w 156"/>
              <a:gd name="T11" fmla="*/ 39 h 156"/>
              <a:gd name="T12" fmla="*/ 134 w 156"/>
              <a:gd name="T13" fmla="*/ 49 h 156"/>
              <a:gd name="T14" fmla="*/ 128 w 156"/>
              <a:gd name="T15" fmla="*/ 53 h 156"/>
              <a:gd name="T16" fmla="*/ 107 w 156"/>
              <a:gd name="T17" fmla="*/ 53 h 156"/>
              <a:gd name="T18" fmla="*/ 123 w 156"/>
              <a:gd name="T19" fmla="*/ 33 h 156"/>
              <a:gd name="T20" fmla="*/ 123 w 156"/>
              <a:gd name="T21" fmla="*/ 28 h 156"/>
              <a:gd name="T22" fmla="*/ 115 w 156"/>
              <a:gd name="T23" fmla="*/ 27 h 156"/>
              <a:gd name="T24" fmla="*/ 120 w 156"/>
              <a:gd name="T25" fmla="*/ 33 h 156"/>
              <a:gd name="T26" fmla="*/ 126 w 156"/>
              <a:gd name="T27" fmla="*/ 43 h 156"/>
              <a:gd name="T28" fmla="*/ 121 w 156"/>
              <a:gd name="T29" fmla="*/ 40 h 156"/>
              <a:gd name="T30" fmla="*/ 115 w 156"/>
              <a:gd name="T31" fmla="*/ 46 h 156"/>
              <a:gd name="T32" fmla="*/ 125 w 156"/>
              <a:gd name="T33" fmla="*/ 45 h 156"/>
              <a:gd name="T34" fmla="*/ 33 w 156"/>
              <a:gd name="T35" fmla="*/ 41 h 156"/>
              <a:gd name="T36" fmla="*/ 37 w 156"/>
              <a:gd name="T37" fmla="*/ 29 h 156"/>
              <a:gd name="T38" fmla="*/ 37 w 156"/>
              <a:gd name="T39" fmla="*/ 82 h 156"/>
              <a:gd name="T40" fmla="*/ 37 w 156"/>
              <a:gd name="T41" fmla="*/ 156 h 156"/>
              <a:gd name="T42" fmla="*/ 37 w 156"/>
              <a:gd name="T43" fmla="*/ 82 h 156"/>
              <a:gd name="T44" fmla="*/ 45 w 156"/>
              <a:gd name="T45" fmla="*/ 134 h 156"/>
              <a:gd name="T46" fmla="*/ 29 w 156"/>
              <a:gd name="T47" fmla="*/ 134 h 156"/>
              <a:gd name="T48" fmla="*/ 20 w 156"/>
              <a:gd name="T49" fmla="*/ 119 h 156"/>
              <a:gd name="T50" fmla="*/ 37 w 156"/>
              <a:gd name="T51" fmla="*/ 103 h 156"/>
              <a:gd name="T52" fmla="*/ 53 w 156"/>
              <a:gd name="T53" fmla="*/ 113 h 156"/>
              <a:gd name="T54" fmla="*/ 43 w 156"/>
              <a:gd name="T55" fmla="*/ 113 h 156"/>
              <a:gd name="T56" fmla="*/ 38 w 156"/>
              <a:gd name="T57" fmla="*/ 110 h 156"/>
              <a:gd name="T58" fmla="*/ 31 w 156"/>
              <a:gd name="T59" fmla="*/ 119 h 156"/>
              <a:gd name="T60" fmla="*/ 37 w 156"/>
              <a:gd name="T61" fmla="*/ 128 h 156"/>
              <a:gd name="T62" fmla="*/ 44 w 156"/>
              <a:gd name="T63" fmla="*/ 122 h 156"/>
              <a:gd name="T64" fmla="*/ 50 w 156"/>
              <a:gd name="T65" fmla="*/ 131 h 156"/>
              <a:gd name="T66" fmla="*/ 0 w 156"/>
              <a:gd name="T67" fmla="*/ 37 h 156"/>
              <a:gd name="T68" fmla="*/ 74 w 156"/>
              <a:gd name="T69" fmla="*/ 37 h 156"/>
              <a:gd name="T70" fmla="*/ 45 w 156"/>
              <a:gd name="T71" fmla="*/ 53 h 156"/>
              <a:gd name="T72" fmla="*/ 31 w 156"/>
              <a:gd name="T73" fmla="*/ 45 h 156"/>
              <a:gd name="T74" fmla="*/ 20 w 156"/>
              <a:gd name="T75" fmla="*/ 53 h 156"/>
              <a:gd name="T76" fmla="*/ 41 w 156"/>
              <a:gd name="T77" fmla="*/ 21 h 156"/>
              <a:gd name="T78" fmla="*/ 45 w 156"/>
              <a:gd name="T79" fmla="*/ 53 h 156"/>
              <a:gd name="T80" fmla="*/ 82 w 156"/>
              <a:gd name="T81" fmla="*/ 119 h 156"/>
              <a:gd name="T82" fmla="*/ 156 w 156"/>
              <a:gd name="T83" fmla="*/ 119 h 156"/>
              <a:gd name="T84" fmla="*/ 134 w 156"/>
              <a:gd name="T85" fmla="*/ 127 h 156"/>
              <a:gd name="T86" fmla="*/ 127 w 156"/>
              <a:gd name="T87" fmla="*/ 135 h 156"/>
              <a:gd name="T88" fmla="*/ 107 w 156"/>
              <a:gd name="T89" fmla="*/ 136 h 156"/>
              <a:gd name="T90" fmla="*/ 121 w 156"/>
              <a:gd name="T91" fmla="*/ 103 h 156"/>
              <a:gd name="T92" fmla="*/ 132 w 156"/>
              <a:gd name="T93" fmla="*/ 107 h 156"/>
              <a:gd name="T94" fmla="*/ 135 w 156"/>
              <a:gd name="T95" fmla="*/ 119 h 156"/>
              <a:gd name="T96" fmla="*/ 118 w 156"/>
              <a:gd name="T97" fmla="*/ 110 h 156"/>
              <a:gd name="T98" fmla="*/ 115 w 156"/>
              <a:gd name="T99" fmla="*/ 128 h 156"/>
              <a:gd name="T100" fmla="*/ 124 w 156"/>
              <a:gd name="T101" fmla="*/ 127 h 156"/>
              <a:gd name="T102" fmla="*/ 127 w 156"/>
              <a:gd name="T103" fmla="*/ 119 h 156"/>
              <a:gd name="T104" fmla="*/ 118 w 156"/>
              <a:gd name="T105" fmla="*/ 11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6" h="156">
                <a:moveTo>
                  <a:pt x="119" y="74"/>
                </a:moveTo>
                <a:cubicBezTo>
                  <a:pt x="139" y="74"/>
                  <a:pt x="156" y="57"/>
                  <a:pt x="156" y="37"/>
                </a:cubicBezTo>
                <a:cubicBezTo>
                  <a:pt x="156" y="17"/>
                  <a:pt x="139" y="0"/>
                  <a:pt x="119" y="0"/>
                </a:cubicBezTo>
                <a:cubicBezTo>
                  <a:pt x="99" y="0"/>
                  <a:pt x="82" y="17"/>
                  <a:pt x="82" y="37"/>
                </a:cubicBezTo>
                <a:cubicBezTo>
                  <a:pt x="82" y="57"/>
                  <a:pt x="99" y="74"/>
                  <a:pt x="119" y="74"/>
                </a:cubicBezTo>
                <a:close/>
                <a:moveTo>
                  <a:pt x="107" y="20"/>
                </a:moveTo>
                <a:cubicBezTo>
                  <a:pt x="125" y="20"/>
                  <a:pt x="125" y="20"/>
                  <a:pt x="125" y="20"/>
                </a:cubicBezTo>
                <a:cubicBezTo>
                  <a:pt x="128" y="20"/>
                  <a:pt x="130" y="21"/>
                  <a:pt x="132" y="23"/>
                </a:cubicBezTo>
                <a:cubicBezTo>
                  <a:pt x="133" y="24"/>
                  <a:pt x="134" y="26"/>
                  <a:pt x="134" y="29"/>
                </a:cubicBezTo>
                <a:cubicBezTo>
                  <a:pt x="134" y="31"/>
                  <a:pt x="133" y="32"/>
                  <a:pt x="132" y="34"/>
                </a:cubicBezTo>
                <a:cubicBezTo>
                  <a:pt x="132" y="35"/>
                  <a:pt x="130" y="35"/>
                  <a:pt x="129" y="36"/>
                </a:cubicBezTo>
                <a:cubicBezTo>
                  <a:pt x="131" y="36"/>
                  <a:pt x="133" y="37"/>
                  <a:pt x="134" y="39"/>
                </a:cubicBezTo>
                <a:cubicBezTo>
                  <a:pt x="135" y="40"/>
                  <a:pt x="135" y="42"/>
                  <a:pt x="135" y="44"/>
                </a:cubicBezTo>
                <a:cubicBezTo>
                  <a:pt x="135" y="46"/>
                  <a:pt x="135" y="47"/>
                  <a:pt x="134" y="49"/>
                </a:cubicBezTo>
                <a:cubicBezTo>
                  <a:pt x="134" y="50"/>
                  <a:pt x="133" y="51"/>
                  <a:pt x="131" y="52"/>
                </a:cubicBezTo>
                <a:cubicBezTo>
                  <a:pt x="130" y="52"/>
                  <a:pt x="129" y="53"/>
                  <a:pt x="128" y="53"/>
                </a:cubicBezTo>
                <a:cubicBezTo>
                  <a:pt x="125" y="53"/>
                  <a:pt x="124" y="53"/>
                  <a:pt x="123" y="53"/>
                </a:cubicBezTo>
                <a:cubicBezTo>
                  <a:pt x="107" y="53"/>
                  <a:pt x="107" y="53"/>
                  <a:pt x="107" y="53"/>
                </a:cubicBezTo>
                <a:lnTo>
                  <a:pt x="107" y="20"/>
                </a:lnTo>
                <a:close/>
                <a:moveTo>
                  <a:pt x="123" y="33"/>
                </a:moveTo>
                <a:cubicBezTo>
                  <a:pt x="124" y="32"/>
                  <a:pt x="124" y="31"/>
                  <a:pt x="124" y="30"/>
                </a:cubicBezTo>
                <a:cubicBezTo>
                  <a:pt x="124" y="29"/>
                  <a:pt x="124" y="28"/>
                  <a:pt x="123" y="28"/>
                </a:cubicBezTo>
                <a:cubicBezTo>
                  <a:pt x="123" y="27"/>
                  <a:pt x="121" y="27"/>
                  <a:pt x="120" y="27"/>
                </a:cubicBezTo>
                <a:cubicBezTo>
                  <a:pt x="115" y="27"/>
                  <a:pt x="115" y="27"/>
                  <a:pt x="115" y="27"/>
                </a:cubicBezTo>
                <a:cubicBezTo>
                  <a:pt x="115" y="33"/>
                  <a:pt x="115" y="33"/>
                  <a:pt x="115" y="33"/>
                </a:cubicBezTo>
                <a:cubicBezTo>
                  <a:pt x="120" y="33"/>
                  <a:pt x="120" y="33"/>
                  <a:pt x="120" y="33"/>
                </a:cubicBezTo>
                <a:cubicBezTo>
                  <a:pt x="121" y="33"/>
                  <a:pt x="123" y="33"/>
                  <a:pt x="123" y="33"/>
                </a:cubicBezTo>
                <a:close/>
                <a:moveTo>
                  <a:pt x="126" y="43"/>
                </a:moveTo>
                <a:cubicBezTo>
                  <a:pt x="126" y="42"/>
                  <a:pt x="125" y="41"/>
                  <a:pt x="125" y="41"/>
                </a:cubicBezTo>
                <a:cubicBezTo>
                  <a:pt x="124" y="40"/>
                  <a:pt x="122" y="40"/>
                  <a:pt x="121" y="40"/>
                </a:cubicBezTo>
                <a:cubicBezTo>
                  <a:pt x="115" y="40"/>
                  <a:pt x="115" y="40"/>
                  <a:pt x="115" y="40"/>
                </a:cubicBezTo>
                <a:cubicBezTo>
                  <a:pt x="115" y="46"/>
                  <a:pt x="115" y="46"/>
                  <a:pt x="115" y="46"/>
                </a:cubicBezTo>
                <a:cubicBezTo>
                  <a:pt x="121" y="46"/>
                  <a:pt x="121" y="46"/>
                  <a:pt x="121" y="46"/>
                </a:cubicBezTo>
                <a:cubicBezTo>
                  <a:pt x="122" y="46"/>
                  <a:pt x="124" y="46"/>
                  <a:pt x="125" y="45"/>
                </a:cubicBezTo>
                <a:cubicBezTo>
                  <a:pt x="125" y="45"/>
                  <a:pt x="126" y="44"/>
                  <a:pt x="126" y="43"/>
                </a:cubicBezTo>
                <a:close/>
                <a:moveTo>
                  <a:pt x="33" y="41"/>
                </a:moveTo>
                <a:cubicBezTo>
                  <a:pt x="41" y="41"/>
                  <a:pt x="41" y="41"/>
                  <a:pt x="41" y="41"/>
                </a:cubicBezTo>
                <a:cubicBezTo>
                  <a:pt x="37" y="29"/>
                  <a:pt x="37" y="29"/>
                  <a:pt x="37" y="29"/>
                </a:cubicBezTo>
                <a:lnTo>
                  <a:pt x="33" y="41"/>
                </a:lnTo>
                <a:close/>
                <a:moveTo>
                  <a:pt x="37" y="82"/>
                </a:moveTo>
                <a:cubicBezTo>
                  <a:pt x="16" y="82"/>
                  <a:pt x="0" y="99"/>
                  <a:pt x="0" y="119"/>
                </a:cubicBezTo>
                <a:cubicBezTo>
                  <a:pt x="0" y="140"/>
                  <a:pt x="16" y="156"/>
                  <a:pt x="37" y="156"/>
                </a:cubicBezTo>
                <a:cubicBezTo>
                  <a:pt x="57" y="156"/>
                  <a:pt x="74" y="140"/>
                  <a:pt x="74" y="119"/>
                </a:cubicBezTo>
                <a:cubicBezTo>
                  <a:pt x="74" y="99"/>
                  <a:pt x="57" y="82"/>
                  <a:pt x="37" y="82"/>
                </a:cubicBezTo>
                <a:close/>
                <a:moveTo>
                  <a:pt x="50" y="131"/>
                </a:moveTo>
                <a:cubicBezTo>
                  <a:pt x="49" y="132"/>
                  <a:pt x="47" y="134"/>
                  <a:pt x="45" y="134"/>
                </a:cubicBezTo>
                <a:cubicBezTo>
                  <a:pt x="43" y="135"/>
                  <a:pt x="41" y="136"/>
                  <a:pt x="38" y="136"/>
                </a:cubicBezTo>
                <a:cubicBezTo>
                  <a:pt x="34" y="136"/>
                  <a:pt x="31" y="135"/>
                  <a:pt x="29" y="134"/>
                </a:cubicBezTo>
                <a:cubicBezTo>
                  <a:pt x="26" y="133"/>
                  <a:pt x="24" y="131"/>
                  <a:pt x="23" y="129"/>
                </a:cubicBezTo>
                <a:cubicBezTo>
                  <a:pt x="21" y="126"/>
                  <a:pt x="20" y="123"/>
                  <a:pt x="20" y="119"/>
                </a:cubicBezTo>
                <a:cubicBezTo>
                  <a:pt x="20" y="114"/>
                  <a:pt x="22" y="110"/>
                  <a:pt x="25" y="107"/>
                </a:cubicBezTo>
                <a:cubicBezTo>
                  <a:pt x="28" y="104"/>
                  <a:pt x="32" y="103"/>
                  <a:pt x="37" y="103"/>
                </a:cubicBezTo>
                <a:cubicBezTo>
                  <a:pt x="42" y="103"/>
                  <a:pt x="45" y="104"/>
                  <a:pt x="47" y="105"/>
                </a:cubicBezTo>
                <a:cubicBezTo>
                  <a:pt x="50" y="107"/>
                  <a:pt x="52" y="109"/>
                  <a:pt x="53" y="113"/>
                </a:cubicBezTo>
                <a:cubicBezTo>
                  <a:pt x="44" y="115"/>
                  <a:pt x="44" y="115"/>
                  <a:pt x="44" y="115"/>
                </a:cubicBezTo>
                <a:cubicBezTo>
                  <a:pt x="43" y="114"/>
                  <a:pt x="43" y="113"/>
                  <a:pt x="43" y="113"/>
                </a:cubicBezTo>
                <a:cubicBezTo>
                  <a:pt x="42" y="112"/>
                  <a:pt x="41" y="111"/>
                  <a:pt x="40" y="111"/>
                </a:cubicBezTo>
                <a:cubicBezTo>
                  <a:pt x="40" y="110"/>
                  <a:pt x="39" y="110"/>
                  <a:pt x="38" y="110"/>
                </a:cubicBezTo>
                <a:cubicBezTo>
                  <a:pt x="35" y="110"/>
                  <a:pt x="33" y="111"/>
                  <a:pt x="32" y="113"/>
                </a:cubicBezTo>
                <a:cubicBezTo>
                  <a:pt x="31" y="114"/>
                  <a:pt x="31" y="116"/>
                  <a:pt x="31" y="119"/>
                </a:cubicBezTo>
                <a:cubicBezTo>
                  <a:pt x="31" y="123"/>
                  <a:pt x="31" y="125"/>
                  <a:pt x="32" y="126"/>
                </a:cubicBezTo>
                <a:cubicBezTo>
                  <a:pt x="34" y="128"/>
                  <a:pt x="35" y="128"/>
                  <a:pt x="37" y="128"/>
                </a:cubicBezTo>
                <a:cubicBezTo>
                  <a:pt x="39" y="128"/>
                  <a:pt x="41" y="128"/>
                  <a:pt x="42" y="127"/>
                </a:cubicBezTo>
                <a:cubicBezTo>
                  <a:pt x="43" y="126"/>
                  <a:pt x="44" y="124"/>
                  <a:pt x="44" y="122"/>
                </a:cubicBezTo>
                <a:cubicBezTo>
                  <a:pt x="53" y="125"/>
                  <a:pt x="53" y="125"/>
                  <a:pt x="53" y="125"/>
                </a:cubicBezTo>
                <a:cubicBezTo>
                  <a:pt x="53" y="127"/>
                  <a:pt x="52" y="129"/>
                  <a:pt x="50" y="131"/>
                </a:cubicBezTo>
                <a:close/>
                <a:moveTo>
                  <a:pt x="37" y="0"/>
                </a:moveTo>
                <a:cubicBezTo>
                  <a:pt x="16" y="0"/>
                  <a:pt x="0" y="17"/>
                  <a:pt x="0" y="37"/>
                </a:cubicBezTo>
                <a:cubicBezTo>
                  <a:pt x="0" y="57"/>
                  <a:pt x="16" y="74"/>
                  <a:pt x="37" y="74"/>
                </a:cubicBezTo>
                <a:cubicBezTo>
                  <a:pt x="57" y="74"/>
                  <a:pt x="74" y="57"/>
                  <a:pt x="74" y="37"/>
                </a:cubicBezTo>
                <a:cubicBezTo>
                  <a:pt x="74" y="17"/>
                  <a:pt x="57" y="0"/>
                  <a:pt x="37" y="0"/>
                </a:cubicBezTo>
                <a:close/>
                <a:moveTo>
                  <a:pt x="45" y="53"/>
                </a:moveTo>
                <a:cubicBezTo>
                  <a:pt x="42" y="45"/>
                  <a:pt x="42" y="45"/>
                  <a:pt x="42" y="45"/>
                </a:cubicBezTo>
                <a:cubicBezTo>
                  <a:pt x="31" y="45"/>
                  <a:pt x="31" y="45"/>
                  <a:pt x="31" y="45"/>
                </a:cubicBezTo>
                <a:cubicBezTo>
                  <a:pt x="28" y="53"/>
                  <a:pt x="28" y="53"/>
                  <a:pt x="28" y="53"/>
                </a:cubicBezTo>
                <a:cubicBezTo>
                  <a:pt x="20" y="53"/>
                  <a:pt x="20" y="53"/>
                  <a:pt x="20" y="53"/>
                </a:cubicBezTo>
                <a:cubicBezTo>
                  <a:pt x="33" y="21"/>
                  <a:pt x="33" y="21"/>
                  <a:pt x="33" y="21"/>
                </a:cubicBezTo>
                <a:cubicBezTo>
                  <a:pt x="41" y="21"/>
                  <a:pt x="41" y="21"/>
                  <a:pt x="41" y="21"/>
                </a:cubicBezTo>
                <a:cubicBezTo>
                  <a:pt x="53" y="53"/>
                  <a:pt x="53" y="53"/>
                  <a:pt x="53" y="53"/>
                </a:cubicBezTo>
                <a:lnTo>
                  <a:pt x="45" y="53"/>
                </a:lnTo>
                <a:close/>
                <a:moveTo>
                  <a:pt x="119" y="82"/>
                </a:moveTo>
                <a:cubicBezTo>
                  <a:pt x="99" y="82"/>
                  <a:pt x="82" y="99"/>
                  <a:pt x="82" y="119"/>
                </a:cubicBezTo>
                <a:cubicBezTo>
                  <a:pt x="82" y="140"/>
                  <a:pt x="99" y="156"/>
                  <a:pt x="119" y="156"/>
                </a:cubicBezTo>
                <a:cubicBezTo>
                  <a:pt x="139" y="156"/>
                  <a:pt x="156" y="140"/>
                  <a:pt x="156" y="119"/>
                </a:cubicBezTo>
                <a:cubicBezTo>
                  <a:pt x="156" y="99"/>
                  <a:pt x="139" y="82"/>
                  <a:pt x="119" y="82"/>
                </a:cubicBezTo>
                <a:close/>
                <a:moveTo>
                  <a:pt x="134" y="127"/>
                </a:moveTo>
                <a:cubicBezTo>
                  <a:pt x="134" y="129"/>
                  <a:pt x="132" y="131"/>
                  <a:pt x="131" y="132"/>
                </a:cubicBezTo>
                <a:cubicBezTo>
                  <a:pt x="130" y="133"/>
                  <a:pt x="128" y="134"/>
                  <a:pt x="127" y="135"/>
                </a:cubicBezTo>
                <a:cubicBezTo>
                  <a:pt x="125" y="135"/>
                  <a:pt x="123" y="136"/>
                  <a:pt x="121" y="136"/>
                </a:cubicBezTo>
                <a:cubicBezTo>
                  <a:pt x="107" y="136"/>
                  <a:pt x="107" y="136"/>
                  <a:pt x="107" y="136"/>
                </a:cubicBezTo>
                <a:cubicBezTo>
                  <a:pt x="107" y="103"/>
                  <a:pt x="107" y="103"/>
                  <a:pt x="107" y="103"/>
                </a:cubicBezTo>
                <a:cubicBezTo>
                  <a:pt x="121" y="103"/>
                  <a:pt x="121" y="103"/>
                  <a:pt x="121" y="103"/>
                </a:cubicBezTo>
                <a:cubicBezTo>
                  <a:pt x="124" y="103"/>
                  <a:pt x="126" y="103"/>
                  <a:pt x="128" y="104"/>
                </a:cubicBezTo>
                <a:cubicBezTo>
                  <a:pt x="130" y="105"/>
                  <a:pt x="131" y="106"/>
                  <a:pt x="132" y="107"/>
                </a:cubicBezTo>
                <a:cubicBezTo>
                  <a:pt x="133" y="109"/>
                  <a:pt x="134" y="111"/>
                  <a:pt x="135" y="113"/>
                </a:cubicBezTo>
                <a:cubicBezTo>
                  <a:pt x="135" y="115"/>
                  <a:pt x="135" y="117"/>
                  <a:pt x="135" y="119"/>
                </a:cubicBezTo>
                <a:cubicBezTo>
                  <a:pt x="135" y="123"/>
                  <a:pt x="135" y="125"/>
                  <a:pt x="134" y="127"/>
                </a:cubicBezTo>
                <a:close/>
                <a:moveTo>
                  <a:pt x="118" y="110"/>
                </a:moveTo>
                <a:cubicBezTo>
                  <a:pt x="115" y="110"/>
                  <a:pt x="115" y="110"/>
                  <a:pt x="115" y="110"/>
                </a:cubicBezTo>
                <a:cubicBezTo>
                  <a:pt x="115" y="128"/>
                  <a:pt x="115" y="128"/>
                  <a:pt x="115" y="128"/>
                </a:cubicBezTo>
                <a:cubicBezTo>
                  <a:pt x="118" y="128"/>
                  <a:pt x="118" y="128"/>
                  <a:pt x="118" y="128"/>
                </a:cubicBezTo>
                <a:cubicBezTo>
                  <a:pt x="121" y="128"/>
                  <a:pt x="123" y="128"/>
                  <a:pt x="124" y="127"/>
                </a:cubicBezTo>
                <a:cubicBezTo>
                  <a:pt x="125" y="127"/>
                  <a:pt x="126" y="126"/>
                  <a:pt x="126" y="125"/>
                </a:cubicBezTo>
                <a:cubicBezTo>
                  <a:pt x="127" y="124"/>
                  <a:pt x="127" y="122"/>
                  <a:pt x="127" y="119"/>
                </a:cubicBezTo>
                <a:cubicBezTo>
                  <a:pt x="127" y="116"/>
                  <a:pt x="127" y="113"/>
                  <a:pt x="125" y="112"/>
                </a:cubicBezTo>
                <a:cubicBezTo>
                  <a:pt x="124" y="111"/>
                  <a:pt x="121" y="110"/>
                  <a:pt x="118" y="110"/>
                </a:cubicBezTo>
                <a:close/>
              </a:path>
            </a:pathLst>
          </a:custGeom>
          <a:solidFill>
            <a:srgbClr val="FF92A9"/>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8"/>
          <p:cNvSpPr>
            <a:spLocks noEditPoints="1"/>
          </p:cNvSpPr>
          <p:nvPr/>
        </p:nvSpPr>
        <p:spPr bwMode="auto">
          <a:xfrm>
            <a:off x="11036990" y="4754941"/>
            <a:ext cx="624880" cy="464787"/>
          </a:xfrm>
          <a:custGeom>
            <a:avLst/>
            <a:gdLst>
              <a:gd name="T0" fmla="*/ 115 w 183"/>
              <a:gd name="T1" fmla="*/ 58 h 136"/>
              <a:gd name="T2" fmla="*/ 57 w 183"/>
              <a:gd name="T3" fmla="*/ 0 h 136"/>
              <a:gd name="T4" fmla="*/ 0 w 183"/>
              <a:gd name="T5" fmla="*/ 58 h 136"/>
              <a:gd name="T6" fmla="*/ 57 w 183"/>
              <a:gd name="T7" fmla="*/ 116 h 136"/>
              <a:gd name="T8" fmla="*/ 115 w 183"/>
              <a:gd name="T9" fmla="*/ 58 h 136"/>
              <a:gd name="T10" fmla="*/ 17 w 183"/>
              <a:gd name="T11" fmla="*/ 56 h 136"/>
              <a:gd name="T12" fmla="*/ 17 w 183"/>
              <a:gd name="T13" fmla="*/ 57 h 136"/>
              <a:gd name="T14" fmla="*/ 13 w 183"/>
              <a:gd name="T15" fmla="*/ 62 h 136"/>
              <a:gd name="T16" fmla="*/ 8 w 183"/>
              <a:gd name="T17" fmla="*/ 57 h 136"/>
              <a:gd name="T18" fmla="*/ 8 w 183"/>
              <a:gd name="T19" fmla="*/ 54 h 136"/>
              <a:gd name="T20" fmla="*/ 8 w 183"/>
              <a:gd name="T21" fmla="*/ 54 h 136"/>
              <a:gd name="T22" fmla="*/ 50 w 183"/>
              <a:gd name="T23" fmla="*/ 11 h 136"/>
              <a:gd name="T24" fmla="*/ 50 w 183"/>
              <a:gd name="T25" fmla="*/ 11 h 136"/>
              <a:gd name="T26" fmla="*/ 57 w 183"/>
              <a:gd name="T27" fmla="*/ 11 h 136"/>
              <a:gd name="T28" fmla="*/ 61 w 183"/>
              <a:gd name="T29" fmla="*/ 16 h 136"/>
              <a:gd name="T30" fmla="*/ 57 w 183"/>
              <a:gd name="T31" fmla="*/ 21 h 136"/>
              <a:gd name="T32" fmla="*/ 52 w 183"/>
              <a:gd name="T33" fmla="*/ 21 h 136"/>
              <a:gd name="T34" fmla="*/ 17 w 183"/>
              <a:gd name="T35" fmla="*/ 56 h 136"/>
              <a:gd name="T36" fmla="*/ 45 w 183"/>
              <a:gd name="T37" fmla="*/ 58 h 136"/>
              <a:gd name="T38" fmla="*/ 57 w 183"/>
              <a:gd name="T39" fmla="*/ 46 h 136"/>
              <a:gd name="T40" fmla="*/ 70 w 183"/>
              <a:gd name="T41" fmla="*/ 58 h 136"/>
              <a:gd name="T42" fmla="*/ 57 w 183"/>
              <a:gd name="T43" fmla="*/ 70 h 136"/>
              <a:gd name="T44" fmla="*/ 45 w 183"/>
              <a:gd name="T45" fmla="*/ 58 h 136"/>
              <a:gd name="T46" fmla="*/ 172 w 183"/>
              <a:gd name="T47" fmla="*/ 51 h 136"/>
              <a:gd name="T48" fmla="*/ 150 w 183"/>
              <a:gd name="T49" fmla="*/ 57 h 136"/>
              <a:gd name="T50" fmla="*/ 156 w 183"/>
              <a:gd name="T51" fmla="*/ 80 h 136"/>
              <a:gd name="T52" fmla="*/ 156 w 183"/>
              <a:gd name="T53" fmla="*/ 80 h 136"/>
              <a:gd name="T54" fmla="*/ 90 w 183"/>
              <a:gd name="T55" fmla="*/ 120 h 136"/>
              <a:gd name="T56" fmla="*/ 90 w 183"/>
              <a:gd name="T57" fmla="*/ 115 h 136"/>
              <a:gd name="T58" fmla="*/ 57 w 183"/>
              <a:gd name="T59" fmla="*/ 124 h 136"/>
              <a:gd name="T60" fmla="*/ 24 w 183"/>
              <a:gd name="T61" fmla="*/ 115 h 136"/>
              <a:gd name="T62" fmla="*/ 24 w 183"/>
              <a:gd name="T63" fmla="*/ 128 h 136"/>
              <a:gd name="T64" fmla="*/ 33 w 183"/>
              <a:gd name="T65" fmla="*/ 136 h 136"/>
              <a:gd name="T66" fmla="*/ 82 w 183"/>
              <a:gd name="T67" fmla="*/ 136 h 136"/>
              <a:gd name="T68" fmla="*/ 90 w 183"/>
              <a:gd name="T69" fmla="*/ 128 h 136"/>
              <a:gd name="T70" fmla="*/ 90 w 183"/>
              <a:gd name="T71" fmla="*/ 128 h 136"/>
              <a:gd name="T72" fmla="*/ 164 w 183"/>
              <a:gd name="T73" fmla="*/ 82 h 136"/>
              <a:gd name="T74" fmla="*/ 178 w 183"/>
              <a:gd name="T75" fmla="*/ 74 h 136"/>
              <a:gd name="T76" fmla="*/ 172 w 183"/>
              <a:gd name="T77" fmla="*/ 51 h 136"/>
              <a:gd name="T78" fmla="*/ 162 w 183"/>
              <a:gd name="T79" fmla="*/ 65 h 136"/>
              <a:gd name="T80" fmla="*/ 158 w 183"/>
              <a:gd name="T81" fmla="*/ 60 h 136"/>
              <a:gd name="T82" fmla="*/ 162 w 183"/>
              <a:gd name="T83" fmla="*/ 56 h 136"/>
              <a:gd name="T84" fmla="*/ 167 w 183"/>
              <a:gd name="T85" fmla="*/ 60 h 136"/>
              <a:gd name="T86" fmla="*/ 162 w 183"/>
              <a:gd name="T87" fmla="*/ 65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3" h="136">
                <a:moveTo>
                  <a:pt x="115" y="58"/>
                </a:moveTo>
                <a:cubicBezTo>
                  <a:pt x="115" y="26"/>
                  <a:pt x="89" y="0"/>
                  <a:pt x="57" y="0"/>
                </a:cubicBezTo>
                <a:cubicBezTo>
                  <a:pt x="25" y="0"/>
                  <a:pt x="0" y="26"/>
                  <a:pt x="0" y="58"/>
                </a:cubicBezTo>
                <a:cubicBezTo>
                  <a:pt x="0" y="90"/>
                  <a:pt x="25" y="116"/>
                  <a:pt x="57" y="116"/>
                </a:cubicBezTo>
                <a:cubicBezTo>
                  <a:pt x="89" y="116"/>
                  <a:pt x="115" y="90"/>
                  <a:pt x="115" y="58"/>
                </a:cubicBezTo>
                <a:close/>
                <a:moveTo>
                  <a:pt x="17" y="56"/>
                </a:moveTo>
                <a:cubicBezTo>
                  <a:pt x="17" y="57"/>
                  <a:pt x="17" y="57"/>
                  <a:pt x="17" y="57"/>
                </a:cubicBezTo>
                <a:cubicBezTo>
                  <a:pt x="17" y="60"/>
                  <a:pt x="15" y="62"/>
                  <a:pt x="13" y="62"/>
                </a:cubicBezTo>
                <a:cubicBezTo>
                  <a:pt x="10" y="62"/>
                  <a:pt x="8" y="60"/>
                  <a:pt x="8" y="57"/>
                </a:cubicBezTo>
                <a:cubicBezTo>
                  <a:pt x="8" y="54"/>
                  <a:pt x="8" y="54"/>
                  <a:pt x="8" y="54"/>
                </a:cubicBezTo>
                <a:cubicBezTo>
                  <a:pt x="8" y="54"/>
                  <a:pt x="8" y="54"/>
                  <a:pt x="8" y="54"/>
                </a:cubicBezTo>
                <a:cubicBezTo>
                  <a:pt x="9" y="31"/>
                  <a:pt x="27" y="12"/>
                  <a:pt x="50" y="11"/>
                </a:cubicBezTo>
                <a:cubicBezTo>
                  <a:pt x="50" y="11"/>
                  <a:pt x="50" y="11"/>
                  <a:pt x="50" y="11"/>
                </a:cubicBezTo>
                <a:cubicBezTo>
                  <a:pt x="57" y="11"/>
                  <a:pt x="57" y="11"/>
                  <a:pt x="57" y="11"/>
                </a:cubicBezTo>
                <a:cubicBezTo>
                  <a:pt x="59" y="11"/>
                  <a:pt x="61" y="13"/>
                  <a:pt x="61" y="16"/>
                </a:cubicBezTo>
                <a:cubicBezTo>
                  <a:pt x="61" y="19"/>
                  <a:pt x="59" y="21"/>
                  <a:pt x="57" y="21"/>
                </a:cubicBezTo>
                <a:cubicBezTo>
                  <a:pt x="52" y="21"/>
                  <a:pt x="52" y="21"/>
                  <a:pt x="52" y="21"/>
                </a:cubicBezTo>
                <a:cubicBezTo>
                  <a:pt x="33" y="21"/>
                  <a:pt x="17" y="36"/>
                  <a:pt x="17" y="56"/>
                </a:cubicBezTo>
                <a:close/>
                <a:moveTo>
                  <a:pt x="45" y="58"/>
                </a:moveTo>
                <a:cubicBezTo>
                  <a:pt x="45" y="51"/>
                  <a:pt x="50" y="46"/>
                  <a:pt x="57" y="46"/>
                </a:cubicBezTo>
                <a:cubicBezTo>
                  <a:pt x="64" y="46"/>
                  <a:pt x="70" y="51"/>
                  <a:pt x="70" y="58"/>
                </a:cubicBezTo>
                <a:cubicBezTo>
                  <a:pt x="70" y="65"/>
                  <a:pt x="64" y="70"/>
                  <a:pt x="57" y="70"/>
                </a:cubicBezTo>
                <a:cubicBezTo>
                  <a:pt x="50" y="70"/>
                  <a:pt x="45" y="65"/>
                  <a:pt x="45" y="58"/>
                </a:cubicBezTo>
                <a:close/>
                <a:moveTo>
                  <a:pt x="172" y="51"/>
                </a:moveTo>
                <a:cubicBezTo>
                  <a:pt x="164" y="47"/>
                  <a:pt x="154" y="50"/>
                  <a:pt x="150" y="57"/>
                </a:cubicBezTo>
                <a:cubicBezTo>
                  <a:pt x="145" y="65"/>
                  <a:pt x="148" y="75"/>
                  <a:pt x="156" y="80"/>
                </a:cubicBezTo>
                <a:cubicBezTo>
                  <a:pt x="156" y="80"/>
                  <a:pt x="156" y="80"/>
                  <a:pt x="156" y="80"/>
                </a:cubicBezTo>
                <a:cubicBezTo>
                  <a:pt x="143" y="104"/>
                  <a:pt x="118" y="120"/>
                  <a:pt x="90" y="120"/>
                </a:cubicBezTo>
                <a:cubicBezTo>
                  <a:pt x="90" y="115"/>
                  <a:pt x="90" y="115"/>
                  <a:pt x="90" y="115"/>
                </a:cubicBezTo>
                <a:cubicBezTo>
                  <a:pt x="80" y="120"/>
                  <a:pt x="69" y="124"/>
                  <a:pt x="57" y="124"/>
                </a:cubicBezTo>
                <a:cubicBezTo>
                  <a:pt x="45" y="124"/>
                  <a:pt x="34" y="120"/>
                  <a:pt x="24" y="115"/>
                </a:cubicBezTo>
                <a:cubicBezTo>
                  <a:pt x="24" y="128"/>
                  <a:pt x="24" y="128"/>
                  <a:pt x="24" y="128"/>
                </a:cubicBezTo>
                <a:cubicBezTo>
                  <a:pt x="24" y="132"/>
                  <a:pt x="28" y="136"/>
                  <a:pt x="33" y="136"/>
                </a:cubicBezTo>
                <a:cubicBezTo>
                  <a:pt x="82" y="136"/>
                  <a:pt x="82" y="136"/>
                  <a:pt x="82" y="136"/>
                </a:cubicBezTo>
                <a:cubicBezTo>
                  <a:pt x="87" y="136"/>
                  <a:pt x="90" y="132"/>
                  <a:pt x="90" y="128"/>
                </a:cubicBezTo>
                <a:cubicBezTo>
                  <a:pt x="90" y="128"/>
                  <a:pt x="90" y="128"/>
                  <a:pt x="90" y="128"/>
                </a:cubicBezTo>
                <a:cubicBezTo>
                  <a:pt x="121" y="128"/>
                  <a:pt x="150" y="110"/>
                  <a:pt x="164" y="82"/>
                </a:cubicBezTo>
                <a:cubicBezTo>
                  <a:pt x="170" y="82"/>
                  <a:pt x="175" y="79"/>
                  <a:pt x="178" y="74"/>
                </a:cubicBezTo>
                <a:cubicBezTo>
                  <a:pt x="183" y="66"/>
                  <a:pt x="180" y="56"/>
                  <a:pt x="172" y="51"/>
                </a:cubicBezTo>
                <a:close/>
                <a:moveTo>
                  <a:pt x="162" y="65"/>
                </a:moveTo>
                <a:cubicBezTo>
                  <a:pt x="160" y="65"/>
                  <a:pt x="158" y="63"/>
                  <a:pt x="158" y="60"/>
                </a:cubicBezTo>
                <a:cubicBezTo>
                  <a:pt x="158" y="58"/>
                  <a:pt x="160" y="56"/>
                  <a:pt x="162" y="56"/>
                </a:cubicBezTo>
                <a:cubicBezTo>
                  <a:pt x="165" y="56"/>
                  <a:pt x="167" y="58"/>
                  <a:pt x="167" y="60"/>
                </a:cubicBezTo>
                <a:cubicBezTo>
                  <a:pt x="167" y="63"/>
                  <a:pt x="165" y="65"/>
                  <a:pt x="162" y="65"/>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44"/>
          <p:cNvSpPr>
            <a:spLocks noEditPoints="1"/>
          </p:cNvSpPr>
          <p:nvPr/>
        </p:nvSpPr>
        <p:spPr bwMode="auto">
          <a:xfrm>
            <a:off x="971414" y="4756068"/>
            <a:ext cx="405377" cy="398907"/>
          </a:xfrm>
          <a:custGeom>
            <a:avLst/>
            <a:gdLst>
              <a:gd name="T0" fmla="*/ 62 w 121"/>
              <a:gd name="T1" fmla="*/ 33 h 121"/>
              <a:gd name="T2" fmla="*/ 50 w 121"/>
              <a:gd name="T3" fmla="*/ 20 h 121"/>
              <a:gd name="T4" fmla="*/ 38 w 121"/>
              <a:gd name="T5" fmla="*/ 37 h 121"/>
              <a:gd name="T6" fmla="*/ 21 w 121"/>
              <a:gd name="T7" fmla="*/ 49 h 121"/>
              <a:gd name="T8" fmla="*/ 34 w 121"/>
              <a:gd name="T9" fmla="*/ 62 h 121"/>
              <a:gd name="T10" fmla="*/ 53 w 121"/>
              <a:gd name="T11" fmla="*/ 52 h 121"/>
              <a:gd name="T12" fmla="*/ 62 w 121"/>
              <a:gd name="T13" fmla="*/ 33 h 121"/>
              <a:gd name="T14" fmla="*/ 89 w 121"/>
              <a:gd name="T15" fmla="*/ 48 h 121"/>
              <a:gd name="T16" fmla="*/ 68 w 121"/>
              <a:gd name="T17" fmla="*/ 38 h 121"/>
              <a:gd name="T18" fmla="*/ 67 w 121"/>
              <a:gd name="T19" fmla="*/ 38 h 121"/>
              <a:gd name="T20" fmla="*/ 58 w 121"/>
              <a:gd name="T21" fmla="*/ 58 h 121"/>
              <a:gd name="T22" fmla="*/ 39 w 121"/>
              <a:gd name="T23" fmla="*/ 67 h 121"/>
              <a:gd name="T24" fmla="*/ 38 w 121"/>
              <a:gd name="T25" fmla="*/ 67 h 121"/>
              <a:gd name="T26" fmla="*/ 49 w 121"/>
              <a:gd name="T27" fmla="*/ 89 h 121"/>
              <a:gd name="T28" fmla="*/ 76 w 121"/>
              <a:gd name="T29" fmla="*/ 75 h 121"/>
              <a:gd name="T30" fmla="*/ 89 w 121"/>
              <a:gd name="T31" fmla="*/ 48 h 121"/>
              <a:gd name="T32" fmla="*/ 44 w 121"/>
              <a:gd name="T33" fmla="*/ 18 h 121"/>
              <a:gd name="T34" fmla="*/ 44 w 121"/>
              <a:gd name="T35" fmla="*/ 18 h 121"/>
              <a:gd name="T36" fmla="*/ 45 w 121"/>
              <a:gd name="T37" fmla="*/ 8 h 121"/>
              <a:gd name="T38" fmla="*/ 40 w 121"/>
              <a:gd name="T39" fmla="*/ 3 h 121"/>
              <a:gd name="T40" fmla="*/ 16 w 121"/>
              <a:gd name="T41" fmla="*/ 15 h 121"/>
              <a:gd name="T42" fmla="*/ 4 w 121"/>
              <a:gd name="T43" fmla="*/ 40 h 121"/>
              <a:gd name="T44" fmla="*/ 8 w 121"/>
              <a:gd name="T45" fmla="*/ 45 h 121"/>
              <a:gd name="T46" fmla="*/ 18 w 121"/>
              <a:gd name="T47" fmla="*/ 44 h 121"/>
              <a:gd name="T48" fmla="*/ 18 w 121"/>
              <a:gd name="T49" fmla="*/ 44 h 121"/>
              <a:gd name="T50" fmla="*/ 33 w 121"/>
              <a:gd name="T51" fmla="*/ 33 h 121"/>
              <a:gd name="T52" fmla="*/ 44 w 121"/>
              <a:gd name="T53" fmla="*/ 18 h 121"/>
              <a:gd name="T54" fmla="*/ 86 w 121"/>
              <a:gd name="T55" fmla="*/ 74 h 121"/>
              <a:gd name="T56" fmla="*/ 81 w 121"/>
              <a:gd name="T57" fmla="*/ 80 h 121"/>
              <a:gd name="T58" fmla="*/ 75 w 121"/>
              <a:gd name="T59" fmla="*/ 85 h 121"/>
              <a:gd name="T60" fmla="*/ 119 w 121"/>
              <a:gd name="T61" fmla="*/ 121 h 121"/>
              <a:gd name="T62" fmla="*/ 121 w 121"/>
              <a:gd name="T63" fmla="*/ 119 h 121"/>
              <a:gd name="T64" fmla="*/ 86 w 121"/>
              <a:gd name="T65" fmla="*/ 74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1" h="121">
                <a:moveTo>
                  <a:pt x="62" y="33"/>
                </a:moveTo>
                <a:cubicBezTo>
                  <a:pt x="50" y="20"/>
                  <a:pt x="50" y="20"/>
                  <a:pt x="50" y="20"/>
                </a:cubicBezTo>
                <a:cubicBezTo>
                  <a:pt x="48" y="25"/>
                  <a:pt x="44" y="31"/>
                  <a:pt x="38" y="37"/>
                </a:cubicBezTo>
                <a:cubicBezTo>
                  <a:pt x="32" y="43"/>
                  <a:pt x="26" y="47"/>
                  <a:pt x="21" y="49"/>
                </a:cubicBezTo>
                <a:cubicBezTo>
                  <a:pt x="34" y="62"/>
                  <a:pt x="34" y="62"/>
                  <a:pt x="34" y="62"/>
                </a:cubicBezTo>
                <a:cubicBezTo>
                  <a:pt x="37" y="64"/>
                  <a:pt x="45" y="60"/>
                  <a:pt x="53" y="52"/>
                </a:cubicBezTo>
                <a:cubicBezTo>
                  <a:pt x="61" y="44"/>
                  <a:pt x="65" y="36"/>
                  <a:pt x="62" y="33"/>
                </a:cubicBezTo>
                <a:close/>
                <a:moveTo>
                  <a:pt x="89" y="48"/>
                </a:moveTo>
                <a:cubicBezTo>
                  <a:pt x="84" y="43"/>
                  <a:pt x="76" y="40"/>
                  <a:pt x="68" y="38"/>
                </a:cubicBezTo>
                <a:cubicBezTo>
                  <a:pt x="67" y="38"/>
                  <a:pt x="67" y="38"/>
                  <a:pt x="67" y="38"/>
                </a:cubicBezTo>
                <a:cubicBezTo>
                  <a:pt x="70" y="41"/>
                  <a:pt x="66" y="50"/>
                  <a:pt x="58" y="58"/>
                </a:cubicBezTo>
                <a:cubicBezTo>
                  <a:pt x="50" y="66"/>
                  <a:pt x="42" y="70"/>
                  <a:pt x="39" y="67"/>
                </a:cubicBezTo>
                <a:cubicBezTo>
                  <a:pt x="39" y="67"/>
                  <a:pt x="39" y="67"/>
                  <a:pt x="38" y="67"/>
                </a:cubicBezTo>
                <a:cubicBezTo>
                  <a:pt x="40" y="76"/>
                  <a:pt x="43" y="84"/>
                  <a:pt x="49" y="89"/>
                </a:cubicBezTo>
                <a:cubicBezTo>
                  <a:pt x="52" y="93"/>
                  <a:pt x="64" y="86"/>
                  <a:pt x="76" y="75"/>
                </a:cubicBezTo>
                <a:cubicBezTo>
                  <a:pt x="87" y="64"/>
                  <a:pt x="93" y="52"/>
                  <a:pt x="89" y="48"/>
                </a:cubicBezTo>
                <a:close/>
                <a:moveTo>
                  <a:pt x="44" y="18"/>
                </a:moveTo>
                <a:cubicBezTo>
                  <a:pt x="44" y="18"/>
                  <a:pt x="44" y="18"/>
                  <a:pt x="44" y="18"/>
                </a:cubicBezTo>
                <a:cubicBezTo>
                  <a:pt x="46" y="13"/>
                  <a:pt x="47" y="10"/>
                  <a:pt x="45" y="8"/>
                </a:cubicBezTo>
                <a:cubicBezTo>
                  <a:pt x="40" y="3"/>
                  <a:pt x="40" y="3"/>
                  <a:pt x="40" y="3"/>
                </a:cubicBezTo>
                <a:cubicBezTo>
                  <a:pt x="37" y="0"/>
                  <a:pt x="26" y="5"/>
                  <a:pt x="16" y="15"/>
                </a:cubicBezTo>
                <a:cubicBezTo>
                  <a:pt x="6" y="25"/>
                  <a:pt x="0" y="36"/>
                  <a:pt x="4" y="40"/>
                </a:cubicBezTo>
                <a:cubicBezTo>
                  <a:pt x="8" y="45"/>
                  <a:pt x="8" y="45"/>
                  <a:pt x="8" y="45"/>
                </a:cubicBezTo>
                <a:cubicBezTo>
                  <a:pt x="10" y="46"/>
                  <a:pt x="14" y="46"/>
                  <a:pt x="18" y="44"/>
                </a:cubicBezTo>
                <a:cubicBezTo>
                  <a:pt x="18" y="44"/>
                  <a:pt x="18" y="44"/>
                  <a:pt x="18" y="44"/>
                </a:cubicBezTo>
                <a:cubicBezTo>
                  <a:pt x="23" y="42"/>
                  <a:pt x="28" y="38"/>
                  <a:pt x="33" y="33"/>
                </a:cubicBezTo>
                <a:cubicBezTo>
                  <a:pt x="38" y="28"/>
                  <a:pt x="42" y="22"/>
                  <a:pt x="44" y="18"/>
                </a:cubicBezTo>
                <a:close/>
                <a:moveTo>
                  <a:pt x="86" y="74"/>
                </a:moveTo>
                <a:cubicBezTo>
                  <a:pt x="84" y="76"/>
                  <a:pt x="82" y="78"/>
                  <a:pt x="81" y="80"/>
                </a:cubicBezTo>
                <a:cubicBezTo>
                  <a:pt x="79" y="82"/>
                  <a:pt x="77" y="84"/>
                  <a:pt x="75" y="85"/>
                </a:cubicBezTo>
                <a:cubicBezTo>
                  <a:pt x="119" y="121"/>
                  <a:pt x="119" y="121"/>
                  <a:pt x="119" y="121"/>
                </a:cubicBezTo>
                <a:cubicBezTo>
                  <a:pt x="121" y="119"/>
                  <a:pt x="121" y="119"/>
                  <a:pt x="121" y="119"/>
                </a:cubicBezTo>
                <a:lnTo>
                  <a:pt x="86" y="74"/>
                </a:lnTo>
                <a:close/>
              </a:path>
            </a:pathLst>
          </a:custGeom>
          <a:solidFill>
            <a:srgbClr val="FF92A9"/>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D21F"/>
              </a:solidFill>
              <a:effectLst/>
              <a:uLnTx/>
              <a:uFillTx/>
              <a:latin typeface="Calibri" panose="020F0502020204030204"/>
              <a:ea typeface="+mn-ea"/>
              <a:cs typeface="+mn-cs"/>
            </a:endParaRPr>
          </a:p>
        </p:txBody>
      </p:sp>
      <p:sp>
        <p:nvSpPr>
          <p:cNvPr id="23" name="椭圆 22"/>
          <p:cNvSpPr/>
          <p:nvPr/>
        </p:nvSpPr>
        <p:spPr>
          <a:xfrm>
            <a:off x="4490977" y="2044725"/>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4" name="椭圆 23"/>
          <p:cNvSpPr/>
          <p:nvPr/>
        </p:nvSpPr>
        <p:spPr>
          <a:xfrm>
            <a:off x="4468797" y="3436886"/>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5" name="椭圆 24"/>
          <p:cNvSpPr/>
          <p:nvPr/>
        </p:nvSpPr>
        <p:spPr>
          <a:xfrm>
            <a:off x="4490977" y="4789870"/>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6" name="椭圆 25"/>
          <p:cNvSpPr/>
          <p:nvPr/>
        </p:nvSpPr>
        <p:spPr>
          <a:xfrm>
            <a:off x="7652486" y="2063401"/>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7" name="椭圆 26"/>
          <p:cNvSpPr/>
          <p:nvPr/>
        </p:nvSpPr>
        <p:spPr>
          <a:xfrm>
            <a:off x="7641878" y="3400741"/>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8" name="椭圆 27"/>
          <p:cNvSpPr/>
          <p:nvPr/>
        </p:nvSpPr>
        <p:spPr>
          <a:xfrm>
            <a:off x="7674070" y="4789870"/>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026" name="Picture 2" descr="Khi tham gia các hoạt động ở trường, em đã từng thấy tình huống nguy hiểm  nào? | [Kết nối tri thức và cuộc sống] Giải tự nhiên và xã hội 2">
            <a:extLst>
              <a:ext uri="{FF2B5EF4-FFF2-40B4-BE49-F238E27FC236}">
                <a16:creationId xmlns:a16="http://schemas.microsoft.com/office/drawing/2014/main" id="{3A725531-4C70-134F-BF11-BB45B320CA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4287" y="-7886"/>
            <a:ext cx="8005763" cy="685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2" name="图片 2">
            <a:extLst>
              <a:ext uri="{FF2B5EF4-FFF2-40B4-BE49-F238E27FC236}">
                <a16:creationId xmlns:a16="http://schemas.microsoft.com/office/drawing/2014/main" id="{D605150A-5C11-9E49-B48A-81B254C73C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1741" y="2655052"/>
            <a:ext cx="4600937" cy="4600937"/>
          </a:xfrm>
          <a:prstGeom prst="rect">
            <a:avLst/>
          </a:prstGeom>
        </p:spPr>
      </p:pic>
    </p:spTree>
    <p:extLst>
      <p:ext uri="{BB962C8B-B14F-4D97-AF65-F5344CB8AC3E}">
        <p14:creationId xmlns:p14="http://schemas.microsoft.com/office/powerpoint/2010/main" val="25743164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3"/>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strVal val="#ppt_w+.3"/>
                                          </p:val>
                                        </p:tav>
                                        <p:tav tm="100000">
                                          <p:val>
                                            <p:strVal val="#ppt_w"/>
                                          </p:val>
                                        </p:tav>
                                      </p:tavLst>
                                    </p:anim>
                                    <p:anim calcmode="lin" valueType="num">
                                      <p:cBhvr>
                                        <p:cTn id="13" dur="1000" fill="hold"/>
                                        <p:tgtEl>
                                          <p:spTgt spid="12"/>
                                        </p:tgtEl>
                                        <p:attrNameLst>
                                          <p:attrName>ppt_h</p:attrName>
                                        </p:attrNameLst>
                                      </p:cBhvr>
                                      <p:tavLst>
                                        <p:tav tm="0">
                                          <p:val>
                                            <p:strVal val="#ppt_h"/>
                                          </p:val>
                                        </p:tav>
                                        <p:tav tm="100000">
                                          <p:val>
                                            <p:strVal val="#ppt_h"/>
                                          </p:val>
                                        </p:tav>
                                      </p:tavLst>
                                    </p:anim>
                                    <p:animEffect transition="in" filter="fade">
                                      <p:cBhvr>
                                        <p:cTn id="14" dur="1000"/>
                                        <p:tgtEl>
                                          <p:spTgt spid="12"/>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1000" fill="hold"/>
                                        <p:tgtEl>
                                          <p:spTgt spid="16"/>
                                        </p:tgtEl>
                                        <p:attrNameLst>
                                          <p:attrName>ppt_w</p:attrName>
                                        </p:attrNameLst>
                                      </p:cBhvr>
                                      <p:tavLst>
                                        <p:tav tm="0">
                                          <p:val>
                                            <p:strVal val="#ppt_w+.3"/>
                                          </p:val>
                                        </p:tav>
                                        <p:tav tm="100000">
                                          <p:val>
                                            <p:strVal val="#ppt_w"/>
                                          </p:val>
                                        </p:tav>
                                      </p:tavLst>
                                    </p:anim>
                                    <p:anim calcmode="lin" valueType="num">
                                      <p:cBhvr>
                                        <p:cTn id="18" dur="1000" fill="hold"/>
                                        <p:tgtEl>
                                          <p:spTgt spid="16"/>
                                        </p:tgtEl>
                                        <p:attrNameLst>
                                          <p:attrName>ppt_h</p:attrName>
                                        </p:attrNameLst>
                                      </p:cBhvr>
                                      <p:tavLst>
                                        <p:tav tm="0">
                                          <p:val>
                                            <p:strVal val="#ppt_h"/>
                                          </p:val>
                                        </p:tav>
                                        <p:tav tm="100000">
                                          <p:val>
                                            <p:strVal val="#ppt_h"/>
                                          </p:val>
                                        </p:tav>
                                      </p:tavLst>
                                    </p:anim>
                                    <p:animEffect transition="in" filter="fade">
                                      <p:cBhvr>
                                        <p:cTn id="19" dur="1000"/>
                                        <p:tgtEl>
                                          <p:spTgt spid="16"/>
                                        </p:tgtEl>
                                      </p:cBhvr>
                                    </p:animEffect>
                                  </p:childTnLst>
                                </p:cTn>
                              </p:par>
                              <p:par>
                                <p:cTn id="20" presetID="50" presetClass="entr" presetSubtype="0" decel="10000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1000" fill="hold"/>
                                        <p:tgtEl>
                                          <p:spTgt spid="23"/>
                                        </p:tgtEl>
                                        <p:attrNameLst>
                                          <p:attrName>ppt_w</p:attrName>
                                        </p:attrNameLst>
                                      </p:cBhvr>
                                      <p:tavLst>
                                        <p:tav tm="0">
                                          <p:val>
                                            <p:strVal val="#ppt_w+.3"/>
                                          </p:val>
                                        </p:tav>
                                        <p:tav tm="100000">
                                          <p:val>
                                            <p:strVal val="#ppt_w"/>
                                          </p:val>
                                        </p:tav>
                                      </p:tavLst>
                                    </p:anim>
                                    <p:anim calcmode="lin" valueType="num">
                                      <p:cBhvr>
                                        <p:cTn id="23" dur="1000" fill="hold"/>
                                        <p:tgtEl>
                                          <p:spTgt spid="23"/>
                                        </p:tgtEl>
                                        <p:attrNameLst>
                                          <p:attrName>ppt_h</p:attrName>
                                        </p:attrNameLst>
                                      </p:cBhvr>
                                      <p:tavLst>
                                        <p:tav tm="0">
                                          <p:val>
                                            <p:strVal val="#ppt_h"/>
                                          </p:val>
                                        </p:tav>
                                        <p:tav tm="100000">
                                          <p:val>
                                            <p:strVal val="#ppt_h"/>
                                          </p:val>
                                        </p:tav>
                                      </p:tavLst>
                                    </p:anim>
                                    <p:animEffect transition="in" filter="fade">
                                      <p:cBhvr>
                                        <p:cTn id="24" dur="1000"/>
                                        <p:tgtEl>
                                          <p:spTgt spid="23"/>
                                        </p:tgtEl>
                                      </p:cBhvr>
                                    </p:animEffect>
                                  </p:childTnLst>
                                </p:cTn>
                              </p:par>
                              <p:par>
                                <p:cTn id="25" presetID="50" presetClass="entr" presetSubtype="0" decel="10000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1000" fill="hold"/>
                                        <p:tgtEl>
                                          <p:spTgt spid="24"/>
                                        </p:tgtEl>
                                        <p:attrNameLst>
                                          <p:attrName>ppt_w</p:attrName>
                                        </p:attrNameLst>
                                      </p:cBhvr>
                                      <p:tavLst>
                                        <p:tav tm="0">
                                          <p:val>
                                            <p:strVal val="#ppt_w+.3"/>
                                          </p:val>
                                        </p:tav>
                                        <p:tav tm="100000">
                                          <p:val>
                                            <p:strVal val="#ppt_w"/>
                                          </p:val>
                                        </p:tav>
                                      </p:tavLst>
                                    </p:anim>
                                    <p:anim calcmode="lin" valueType="num">
                                      <p:cBhvr>
                                        <p:cTn id="28" dur="1000" fill="hold"/>
                                        <p:tgtEl>
                                          <p:spTgt spid="24"/>
                                        </p:tgtEl>
                                        <p:attrNameLst>
                                          <p:attrName>ppt_h</p:attrName>
                                        </p:attrNameLst>
                                      </p:cBhvr>
                                      <p:tavLst>
                                        <p:tav tm="0">
                                          <p:val>
                                            <p:strVal val="#ppt_h"/>
                                          </p:val>
                                        </p:tav>
                                        <p:tav tm="100000">
                                          <p:val>
                                            <p:strVal val="#ppt_h"/>
                                          </p:val>
                                        </p:tav>
                                      </p:tavLst>
                                    </p:anim>
                                    <p:animEffect transition="in" filter="fade">
                                      <p:cBhvr>
                                        <p:cTn id="29" dur="1000"/>
                                        <p:tgtEl>
                                          <p:spTgt spid="24"/>
                                        </p:tgtEl>
                                      </p:cBhvr>
                                    </p:animEffect>
                                  </p:childTnLst>
                                </p:cTn>
                              </p:par>
                              <p:par>
                                <p:cTn id="30" presetID="50" presetClass="entr" presetSubtype="0" decel="100000"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1000" fill="hold"/>
                                        <p:tgtEl>
                                          <p:spTgt spid="25"/>
                                        </p:tgtEl>
                                        <p:attrNameLst>
                                          <p:attrName>ppt_w</p:attrName>
                                        </p:attrNameLst>
                                      </p:cBhvr>
                                      <p:tavLst>
                                        <p:tav tm="0">
                                          <p:val>
                                            <p:strVal val="#ppt_w+.3"/>
                                          </p:val>
                                        </p:tav>
                                        <p:tav tm="100000">
                                          <p:val>
                                            <p:strVal val="#ppt_w"/>
                                          </p:val>
                                        </p:tav>
                                      </p:tavLst>
                                    </p:anim>
                                    <p:anim calcmode="lin" valueType="num">
                                      <p:cBhvr>
                                        <p:cTn id="33" dur="1000" fill="hold"/>
                                        <p:tgtEl>
                                          <p:spTgt spid="25"/>
                                        </p:tgtEl>
                                        <p:attrNameLst>
                                          <p:attrName>ppt_h</p:attrName>
                                        </p:attrNameLst>
                                      </p:cBhvr>
                                      <p:tavLst>
                                        <p:tav tm="0">
                                          <p:val>
                                            <p:strVal val="#ppt_h"/>
                                          </p:val>
                                        </p:tav>
                                        <p:tav tm="100000">
                                          <p:val>
                                            <p:strVal val="#ppt_h"/>
                                          </p:val>
                                        </p:tav>
                                      </p:tavLst>
                                    </p:anim>
                                    <p:animEffect transition="in" filter="fade">
                                      <p:cBhvr>
                                        <p:cTn id="34" dur="1000"/>
                                        <p:tgtEl>
                                          <p:spTgt spid="25"/>
                                        </p:tgtEl>
                                      </p:cBhvr>
                                    </p:animEffect>
                                  </p:childTnLst>
                                </p:cTn>
                              </p:par>
                              <p:par>
                                <p:cTn id="35" presetID="50" presetClass="entr" presetSubtype="0" decel="10000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1000" fill="hold"/>
                                        <p:tgtEl>
                                          <p:spTgt spid="13"/>
                                        </p:tgtEl>
                                        <p:attrNameLst>
                                          <p:attrName>ppt_w</p:attrName>
                                        </p:attrNameLst>
                                      </p:cBhvr>
                                      <p:tavLst>
                                        <p:tav tm="0">
                                          <p:val>
                                            <p:strVal val="#ppt_w+.3"/>
                                          </p:val>
                                        </p:tav>
                                        <p:tav tm="100000">
                                          <p:val>
                                            <p:strVal val="#ppt_w"/>
                                          </p:val>
                                        </p:tav>
                                      </p:tavLst>
                                    </p:anim>
                                    <p:anim calcmode="lin" valueType="num">
                                      <p:cBhvr>
                                        <p:cTn id="38" dur="1000" fill="hold"/>
                                        <p:tgtEl>
                                          <p:spTgt spid="13"/>
                                        </p:tgtEl>
                                        <p:attrNameLst>
                                          <p:attrName>ppt_h</p:attrName>
                                        </p:attrNameLst>
                                      </p:cBhvr>
                                      <p:tavLst>
                                        <p:tav tm="0">
                                          <p:val>
                                            <p:strVal val="#ppt_h"/>
                                          </p:val>
                                        </p:tav>
                                        <p:tav tm="100000">
                                          <p:val>
                                            <p:strVal val="#ppt_h"/>
                                          </p:val>
                                        </p:tav>
                                      </p:tavLst>
                                    </p:anim>
                                    <p:animEffect transition="in" filter="fade">
                                      <p:cBhvr>
                                        <p:cTn id="39" dur="1000"/>
                                        <p:tgtEl>
                                          <p:spTgt spid="13"/>
                                        </p:tgtEl>
                                      </p:cBhvr>
                                    </p:animEffect>
                                  </p:childTnLst>
                                </p:cTn>
                              </p:par>
                              <p:par>
                                <p:cTn id="40" presetID="50" presetClass="entr" presetSubtype="0" decel="10000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1000" fill="hold"/>
                                        <p:tgtEl>
                                          <p:spTgt spid="14"/>
                                        </p:tgtEl>
                                        <p:attrNameLst>
                                          <p:attrName>ppt_w</p:attrName>
                                        </p:attrNameLst>
                                      </p:cBhvr>
                                      <p:tavLst>
                                        <p:tav tm="0">
                                          <p:val>
                                            <p:strVal val="#ppt_w+.3"/>
                                          </p:val>
                                        </p:tav>
                                        <p:tav tm="100000">
                                          <p:val>
                                            <p:strVal val="#ppt_w"/>
                                          </p:val>
                                        </p:tav>
                                      </p:tavLst>
                                    </p:anim>
                                    <p:anim calcmode="lin" valueType="num">
                                      <p:cBhvr>
                                        <p:cTn id="43" dur="1000" fill="hold"/>
                                        <p:tgtEl>
                                          <p:spTgt spid="14"/>
                                        </p:tgtEl>
                                        <p:attrNameLst>
                                          <p:attrName>ppt_h</p:attrName>
                                        </p:attrNameLst>
                                      </p:cBhvr>
                                      <p:tavLst>
                                        <p:tav tm="0">
                                          <p:val>
                                            <p:strVal val="#ppt_h"/>
                                          </p:val>
                                        </p:tav>
                                        <p:tav tm="100000">
                                          <p:val>
                                            <p:strVal val="#ppt_h"/>
                                          </p:val>
                                        </p:tav>
                                      </p:tavLst>
                                    </p:anim>
                                    <p:animEffect transition="in" filter="fade">
                                      <p:cBhvr>
                                        <p:cTn id="44" dur="1000"/>
                                        <p:tgtEl>
                                          <p:spTgt spid="14"/>
                                        </p:tgtEl>
                                      </p:cBhvr>
                                    </p:animEffect>
                                  </p:childTnLst>
                                </p:cTn>
                              </p:par>
                              <p:par>
                                <p:cTn id="45" presetID="50" presetClass="entr" presetSubtype="0" decel="10000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p:cTn id="47" dur="1000" fill="hold"/>
                                        <p:tgtEl>
                                          <p:spTgt spid="15"/>
                                        </p:tgtEl>
                                        <p:attrNameLst>
                                          <p:attrName>ppt_w</p:attrName>
                                        </p:attrNameLst>
                                      </p:cBhvr>
                                      <p:tavLst>
                                        <p:tav tm="0">
                                          <p:val>
                                            <p:strVal val="#ppt_w+.3"/>
                                          </p:val>
                                        </p:tav>
                                        <p:tav tm="100000">
                                          <p:val>
                                            <p:strVal val="#ppt_w"/>
                                          </p:val>
                                        </p:tav>
                                      </p:tavLst>
                                    </p:anim>
                                    <p:anim calcmode="lin" valueType="num">
                                      <p:cBhvr>
                                        <p:cTn id="48" dur="1000" fill="hold"/>
                                        <p:tgtEl>
                                          <p:spTgt spid="15"/>
                                        </p:tgtEl>
                                        <p:attrNameLst>
                                          <p:attrName>ppt_h</p:attrName>
                                        </p:attrNameLst>
                                      </p:cBhvr>
                                      <p:tavLst>
                                        <p:tav tm="0">
                                          <p:val>
                                            <p:strVal val="#ppt_h"/>
                                          </p:val>
                                        </p:tav>
                                        <p:tav tm="100000">
                                          <p:val>
                                            <p:strVal val="#ppt_h"/>
                                          </p:val>
                                        </p:tav>
                                      </p:tavLst>
                                    </p:anim>
                                    <p:animEffect transition="in" filter="fade">
                                      <p:cBhvr>
                                        <p:cTn id="49" dur="1000"/>
                                        <p:tgtEl>
                                          <p:spTgt spid="15"/>
                                        </p:tgtEl>
                                      </p:cBhvr>
                                    </p:animEffect>
                                  </p:childTnLst>
                                </p:cTn>
                              </p:par>
                              <p:par>
                                <p:cTn id="50" presetID="50" presetClass="entr" presetSubtype="0" decel="100000" fill="hold" grpId="0" nodeType="withEffect">
                                  <p:stCondLst>
                                    <p:cond delay="0"/>
                                  </p:stCondLst>
                                  <p:childTnLst>
                                    <p:set>
                                      <p:cBhvr>
                                        <p:cTn id="51" dur="1" fill="hold">
                                          <p:stCondLst>
                                            <p:cond delay="0"/>
                                          </p:stCondLst>
                                        </p:cTn>
                                        <p:tgtEl>
                                          <p:spTgt spid="26"/>
                                        </p:tgtEl>
                                        <p:attrNameLst>
                                          <p:attrName>style.visibility</p:attrName>
                                        </p:attrNameLst>
                                      </p:cBhvr>
                                      <p:to>
                                        <p:strVal val="visible"/>
                                      </p:to>
                                    </p:set>
                                    <p:anim calcmode="lin" valueType="num">
                                      <p:cBhvr>
                                        <p:cTn id="52" dur="1000" fill="hold"/>
                                        <p:tgtEl>
                                          <p:spTgt spid="26"/>
                                        </p:tgtEl>
                                        <p:attrNameLst>
                                          <p:attrName>ppt_w</p:attrName>
                                        </p:attrNameLst>
                                      </p:cBhvr>
                                      <p:tavLst>
                                        <p:tav tm="0">
                                          <p:val>
                                            <p:strVal val="#ppt_w+.3"/>
                                          </p:val>
                                        </p:tav>
                                        <p:tav tm="100000">
                                          <p:val>
                                            <p:strVal val="#ppt_w"/>
                                          </p:val>
                                        </p:tav>
                                      </p:tavLst>
                                    </p:anim>
                                    <p:anim calcmode="lin" valueType="num">
                                      <p:cBhvr>
                                        <p:cTn id="53" dur="1000" fill="hold"/>
                                        <p:tgtEl>
                                          <p:spTgt spid="26"/>
                                        </p:tgtEl>
                                        <p:attrNameLst>
                                          <p:attrName>ppt_h</p:attrName>
                                        </p:attrNameLst>
                                      </p:cBhvr>
                                      <p:tavLst>
                                        <p:tav tm="0">
                                          <p:val>
                                            <p:strVal val="#ppt_h"/>
                                          </p:val>
                                        </p:tav>
                                        <p:tav tm="100000">
                                          <p:val>
                                            <p:strVal val="#ppt_h"/>
                                          </p:val>
                                        </p:tav>
                                      </p:tavLst>
                                    </p:anim>
                                    <p:animEffect transition="in" filter="fade">
                                      <p:cBhvr>
                                        <p:cTn id="54" dur="1000"/>
                                        <p:tgtEl>
                                          <p:spTgt spid="26"/>
                                        </p:tgtEl>
                                      </p:cBhvr>
                                    </p:animEffect>
                                  </p:childTnLst>
                                </p:cTn>
                              </p:par>
                              <p:par>
                                <p:cTn id="55" presetID="50" presetClass="entr" presetSubtype="0" decel="100000"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anim calcmode="lin" valueType="num">
                                      <p:cBhvr>
                                        <p:cTn id="57" dur="1000" fill="hold"/>
                                        <p:tgtEl>
                                          <p:spTgt spid="27"/>
                                        </p:tgtEl>
                                        <p:attrNameLst>
                                          <p:attrName>ppt_w</p:attrName>
                                        </p:attrNameLst>
                                      </p:cBhvr>
                                      <p:tavLst>
                                        <p:tav tm="0">
                                          <p:val>
                                            <p:strVal val="#ppt_w+.3"/>
                                          </p:val>
                                        </p:tav>
                                        <p:tav tm="100000">
                                          <p:val>
                                            <p:strVal val="#ppt_w"/>
                                          </p:val>
                                        </p:tav>
                                      </p:tavLst>
                                    </p:anim>
                                    <p:anim calcmode="lin" valueType="num">
                                      <p:cBhvr>
                                        <p:cTn id="58" dur="1000" fill="hold"/>
                                        <p:tgtEl>
                                          <p:spTgt spid="27"/>
                                        </p:tgtEl>
                                        <p:attrNameLst>
                                          <p:attrName>ppt_h</p:attrName>
                                        </p:attrNameLst>
                                      </p:cBhvr>
                                      <p:tavLst>
                                        <p:tav tm="0">
                                          <p:val>
                                            <p:strVal val="#ppt_h"/>
                                          </p:val>
                                        </p:tav>
                                        <p:tav tm="100000">
                                          <p:val>
                                            <p:strVal val="#ppt_h"/>
                                          </p:val>
                                        </p:tav>
                                      </p:tavLst>
                                    </p:anim>
                                    <p:animEffect transition="in" filter="fade">
                                      <p:cBhvr>
                                        <p:cTn id="59" dur="1000"/>
                                        <p:tgtEl>
                                          <p:spTgt spid="27"/>
                                        </p:tgtEl>
                                      </p:cBhvr>
                                    </p:animEffect>
                                  </p:childTnLst>
                                </p:cTn>
                              </p:par>
                              <p:par>
                                <p:cTn id="60" presetID="50" presetClass="entr" presetSubtype="0" decel="100000" fill="hold" grpId="0" nodeType="withEffect">
                                  <p:stCondLst>
                                    <p:cond delay="0"/>
                                  </p:stCondLst>
                                  <p:childTnLst>
                                    <p:set>
                                      <p:cBhvr>
                                        <p:cTn id="61" dur="1" fill="hold">
                                          <p:stCondLst>
                                            <p:cond delay="0"/>
                                          </p:stCondLst>
                                        </p:cTn>
                                        <p:tgtEl>
                                          <p:spTgt spid="28"/>
                                        </p:tgtEl>
                                        <p:attrNameLst>
                                          <p:attrName>style.visibility</p:attrName>
                                        </p:attrNameLst>
                                      </p:cBhvr>
                                      <p:to>
                                        <p:strVal val="visible"/>
                                      </p:to>
                                    </p:set>
                                    <p:anim calcmode="lin" valueType="num">
                                      <p:cBhvr>
                                        <p:cTn id="62" dur="1000" fill="hold"/>
                                        <p:tgtEl>
                                          <p:spTgt spid="28"/>
                                        </p:tgtEl>
                                        <p:attrNameLst>
                                          <p:attrName>ppt_w</p:attrName>
                                        </p:attrNameLst>
                                      </p:cBhvr>
                                      <p:tavLst>
                                        <p:tav tm="0">
                                          <p:val>
                                            <p:strVal val="#ppt_w+.3"/>
                                          </p:val>
                                        </p:tav>
                                        <p:tav tm="100000">
                                          <p:val>
                                            <p:strVal val="#ppt_w"/>
                                          </p:val>
                                        </p:tav>
                                      </p:tavLst>
                                    </p:anim>
                                    <p:anim calcmode="lin" valueType="num">
                                      <p:cBhvr>
                                        <p:cTn id="63" dur="1000" fill="hold"/>
                                        <p:tgtEl>
                                          <p:spTgt spid="28"/>
                                        </p:tgtEl>
                                        <p:attrNameLst>
                                          <p:attrName>ppt_h</p:attrName>
                                        </p:attrNameLst>
                                      </p:cBhvr>
                                      <p:tavLst>
                                        <p:tav tm="0">
                                          <p:val>
                                            <p:strVal val="#ppt_h"/>
                                          </p:val>
                                        </p:tav>
                                        <p:tav tm="100000">
                                          <p:val>
                                            <p:strVal val="#ppt_h"/>
                                          </p:val>
                                        </p:tav>
                                      </p:tavLst>
                                    </p:anim>
                                    <p:animEffect transition="in" filter="fade">
                                      <p:cBhvr>
                                        <p:cTn id="64"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23" grpId="0" animBg="1"/>
      <p:bldP spid="24" grpId="0" animBg="1"/>
      <p:bldP spid="25" grpId="0" animBg="1"/>
      <p:bldP spid="26" grpId="0" animBg="1"/>
      <p:bldP spid="27" grpId="0" animBg="1"/>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l="14737" t="4758" r="34559" b="11319"/>
          <a:stretch/>
        </p:blipFill>
        <p:spPr>
          <a:xfrm>
            <a:off x="0" y="7886"/>
            <a:ext cx="12192001" cy="6858000"/>
          </a:xfrm>
          <a:prstGeom prst="rect">
            <a:avLst/>
          </a:prstGeom>
        </p:spPr>
      </p:pic>
      <p:sp>
        <p:nvSpPr>
          <p:cNvPr id="11" name="Freeform 34"/>
          <p:cNvSpPr>
            <a:spLocks noEditPoints="1"/>
          </p:cNvSpPr>
          <p:nvPr/>
        </p:nvSpPr>
        <p:spPr bwMode="auto">
          <a:xfrm>
            <a:off x="914537" y="1919136"/>
            <a:ext cx="514226" cy="441710"/>
          </a:xfrm>
          <a:custGeom>
            <a:avLst/>
            <a:gdLst>
              <a:gd name="T0" fmla="*/ 35 w 144"/>
              <a:gd name="T1" fmla="*/ 17 h 132"/>
              <a:gd name="T2" fmla="*/ 109 w 144"/>
              <a:gd name="T3" fmla="*/ 17 h 132"/>
              <a:gd name="T4" fmla="*/ 117 w 144"/>
              <a:gd name="T5" fmla="*/ 9 h 132"/>
              <a:gd name="T6" fmla="*/ 109 w 144"/>
              <a:gd name="T7" fmla="*/ 0 h 132"/>
              <a:gd name="T8" fmla="*/ 35 w 144"/>
              <a:gd name="T9" fmla="*/ 0 h 132"/>
              <a:gd name="T10" fmla="*/ 27 w 144"/>
              <a:gd name="T11" fmla="*/ 9 h 132"/>
              <a:gd name="T12" fmla="*/ 35 w 144"/>
              <a:gd name="T13" fmla="*/ 17 h 132"/>
              <a:gd name="T14" fmla="*/ 109 w 144"/>
              <a:gd name="T15" fmla="*/ 25 h 132"/>
              <a:gd name="T16" fmla="*/ 109 w 144"/>
              <a:gd name="T17" fmla="*/ 25 h 132"/>
              <a:gd name="T18" fmla="*/ 35 w 144"/>
              <a:gd name="T19" fmla="*/ 25 h 132"/>
              <a:gd name="T20" fmla="*/ 35 w 144"/>
              <a:gd name="T21" fmla="*/ 25 h 132"/>
              <a:gd name="T22" fmla="*/ 16 w 144"/>
              <a:gd name="T23" fmla="*/ 67 h 132"/>
              <a:gd name="T24" fmla="*/ 52 w 144"/>
              <a:gd name="T25" fmla="*/ 93 h 132"/>
              <a:gd name="T26" fmla="*/ 64 w 144"/>
              <a:gd name="T27" fmla="*/ 107 h 132"/>
              <a:gd name="T28" fmla="*/ 64 w 144"/>
              <a:gd name="T29" fmla="*/ 116 h 132"/>
              <a:gd name="T30" fmla="*/ 66 w 144"/>
              <a:gd name="T31" fmla="*/ 117 h 132"/>
              <a:gd name="T32" fmla="*/ 64 w 144"/>
              <a:gd name="T33" fmla="*/ 120 h 132"/>
              <a:gd name="T34" fmla="*/ 47 w 144"/>
              <a:gd name="T35" fmla="*/ 120 h 132"/>
              <a:gd name="T36" fmla="*/ 39 w 144"/>
              <a:gd name="T37" fmla="*/ 128 h 132"/>
              <a:gd name="T38" fmla="*/ 39 w 144"/>
              <a:gd name="T39" fmla="*/ 132 h 132"/>
              <a:gd name="T40" fmla="*/ 105 w 144"/>
              <a:gd name="T41" fmla="*/ 132 h 132"/>
              <a:gd name="T42" fmla="*/ 105 w 144"/>
              <a:gd name="T43" fmla="*/ 128 h 132"/>
              <a:gd name="T44" fmla="*/ 97 w 144"/>
              <a:gd name="T45" fmla="*/ 120 h 132"/>
              <a:gd name="T46" fmla="*/ 80 w 144"/>
              <a:gd name="T47" fmla="*/ 120 h 132"/>
              <a:gd name="T48" fmla="*/ 78 w 144"/>
              <a:gd name="T49" fmla="*/ 117 h 132"/>
              <a:gd name="T50" fmla="*/ 80 w 144"/>
              <a:gd name="T51" fmla="*/ 116 h 132"/>
              <a:gd name="T52" fmla="*/ 80 w 144"/>
              <a:gd name="T53" fmla="*/ 107 h 132"/>
              <a:gd name="T54" fmla="*/ 92 w 144"/>
              <a:gd name="T55" fmla="*/ 93 h 132"/>
              <a:gd name="T56" fmla="*/ 127 w 144"/>
              <a:gd name="T57" fmla="*/ 67 h 132"/>
              <a:gd name="T58" fmla="*/ 109 w 144"/>
              <a:gd name="T59" fmla="*/ 25 h 132"/>
              <a:gd name="T60" fmla="*/ 24 w 144"/>
              <a:gd name="T61" fmla="*/ 63 h 132"/>
              <a:gd name="T62" fmla="*/ 37 w 144"/>
              <a:gd name="T63" fmla="*/ 37 h 132"/>
              <a:gd name="T64" fmla="*/ 48 w 144"/>
              <a:gd name="T65" fmla="*/ 84 h 132"/>
              <a:gd name="T66" fmla="*/ 24 w 144"/>
              <a:gd name="T67" fmla="*/ 63 h 132"/>
              <a:gd name="T68" fmla="*/ 47 w 144"/>
              <a:gd name="T69" fmla="*/ 37 h 132"/>
              <a:gd name="T70" fmla="*/ 60 w 144"/>
              <a:gd name="T71" fmla="*/ 37 h 132"/>
              <a:gd name="T72" fmla="*/ 64 w 144"/>
              <a:gd name="T73" fmla="*/ 99 h 132"/>
              <a:gd name="T74" fmla="*/ 47 w 144"/>
              <a:gd name="T75" fmla="*/ 37 h 132"/>
              <a:gd name="T76" fmla="*/ 120 w 144"/>
              <a:gd name="T77" fmla="*/ 63 h 132"/>
              <a:gd name="T78" fmla="*/ 96 w 144"/>
              <a:gd name="T79" fmla="*/ 84 h 132"/>
              <a:gd name="T80" fmla="*/ 107 w 144"/>
              <a:gd name="T81" fmla="*/ 37 h 132"/>
              <a:gd name="T82" fmla="*/ 120 w 144"/>
              <a:gd name="T83" fmla="*/ 6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 h="132">
                <a:moveTo>
                  <a:pt x="35" y="17"/>
                </a:moveTo>
                <a:cubicBezTo>
                  <a:pt x="109" y="17"/>
                  <a:pt x="109" y="17"/>
                  <a:pt x="109" y="17"/>
                </a:cubicBezTo>
                <a:cubicBezTo>
                  <a:pt x="113" y="17"/>
                  <a:pt x="117" y="13"/>
                  <a:pt x="117" y="9"/>
                </a:cubicBezTo>
                <a:cubicBezTo>
                  <a:pt x="117" y="4"/>
                  <a:pt x="113" y="0"/>
                  <a:pt x="109" y="0"/>
                </a:cubicBezTo>
                <a:cubicBezTo>
                  <a:pt x="35" y="0"/>
                  <a:pt x="35" y="0"/>
                  <a:pt x="35" y="0"/>
                </a:cubicBezTo>
                <a:cubicBezTo>
                  <a:pt x="30" y="0"/>
                  <a:pt x="27" y="4"/>
                  <a:pt x="27" y="9"/>
                </a:cubicBezTo>
                <a:cubicBezTo>
                  <a:pt x="27" y="13"/>
                  <a:pt x="30" y="17"/>
                  <a:pt x="35" y="17"/>
                </a:cubicBezTo>
                <a:close/>
                <a:moveTo>
                  <a:pt x="109" y="25"/>
                </a:moveTo>
                <a:cubicBezTo>
                  <a:pt x="109" y="25"/>
                  <a:pt x="109" y="25"/>
                  <a:pt x="109" y="25"/>
                </a:cubicBezTo>
                <a:cubicBezTo>
                  <a:pt x="35" y="25"/>
                  <a:pt x="35" y="25"/>
                  <a:pt x="35" y="25"/>
                </a:cubicBezTo>
                <a:cubicBezTo>
                  <a:pt x="35" y="25"/>
                  <a:pt x="35" y="25"/>
                  <a:pt x="35" y="25"/>
                </a:cubicBezTo>
                <a:cubicBezTo>
                  <a:pt x="19" y="26"/>
                  <a:pt x="0" y="32"/>
                  <a:pt x="16" y="67"/>
                </a:cubicBezTo>
                <a:cubicBezTo>
                  <a:pt x="27" y="90"/>
                  <a:pt x="43" y="92"/>
                  <a:pt x="52" y="93"/>
                </a:cubicBezTo>
                <a:cubicBezTo>
                  <a:pt x="55" y="102"/>
                  <a:pt x="59" y="107"/>
                  <a:pt x="64" y="107"/>
                </a:cubicBezTo>
                <a:cubicBezTo>
                  <a:pt x="64" y="112"/>
                  <a:pt x="64" y="116"/>
                  <a:pt x="64" y="116"/>
                </a:cubicBezTo>
                <a:cubicBezTo>
                  <a:pt x="66" y="117"/>
                  <a:pt x="66" y="117"/>
                  <a:pt x="66" y="117"/>
                </a:cubicBezTo>
                <a:cubicBezTo>
                  <a:pt x="64" y="120"/>
                  <a:pt x="64" y="120"/>
                  <a:pt x="64" y="120"/>
                </a:cubicBezTo>
                <a:cubicBezTo>
                  <a:pt x="47" y="120"/>
                  <a:pt x="47" y="120"/>
                  <a:pt x="47" y="120"/>
                </a:cubicBezTo>
                <a:cubicBezTo>
                  <a:pt x="47" y="120"/>
                  <a:pt x="39" y="120"/>
                  <a:pt x="39" y="128"/>
                </a:cubicBezTo>
                <a:cubicBezTo>
                  <a:pt x="39" y="132"/>
                  <a:pt x="39" y="132"/>
                  <a:pt x="39" y="132"/>
                </a:cubicBezTo>
                <a:cubicBezTo>
                  <a:pt x="105" y="132"/>
                  <a:pt x="105" y="132"/>
                  <a:pt x="105" y="132"/>
                </a:cubicBezTo>
                <a:cubicBezTo>
                  <a:pt x="105" y="132"/>
                  <a:pt x="105" y="132"/>
                  <a:pt x="105" y="128"/>
                </a:cubicBezTo>
                <a:cubicBezTo>
                  <a:pt x="105" y="120"/>
                  <a:pt x="97" y="120"/>
                  <a:pt x="97" y="120"/>
                </a:cubicBezTo>
                <a:cubicBezTo>
                  <a:pt x="80" y="120"/>
                  <a:pt x="80" y="120"/>
                  <a:pt x="80" y="120"/>
                </a:cubicBezTo>
                <a:cubicBezTo>
                  <a:pt x="78" y="117"/>
                  <a:pt x="78" y="117"/>
                  <a:pt x="78" y="117"/>
                </a:cubicBezTo>
                <a:cubicBezTo>
                  <a:pt x="80" y="116"/>
                  <a:pt x="80" y="116"/>
                  <a:pt x="80" y="116"/>
                </a:cubicBezTo>
                <a:cubicBezTo>
                  <a:pt x="80" y="116"/>
                  <a:pt x="80" y="112"/>
                  <a:pt x="80" y="107"/>
                </a:cubicBezTo>
                <a:cubicBezTo>
                  <a:pt x="84" y="107"/>
                  <a:pt x="88" y="102"/>
                  <a:pt x="92" y="93"/>
                </a:cubicBezTo>
                <a:cubicBezTo>
                  <a:pt x="101" y="92"/>
                  <a:pt x="116" y="90"/>
                  <a:pt x="127" y="67"/>
                </a:cubicBezTo>
                <a:cubicBezTo>
                  <a:pt x="144" y="32"/>
                  <a:pt x="125" y="26"/>
                  <a:pt x="109" y="25"/>
                </a:cubicBezTo>
                <a:close/>
                <a:moveTo>
                  <a:pt x="24" y="63"/>
                </a:moveTo>
                <a:cubicBezTo>
                  <a:pt x="14" y="40"/>
                  <a:pt x="26" y="37"/>
                  <a:pt x="37" y="37"/>
                </a:cubicBezTo>
                <a:cubicBezTo>
                  <a:pt x="39" y="49"/>
                  <a:pt x="43" y="68"/>
                  <a:pt x="48" y="84"/>
                </a:cubicBezTo>
                <a:cubicBezTo>
                  <a:pt x="41" y="82"/>
                  <a:pt x="31" y="79"/>
                  <a:pt x="24" y="63"/>
                </a:cubicBezTo>
                <a:close/>
                <a:moveTo>
                  <a:pt x="47" y="37"/>
                </a:moveTo>
                <a:cubicBezTo>
                  <a:pt x="47" y="37"/>
                  <a:pt x="55" y="37"/>
                  <a:pt x="60" y="37"/>
                </a:cubicBezTo>
                <a:cubicBezTo>
                  <a:pt x="60" y="66"/>
                  <a:pt x="60" y="74"/>
                  <a:pt x="64" y="99"/>
                </a:cubicBezTo>
                <a:cubicBezTo>
                  <a:pt x="51" y="74"/>
                  <a:pt x="47" y="37"/>
                  <a:pt x="47" y="37"/>
                </a:cubicBezTo>
                <a:close/>
                <a:moveTo>
                  <a:pt x="120" y="63"/>
                </a:moveTo>
                <a:cubicBezTo>
                  <a:pt x="113" y="79"/>
                  <a:pt x="102" y="82"/>
                  <a:pt x="96" y="84"/>
                </a:cubicBezTo>
                <a:cubicBezTo>
                  <a:pt x="101" y="68"/>
                  <a:pt x="105" y="49"/>
                  <a:pt x="107" y="37"/>
                </a:cubicBezTo>
                <a:cubicBezTo>
                  <a:pt x="118" y="37"/>
                  <a:pt x="130" y="40"/>
                  <a:pt x="120" y="63"/>
                </a:cubicBezTo>
                <a:close/>
              </a:path>
            </a:pathLst>
          </a:custGeom>
          <a:solidFill>
            <a:srgbClr val="FF92A9"/>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49"/>
          <p:cNvSpPr/>
          <p:nvPr/>
        </p:nvSpPr>
        <p:spPr bwMode="auto">
          <a:xfrm>
            <a:off x="950667" y="3316002"/>
            <a:ext cx="379576" cy="454459"/>
          </a:xfrm>
          <a:custGeom>
            <a:avLst/>
            <a:gdLst>
              <a:gd name="T0" fmla="*/ 107 w 111"/>
              <a:gd name="T1" fmla="*/ 44 h 133"/>
              <a:gd name="T2" fmla="*/ 101 w 111"/>
              <a:gd name="T3" fmla="*/ 34 h 133"/>
              <a:gd name="T4" fmla="*/ 98 w 111"/>
              <a:gd name="T5" fmla="*/ 31 h 133"/>
              <a:gd name="T6" fmla="*/ 96 w 111"/>
              <a:gd name="T7" fmla="*/ 29 h 133"/>
              <a:gd name="T8" fmla="*/ 90 w 111"/>
              <a:gd name="T9" fmla="*/ 24 h 133"/>
              <a:gd name="T10" fmla="*/ 0 w 111"/>
              <a:gd name="T11" fmla="*/ 20 h 133"/>
              <a:gd name="T12" fmla="*/ 39 w 111"/>
              <a:gd name="T13" fmla="*/ 82 h 133"/>
              <a:gd name="T14" fmla="*/ 42 w 111"/>
              <a:gd name="T15" fmla="*/ 86 h 133"/>
              <a:gd name="T16" fmla="*/ 43 w 111"/>
              <a:gd name="T17" fmla="*/ 88 h 133"/>
              <a:gd name="T18" fmla="*/ 45 w 111"/>
              <a:gd name="T19" fmla="*/ 89 h 133"/>
              <a:gd name="T20" fmla="*/ 51 w 111"/>
              <a:gd name="T21" fmla="*/ 94 h 133"/>
              <a:gd name="T22" fmla="*/ 65 w 111"/>
              <a:gd name="T23" fmla="*/ 99 h 133"/>
              <a:gd name="T24" fmla="*/ 93 w 111"/>
              <a:gd name="T25" fmla="*/ 103 h 133"/>
              <a:gd name="T26" fmla="*/ 80 w 111"/>
              <a:gd name="T27" fmla="*/ 72 h 133"/>
              <a:gd name="T28" fmla="*/ 43 w 111"/>
              <a:gd name="T29" fmla="*/ 34 h 133"/>
              <a:gd name="T30" fmla="*/ 101 w 111"/>
              <a:gd name="T31" fmla="*/ 108 h 133"/>
              <a:gd name="T32" fmla="*/ 101 w 111"/>
              <a:gd name="T33" fmla="*/ 108 h 133"/>
              <a:gd name="T34" fmla="*/ 100 w 111"/>
              <a:gd name="T35" fmla="*/ 131 h 133"/>
              <a:gd name="T36" fmla="*/ 102 w 111"/>
              <a:gd name="T37" fmla="*/ 132 h 133"/>
              <a:gd name="T38" fmla="*/ 105 w 111"/>
              <a:gd name="T39" fmla="*/ 132 h 133"/>
              <a:gd name="T40" fmla="*/ 107 w 111"/>
              <a:gd name="T41" fmla="*/ 132 h 133"/>
              <a:gd name="T42" fmla="*/ 109 w 111"/>
              <a:gd name="T43" fmla="*/ 131 h 133"/>
              <a:gd name="T44" fmla="*/ 103 w 111"/>
              <a:gd name="T45" fmla="*/ 97 h 133"/>
              <a:gd name="T46" fmla="*/ 111 w 111"/>
              <a:gd name="T47" fmla="*/ 64 h 133"/>
              <a:gd name="T48" fmla="*/ 107 w 111"/>
              <a:gd name="T49" fmla="*/ 44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1" h="133">
                <a:moveTo>
                  <a:pt x="107" y="44"/>
                </a:moveTo>
                <a:cubicBezTo>
                  <a:pt x="106" y="40"/>
                  <a:pt x="104" y="37"/>
                  <a:pt x="101" y="34"/>
                </a:cubicBezTo>
                <a:cubicBezTo>
                  <a:pt x="100" y="33"/>
                  <a:pt x="99" y="32"/>
                  <a:pt x="98" y="31"/>
                </a:cubicBezTo>
                <a:cubicBezTo>
                  <a:pt x="98" y="30"/>
                  <a:pt x="97" y="29"/>
                  <a:pt x="96" y="29"/>
                </a:cubicBezTo>
                <a:cubicBezTo>
                  <a:pt x="94" y="27"/>
                  <a:pt x="92" y="26"/>
                  <a:pt x="90" y="24"/>
                </a:cubicBezTo>
                <a:cubicBezTo>
                  <a:pt x="49" y="0"/>
                  <a:pt x="28" y="25"/>
                  <a:pt x="0" y="20"/>
                </a:cubicBezTo>
                <a:cubicBezTo>
                  <a:pt x="26" y="31"/>
                  <a:pt x="19" y="58"/>
                  <a:pt x="39" y="82"/>
                </a:cubicBezTo>
                <a:cubicBezTo>
                  <a:pt x="40" y="83"/>
                  <a:pt x="41" y="85"/>
                  <a:pt x="42" y="86"/>
                </a:cubicBezTo>
                <a:cubicBezTo>
                  <a:pt x="42" y="87"/>
                  <a:pt x="43" y="87"/>
                  <a:pt x="43" y="88"/>
                </a:cubicBezTo>
                <a:cubicBezTo>
                  <a:pt x="44" y="88"/>
                  <a:pt x="44" y="89"/>
                  <a:pt x="45" y="89"/>
                </a:cubicBezTo>
                <a:cubicBezTo>
                  <a:pt x="47" y="91"/>
                  <a:pt x="49" y="93"/>
                  <a:pt x="51" y="94"/>
                </a:cubicBezTo>
                <a:cubicBezTo>
                  <a:pt x="55" y="97"/>
                  <a:pt x="60" y="98"/>
                  <a:pt x="65" y="99"/>
                </a:cubicBezTo>
                <a:cubicBezTo>
                  <a:pt x="75" y="101"/>
                  <a:pt x="85" y="101"/>
                  <a:pt x="93" y="103"/>
                </a:cubicBezTo>
                <a:cubicBezTo>
                  <a:pt x="92" y="98"/>
                  <a:pt x="90" y="87"/>
                  <a:pt x="80" y="72"/>
                </a:cubicBezTo>
                <a:cubicBezTo>
                  <a:pt x="54" y="37"/>
                  <a:pt x="54" y="46"/>
                  <a:pt x="43" y="34"/>
                </a:cubicBezTo>
                <a:cubicBezTo>
                  <a:pt x="66" y="38"/>
                  <a:pt x="101" y="89"/>
                  <a:pt x="101" y="108"/>
                </a:cubicBezTo>
                <a:cubicBezTo>
                  <a:pt x="101" y="108"/>
                  <a:pt x="101" y="108"/>
                  <a:pt x="101" y="108"/>
                </a:cubicBezTo>
                <a:cubicBezTo>
                  <a:pt x="103" y="120"/>
                  <a:pt x="100" y="131"/>
                  <a:pt x="100" y="131"/>
                </a:cubicBezTo>
                <a:cubicBezTo>
                  <a:pt x="100" y="131"/>
                  <a:pt x="101" y="132"/>
                  <a:pt x="102" y="132"/>
                </a:cubicBezTo>
                <a:cubicBezTo>
                  <a:pt x="103" y="132"/>
                  <a:pt x="104" y="133"/>
                  <a:pt x="105" y="132"/>
                </a:cubicBezTo>
                <a:cubicBezTo>
                  <a:pt x="106" y="132"/>
                  <a:pt x="106" y="132"/>
                  <a:pt x="107" y="132"/>
                </a:cubicBezTo>
                <a:cubicBezTo>
                  <a:pt x="108" y="132"/>
                  <a:pt x="108" y="131"/>
                  <a:pt x="109" y="131"/>
                </a:cubicBezTo>
                <a:cubicBezTo>
                  <a:pt x="111" y="124"/>
                  <a:pt x="108" y="108"/>
                  <a:pt x="103" y="97"/>
                </a:cubicBezTo>
                <a:cubicBezTo>
                  <a:pt x="106" y="88"/>
                  <a:pt x="111" y="77"/>
                  <a:pt x="111" y="64"/>
                </a:cubicBezTo>
                <a:cubicBezTo>
                  <a:pt x="111" y="57"/>
                  <a:pt x="110" y="51"/>
                  <a:pt x="107" y="44"/>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41"/>
          <p:cNvSpPr>
            <a:spLocks noEditPoints="1"/>
          </p:cNvSpPr>
          <p:nvPr/>
        </p:nvSpPr>
        <p:spPr bwMode="auto">
          <a:xfrm>
            <a:off x="11058572" y="1952224"/>
            <a:ext cx="374465" cy="431698"/>
          </a:xfrm>
          <a:custGeom>
            <a:avLst/>
            <a:gdLst>
              <a:gd name="T0" fmla="*/ 48 w 130"/>
              <a:gd name="T1" fmla="*/ 74 h 137"/>
              <a:gd name="T2" fmla="*/ 61 w 130"/>
              <a:gd name="T3" fmla="*/ 56 h 137"/>
              <a:gd name="T4" fmla="*/ 18 w 130"/>
              <a:gd name="T5" fmla="*/ 0 h 137"/>
              <a:gd name="T6" fmla="*/ 14 w 130"/>
              <a:gd name="T7" fmla="*/ 1 h 137"/>
              <a:gd name="T8" fmla="*/ 22 w 130"/>
              <a:gd name="T9" fmla="*/ 26 h 137"/>
              <a:gd name="T10" fmla="*/ 48 w 130"/>
              <a:gd name="T11" fmla="*/ 74 h 137"/>
              <a:gd name="T12" fmla="*/ 109 w 130"/>
              <a:gd name="T13" fmla="*/ 26 h 137"/>
              <a:gd name="T14" fmla="*/ 117 w 130"/>
              <a:gd name="T15" fmla="*/ 1 h 137"/>
              <a:gd name="T16" fmla="*/ 113 w 130"/>
              <a:gd name="T17" fmla="*/ 0 h 137"/>
              <a:gd name="T18" fmla="*/ 81 w 130"/>
              <a:gd name="T19" fmla="*/ 42 h 137"/>
              <a:gd name="T20" fmla="*/ 81 w 130"/>
              <a:gd name="T21" fmla="*/ 42 h 137"/>
              <a:gd name="T22" fmla="*/ 52 w 130"/>
              <a:gd name="T23" fmla="*/ 82 h 137"/>
              <a:gd name="T24" fmla="*/ 55 w 130"/>
              <a:gd name="T25" fmla="*/ 86 h 137"/>
              <a:gd name="T26" fmla="*/ 44 w 130"/>
              <a:gd name="T27" fmla="*/ 89 h 137"/>
              <a:gd name="T28" fmla="*/ 38 w 130"/>
              <a:gd name="T29" fmla="*/ 86 h 137"/>
              <a:gd name="T30" fmla="*/ 6 w 130"/>
              <a:gd name="T31" fmla="*/ 105 h 137"/>
              <a:gd name="T32" fmla="*/ 17 w 130"/>
              <a:gd name="T33" fmla="*/ 134 h 137"/>
              <a:gd name="T34" fmla="*/ 47 w 130"/>
              <a:gd name="T35" fmla="*/ 116 h 137"/>
              <a:gd name="T36" fmla="*/ 54 w 130"/>
              <a:gd name="T37" fmla="*/ 114 h 137"/>
              <a:gd name="T38" fmla="*/ 62 w 130"/>
              <a:gd name="T39" fmla="*/ 104 h 137"/>
              <a:gd name="T40" fmla="*/ 77 w 130"/>
              <a:gd name="T41" fmla="*/ 83 h 137"/>
              <a:gd name="T42" fmla="*/ 109 w 130"/>
              <a:gd name="T43" fmla="*/ 26 h 137"/>
              <a:gd name="T44" fmla="*/ 40 w 130"/>
              <a:gd name="T45" fmla="*/ 112 h 137"/>
              <a:gd name="T46" fmla="*/ 22 w 130"/>
              <a:gd name="T47" fmla="*/ 125 h 137"/>
              <a:gd name="T48" fmla="*/ 16 w 130"/>
              <a:gd name="T49" fmla="*/ 106 h 137"/>
              <a:gd name="T50" fmla="*/ 35 w 130"/>
              <a:gd name="T51" fmla="*/ 93 h 137"/>
              <a:gd name="T52" fmla="*/ 40 w 130"/>
              <a:gd name="T53" fmla="*/ 112 h 137"/>
              <a:gd name="T54" fmla="*/ 65 w 130"/>
              <a:gd name="T55" fmla="*/ 89 h 137"/>
              <a:gd name="T56" fmla="*/ 61 w 130"/>
              <a:gd name="T57" fmla="*/ 85 h 137"/>
              <a:gd name="T58" fmla="*/ 65 w 130"/>
              <a:gd name="T59" fmla="*/ 81 h 137"/>
              <a:gd name="T60" fmla="*/ 70 w 130"/>
              <a:gd name="T61" fmla="*/ 85 h 137"/>
              <a:gd name="T62" fmla="*/ 65 w 130"/>
              <a:gd name="T63" fmla="*/ 89 h 137"/>
              <a:gd name="T64" fmla="*/ 125 w 130"/>
              <a:gd name="T65" fmla="*/ 105 h 137"/>
              <a:gd name="T66" fmla="*/ 93 w 130"/>
              <a:gd name="T67" fmla="*/ 86 h 137"/>
              <a:gd name="T68" fmla="*/ 86 w 130"/>
              <a:gd name="T69" fmla="*/ 89 h 137"/>
              <a:gd name="T70" fmla="*/ 84 w 130"/>
              <a:gd name="T71" fmla="*/ 89 h 137"/>
              <a:gd name="T72" fmla="*/ 71 w 130"/>
              <a:gd name="T73" fmla="*/ 107 h 137"/>
              <a:gd name="T74" fmla="*/ 77 w 130"/>
              <a:gd name="T75" fmla="*/ 114 h 137"/>
              <a:gd name="T76" fmla="*/ 83 w 130"/>
              <a:gd name="T77" fmla="*/ 116 h 137"/>
              <a:gd name="T78" fmla="*/ 114 w 130"/>
              <a:gd name="T79" fmla="*/ 134 h 137"/>
              <a:gd name="T80" fmla="*/ 125 w 130"/>
              <a:gd name="T81" fmla="*/ 105 h 137"/>
              <a:gd name="T82" fmla="*/ 109 w 130"/>
              <a:gd name="T83" fmla="*/ 125 h 137"/>
              <a:gd name="T84" fmla="*/ 91 w 130"/>
              <a:gd name="T85" fmla="*/ 112 h 137"/>
              <a:gd name="T86" fmla="*/ 96 w 130"/>
              <a:gd name="T87" fmla="*/ 93 h 137"/>
              <a:gd name="T88" fmla="*/ 114 w 130"/>
              <a:gd name="T89" fmla="*/ 106 h 137"/>
              <a:gd name="T90" fmla="*/ 109 w 130"/>
              <a:gd name="T91" fmla="*/ 125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0" h="137">
                <a:moveTo>
                  <a:pt x="48" y="74"/>
                </a:moveTo>
                <a:cubicBezTo>
                  <a:pt x="61" y="56"/>
                  <a:pt x="61" y="56"/>
                  <a:pt x="61" y="56"/>
                </a:cubicBezTo>
                <a:cubicBezTo>
                  <a:pt x="18" y="0"/>
                  <a:pt x="18" y="0"/>
                  <a:pt x="18" y="0"/>
                </a:cubicBezTo>
                <a:cubicBezTo>
                  <a:pt x="14" y="1"/>
                  <a:pt x="14" y="1"/>
                  <a:pt x="14" y="1"/>
                </a:cubicBezTo>
                <a:cubicBezTo>
                  <a:pt x="14" y="1"/>
                  <a:pt x="15" y="8"/>
                  <a:pt x="22" y="26"/>
                </a:cubicBezTo>
                <a:cubicBezTo>
                  <a:pt x="27" y="41"/>
                  <a:pt x="37" y="59"/>
                  <a:pt x="48" y="74"/>
                </a:cubicBezTo>
                <a:close/>
                <a:moveTo>
                  <a:pt x="109" y="26"/>
                </a:moveTo>
                <a:cubicBezTo>
                  <a:pt x="115" y="8"/>
                  <a:pt x="117" y="1"/>
                  <a:pt x="117" y="1"/>
                </a:cubicBezTo>
                <a:cubicBezTo>
                  <a:pt x="113" y="0"/>
                  <a:pt x="113" y="0"/>
                  <a:pt x="113" y="0"/>
                </a:cubicBezTo>
                <a:cubicBezTo>
                  <a:pt x="81" y="42"/>
                  <a:pt x="81" y="42"/>
                  <a:pt x="81" y="42"/>
                </a:cubicBezTo>
                <a:cubicBezTo>
                  <a:pt x="81" y="42"/>
                  <a:pt x="81" y="42"/>
                  <a:pt x="81" y="42"/>
                </a:cubicBezTo>
                <a:cubicBezTo>
                  <a:pt x="52" y="82"/>
                  <a:pt x="52" y="82"/>
                  <a:pt x="52" y="82"/>
                </a:cubicBezTo>
                <a:cubicBezTo>
                  <a:pt x="53" y="83"/>
                  <a:pt x="54" y="85"/>
                  <a:pt x="55" y="86"/>
                </a:cubicBezTo>
                <a:cubicBezTo>
                  <a:pt x="53" y="88"/>
                  <a:pt x="49" y="89"/>
                  <a:pt x="44" y="89"/>
                </a:cubicBezTo>
                <a:cubicBezTo>
                  <a:pt x="43" y="87"/>
                  <a:pt x="40" y="86"/>
                  <a:pt x="38" y="86"/>
                </a:cubicBezTo>
                <a:cubicBezTo>
                  <a:pt x="26" y="83"/>
                  <a:pt x="12" y="91"/>
                  <a:pt x="6" y="105"/>
                </a:cubicBezTo>
                <a:cubicBezTo>
                  <a:pt x="0" y="118"/>
                  <a:pt x="5" y="131"/>
                  <a:pt x="17" y="134"/>
                </a:cubicBezTo>
                <a:cubicBezTo>
                  <a:pt x="28" y="137"/>
                  <a:pt x="41" y="129"/>
                  <a:pt x="47" y="116"/>
                </a:cubicBezTo>
                <a:cubicBezTo>
                  <a:pt x="49" y="115"/>
                  <a:pt x="51" y="114"/>
                  <a:pt x="54" y="114"/>
                </a:cubicBezTo>
                <a:cubicBezTo>
                  <a:pt x="55" y="113"/>
                  <a:pt x="58" y="109"/>
                  <a:pt x="62" y="104"/>
                </a:cubicBezTo>
                <a:cubicBezTo>
                  <a:pt x="77" y="83"/>
                  <a:pt x="77" y="83"/>
                  <a:pt x="77" y="83"/>
                </a:cubicBezTo>
                <a:cubicBezTo>
                  <a:pt x="89" y="66"/>
                  <a:pt x="103" y="44"/>
                  <a:pt x="109" y="26"/>
                </a:cubicBezTo>
                <a:close/>
                <a:moveTo>
                  <a:pt x="40" y="112"/>
                </a:moveTo>
                <a:cubicBezTo>
                  <a:pt x="37" y="120"/>
                  <a:pt x="28" y="126"/>
                  <a:pt x="22" y="125"/>
                </a:cubicBezTo>
                <a:cubicBezTo>
                  <a:pt x="15" y="123"/>
                  <a:pt x="13" y="115"/>
                  <a:pt x="16" y="106"/>
                </a:cubicBezTo>
                <a:cubicBezTo>
                  <a:pt x="20" y="98"/>
                  <a:pt x="28" y="92"/>
                  <a:pt x="35" y="93"/>
                </a:cubicBezTo>
                <a:cubicBezTo>
                  <a:pt x="42" y="95"/>
                  <a:pt x="44" y="103"/>
                  <a:pt x="40" y="112"/>
                </a:cubicBezTo>
                <a:close/>
                <a:moveTo>
                  <a:pt x="65" y="89"/>
                </a:moveTo>
                <a:cubicBezTo>
                  <a:pt x="63" y="89"/>
                  <a:pt x="61" y="87"/>
                  <a:pt x="61" y="85"/>
                </a:cubicBezTo>
                <a:cubicBezTo>
                  <a:pt x="61" y="83"/>
                  <a:pt x="63" y="81"/>
                  <a:pt x="65" y="81"/>
                </a:cubicBezTo>
                <a:cubicBezTo>
                  <a:pt x="68" y="81"/>
                  <a:pt x="70" y="83"/>
                  <a:pt x="70" y="85"/>
                </a:cubicBezTo>
                <a:cubicBezTo>
                  <a:pt x="70" y="87"/>
                  <a:pt x="68" y="89"/>
                  <a:pt x="65" y="89"/>
                </a:cubicBezTo>
                <a:close/>
                <a:moveTo>
                  <a:pt x="125" y="105"/>
                </a:moveTo>
                <a:cubicBezTo>
                  <a:pt x="119" y="91"/>
                  <a:pt x="105" y="83"/>
                  <a:pt x="93" y="86"/>
                </a:cubicBezTo>
                <a:cubicBezTo>
                  <a:pt x="90" y="86"/>
                  <a:pt x="88" y="87"/>
                  <a:pt x="86" y="89"/>
                </a:cubicBezTo>
                <a:cubicBezTo>
                  <a:pt x="85" y="89"/>
                  <a:pt x="85" y="89"/>
                  <a:pt x="84" y="89"/>
                </a:cubicBezTo>
                <a:cubicBezTo>
                  <a:pt x="71" y="107"/>
                  <a:pt x="71" y="107"/>
                  <a:pt x="71" y="107"/>
                </a:cubicBezTo>
                <a:cubicBezTo>
                  <a:pt x="74" y="110"/>
                  <a:pt x="76" y="113"/>
                  <a:pt x="77" y="114"/>
                </a:cubicBezTo>
                <a:cubicBezTo>
                  <a:pt x="80" y="114"/>
                  <a:pt x="82" y="115"/>
                  <a:pt x="83" y="116"/>
                </a:cubicBezTo>
                <a:cubicBezTo>
                  <a:pt x="90" y="129"/>
                  <a:pt x="103" y="137"/>
                  <a:pt x="114" y="134"/>
                </a:cubicBezTo>
                <a:cubicBezTo>
                  <a:pt x="126" y="131"/>
                  <a:pt x="130" y="118"/>
                  <a:pt x="125" y="105"/>
                </a:cubicBezTo>
                <a:close/>
                <a:moveTo>
                  <a:pt x="109" y="125"/>
                </a:moveTo>
                <a:cubicBezTo>
                  <a:pt x="103" y="126"/>
                  <a:pt x="94" y="120"/>
                  <a:pt x="91" y="112"/>
                </a:cubicBezTo>
                <a:cubicBezTo>
                  <a:pt x="87" y="103"/>
                  <a:pt x="89" y="95"/>
                  <a:pt x="96" y="93"/>
                </a:cubicBezTo>
                <a:cubicBezTo>
                  <a:pt x="102" y="92"/>
                  <a:pt x="111" y="98"/>
                  <a:pt x="114" y="106"/>
                </a:cubicBezTo>
                <a:cubicBezTo>
                  <a:pt x="118" y="115"/>
                  <a:pt x="116" y="123"/>
                  <a:pt x="109" y="125"/>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17"/>
          <p:cNvSpPr>
            <a:spLocks noEditPoints="1"/>
          </p:cNvSpPr>
          <p:nvPr/>
        </p:nvSpPr>
        <p:spPr bwMode="auto">
          <a:xfrm>
            <a:off x="11027713" y="3355015"/>
            <a:ext cx="466438" cy="430583"/>
          </a:xfrm>
          <a:custGeom>
            <a:avLst/>
            <a:gdLst>
              <a:gd name="T0" fmla="*/ 156 w 156"/>
              <a:gd name="T1" fmla="*/ 37 h 156"/>
              <a:gd name="T2" fmla="*/ 82 w 156"/>
              <a:gd name="T3" fmla="*/ 37 h 156"/>
              <a:gd name="T4" fmla="*/ 107 w 156"/>
              <a:gd name="T5" fmla="*/ 20 h 156"/>
              <a:gd name="T6" fmla="*/ 132 w 156"/>
              <a:gd name="T7" fmla="*/ 23 h 156"/>
              <a:gd name="T8" fmla="*/ 132 w 156"/>
              <a:gd name="T9" fmla="*/ 34 h 156"/>
              <a:gd name="T10" fmla="*/ 134 w 156"/>
              <a:gd name="T11" fmla="*/ 39 h 156"/>
              <a:gd name="T12" fmla="*/ 134 w 156"/>
              <a:gd name="T13" fmla="*/ 49 h 156"/>
              <a:gd name="T14" fmla="*/ 128 w 156"/>
              <a:gd name="T15" fmla="*/ 53 h 156"/>
              <a:gd name="T16" fmla="*/ 107 w 156"/>
              <a:gd name="T17" fmla="*/ 53 h 156"/>
              <a:gd name="T18" fmla="*/ 123 w 156"/>
              <a:gd name="T19" fmla="*/ 33 h 156"/>
              <a:gd name="T20" fmla="*/ 123 w 156"/>
              <a:gd name="T21" fmla="*/ 28 h 156"/>
              <a:gd name="T22" fmla="*/ 115 w 156"/>
              <a:gd name="T23" fmla="*/ 27 h 156"/>
              <a:gd name="T24" fmla="*/ 120 w 156"/>
              <a:gd name="T25" fmla="*/ 33 h 156"/>
              <a:gd name="T26" fmla="*/ 126 w 156"/>
              <a:gd name="T27" fmla="*/ 43 h 156"/>
              <a:gd name="T28" fmla="*/ 121 w 156"/>
              <a:gd name="T29" fmla="*/ 40 h 156"/>
              <a:gd name="T30" fmla="*/ 115 w 156"/>
              <a:gd name="T31" fmla="*/ 46 h 156"/>
              <a:gd name="T32" fmla="*/ 125 w 156"/>
              <a:gd name="T33" fmla="*/ 45 h 156"/>
              <a:gd name="T34" fmla="*/ 33 w 156"/>
              <a:gd name="T35" fmla="*/ 41 h 156"/>
              <a:gd name="T36" fmla="*/ 37 w 156"/>
              <a:gd name="T37" fmla="*/ 29 h 156"/>
              <a:gd name="T38" fmla="*/ 37 w 156"/>
              <a:gd name="T39" fmla="*/ 82 h 156"/>
              <a:gd name="T40" fmla="*/ 37 w 156"/>
              <a:gd name="T41" fmla="*/ 156 h 156"/>
              <a:gd name="T42" fmla="*/ 37 w 156"/>
              <a:gd name="T43" fmla="*/ 82 h 156"/>
              <a:gd name="T44" fmla="*/ 45 w 156"/>
              <a:gd name="T45" fmla="*/ 134 h 156"/>
              <a:gd name="T46" fmla="*/ 29 w 156"/>
              <a:gd name="T47" fmla="*/ 134 h 156"/>
              <a:gd name="T48" fmla="*/ 20 w 156"/>
              <a:gd name="T49" fmla="*/ 119 h 156"/>
              <a:gd name="T50" fmla="*/ 37 w 156"/>
              <a:gd name="T51" fmla="*/ 103 h 156"/>
              <a:gd name="T52" fmla="*/ 53 w 156"/>
              <a:gd name="T53" fmla="*/ 113 h 156"/>
              <a:gd name="T54" fmla="*/ 43 w 156"/>
              <a:gd name="T55" fmla="*/ 113 h 156"/>
              <a:gd name="T56" fmla="*/ 38 w 156"/>
              <a:gd name="T57" fmla="*/ 110 h 156"/>
              <a:gd name="T58" fmla="*/ 31 w 156"/>
              <a:gd name="T59" fmla="*/ 119 h 156"/>
              <a:gd name="T60" fmla="*/ 37 w 156"/>
              <a:gd name="T61" fmla="*/ 128 h 156"/>
              <a:gd name="T62" fmla="*/ 44 w 156"/>
              <a:gd name="T63" fmla="*/ 122 h 156"/>
              <a:gd name="T64" fmla="*/ 50 w 156"/>
              <a:gd name="T65" fmla="*/ 131 h 156"/>
              <a:gd name="T66" fmla="*/ 0 w 156"/>
              <a:gd name="T67" fmla="*/ 37 h 156"/>
              <a:gd name="T68" fmla="*/ 74 w 156"/>
              <a:gd name="T69" fmla="*/ 37 h 156"/>
              <a:gd name="T70" fmla="*/ 45 w 156"/>
              <a:gd name="T71" fmla="*/ 53 h 156"/>
              <a:gd name="T72" fmla="*/ 31 w 156"/>
              <a:gd name="T73" fmla="*/ 45 h 156"/>
              <a:gd name="T74" fmla="*/ 20 w 156"/>
              <a:gd name="T75" fmla="*/ 53 h 156"/>
              <a:gd name="T76" fmla="*/ 41 w 156"/>
              <a:gd name="T77" fmla="*/ 21 h 156"/>
              <a:gd name="T78" fmla="*/ 45 w 156"/>
              <a:gd name="T79" fmla="*/ 53 h 156"/>
              <a:gd name="T80" fmla="*/ 82 w 156"/>
              <a:gd name="T81" fmla="*/ 119 h 156"/>
              <a:gd name="T82" fmla="*/ 156 w 156"/>
              <a:gd name="T83" fmla="*/ 119 h 156"/>
              <a:gd name="T84" fmla="*/ 134 w 156"/>
              <a:gd name="T85" fmla="*/ 127 h 156"/>
              <a:gd name="T86" fmla="*/ 127 w 156"/>
              <a:gd name="T87" fmla="*/ 135 h 156"/>
              <a:gd name="T88" fmla="*/ 107 w 156"/>
              <a:gd name="T89" fmla="*/ 136 h 156"/>
              <a:gd name="T90" fmla="*/ 121 w 156"/>
              <a:gd name="T91" fmla="*/ 103 h 156"/>
              <a:gd name="T92" fmla="*/ 132 w 156"/>
              <a:gd name="T93" fmla="*/ 107 h 156"/>
              <a:gd name="T94" fmla="*/ 135 w 156"/>
              <a:gd name="T95" fmla="*/ 119 h 156"/>
              <a:gd name="T96" fmla="*/ 118 w 156"/>
              <a:gd name="T97" fmla="*/ 110 h 156"/>
              <a:gd name="T98" fmla="*/ 115 w 156"/>
              <a:gd name="T99" fmla="*/ 128 h 156"/>
              <a:gd name="T100" fmla="*/ 124 w 156"/>
              <a:gd name="T101" fmla="*/ 127 h 156"/>
              <a:gd name="T102" fmla="*/ 127 w 156"/>
              <a:gd name="T103" fmla="*/ 119 h 156"/>
              <a:gd name="T104" fmla="*/ 118 w 156"/>
              <a:gd name="T105" fmla="*/ 11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6" h="156">
                <a:moveTo>
                  <a:pt x="119" y="74"/>
                </a:moveTo>
                <a:cubicBezTo>
                  <a:pt x="139" y="74"/>
                  <a:pt x="156" y="57"/>
                  <a:pt x="156" y="37"/>
                </a:cubicBezTo>
                <a:cubicBezTo>
                  <a:pt x="156" y="17"/>
                  <a:pt x="139" y="0"/>
                  <a:pt x="119" y="0"/>
                </a:cubicBezTo>
                <a:cubicBezTo>
                  <a:pt x="99" y="0"/>
                  <a:pt x="82" y="17"/>
                  <a:pt x="82" y="37"/>
                </a:cubicBezTo>
                <a:cubicBezTo>
                  <a:pt x="82" y="57"/>
                  <a:pt x="99" y="74"/>
                  <a:pt x="119" y="74"/>
                </a:cubicBezTo>
                <a:close/>
                <a:moveTo>
                  <a:pt x="107" y="20"/>
                </a:moveTo>
                <a:cubicBezTo>
                  <a:pt x="125" y="20"/>
                  <a:pt x="125" y="20"/>
                  <a:pt x="125" y="20"/>
                </a:cubicBezTo>
                <a:cubicBezTo>
                  <a:pt x="128" y="20"/>
                  <a:pt x="130" y="21"/>
                  <a:pt x="132" y="23"/>
                </a:cubicBezTo>
                <a:cubicBezTo>
                  <a:pt x="133" y="24"/>
                  <a:pt x="134" y="26"/>
                  <a:pt x="134" y="29"/>
                </a:cubicBezTo>
                <a:cubicBezTo>
                  <a:pt x="134" y="31"/>
                  <a:pt x="133" y="32"/>
                  <a:pt x="132" y="34"/>
                </a:cubicBezTo>
                <a:cubicBezTo>
                  <a:pt x="132" y="35"/>
                  <a:pt x="130" y="35"/>
                  <a:pt x="129" y="36"/>
                </a:cubicBezTo>
                <a:cubicBezTo>
                  <a:pt x="131" y="36"/>
                  <a:pt x="133" y="37"/>
                  <a:pt x="134" y="39"/>
                </a:cubicBezTo>
                <a:cubicBezTo>
                  <a:pt x="135" y="40"/>
                  <a:pt x="135" y="42"/>
                  <a:pt x="135" y="44"/>
                </a:cubicBezTo>
                <a:cubicBezTo>
                  <a:pt x="135" y="46"/>
                  <a:pt x="135" y="47"/>
                  <a:pt x="134" y="49"/>
                </a:cubicBezTo>
                <a:cubicBezTo>
                  <a:pt x="134" y="50"/>
                  <a:pt x="133" y="51"/>
                  <a:pt x="131" y="52"/>
                </a:cubicBezTo>
                <a:cubicBezTo>
                  <a:pt x="130" y="52"/>
                  <a:pt x="129" y="53"/>
                  <a:pt x="128" y="53"/>
                </a:cubicBezTo>
                <a:cubicBezTo>
                  <a:pt x="125" y="53"/>
                  <a:pt x="124" y="53"/>
                  <a:pt x="123" y="53"/>
                </a:cubicBezTo>
                <a:cubicBezTo>
                  <a:pt x="107" y="53"/>
                  <a:pt x="107" y="53"/>
                  <a:pt x="107" y="53"/>
                </a:cubicBezTo>
                <a:lnTo>
                  <a:pt x="107" y="20"/>
                </a:lnTo>
                <a:close/>
                <a:moveTo>
                  <a:pt x="123" y="33"/>
                </a:moveTo>
                <a:cubicBezTo>
                  <a:pt x="124" y="32"/>
                  <a:pt x="124" y="31"/>
                  <a:pt x="124" y="30"/>
                </a:cubicBezTo>
                <a:cubicBezTo>
                  <a:pt x="124" y="29"/>
                  <a:pt x="124" y="28"/>
                  <a:pt x="123" y="28"/>
                </a:cubicBezTo>
                <a:cubicBezTo>
                  <a:pt x="123" y="27"/>
                  <a:pt x="121" y="27"/>
                  <a:pt x="120" y="27"/>
                </a:cubicBezTo>
                <a:cubicBezTo>
                  <a:pt x="115" y="27"/>
                  <a:pt x="115" y="27"/>
                  <a:pt x="115" y="27"/>
                </a:cubicBezTo>
                <a:cubicBezTo>
                  <a:pt x="115" y="33"/>
                  <a:pt x="115" y="33"/>
                  <a:pt x="115" y="33"/>
                </a:cubicBezTo>
                <a:cubicBezTo>
                  <a:pt x="120" y="33"/>
                  <a:pt x="120" y="33"/>
                  <a:pt x="120" y="33"/>
                </a:cubicBezTo>
                <a:cubicBezTo>
                  <a:pt x="121" y="33"/>
                  <a:pt x="123" y="33"/>
                  <a:pt x="123" y="33"/>
                </a:cubicBezTo>
                <a:close/>
                <a:moveTo>
                  <a:pt x="126" y="43"/>
                </a:moveTo>
                <a:cubicBezTo>
                  <a:pt x="126" y="42"/>
                  <a:pt x="125" y="41"/>
                  <a:pt x="125" y="41"/>
                </a:cubicBezTo>
                <a:cubicBezTo>
                  <a:pt x="124" y="40"/>
                  <a:pt x="122" y="40"/>
                  <a:pt x="121" y="40"/>
                </a:cubicBezTo>
                <a:cubicBezTo>
                  <a:pt x="115" y="40"/>
                  <a:pt x="115" y="40"/>
                  <a:pt x="115" y="40"/>
                </a:cubicBezTo>
                <a:cubicBezTo>
                  <a:pt x="115" y="46"/>
                  <a:pt x="115" y="46"/>
                  <a:pt x="115" y="46"/>
                </a:cubicBezTo>
                <a:cubicBezTo>
                  <a:pt x="121" y="46"/>
                  <a:pt x="121" y="46"/>
                  <a:pt x="121" y="46"/>
                </a:cubicBezTo>
                <a:cubicBezTo>
                  <a:pt x="122" y="46"/>
                  <a:pt x="124" y="46"/>
                  <a:pt x="125" y="45"/>
                </a:cubicBezTo>
                <a:cubicBezTo>
                  <a:pt x="125" y="45"/>
                  <a:pt x="126" y="44"/>
                  <a:pt x="126" y="43"/>
                </a:cubicBezTo>
                <a:close/>
                <a:moveTo>
                  <a:pt x="33" y="41"/>
                </a:moveTo>
                <a:cubicBezTo>
                  <a:pt x="41" y="41"/>
                  <a:pt x="41" y="41"/>
                  <a:pt x="41" y="41"/>
                </a:cubicBezTo>
                <a:cubicBezTo>
                  <a:pt x="37" y="29"/>
                  <a:pt x="37" y="29"/>
                  <a:pt x="37" y="29"/>
                </a:cubicBezTo>
                <a:lnTo>
                  <a:pt x="33" y="41"/>
                </a:lnTo>
                <a:close/>
                <a:moveTo>
                  <a:pt x="37" y="82"/>
                </a:moveTo>
                <a:cubicBezTo>
                  <a:pt x="16" y="82"/>
                  <a:pt x="0" y="99"/>
                  <a:pt x="0" y="119"/>
                </a:cubicBezTo>
                <a:cubicBezTo>
                  <a:pt x="0" y="140"/>
                  <a:pt x="16" y="156"/>
                  <a:pt x="37" y="156"/>
                </a:cubicBezTo>
                <a:cubicBezTo>
                  <a:pt x="57" y="156"/>
                  <a:pt x="74" y="140"/>
                  <a:pt x="74" y="119"/>
                </a:cubicBezTo>
                <a:cubicBezTo>
                  <a:pt x="74" y="99"/>
                  <a:pt x="57" y="82"/>
                  <a:pt x="37" y="82"/>
                </a:cubicBezTo>
                <a:close/>
                <a:moveTo>
                  <a:pt x="50" y="131"/>
                </a:moveTo>
                <a:cubicBezTo>
                  <a:pt x="49" y="132"/>
                  <a:pt x="47" y="134"/>
                  <a:pt x="45" y="134"/>
                </a:cubicBezTo>
                <a:cubicBezTo>
                  <a:pt x="43" y="135"/>
                  <a:pt x="41" y="136"/>
                  <a:pt x="38" y="136"/>
                </a:cubicBezTo>
                <a:cubicBezTo>
                  <a:pt x="34" y="136"/>
                  <a:pt x="31" y="135"/>
                  <a:pt x="29" y="134"/>
                </a:cubicBezTo>
                <a:cubicBezTo>
                  <a:pt x="26" y="133"/>
                  <a:pt x="24" y="131"/>
                  <a:pt x="23" y="129"/>
                </a:cubicBezTo>
                <a:cubicBezTo>
                  <a:pt x="21" y="126"/>
                  <a:pt x="20" y="123"/>
                  <a:pt x="20" y="119"/>
                </a:cubicBezTo>
                <a:cubicBezTo>
                  <a:pt x="20" y="114"/>
                  <a:pt x="22" y="110"/>
                  <a:pt x="25" y="107"/>
                </a:cubicBezTo>
                <a:cubicBezTo>
                  <a:pt x="28" y="104"/>
                  <a:pt x="32" y="103"/>
                  <a:pt x="37" y="103"/>
                </a:cubicBezTo>
                <a:cubicBezTo>
                  <a:pt x="42" y="103"/>
                  <a:pt x="45" y="104"/>
                  <a:pt x="47" y="105"/>
                </a:cubicBezTo>
                <a:cubicBezTo>
                  <a:pt x="50" y="107"/>
                  <a:pt x="52" y="109"/>
                  <a:pt x="53" y="113"/>
                </a:cubicBezTo>
                <a:cubicBezTo>
                  <a:pt x="44" y="115"/>
                  <a:pt x="44" y="115"/>
                  <a:pt x="44" y="115"/>
                </a:cubicBezTo>
                <a:cubicBezTo>
                  <a:pt x="43" y="114"/>
                  <a:pt x="43" y="113"/>
                  <a:pt x="43" y="113"/>
                </a:cubicBezTo>
                <a:cubicBezTo>
                  <a:pt x="42" y="112"/>
                  <a:pt x="41" y="111"/>
                  <a:pt x="40" y="111"/>
                </a:cubicBezTo>
                <a:cubicBezTo>
                  <a:pt x="40" y="110"/>
                  <a:pt x="39" y="110"/>
                  <a:pt x="38" y="110"/>
                </a:cubicBezTo>
                <a:cubicBezTo>
                  <a:pt x="35" y="110"/>
                  <a:pt x="33" y="111"/>
                  <a:pt x="32" y="113"/>
                </a:cubicBezTo>
                <a:cubicBezTo>
                  <a:pt x="31" y="114"/>
                  <a:pt x="31" y="116"/>
                  <a:pt x="31" y="119"/>
                </a:cubicBezTo>
                <a:cubicBezTo>
                  <a:pt x="31" y="123"/>
                  <a:pt x="31" y="125"/>
                  <a:pt x="32" y="126"/>
                </a:cubicBezTo>
                <a:cubicBezTo>
                  <a:pt x="34" y="128"/>
                  <a:pt x="35" y="128"/>
                  <a:pt x="37" y="128"/>
                </a:cubicBezTo>
                <a:cubicBezTo>
                  <a:pt x="39" y="128"/>
                  <a:pt x="41" y="128"/>
                  <a:pt x="42" y="127"/>
                </a:cubicBezTo>
                <a:cubicBezTo>
                  <a:pt x="43" y="126"/>
                  <a:pt x="44" y="124"/>
                  <a:pt x="44" y="122"/>
                </a:cubicBezTo>
                <a:cubicBezTo>
                  <a:pt x="53" y="125"/>
                  <a:pt x="53" y="125"/>
                  <a:pt x="53" y="125"/>
                </a:cubicBezTo>
                <a:cubicBezTo>
                  <a:pt x="53" y="127"/>
                  <a:pt x="52" y="129"/>
                  <a:pt x="50" y="131"/>
                </a:cubicBezTo>
                <a:close/>
                <a:moveTo>
                  <a:pt x="37" y="0"/>
                </a:moveTo>
                <a:cubicBezTo>
                  <a:pt x="16" y="0"/>
                  <a:pt x="0" y="17"/>
                  <a:pt x="0" y="37"/>
                </a:cubicBezTo>
                <a:cubicBezTo>
                  <a:pt x="0" y="57"/>
                  <a:pt x="16" y="74"/>
                  <a:pt x="37" y="74"/>
                </a:cubicBezTo>
                <a:cubicBezTo>
                  <a:pt x="57" y="74"/>
                  <a:pt x="74" y="57"/>
                  <a:pt x="74" y="37"/>
                </a:cubicBezTo>
                <a:cubicBezTo>
                  <a:pt x="74" y="17"/>
                  <a:pt x="57" y="0"/>
                  <a:pt x="37" y="0"/>
                </a:cubicBezTo>
                <a:close/>
                <a:moveTo>
                  <a:pt x="45" y="53"/>
                </a:moveTo>
                <a:cubicBezTo>
                  <a:pt x="42" y="45"/>
                  <a:pt x="42" y="45"/>
                  <a:pt x="42" y="45"/>
                </a:cubicBezTo>
                <a:cubicBezTo>
                  <a:pt x="31" y="45"/>
                  <a:pt x="31" y="45"/>
                  <a:pt x="31" y="45"/>
                </a:cubicBezTo>
                <a:cubicBezTo>
                  <a:pt x="28" y="53"/>
                  <a:pt x="28" y="53"/>
                  <a:pt x="28" y="53"/>
                </a:cubicBezTo>
                <a:cubicBezTo>
                  <a:pt x="20" y="53"/>
                  <a:pt x="20" y="53"/>
                  <a:pt x="20" y="53"/>
                </a:cubicBezTo>
                <a:cubicBezTo>
                  <a:pt x="33" y="21"/>
                  <a:pt x="33" y="21"/>
                  <a:pt x="33" y="21"/>
                </a:cubicBezTo>
                <a:cubicBezTo>
                  <a:pt x="41" y="21"/>
                  <a:pt x="41" y="21"/>
                  <a:pt x="41" y="21"/>
                </a:cubicBezTo>
                <a:cubicBezTo>
                  <a:pt x="53" y="53"/>
                  <a:pt x="53" y="53"/>
                  <a:pt x="53" y="53"/>
                </a:cubicBezTo>
                <a:lnTo>
                  <a:pt x="45" y="53"/>
                </a:lnTo>
                <a:close/>
                <a:moveTo>
                  <a:pt x="119" y="82"/>
                </a:moveTo>
                <a:cubicBezTo>
                  <a:pt x="99" y="82"/>
                  <a:pt x="82" y="99"/>
                  <a:pt x="82" y="119"/>
                </a:cubicBezTo>
                <a:cubicBezTo>
                  <a:pt x="82" y="140"/>
                  <a:pt x="99" y="156"/>
                  <a:pt x="119" y="156"/>
                </a:cubicBezTo>
                <a:cubicBezTo>
                  <a:pt x="139" y="156"/>
                  <a:pt x="156" y="140"/>
                  <a:pt x="156" y="119"/>
                </a:cubicBezTo>
                <a:cubicBezTo>
                  <a:pt x="156" y="99"/>
                  <a:pt x="139" y="82"/>
                  <a:pt x="119" y="82"/>
                </a:cubicBezTo>
                <a:close/>
                <a:moveTo>
                  <a:pt x="134" y="127"/>
                </a:moveTo>
                <a:cubicBezTo>
                  <a:pt x="134" y="129"/>
                  <a:pt x="132" y="131"/>
                  <a:pt x="131" y="132"/>
                </a:cubicBezTo>
                <a:cubicBezTo>
                  <a:pt x="130" y="133"/>
                  <a:pt x="128" y="134"/>
                  <a:pt x="127" y="135"/>
                </a:cubicBezTo>
                <a:cubicBezTo>
                  <a:pt x="125" y="135"/>
                  <a:pt x="123" y="136"/>
                  <a:pt x="121" y="136"/>
                </a:cubicBezTo>
                <a:cubicBezTo>
                  <a:pt x="107" y="136"/>
                  <a:pt x="107" y="136"/>
                  <a:pt x="107" y="136"/>
                </a:cubicBezTo>
                <a:cubicBezTo>
                  <a:pt x="107" y="103"/>
                  <a:pt x="107" y="103"/>
                  <a:pt x="107" y="103"/>
                </a:cubicBezTo>
                <a:cubicBezTo>
                  <a:pt x="121" y="103"/>
                  <a:pt x="121" y="103"/>
                  <a:pt x="121" y="103"/>
                </a:cubicBezTo>
                <a:cubicBezTo>
                  <a:pt x="124" y="103"/>
                  <a:pt x="126" y="103"/>
                  <a:pt x="128" y="104"/>
                </a:cubicBezTo>
                <a:cubicBezTo>
                  <a:pt x="130" y="105"/>
                  <a:pt x="131" y="106"/>
                  <a:pt x="132" y="107"/>
                </a:cubicBezTo>
                <a:cubicBezTo>
                  <a:pt x="133" y="109"/>
                  <a:pt x="134" y="111"/>
                  <a:pt x="135" y="113"/>
                </a:cubicBezTo>
                <a:cubicBezTo>
                  <a:pt x="135" y="115"/>
                  <a:pt x="135" y="117"/>
                  <a:pt x="135" y="119"/>
                </a:cubicBezTo>
                <a:cubicBezTo>
                  <a:pt x="135" y="123"/>
                  <a:pt x="135" y="125"/>
                  <a:pt x="134" y="127"/>
                </a:cubicBezTo>
                <a:close/>
                <a:moveTo>
                  <a:pt x="118" y="110"/>
                </a:moveTo>
                <a:cubicBezTo>
                  <a:pt x="115" y="110"/>
                  <a:pt x="115" y="110"/>
                  <a:pt x="115" y="110"/>
                </a:cubicBezTo>
                <a:cubicBezTo>
                  <a:pt x="115" y="128"/>
                  <a:pt x="115" y="128"/>
                  <a:pt x="115" y="128"/>
                </a:cubicBezTo>
                <a:cubicBezTo>
                  <a:pt x="118" y="128"/>
                  <a:pt x="118" y="128"/>
                  <a:pt x="118" y="128"/>
                </a:cubicBezTo>
                <a:cubicBezTo>
                  <a:pt x="121" y="128"/>
                  <a:pt x="123" y="128"/>
                  <a:pt x="124" y="127"/>
                </a:cubicBezTo>
                <a:cubicBezTo>
                  <a:pt x="125" y="127"/>
                  <a:pt x="126" y="126"/>
                  <a:pt x="126" y="125"/>
                </a:cubicBezTo>
                <a:cubicBezTo>
                  <a:pt x="127" y="124"/>
                  <a:pt x="127" y="122"/>
                  <a:pt x="127" y="119"/>
                </a:cubicBezTo>
                <a:cubicBezTo>
                  <a:pt x="127" y="116"/>
                  <a:pt x="127" y="113"/>
                  <a:pt x="125" y="112"/>
                </a:cubicBezTo>
                <a:cubicBezTo>
                  <a:pt x="124" y="111"/>
                  <a:pt x="121" y="110"/>
                  <a:pt x="118" y="110"/>
                </a:cubicBezTo>
                <a:close/>
              </a:path>
            </a:pathLst>
          </a:custGeom>
          <a:solidFill>
            <a:srgbClr val="FF92A9"/>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8"/>
          <p:cNvSpPr>
            <a:spLocks noEditPoints="1"/>
          </p:cNvSpPr>
          <p:nvPr/>
        </p:nvSpPr>
        <p:spPr bwMode="auto">
          <a:xfrm>
            <a:off x="11036990" y="4754941"/>
            <a:ext cx="624880" cy="464787"/>
          </a:xfrm>
          <a:custGeom>
            <a:avLst/>
            <a:gdLst>
              <a:gd name="T0" fmla="*/ 115 w 183"/>
              <a:gd name="T1" fmla="*/ 58 h 136"/>
              <a:gd name="T2" fmla="*/ 57 w 183"/>
              <a:gd name="T3" fmla="*/ 0 h 136"/>
              <a:gd name="T4" fmla="*/ 0 w 183"/>
              <a:gd name="T5" fmla="*/ 58 h 136"/>
              <a:gd name="T6" fmla="*/ 57 w 183"/>
              <a:gd name="T7" fmla="*/ 116 h 136"/>
              <a:gd name="T8" fmla="*/ 115 w 183"/>
              <a:gd name="T9" fmla="*/ 58 h 136"/>
              <a:gd name="T10" fmla="*/ 17 w 183"/>
              <a:gd name="T11" fmla="*/ 56 h 136"/>
              <a:gd name="T12" fmla="*/ 17 w 183"/>
              <a:gd name="T13" fmla="*/ 57 h 136"/>
              <a:gd name="T14" fmla="*/ 13 w 183"/>
              <a:gd name="T15" fmla="*/ 62 h 136"/>
              <a:gd name="T16" fmla="*/ 8 w 183"/>
              <a:gd name="T17" fmla="*/ 57 h 136"/>
              <a:gd name="T18" fmla="*/ 8 w 183"/>
              <a:gd name="T19" fmla="*/ 54 h 136"/>
              <a:gd name="T20" fmla="*/ 8 w 183"/>
              <a:gd name="T21" fmla="*/ 54 h 136"/>
              <a:gd name="T22" fmla="*/ 50 w 183"/>
              <a:gd name="T23" fmla="*/ 11 h 136"/>
              <a:gd name="T24" fmla="*/ 50 w 183"/>
              <a:gd name="T25" fmla="*/ 11 h 136"/>
              <a:gd name="T26" fmla="*/ 57 w 183"/>
              <a:gd name="T27" fmla="*/ 11 h 136"/>
              <a:gd name="T28" fmla="*/ 61 w 183"/>
              <a:gd name="T29" fmla="*/ 16 h 136"/>
              <a:gd name="T30" fmla="*/ 57 w 183"/>
              <a:gd name="T31" fmla="*/ 21 h 136"/>
              <a:gd name="T32" fmla="*/ 52 w 183"/>
              <a:gd name="T33" fmla="*/ 21 h 136"/>
              <a:gd name="T34" fmla="*/ 17 w 183"/>
              <a:gd name="T35" fmla="*/ 56 h 136"/>
              <a:gd name="T36" fmla="*/ 45 w 183"/>
              <a:gd name="T37" fmla="*/ 58 h 136"/>
              <a:gd name="T38" fmla="*/ 57 w 183"/>
              <a:gd name="T39" fmla="*/ 46 h 136"/>
              <a:gd name="T40" fmla="*/ 70 w 183"/>
              <a:gd name="T41" fmla="*/ 58 h 136"/>
              <a:gd name="T42" fmla="*/ 57 w 183"/>
              <a:gd name="T43" fmla="*/ 70 h 136"/>
              <a:gd name="T44" fmla="*/ 45 w 183"/>
              <a:gd name="T45" fmla="*/ 58 h 136"/>
              <a:gd name="T46" fmla="*/ 172 w 183"/>
              <a:gd name="T47" fmla="*/ 51 h 136"/>
              <a:gd name="T48" fmla="*/ 150 w 183"/>
              <a:gd name="T49" fmla="*/ 57 h 136"/>
              <a:gd name="T50" fmla="*/ 156 w 183"/>
              <a:gd name="T51" fmla="*/ 80 h 136"/>
              <a:gd name="T52" fmla="*/ 156 w 183"/>
              <a:gd name="T53" fmla="*/ 80 h 136"/>
              <a:gd name="T54" fmla="*/ 90 w 183"/>
              <a:gd name="T55" fmla="*/ 120 h 136"/>
              <a:gd name="T56" fmla="*/ 90 w 183"/>
              <a:gd name="T57" fmla="*/ 115 h 136"/>
              <a:gd name="T58" fmla="*/ 57 w 183"/>
              <a:gd name="T59" fmla="*/ 124 h 136"/>
              <a:gd name="T60" fmla="*/ 24 w 183"/>
              <a:gd name="T61" fmla="*/ 115 h 136"/>
              <a:gd name="T62" fmla="*/ 24 w 183"/>
              <a:gd name="T63" fmla="*/ 128 h 136"/>
              <a:gd name="T64" fmla="*/ 33 w 183"/>
              <a:gd name="T65" fmla="*/ 136 h 136"/>
              <a:gd name="T66" fmla="*/ 82 w 183"/>
              <a:gd name="T67" fmla="*/ 136 h 136"/>
              <a:gd name="T68" fmla="*/ 90 w 183"/>
              <a:gd name="T69" fmla="*/ 128 h 136"/>
              <a:gd name="T70" fmla="*/ 90 w 183"/>
              <a:gd name="T71" fmla="*/ 128 h 136"/>
              <a:gd name="T72" fmla="*/ 164 w 183"/>
              <a:gd name="T73" fmla="*/ 82 h 136"/>
              <a:gd name="T74" fmla="*/ 178 w 183"/>
              <a:gd name="T75" fmla="*/ 74 h 136"/>
              <a:gd name="T76" fmla="*/ 172 w 183"/>
              <a:gd name="T77" fmla="*/ 51 h 136"/>
              <a:gd name="T78" fmla="*/ 162 w 183"/>
              <a:gd name="T79" fmla="*/ 65 h 136"/>
              <a:gd name="T80" fmla="*/ 158 w 183"/>
              <a:gd name="T81" fmla="*/ 60 h 136"/>
              <a:gd name="T82" fmla="*/ 162 w 183"/>
              <a:gd name="T83" fmla="*/ 56 h 136"/>
              <a:gd name="T84" fmla="*/ 167 w 183"/>
              <a:gd name="T85" fmla="*/ 60 h 136"/>
              <a:gd name="T86" fmla="*/ 162 w 183"/>
              <a:gd name="T87" fmla="*/ 65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3" h="136">
                <a:moveTo>
                  <a:pt x="115" y="58"/>
                </a:moveTo>
                <a:cubicBezTo>
                  <a:pt x="115" y="26"/>
                  <a:pt x="89" y="0"/>
                  <a:pt x="57" y="0"/>
                </a:cubicBezTo>
                <a:cubicBezTo>
                  <a:pt x="25" y="0"/>
                  <a:pt x="0" y="26"/>
                  <a:pt x="0" y="58"/>
                </a:cubicBezTo>
                <a:cubicBezTo>
                  <a:pt x="0" y="90"/>
                  <a:pt x="25" y="116"/>
                  <a:pt x="57" y="116"/>
                </a:cubicBezTo>
                <a:cubicBezTo>
                  <a:pt x="89" y="116"/>
                  <a:pt x="115" y="90"/>
                  <a:pt x="115" y="58"/>
                </a:cubicBezTo>
                <a:close/>
                <a:moveTo>
                  <a:pt x="17" y="56"/>
                </a:moveTo>
                <a:cubicBezTo>
                  <a:pt x="17" y="57"/>
                  <a:pt x="17" y="57"/>
                  <a:pt x="17" y="57"/>
                </a:cubicBezTo>
                <a:cubicBezTo>
                  <a:pt x="17" y="60"/>
                  <a:pt x="15" y="62"/>
                  <a:pt x="13" y="62"/>
                </a:cubicBezTo>
                <a:cubicBezTo>
                  <a:pt x="10" y="62"/>
                  <a:pt x="8" y="60"/>
                  <a:pt x="8" y="57"/>
                </a:cubicBezTo>
                <a:cubicBezTo>
                  <a:pt x="8" y="54"/>
                  <a:pt x="8" y="54"/>
                  <a:pt x="8" y="54"/>
                </a:cubicBezTo>
                <a:cubicBezTo>
                  <a:pt x="8" y="54"/>
                  <a:pt x="8" y="54"/>
                  <a:pt x="8" y="54"/>
                </a:cubicBezTo>
                <a:cubicBezTo>
                  <a:pt x="9" y="31"/>
                  <a:pt x="27" y="12"/>
                  <a:pt x="50" y="11"/>
                </a:cubicBezTo>
                <a:cubicBezTo>
                  <a:pt x="50" y="11"/>
                  <a:pt x="50" y="11"/>
                  <a:pt x="50" y="11"/>
                </a:cubicBezTo>
                <a:cubicBezTo>
                  <a:pt x="57" y="11"/>
                  <a:pt x="57" y="11"/>
                  <a:pt x="57" y="11"/>
                </a:cubicBezTo>
                <a:cubicBezTo>
                  <a:pt x="59" y="11"/>
                  <a:pt x="61" y="13"/>
                  <a:pt x="61" y="16"/>
                </a:cubicBezTo>
                <a:cubicBezTo>
                  <a:pt x="61" y="19"/>
                  <a:pt x="59" y="21"/>
                  <a:pt x="57" y="21"/>
                </a:cubicBezTo>
                <a:cubicBezTo>
                  <a:pt x="52" y="21"/>
                  <a:pt x="52" y="21"/>
                  <a:pt x="52" y="21"/>
                </a:cubicBezTo>
                <a:cubicBezTo>
                  <a:pt x="33" y="21"/>
                  <a:pt x="17" y="36"/>
                  <a:pt x="17" y="56"/>
                </a:cubicBezTo>
                <a:close/>
                <a:moveTo>
                  <a:pt x="45" y="58"/>
                </a:moveTo>
                <a:cubicBezTo>
                  <a:pt x="45" y="51"/>
                  <a:pt x="50" y="46"/>
                  <a:pt x="57" y="46"/>
                </a:cubicBezTo>
                <a:cubicBezTo>
                  <a:pt x="64" y="46"/>
                  <a:pt x="70" y="51"/>
                  <a:pt x="70" y="58"/>
                </a:cubicBezTo>
                <a:cubicBezTo>
                  <a:pt x="70" y="65"/>
                  <a:pt x="64" y="70"/>
                  <a:pt x="57" y="70"/>
                </a:cubicBezTo>
                <a:cubicBezTo>
                  <a:pt x="50" y="70"/>
                  <a:pt x="45" y="65"/>
                  <a:pt x="45" y="58"/>
                </a:cubicBezTo>
                <a:close/>
                <a:moveTo>
                  <a:pt x="172" y="51"/>
                </a:moveTo>
                <a:cubicBezTo>
                  <a:pt x="164" y="47"/>
                  <a:pt x="154" y="50"/>
                  <a:pt x="150" y="57"/>
                </a:cubicBezTo>
                <a:cubicBezTo>
                  <a:pt x="145" y="65"/>
                  <a:pt x="148" y="75"/>
                  <a:pt x="156" y="80"/>
                </a:cubicBezTo>
                <a:cubicBezTo>
                  <a:pt x="156" y="80"/>
                  <a:pt x="156" y="80"/>
                  <a:pt x="156" y="80"/>
                </a:cubicBezTo>
                <a:cubicBezTo>
                  <a:pt x="143" y="104"/>
                  <a:pt x="118" y="120"/>
                  <a:pt x="90" y="120"/>
                </a:cubicBezTo>
                <a:cubicBezTo>
                  <a:pt x="90" y="115"/>
                  <a:pt x="90" y="115"/>
                  <a:pt x="90" y="115"/>
                </a:cubicBezTo>
                <a:cubicBezTo>
                  <a:pt x="80" y="120"/>
                  <a:pt x="69" y="124"/>
                  <a:pt x="57" y="124"/>
                </a:cubicBezTo>
                <a:cubicBezTo>
                  <a:pt x="45" y="124"/>
                  <a:pt x="34" y="120"/>
                  <a:pt x="24" y="115"/>
                </a:cubicBezTo>
                <a:cubicBezTo>
                  <a:pt x="24" y="128"/>
                  <a:pt x="24" y="128"/>
                  <a:pt x="24" y="128"/>
                </a:cubicBezTo>
                <a:cubicBezTo>
                  <a:pt x="24" y="132"/>
                  <a:pt x="28" y="136"/>
                  <a:pt x="33" y="136"/>
                </a:cubicBezTo>
                <a:cubicBezTo>
                  <a:pt x="82" y="136"/>
                  <a:pt x="82" y="136"/>
                  <a:pt x="82" y="136"/>
                </a:cubicBezTo>
                <a:cubicBezTo>
                  <a:pt x="87" y="136"/>
                  <a:pt x="90" y="132"/>
                  <a:pt x="90" y="128"/>
                </a:cubicBezTo>
                <a:cubicBezTo>
                  <a:pt x="90" y="128"/>
                  <a:pt x="90" y="128"/>
                  <a:pt x="90" y="128"/>
                </a:cubicBezTo>
                <a:cubicBezTo>
                  <a:pt x="121" y="128"/>
                  <a:pt x="150" y="110"/>
                  <a:pt x="164" y="82"/>
                </a:cubicBezTo>
                <a:cubicBezTo>
                  <a:pt x="170" y="82"/>
                  <a:pt x="175" y="79"/>
                  <a:pt x="178" y="74"/>
                </a:cubicBezTo>
                <a:cubicBezTo>
                  <a:pt x="183" y="66"/>
                  <a:pt x="180" y="56"/>
                  <a:pt x="172" y="51"/>
                </a:cubicBezTo>
                <a:close/>
                <a:moveTo>
                  <a:pt x="162" y="65"/>
                </a:moveTo>
                <a:cubicBezTo>
                  <a:pt x="160" y="65"/>
                  <a:pt x="158" y="63"/>
                  <a:pt x="158" y="60"/>
                </a:cubicBezTo>
                <a:cubicBezTo>
                  <a:pt x="158" y="58"/>
                  <a:pt x="160" y="56"/>
                  <a:pt x="162" y="56"/>
                </a:cubicBezTo>
                <a:cubicBezTo>
                  <a:pt x="165" y="56"/>
                  <a:pt x="167" y="58"/>
                  <a:pt x="167" y="60"/>
                </a:cubicBezTo>
                <a:cubicBezTo>
                  <a:pt x="167" y="63"/>
                  <a:pt x="165" y="65"/>
                  <a:pt x="162" y="65"/>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44"/>
          <p:cNvSpPr>
            <a:spLocks noEditPoints="1"/>
          </p:cNvSpPr>
          <p:nvPr/>
        </p:nvSpPr>
        <p:spPr bwMode="auto">
          <a:xfrm>
            <a:off x="971414" y="4756068"/>
            <a:ext cx="405377" cy="398907"/>
          </a:xfrm>
          <a:custGeom>
            <a:avLst/>
            <a:gdLst>
              <a:gd name="T0" fmla="*/ 62 w 121"/>
              <a:gd name="T1" fmla="*/ 33 h 121"/>
              <a:gd name="T2" fmla="*/ 50 w 121"/>
              <a:gd name="T3" fmla="*/ 20 h 121"/>
              <a:gd name="T4" fmla="*/ 38 w 121"/>
              <a:gd name="T5" fmla="*/ 37 h 121"/>
              <a:gd name="T6" fmla="*/ 21 w 121"/>
              <a:gd name="T7" fmla="*/ 49 h 121"/>
              <a:gd name="T8" fmla="*/ 34 w 121"/>
              <a:gd name="T9" fmla="*/ 62 h 121"/>
              <a:gd name="T10" fmla="*/ 53 w 121"/>
              <a:gd name="T11" fmla="*/ 52 h 121"/>
              <a:gd name="T12" fmla="*/ 62 w 121"/>
              <a:gd name="T13" fmla="*/ 33 h 121"/>
              <a:gd name="T14" fmla="*/ 89 w 121"/>
              <a:gd name="T15" fmla="*/ 48 h 121"/>
              <a:gd name="T16" fmla="*/ 68 w 121"/>
              <a:gd name="T17" fmla="*/ 38 h 121"/>
              <a:gd name="T18" fmla="*/ 67 w 121"/>
              <a:gd name="T19" fmla="*/ 38 h 121"/>
              <a:gd name="T20" fmla="*/ 58 w 121"/>
              <a:gd name="T21" fmla="*/ 58 h 121"/>
              <a:gd name="T22" fmla="*/ 39 w 121"/>
              <a:gd name="T23" fmla="*/ 67 h 121"/>
              <a:gd name="T24" fmla="*/ 38 w 121"/>
              <a:gd name="T25" fmla="*/ 67 h 121"/>
              <a:gd name="T26" fmla="*/ 49 w 121"/>
              <a:gd name="T27" fmla="*/ 89 h 121"/>
              <a:gd name="T28" fmla="*/ 76 w 121"/>
              <a:gd name="T29" fmla="*/ 75 h 121"/>
              <a:gd name="T30" fmla="*/ 89 w 121"/>
              <a:gd name="T31" fmla="*/ 48 h 121"/>
              <a:gd name="T32" fmla="*/ 44 w 121"/>
              <a:gd name="T33" fmla="*/ 18 h 121"/>
              <a:gd name="T34" fmla="*/ 44 w 121"/>
              <a:gd name="T35" fmla="*/ 18 h 121"/>
              <a:gd name="T36" fmla="*/ 45 w 121"/>
              <a:gd name="T37" fmla="*/ 8 h 121"/>
              <a:gd name="T38" fmla="*/ 40 w 121"/>
              <a:gd name="T39" fmla="*/ 3 h 121"/>
              <a:gd name="T40" fmla="*/ 16 w 121"/>
              <a:gd name="T41" fmla="*/ 15 h 121"/>
              <a:gd name="T42" fmla="*/ 4 w 121"/>
              <a:gd name="T43" fmla="*/ 40 h 121"/>
              <a:gd name="T44" fmla="*/ 8 w 121"/>
              <a:gd name="T45" fmla="*/ 45 h 121"/>
              <a:gd name="T46" fmla="*/ 18 w 121"/>
              <a:gd name="T47" fmla="*/ 44 h 121"/>
              <a:gd name="T48" fmla="*/ 18 w 121"/>
              <a:gd name="T49" fmla="*/ 44 h 121"/>
              <a:gd name="T50" fmla="*/ 33 w 121"/>
              <a:gd name="T51" fmla="*/ 33 h 121"/>
              <a:gd name="T52" fmla="*/ 44 w 121"/>
              <a:gd name="T53" fmla="*/ 18 h 121"/>
              <a:gd name="T54" fmla="*/ 86 w 121"/>
              <a:gd name="T55" fmla="*/ 74 h 121"/>
              <a:gd name="T56" fmla="*/ 81 w 121"/>
              <a:gd name="T57" fmla="*/ 80 h 121"/>
              <a:gd name="T58" fmla="*/ 75 w 121"/>
              <a:gd name="T59" fmla="*/ 85 h 121"/>
              <a:gd name="T60" fmla="*/ 119 w 121"/>
              <a:gd name="T61" fmla="*/ 121 h 121"/>
              <a:gd name="T62" fmla="*/ 121 w 121"/>
              <a:gd name="T63" fmla="*/ 119 h 121"/>
              <a:gd name="T64" fmla="*/ 86 w 121"/>
              <a:gd name="T65" fmla="*/ 74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1" h="121">
                <a:moveTo>
                  <a:pt x="62" y="33"/>
                </a:moveTo>
                <a:cubicBezTo>
                  <a:pt x="50" y="20"/>
                  <a:pt x="50" y="20"/>
                  <a:pt x="50" y="20"/>
                </a:cubicBezTo>
                <a:cubicBezTo>
                  <a:pt x="48" y="25"/>
                  <a:pt x="44" y="31"/>
                  <a:pt x="38" y="37"/>
                </a:cubicBezTo>
                <a:cubicBezTo>
                  <a:pt x="32" y="43"/>
                  <a:pt x="26" y="47"/>
                  <a:pt x="21" y="49"/>
                </a:cubicBezTo>
                <a:cubicBezTo>
                  <a:pt x="34" y="62"/>
                  <a:pt x="34" y="62"/>
                  <a:pt x="34" y="62"/>
                </a:cubicBezTo>
                <a:cubicBezTo>
                  <a:pt x="37" y="64"/>
                  <a:pt x="45" y="60"/>
                  <a:pt x="53" y="52"/>
                </a:cubicBezTo>
                <a:cubicBezTo>
                  <a:pt x="61" y="44"/>
                  <a:pt x="65" y="36"/>
                  <a:pt x="62" y="33"/>
                </a:cubicBezTo>
                <a:close/>
                <a:moveTo>
                  <a:pt x="89" y="48"/>
                </a:moveTo>
                <a:cubicBezTo>
                  <a:pt x="84" y="43"/>
                  <a:pt x="76" y="40"/>
                  <a:pt x="68" y="38"/>
                </a:cubicBezTo>
                <a:cubicBezTo>
                  <a:pt x="67" y="38"/>
                  <a:pt x="67" y="38"/>
                  <a:pt x="67" y="38"/>
                </a:cubicBezTo>
                <a:cubicBezTo>
                  <a:pt x="70" y="41"/>
                  <a:pt x="66" y="50"/>
                  <a:pt x="58" y="58"/>
                </a:cubicBezTo>
                <a:cubicBezTo>
                  <a:pt x="50" y="66"/>
                  <a:pt x="42" y="70"/>
                  <a:pt x="39" y="67"/>
                </a:cubicBezTo>
                <a:cubicBezTo>
                  <a:pt x="39" y="67"/>
                  <a:pt x="39" y="67"/>
                  <a:pt x="38" y="67"/>
                </a:cubicBezTo>
                <a:cubicBezTo>
                  <a:pt x="40" y="76"/>
                  <a:pt x="43" y="84"/>
                  <a:pt x="49" y="89"/>
                </a:cubicBezTo>
                <a:cubicBezTo>
                  <a:pt x="52" y="93"/>
                  <a:pt x="64" y="86"/>
                  <a:pt x="76" y="75"/>
                </a:cubicBezTo>
                <a:cubicBezTo>
                  <a:pt x="87" y="64"/>
                  <a:pt x="93" y="52"/>
                  <a:pt x="89" y="48"/>
                </a:cubicBezTo>
                <a:close/>
                <a:moveTo>
                  <a:pt x="44" y="18"/>
                </a:moveTo>
                <a:cubicBezTo>
                  <a:pt x="44" y="18"/>
                  <a:pt x="44" y="18"/>
                  <a:pt x="44" y="18"/>
                </a:cubicBezTo>
                <a:cubicBezTo>
                  <a:pt x="46" y="13"/>
                  <a:pt x="47" y="10"/>
                  <a:pt x="45" y="8"/>
                </a:cubicBezTo>
                <a:cubicBezTo>
                  <a:pt x="40" y="3"/>
                  <a:pt x="40" y="3"/>
                  <a:pt x="40" y="3"/>
                </a:cubicBezTo>
                <a:cubicBezTo>
                  <a:pt x="37" y="0"/>
                  <a:pt x="26" y="5"/>
                  <a:pt x="16" y="15"/>
                </a:cubicBezTo>
                <a:cubicBezTo>
                  <a:pt x="6" y="25"/>
                  <a:pt x="0" y="36"/>
                  <a:pt x="4" y="40"/>
                </a:cubicBezTo>
                <a:cubicBezTo>
                  <a:pt x="8" y="45"/>
                  <a:pt x="8" y="45"/>
                  <a:pt x="8" y="45"/>
                </a:cubicBezTo>
                <a:cubicBezTo>
                  <a:pt x="10" y="46"/>
                  <a:pt x="14" y="46"/>
                  <a:pt x="18" y="44"/>
                </a:cubicBezTo>
                <a:cubicBezTo>
                  <a:pt x="18" y="44"/>
                  <a:pt x="18" y="44"/>
                  <a:pt x="18" y="44"/>
                </a:cubicBezTo>
                <a:cubicBezTo>
                  <a:pt x="23" y="42"/>
                  <a:pt x="28" y="38"/>
                  <a:pt x="33" y="33"/>
                </a:cubicBezTo>
                <a:cubicBezTo>
                  <a:pt x="38" y="28"/>
                  <a:pt x="42" y="22"/>
                  <a:pt x="44" y="18"/>
                </a:cubicBezTo>
                <a:close/>
                <a:moveTo>
                  <a:pt x="86" y="74"/>
                </a:moveTo>
                <a:cubicBezTo>
                  <a:pt x="84" y="76"/>
                  <a:pt x="82" y="78"/>
                  <a:pt x="81" y="80"/>
                </a:cubicBezTo>
                <a:cubicBezTo>
                  <a:pt x="79" y="82"/>
                  <a:pt x="77" y="84"/>
                  <a:pt x="75" y="85"/>
                </a:cubicBezTo>
                <a:cubicBezTo>
                  <a:pt x="119" y="121"/>
                  <a:pt x="119" y="121"/>
                  <a:pt x="119" y="121"/>
                </a:cubicBezTo>
                <a:cubicBezTo>
                  <a:pt x="121" y="119"/>
                  <a:pt x="121" y="119"/>
                  <a:pt x="121" y="119"/>
                </a:cubicBezTo>
                <a:lnTo>
                  <a:pt x="86" y="74"/>
                </a:lnTo>
                <a:close/>
              </a:path>
            </a:pathLst>
          </a:custGeom>
          <a:solidFill>
            <a:srgbClr val="FF92A9"/>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D21F"/>
              </a:solidFill>
              <a:effectLst/>
              <a:uLnTx/>
              <a:uFillTx/>
              <a:latin typeface="Calibri" panose="020F0502020204030204"/>
              <a:ea typeface="+mn-ea"/>
              <a:cs typeface="+mn-cs"/>
            </a:endParaRPr>
          </a:p>
        </p:txBody>
      </p:sp>
      <p:sp>
        <p:nvSpPr>
          <p:cNvPr id="23" name="椭圆 22"/>
          <p:cNvSpPr/>
          <p:nvPr/>
        </p:nvSpPr>
        <p:spPr>
          <a:xfrm>
            <a:off x="4490977" y="2044725"/>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4" name="椭圆 23"/>
          <p:cNvSpPr/>
          <p:nvPr/>
        </p:nvSpPr>
        <p:spPr>
          <a:xfrm>
            <a:off x="4468797" y="3436886"/>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5" name="椭圆 24"/>
          <p:cNvSpPr/>
          <p:nvPr/>
        </p:nvSpPr>
        <p:spPr>
          <a:xfrm>
            <a:off x="4490977" y="4789870"/>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6" name="椭圆 25"/>
          <p:cNvSpPr/>
          <p:nvPr/>
        </p:nvSpPr>
        <p:spPr>
          <a:xfrm>
            <a:off x="7652486" y="2063401"/>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7" name="椭圆 26"/>
          <p:cNvSpPr/>
          <p:nvPr/>
        </p:nvSpPr>
        <p:spPr>
          <a:xfrm>
            <a:off x="7641878" y="3400741"/>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8" name="椭圆 27"/>
          <p:cNvSpPr/>
          <p:nvPr/>
        </p:nvSpPr>
        <p:spPr>
          <a:xfrm>
            <a:off x="7674070" y="4789870"/>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3074" name="Picture 2" descr="Sách Giải] ✓ Bài 7: An toàn khi ở trường - Sách Giải - Học Online Cùng  Sachgiaibaitap.com">
            <a:extLst>
              <a:ext uri="{FF2B5EF4-FFF2-40B4-BE49-F238E27FC236}">
                <a16:creationId xmlns:a16="http://schemas.microsoft.com/office/drawing/2014/main" id="{12E2CA53-6370-FE43-85B1-FC8B8CEB06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338" y="905689"/>
            <a:ext cx="12396676" cy="499010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11929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3"/>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strVal val="#ppt_w+.3"/>
                                          </p:val>
                                        </p:tav>
                                        <p:tav tm="100000">
                                          <p:val>
                                            <p:strVal val="#ppt_w"/>
                                          </p:val>
                                        </p:tav>
                                      </p:tavLst>
                                    </p:anim>
                                    <p:anim calcmode="lin" valueType="num">
                                      <p:cBhvr>
                                        <p:cTn id="13" dur="1000" fill="hold"/>
                                        <p:tgtEl>
                                          <p:spTgt spid="12"/>
                                        </p:tgtEl>
                                        <p:attrNameLst>
                                          <p:attrName>ppt_h</p:attrName>
                                        </p:attrNameLst>
                                      </p:cBhvr>
                                      <p:tavLst>
                                        <p:tav tm="0">
                                          <p:val>
                                            <p:strVal val="#ppt_h"/>
                                          </p:val>
                                        </p:tav>
                                        <p:tav tm="100000">
                                          <p:val>
                                            <p:strVal val="#ppt_h"/>
                                          </p:val>
                                        </p:tav>
                                      </p:tavLst>
                                    </p:anim>
                                    <p:animEffect transition="in" filter="fade">
                                      <p:cBhvr>
                                        <p:cTn id="14" dur="1000"/>
                                        <p:tgtEl>
                                          <p:spTgt spid="12"/>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1000" fill="hold"/>
                                        <p:tgtEl>
                                          <p:spTgt spid="16"/>
                                        </p:tgtEl>
                                        <p:attrNameLst>
                                          <p:attrName>ppt_w</p:attrName>
                                        </p:attrNameLst>
                                      </p:cBhvr>
                                      <p:tavLst>
                                        <p:tav tm="0">
                                          <p:val>
                                            <p:strVal val="#ppt_w+.3"/>
                                          </p:val>
                                        </p:tav>
                                        <p:tav tm="100000">
                                          <p:val>
                                            <p:strVal val="#ppt_w"/>
                                          </p:val>
                                        </p:tav>
                                      </p:tavLst>
                                    </p:anim>
                                    <p:anim calcmode="lin" valueType="num">
                                      <p:cBhvr>
                                        <p:cTn id="18" dur="1000" fill="hold"/>
                                        <p:tgtEl>
                                          <p:spTgt spid="16"/>
                                        </p:tgtEl>
                                        <p:attrNameLst>
                                          <p:attrName>ppt_h</p:attrName>
                                        </p:attrNameLst>
                                      </p:cBhvr>
                                      <p:tavLst>
                                        <p:tav tm="0">
                                          <p:val>
                                            <p:strVal val="#ppt_h"/>
                                          </p:val>
                                        </p:tav>
                                        <p:tav tm="100000">
                                          <p:val>
                                            <p:strVal val="#ppt_h"/>
                                          </p:val>
                                        </p:tav>
                                      </p:tavLst>
                                    </p:anim>
                                    <p:animEffect transition="in" filter="fade">
                                      <p:cBhvr>
                                        <p:cTn id="19" dur="1000"/>
                                        <p:tgtEl>
                                          <p:spTgt spid="16"/>
                                        </p:tgtEl>
                                      </p:cBhvr>
                                    </p:animEffect>
                                  </p:childTnLst>
                                </p:cTn>
                              </p:par>
                              <p:par>
                                <p:cTn id="20" presetID="50" presetClass="entr" presetSubtype="0" decel="10000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1000" fill="hold"/>
                                        <p:tgtEl>
                                          <p:spTgt spid="23"/>
                                        </p:tgtEl>
                                        <p:attrNameLst>
                                          <p:attrName>ppt_w</p:attrName>
                                        </p:attrNameLst>
                                      </p:cBhvr>
                                      <p:tavLst>
                                        <p:tav tm="0">
                                          <p:val>
                                            <p:strVal val="#ppt_w+.3"/>
                                          </p:val>
                                        </p:tav>
                                        <p:tav tm="100000">
                                          <p:val>
                                            <p:strVal val="#ppt_w"/>
                                          </p:val>
                                        </p:tav>
                                      </p:tavLst>
                                    </p:anim>
                                    <p:anim calcmode="lin" valueType="num">
                                      <p:cBhvr>
                                        <p:cTn id="23" dur="1000" fill="hold"/>
                                        <p:tgtEl>
                                          <p:spTgt spid="23"/>
                                        </p:tgtEl>
                                        <p:attrNameLst>
                                          <p:attrName>ppt_h</p:attrName>
                                        </p:attrNameLst>
                                      </p:cBhvr>
                                      <p:tavLst>
                                        <p:tav tm="0">
                                          <p:val>
                                            <p:strVal val="#ppt_h"/>
                                          </p:val>
                                        </p:tav>
                                        <p:tav tm="100000">
                                          <p:val>
                                            <p:strVal val="#ppt_h"/>
                                          </p:val>
                                        </p:tav>
                                      </p:tavLst>
                                    </p:anim>
                                    <p:animEffect transition="in" filter="fade">
                                      <p:cBhvr>
                                        <p:cTn id="24" dur="1000"/>
                                        <p:tgtEl>
                                          <p:spTgt spid="23"/>
                                        </p:tgtEl>
                                      </p:cBhvr>
                                    </p:animEffect>
                                  </p:childTnLst>
                                </p:cTn>
                              </p:par>
                              <p:par>
                                <p:cTn id="25" presetID="50" presetClass="entr" presetSubtype="0" decel="10000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1000" fill="hold"/>
                                        <p:tgtEl>
                                          <p:spTgt spid="24"/>
                                        </p:tgtEl>
                                        <p:attrNameLst>
                                          <p:attrName>ppt_w</p:attrName>
                                        </p:attrNameLst>
                                      </p:cBhvr>
                                      <p:tavLst>
                                        <p:tav tm="0">
                                          <p:val>
                                            <p:strVal val="#ppt_w+.3"/>
                                          </p:val>
                                        </p:tav>
                                        <p:tav tm="100000">
                                          <p:val>
                                            <p:strVal val="#ppt_w"/>
                                          </p:val>
                                        </p:tav>
                                      </p:tavLst>
                                    </p:anim>
                                    <p:anim calcmode="lin" valueType="num">
                                      <p:cBhvr>
                                        <p:cTn id="28" dur="1000" fill="hold"/>
                                        <p:tgtEl>
                                          <p:spTgt spid="24"/>
                                        </p:tgtEl>
                                        <p:attrNameLst>
                                          <p:attrName>ppt_h</p:attrName>
                                        </p:attrNameLst>
                                      </p:cBhvr>
                                      <p:tavLst>
                                        <p:tav tm="0">
                                          <p:val>
                                            <p:strVal val="#ppt_h"/>
                                          </p:val>
                                        </p:tav>
                                        <p:tav tm="100000">
                                          <p:val>
                                            <p:strVal val="#ppt_h"/>
                                          </p:val>
                                        </p:tav>
                                      </p:tavLst>
                                    </p:anim>
                                    <p:animEffect transition="in" filter="fade">
                                      <p:cBhvr>
                                        <p:cTn id="29" dur="1000"/>
                                        <p:tgtEl>
                                          <p:spTgt spid="24"/>
                                        </p:tgtEl>
                                      </p:cBhvr>
                                    </p:animEffect>
                                  </p:childTnLst>
                                </p:cTn>
                              </p:par>
                              <p:par>
                                <p:cTn id="30" presetID="50" presetClass="entr" presetSubtype="0" decel="100000"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1000" fill="hold"/>
                                        <p:tgtEl>
                                          <p:spTgt spid="25"/>
                                        </p:tgtEl>
                                        <p:attrNameLst>
                                          <p:attrName>ppt_w</p:attrName>
                                        </p:attrNameLst>
                                      </p:cBhvr>
                                      <p:tavLst>
                                        <p:tav tm="0">
                                          <p:val>
                                            <p:strVal val="#ppt_w+.3"/>
                                          </p:val>
                                        </p:tav>
                                        <p:tav tm="100000">
                                          <p:val>
                                            <p:strVal val="#ppt_w"/>
                                          </p:val>
                                        </p:tav>
                                      </p:tavLst>
                                    </p:anim>
                                    <p:anim calcmode="lin" valueType="num">
                                      <p:cBhvr>
                                        <p:cTn id="33" dur="1000" fill="hold"/>
                                        <p:tgtEl>
                                          <p:spTgt spid="25"/>
                                        </p:tgtEl>
                                        <p:attrNameLst>
                                          <p:attrName>ppt_h</p:attrName>
                                        </p:attrNameLst>
                                      </p:cBhvr>
                                      <p:tavLst>
                                        <p:tav tm="0">
                                          <p:val>
                                            <p:strVal val="#ppt_h"/>
                                          </p:val>
                                        </p:tav>
                                        <p:tav tm="100000">
                                          <p:val>
                                            <p:strVal val="#ppt_h"/>
                                          </p:val>
                                        </p:tav>
                                      </p:tavLst>
                                    </p:anim>
                                    <p:animEffect transition="in" filter="fade">
                                      <p:cBhvr>
                                        <p:cTn id="34" dur="1000"/>
                                        <p:tgtEl>
                                          <p:spTgt spid="25"/>
                                        </p:tgtEl>
                                      </p:cBhvr>
                                    </p:animEffect>
                                  </p:childTnLst>
                                </p:cTn>
                              </p:par>
                              <p:par>
                                <p:cTn id="35" presetID="50" presetClass="entr" presetSubtype="0" decel="10000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1000" fill="hold"/>
                                        <p:tgtEl>
                                          <p:spTgt spid="13"/>
                                        </p:tgtEl>
                                        <p:attrNameLst>
                                          <p:attrName>ppt_w</p:attrName>
                                        </p:attrNameLst>
                                      </p:cBhvr>
                                      <p:tavLst>
                                        <p:tav tm="0">
                                          <p:val>
                                            <p:strVal val="#ppt_w+.3"/>
                                          </p:val>
                                        </p:tav>
                                        <p:tav tm="100000">
                                          <p:val>
                                            <p:strVal val="#ppt_w"/>
                                          </p:val>
                                        </p:tav>
                                      </p:tavLst>
                                    </p:anim>
                                    <p:anim calcmode="lin" valueType="num">
                                      <p:cBhvr>
                                        <p:cTn id="38" dur="1000" fill="hold"/>
                                        <p:tgtEl>
                                          <p:spTgt spid="13"/>
                                        </p:tgtEl>
                                        <p:attrNameLst>
                                          <p:attrName>ppt_h</p:attrName>
                                        </p:attrNameLst>
                                      </p:cBhvr>
                                      <p:tavLst>
                                        <p:tav tm="0">
                                          <p:val>
                                            <p:strVal val="#ppt_h"/>
                                          </p:val>
                                        </p:tav>
                                        <p:tav tm="100000">
                                          <p:val>
                                            <p:strVal val="#ppt_h"/>
                                          </p:val>
                                        </p:tav>
                                      </p:tavLst>
                                    </p:anim>
                                    <p:animEffect transition="in" filter="fade">
                                      <p:cBhvr>
                                        <p:cTn id="39" dur="1000"/>
                                        <p:tgtEl>
                                          <p:spTgt spid="13"/>
                                        </p:tgtEl>
                                      </p:cBhvr>
                                    </p:animEffect>
                                  </p:childTnLst>
                                </p:cTn>
                              </p:par>
                              <p:par>
                                <p:cTn id="40" presetID="50" presetClass="entr" presetSubtype="0" decel="10000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1000" fill="hold"/>
                                        <p:tgtEl>
                                          <p:spTgt spid="14"/>
                                        </p:tgtEl>
                                        <p:attrNameLst>
                                          <p:attrName>ppt_w</p:attrName>
                                        </p:attrNameLst>
                                      </p:cBhvr>
                                      <p:tavLst>
                                        <p:tav tm="0">
                                          <p:val>
                                            <p:strVal val="#ppt_w+.3"/>
                                          </p:val>
                                        </p:tav>
                                        <p:tav tm="100000">
                                          <p:val>
                                            <p:strVal val="#ppt_w"/>
                                          </p:val>
                                        </p:tav>
                                      </p:tavLst>
                                    </p:anim>
                                    <p:anim calcmode="lin" valueType="num">
                                      <p:cBhvr>
                                        <p:cTn id="43" dur="1000" fill="hold"/>
                                        <p:tgtEl>
                                          <p:spTgt spid="14"/>
                                        </p:tgtEl>
                                        <p:attrNameLst>
                                          <p:attrName>ppt_h</p:attrName>
                                        </p:attrNameLst>
                                      </p:cBhvr>
                                      <p:tavLst>
                                        <p:tav tm="0">
                                          <p:val>
                                            <p:strVal val="#ppt_h"/>
                                          </p:val>
                                        </p:tav>
                                        <p:tav tm="100000">
                                          <p:val>
                                            <p:strVal val="#ppt_h"/>
                                          </p:val>
                                        </p:tav>
                                      </p:tavLst>
                                    </p:anim>
                                    <p:animEffect transition="in" filter="fade">
                                      <p:cBhvr>
                                        <p:cTn id="44" dur="1000"/>
                                        <p:tgtEl>
                                          <p:spTgt spid="14"/>
                                        </p:tgtEl>
                                      </p:cBhvr>
                                    </p:animEffect>
                                  </p:childTnLst>
                                </p:cTn>
                              </p:par>
                              <p:par>
                                <p:cTn id="45" presetID="50" presetClass="entr" presetSubtype="0" decel="10000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p:cTn id="47" dur="1000" fill="hold"/>
                                        <p:tgtEl>
                                          <p:spTgt spid="15"/>
                                        </p:tgtEl>
                                        <p:attrNameLst>
                                          <p:attrName>ppt_w</p:attrName>
                                        </p:attrNameLst>
                                      </p:cBhvr>
                                      <p:tavLst>
                                        <p:tav tm="0">
                                          <p:val>
                                            <p:strVal val="#ppt_w+.3"/>
                                          </p:val>
                                        </p:tav>
                                        <p:tav tm="100000">
                                          <p:val>
                                            <p:strVal val="#ppt_w"/>
                                          </p:val>
                                        </p:tav>
                                      </p:tavLst>
                                    </p:anim>
                                    <p:anim calcmode="lin" valueType="num">
                                      <p:cBhvr>
                                        <p:cTn id="48" dur="1000" fill="hold"/>
                                        <p:tgtEl>
                                          <p:spTgt spid="15"/>
                                        </p:tgtEl>
                                        <p:attrNameLst>
                                          <p:attrName>ppt_h</p:attrName>
                                        </p:attrNameLst>
                                      </p:cBhvr>
                                      <p:tavLst>
                                        <p:tav tm="0">
                                          <p:val>
                                            <p:strVal val="#ppt_h"/>
                                          </p:val>
                                        </p:tav>
                                        <p:tav tm="100000">
                                          <p:val>
                                            <p:strVal val="#ppt_h"/>
                                          </p:val>
                                        </p:tav>
                                      </p:tavLst>
                                    </p:anim>
                                    <p:animEffect transition="in" filter="fade">
                                      <p:cBhvr>
                                        <p:cTn id="49" dur="1000"/>
                                        <p:tgtEl>
                                          <p:spTgt spid="15"/>
                                        </p:tgtEl>
                                      </p:cBhvr>
                                    </p:animEffect>
                                  </p:childTnLst>
                                </p:cTn>
                              </p:par>
                              <p:par>
                                <p:cTn id="50" presetID="50" presetClass="entr" presetSubtype="0" decel="100000" fill="hold" grpId="0" nodeType="withEffect">
                                  <p:stCondLst>
                                    <p:cond delay="0"/>
                                  </p:stCondLst>
                                  <p:childTnLst>
                                    <p:set>
                                      <p:cBhvr>
                                        <p:cTn id="51" dur="1" fill="hold">
                                          <p:stCondLst>
                                            <p:cond delay="0"/>
                                          </p:stCondLst>
                                        </p:cTn>
                                        <p:tgtEl>
                                          <p:spTgt spid="26"/>
                                        </p:tgtEl>
                                        <p:attrNameLst>
                                          <p:attrName>style.visibility</p:attrName>
                                        </p:attrNameLst>
                                      </p:cBhvr>
                                      <p:to>
                                        <p:strVal val="visible"/>
                                      </p:to>
                                    </p:set>
                                    <p:anim calcmode="lin" valueType="num">
                                      <p:cBhvr>
                                        <p:cTn id="52" dur="1000" fill="hold"/>
                                        <p:tgtEl>
                                          <p:spTgt spid="26"/>
                                        </p:tgtEl>
                                        <p:attrNameLst>
                                          <p:attrName>ppt_w</p:attrName>
                                        </p:attrNameLst>
                                      </p:cBhvr>
                                      <p:tavLst>
                                        <p:tav tm="0">
                                          <p:val>
                                            <p:strVal val="#ppt_w+.3"/>
                                          </p:val>
                                        </p:tav>
                                        <p:tav tm="100000">
                                          <p:val>
                                            <p:strVal val="#ppt_w"/>
                                          </p:val>
                                        </p:tav>
                                      </p:tavLst>
                                    </p:anim>
                                    <p:anim calcmode="lin" valueType="num">
                                      <p:cBhvr>
                                        <p:cTn id="53" dur="1000" fill="hold"/>
                                        <p:tgtEl>
                                          <p:spTgt spid="26"/>
                                        </p:tgtEl>
                                        <p:attrNameLst>
                                          <p:attrName>ppt_h</p:attrName>
                                        </p:attrNameLst>
                                      </p:cBhvr>
                                      <p:tavLst>
                                        <p:tav tm="0">
                                          <p:val>
                                            <p:strVal val="#ppt_h"/>
                                          </p:val>
                                        </p:tav>
                                        <p:tav tm="100000">
                                          <p:val>
                                            <p:strVal val="#ppt_h"/>
                                          </p:val>
                                        </p:tav>
                                      </p:tavLst>
                                    </p:anim>
                                    <p:animEffect transition="in" filter="fade">
                                      <p:cBhvr>
                                        <p:cTn id="54" dur="1000"/>
                                        <p:tgtEl>
                                          <p:spTgt spid="26"/>
                                        </p:tgtEl>
                                      </p:cBhvr>
                                    </p:animEffect>
                                  </p:childTnLst>
                                </p:cTn>
                              </p:par>
                              <p:par>
                                <p:cTn id="55" presetID="50" presetClass="entr" presetSubtype="0" decel="100000"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anim calcmode="lin" valueType="num">
                                      <p:cBhvr>
                                        <p:cTn id="57" dur="1000" fill="hold"/>
                                        <p:tgtEl>
                                          <p:spTgt spid="27"/>
                                        </p:tgtEl>
                                        <p:attrNameLst>
                                          <p:attrName>ppt_w</p:attrName>
                                        </p:attrNameLst>
                                      </p:cBhvr>
                                      <p:tavLst>
                                        <p:tav tm="0">
                                          <p:val>
                                            <p:strVal val="#ppt_w+.3"/>
                                          </p:val>
                                        </p:tav>
                                        <p:tav tm="100000">
                                          <p:val>
                                            <p:strVal val="#ppt_w"/>
                                          </p:val>
                                        </p:tav>
                                      </p:tavLst>
                                    </p:anim>
                                    <p:anim calcmode="lin" valueType="num">
                                      <p:cBhvr>
                                        <p:cTn id="58" dur="1000" fill="hold"/>
                                        <p:tgtEl>
                                          <p:spTgt spid="27"/>
                                        </p:tgtEl>
                                        <p:attrNameLst>
                                          <p:attrName>ppt_h</p:attrName>
                                        </p:attrNameLst>
                                      </p:cBhvr>
                                      <p:tavLst>
                                        <p:tav tm="0">
                                          <p:val>
                                            <p:strVal val="#ppt_h"/>
                                          </p:val>
                                        </p:tav>
                                        <p:tav tm="100000">
                                          <p:val>
                                            <p:strVal val="#ppt_h"/>
                                          </p:val>
                                        </p:tav>
                                      </p:tavLst>
                                    </p:anim>
                                    <p:animEffect transition="in" filter="fade">
                                      <p:cBhvr>
                                        <p:cTn id="59" dur="1000"/>
                                        <p:tgtEl>
                                          <p:spTgt spid="27"/>
                                        </p:tgtEl>
                                      </p:cBhvr>
                                    </p:animEffect>
                                  </p:childTnLst>
                                </p:cTn>
                              </p:par>
                              <p:par>
                                <p:cTn id="60" presetID="50" presetClass="entr" presetSubtype="0" decel="100000" fill="hold" grpId="0" nodeType="withEffect">
                                  <p:stCondLst>
                                    <p:cond delay="0"/>
                                  </p:stCondLst>
                                  <p:childTnLst>
                                    <p:set>
                                      <p:cBhvr>
                                        <p:cTn id="61" dur="1" fill="hold">
                                          <p:stCondLst>
                                            <p:cond delay="0"/>
                                          </p:stCondLst>
                                        </p:cTn>
                                        <p:tgtEl>
                                          <p:spTgt spid="28"/>
                                        </p:tgtEl>
                                        <p:attrNameLst>
                                          <p:attrName>style.visibility</p:attrName>
                                        </p:attrNameLst>
                                      </p:cBhvr>
                                      <p:to>
                                        <p:strVal val="visible"/>
                                      </p:to>
                                    </p:set>
                                    <p:anim calcmode="lin" valueType="num">
                                      <p:cBhvr>
                                        <p:cTn id="62" dur="1000" fill="hold"/>
                                        <p:tgtEl>
                                          <p:spTgt spid="28"/>
                                        </p:tgtEl>
                                        <p:attrNameLst>
                                          <p:attrName>ppt_w</p:attrName>
                                        </p:attrNameLst>
                                      </p:cBhvr>
                                      <p:tavLst>
                                        <p:tav tm="0">
                                          <p:val>
                                            <p:strVal val="#ppt_w+.3"/>
                                          </p:val>
                                        </p:tav>
                                        <p:tav tm="100000">
                                          <p:val>
                                            <p:strVal val="#ppt_w"/>
                                          </p:val>
                                        </p:tav>
                                      </p:tavLst>
                                    </p:anim>
                                    <p:anim calcmode="lin" valueType="num">
                                      <p:cBhvr>
                                        <p:cTn id="63" dur="1000" fill="hold"/>
                                        <p:tgtEl>
                                          <p:spTgt spid="28"/>
                                        </p:tgtEl>
                                        <p:attrNameLst>
                                          <p:attrName>ppt_h</p:attrName>
                                        </p:attrNameLst>
                                      </p:cBhvr>
                                      <p:tavLst>
                                        <p:tav tm="0">
                                          <p:val>
                                            <p:strVal val="#ppt_h"/>
                                          </p:val>
                                        </p:tav>
                                        <p:tav tm="100000">
                                          <p:val>
                                            <p:strVal val="#ppt_h"/>
                                          </p:val>
                                        </p:tav>
                                      </p:tavLst>
                                    </p:anim>
                                    <p:animEffect transition="in" filter="fade">
                                      <p:cBhvr>
                                        <p:cTn id="64"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23" grpId="0" animBg="1"/>
      <p:bldP spid="24" grpId="0" animBg="1"/>
      <p:bldP spid="25" grpId="0" animBg="1"/>
      <p:bldP spid="26" grpId="0" animBg="1"/>
      <p:bldP spid="27" grpId="0" animBg="1"/>
      <p:bldP spid="28"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l="14737" t="4758" r="34559" b="11319"/>
          <a:stretch/>
        </p:blipFill>
        <p:spPr>
          <a:xfrm>
            <a:off x="0" y="7886"/>
            <a:ext cx="12192001" cy="6858000"/>
          </a:xfrm>
          <a:prstGeom prst="rect">
            <a:avLst/>
          </a:prstGeom>
        </p:spPr>
      </p:pic>
      <p:sp>
        <p:nvSpPr>
          <p:cNvPr id="11" name="Freeform 34"/>
          <p:cNvSpPr>
            <a:spLocks noEditPoints="1"/>
          </p:cNvSpPr>
          <p:nvPr/>
        </p:nvSpPr>
        <p:spPr bwMode="auto">
          <a:xfrm>
            <a:off x="914537" y="1919136"/>
            <a:ext cx="514226" cy="441710"/>
          </a:xfrm>
          <a:custGeom>
            <a:avLst/>
            <a:gdLst>
              <a:gd name="T0" fmla="*/ 35 w 144"/>
              <a:gd name="T1" fmla="*/ 17 h 132"/>
              <a:gd name="T2" fmla="*/ 109 w 144"/>
              <a:gd name="T3" fmla="*/ 17 h 132"/>
              <a:gd name="T4" fmla="*/ 117 w 144"/>
              <a:gd name="T5" fmla="*/ 9 h 132"/>
              <a:gd name="T6" fmla="*/ 109 w 144"/>
              <a:gd name="T7" fmla="*/ 0 h 132"/>
              <a:gd name="T8" fmla="*/ 35 w 144"/>
              <a:gd name="T9" fmla="*/ 0 h 132"/>
              <a:gd name="T10" fmla="*/ 27 w 144"/>
              <a:gd name="T11" fmla="*/ 9 h 132"/>
              <a:gd name="T12" fmla="*/ 35 w 144"/>
              <a:gd name="T13" fmla="*/ 17 h 132"/>
              <a:gd name="T14" fmla="*/ 109 w 144"/>
              <a:gd name="T15" fmla="*/ 25 h 132"/>
              <a:gd name="T16" fmla="*/ 109 w 144"/>
              <a:gd name="T17" fmla="*/ 25 h 132"/>
              <a:gd name="T18" fmla="*/ 35 w 144"/>
              <a:gd name="T19" fmla="*/ 25 h 132"/>
              <a:gd name="T20" fmla="*/ 35 w 144"/>
              <a:gd name="T21" fmla="*/ 25 h 132"/>
              <a:gd name="T22" fmla="*/ 16 w 144"/>
              <a:gd name="T23" fmla="*/ 67 h 132"/>
              <a:gd name="T24" fmla="*/ 52 w 144"/>
              <a:gd name="T25" fmla="*/ 93 h 132"/>
              <a:gd name="T26" fmla="*/ 64 w 144"/>
              <a:gd name="T27" fmla="*/ 107 h 132"/>
              <a:gd name="T28" fmla="*/ 64 w 144"/>
              <a:gd name="T29" fmla="*/ 116 h 132"/>
              <a:gd name="T30" fmla="*/ 66 w 144"/>
              <a:gd name="T31" fmla="*/ 117 h 132"/>
              <a:gd name="T32" fmla="*/ 64 w 144"/>
              <a:gd name="T33" fmla="*/ 120 h 132"/>
              <a:gd name="T34" fmla="*/ 47 w 144"/>
              <a:gd name="T35" fmla="*/ 120 h 132"/>
              <a:gd name="T36" fmla="*/ 39 w 144"/>
              <a:gd name="T37" fmla="*/ 128 h 132"/>
              <a:gd name="T38" fmla="*/ 39 w 144"/>
              <a:gd name="T39" fmla="*/ 132 h 132"/>
              <a:gd name="T40" fmla="*/ 105 w 144"/>
              <a:gd name="T41" fmla="*/ 132 h 132"/>
              <a:gd name="T42" fmla="*/ 105 w 144"/>
              <a:gd name="T43" fmla="*/ 128 h 132"/>
              <a:gd name="T44" fmla="*/ 97 w 144"/>
              <a:gd name="T45" fmla="*/ 120 h 132"/>
              <a:gd name="T46" fmla="*/ 80 w 144"/>
              <a:gd name="T47" fmla="*/ 120 h 132"/>
              <a:gd name="T48" fmla="*/ 78 w 144"/>
              <a:gd name="T49" fmla="*/ 117 h 132"/>
              <a:gd name="T50" fmla="*/ 80 w 144"/>
              <a:gd name="T51" fmla="*/ 116 h 132"/>
              <a:gd name="T52" fmla="*/ 80 w 144"/>
              <a:gd name="T53" fmla="*/ 107 h 132"/>
              <a:gd name="T54" fmla="*/ 92 w 144"/>
              <a:gd name="T55" fmla="*/ 93 h 132"/>
              <a:gd name="T56" fmla="*/ 127 w 144"/>
              <a:gd name="T57" fmla="*/ 67 h 132"/>
              <a:gd name="T58" fmla="*/ 109 w 144"/>
              <a:gd name="T59" fmla="*/ 25 h 132"/>
              <a:gd name="T60" fmla="*/ 24 w 144"/>
              <a:gd name="T61" fmla="*/ 63 h 132"/>
              <a:gd name="T62" fmla="*/ 37 w 144"/>
              <a:gd name="T63" fmla="*/ 37 h 132"/>
              <a:gd name="T64" fmla="*/ 48 w 144"/>
              <a:gd name="T65" fmla="*/ 84 h 132"/>
              <a:gd name="T66" fmla="*/ 24 w 144"/>
              <a:gd name="T67" fmla="*/ 63 h 132"/>
              <a:gd name="T68" fmla="*/ 47 w 144"/>
              <a:gd name="T69" fmla="*/ 37 h 132"/>
              <a:gd name="T70" fmla="*/ 60 w 144"/>
              <a:gd name="T71" fmla="*/ 37 h 132"/>
              <a:gd name="T72" fmla="*/ 64 w 144"/>
              <a:gd name="T73" fmla="*/ 99 h 132"/>
              <a:gd name="T74" fmla="*/ 47 w 144"/>
              <a:gd name="T75" fmla="*/ 37 h 132"/>
              <a:gd name="T76" fmla="*/ 120 w 144"/>
              <a:gd name="T77" fmla="*/ 63 h 132"/>
              <a:gd name="T78" fmla="*/ 96 w 144"/>
              <a:gd name="T79" fmla="*/ 84 h 132"/>
              <a:gd name="T80" fmla="*/ 107 w 144"/>
              <a:gd name="T81" fmla="*/ 37 h 132"/>
              <a:gd name="T82" fmla="*/ 120 w 144"/>
              <a:gd name="T83" fmla="*/ 6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 h="132">
                <a:moveTo>
                  <a:pt x="35" y="17"/>
                </a:moveTo>
                <a:cubicBezTo>
                  <a:pt x="109" y="17"/>
                  <a:pt x="109" y="17"/>
                  <a:pt x="109" y="17"/>
                </a:cubicBezTo>
                <a:cubicBezTo>
                  <a:pt x="113" y="17"/>
                  <a:pt x="117" y="13"/>
                  <a:pt x="117" y="9"/>
                </a:cubicBezTo>
                <a:cubicBezTo>
                  <a:pt x="117" y="4"/>
                  <a:pt x="113" y="0"/>
                  <a:pt x="109" y="0"/>
                </a:cubicBezTo>
                <a:cubicBezTo>
                  <a:pt x="35" y="0"/>
                  <a:pt x="35" y="0"/>
                  <a:pt x="35" y="0"/>
                </a:cubicBezTo>
                <a:cubicBezTo>
                  <a:pt x="30" y="0"/>
                  <a:pt x="27" y="4"/>
                  <a:pt x="27" y="9"/>
                </a:cubicBezTo>
                <a:cubicBezTo>
                  <a:pt x="27" y="13"/>
                  <a:pt x="30" y="17"/>
                  <a:pt x="35" y="17"/>
                </a:cubicBezTo>
                <a:close/>
                <a:moveTo>
                  <a:pt x="109" y="25"/>
                </a:moveTo>
                <a:cubicBezTo>
                  <a:pt x="109" y="25"/>
                  <a:pt x="109" y="25"/>
                  <a:pt x="109" y="25"/>
                </a:cubicBezTo>
                <a:cubicBezTo>
                  <a:pt x="35" y="25"/>
                  <a:pt x="35" y="25"/>
                  <a:pt x="35" y="25"/>
                </a:cubicBezTo>
                <a:cubicBezTo>
                  <a:pt x="35" y="25"/>
                  <a:pt x="35" y="25"/>
                  <a:pt x="35" y="25"/>
                </a:cubicBezTo>
                <a:cubicBezTo>
                  <a:pt x="19" y="26"/>
                  <a:pt x="0" y="32"/>
                  <a:pt x="16" y="67"/>
                </a:cubicBezTo>
                <a:cubicBezTo>
                  <a:pt x="27" y="90"/>
                  <a:pt x="43" y="92"/>
                  <a:pt x="52" y="93"/>
                </a:cubicBezTo>
                <a:cubicBezTo>
                  <a:pt x="55" y="102"/>
                  <a:pt x="59" y="107"/>
                  <a:pt x="64" y="107"/>
                </a:cubicBezTo>
                <a:cubicBezTo>
                  <a:pt x="64" y="112"/>
                  <a:pt x="64" y="116"/>
                  <a:pt x="64" y="116"/>
                </a:cubicBezTo>
                <a:cubicBezTo>
                  <a:pt x="66" y="117"/>
                  <a:pt x="66" y="117"/>
                  <a:pt x="66" y="117"/>
                </a:cubicBezTo>
                <a:cubicBezTo>
                  <a:pt x="64" y="120"/>
                  <a:pt x="64" y="120"/>
                  <a:pt x="64" y="120"/>
                </a:cubicBezTo>
                <a:cubicBezTo>
                  <a:pt x="47" y="120"/>
                  <a:pt x="47" y="120"/>
                  <a:pt x="47" y="120"/>
                </a:cubicBezTo>
                <a:cubicBezTo>
                  <a:pt x="47" y="120"/>
                  <a:pt x="39" y="120"/>
                  <a:pt x="39" y="128"/>
                </a:cubicBezTo>
                <a:cubicBezTo>
                  <a:pt x="39" y="132"/>
                  <a:pt x="39" y="132"/>
                  <a:pt x="39" y="132"/>
                </a:cubicBezTo>
                <a:cubicBezTo>
                  <a:pt x="105" y="132"/>
                  <a:pt x="105" y="132"/>
                  <a:pt x="105" y="132"/>
                </a:cubicBezTo>
                <a:cubicBezTo>
                  <a:pt x="105" y="132"/>
                  <a:pt x="105" y="132"/>
                  <a:pt x="105" y="128"/>
                </a:cubicBezTo>
                <a:cubicBezTo>
                  <a:pt x="105" y="120"/>
                  <a:pt x="97" y="120"/>
                  <a:pt x="97" y="120"/>
                </a:cubicBezTo>
                <a:cubicBezTo>
                  <a:pt x="80" y="120"/>
                  <a:pt x="80" y="120"/>
                  <a:pt x="80" y="120"/>
                </a:cubicBezTo>
                <a:cubicBezTo>
                  <a:pt x="78" y="117"/>
                  <a:pt x="78" y="117"/>
                  <a:pt x="78" y="117"/>
                </a:cubicBezTo>
                <a:cubicBezTo>
                  <a:pt x="80" y="116"/>
                  <a:pt x="80" y="116"/>
                  <a:pt x="80" y="116"/>
                </a:cubicBezTo>
                <a:cubicBezTo>
                  <a:pt x="80" y="116"/>
                  <a:pt x="80" y="112"/>
                  <a:pt x="80" y="107"/>
                </a:cubicBezTo>
                <a:cubicBezTo>
                  <a:pt x="84" y="107"/>
                  <a:pt x="88" y="102"/>
                  <a:pt x="92" y="93"/>
                </a:cubicBezTo>
                <a:cubicBezTo>
                  <a:pt x="101" y="92"/>
                  <a:pt x="116" y="90"/>
                  <a:pt x="127" y="67"/>
                </a:cubicBezTo>
                <a:cubicBezTo>
                  <a:pt x="144" y="32"/>
                  <a:pt x="125" y="26"/>
                  <a:pt x="109" y="25"/>
                </a:cubicBezTo>
                <a:close/>
                <a:moveTo>
                  <a:pt x="24" y="63"/>
                </a:moveTo>
                <a:cubicBezTo>
                  <a:pt x="14" y="40"/>
                  <a:pt x="26" y="37"/>
                  <a:pt x="37" y="37"/>
                </a:cubicBezTo>
                <a:cubicBezTo>
                  <a:pt x="39" y="49"/>
                  <a:pt x="43" y="68"/>
                  <a:pt x="48" y="84"/>
                </a:cubicBezTo>
                <a:cubicBezTo>
                  <a:pt x="41" y="82"/>
                  <a:pt x="31" y="79"/>
                  <a:pt x="24" y="63"/>
                </a:cubicBezTo>
                <a:close/>
                <a:moveTo>
                  <a:pt x="47" y="37"/>
                </a:moveTo>
                <a:cubicBezTo>
                  <a:pt x="47" y="37"/>
                  <a:pt x="55" y="37"/>
                  <a:pt x="60" y="37"/>
                </a:cubicBezTo>
                <a:cubicBezTo>
                  <a:pt x="60" y="66"/>
                  <a:pt x="60" y="74"/>
                  <a:pt x="64" y="99"/>
                </a:cubicBezTo>
                <a:cubicBezTo>
                  <a:pt x="51" y="74"/>
                  <a:pt x="47" y="37"/>
                  <a:pt x="47" y="37"/>
                </a:cubicBezTo>
                <a:close/>
                <a:moveTo>
                  <a:pt x="120" y="63"/>
                </a:moveTo>
                <a:cubicBezTo>
                  <a:pt x="113" y="79"/>
                  <a:pt x="102" y="82"/>
                  <a:pt x="96" y="84"/>
                </a:cubicBezTo>
                <a:cubicBezTo>
                  <a:pt x="101" y="68"/>
                  <a:pt x="105" y="49"/>
                  <a:pt x="107" y="37"/>
                </a:cubicBezTo>
                <a:cubicBezTo>
                  <a:pt x="118" y="37"/>
                  <a:pt x="130" y="40"/>
                  <a:pt x="120" y="63"/>
                </a:cubicBezTo>
                <a:close/>
              </a:path>
            </a:pathLst>
          </a:custGeom>
          <a:solidFill>
            <a:srgbClr val="FF92A9"/>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49"/>
          <p:cNvSpPr/>
          <p:nvPr/>
        </p:nvSpPr>
        <p:spPr bwMode="auto">
          <a:xfrm>
            <a:off x="950667" y="3316002"/>
            <a:ext cx="379576" cy="454459"/>
          </a:xfrm>
          <a:custGeom>
            <a:avLst/>
            <a:gdLst>
              <a:gd name="T0" fmla="*/ 107 w 111"/>
              <a:gd name="T1" fmla="*/ 44 h 133"/>
              <a:gd name="T2" fmla="*/ 101 w 111"/>
              <a:gd name="T3" fmla="*/ 34 h 133"/>
              <a:gd name="T4" fmla="*/ 98 w 111"/>
              <a:gd name="T5" fmla="*/ 31 h 133"/>
              <a:gd name="T6" fmla="*/ 96 w 111"/>
              <a:gd name="T7" fmla="*/ 29 h 133"/>
              <a:gd name="T8" fmla="*/ 90 w 111"/>
              <a:gd name="T9" fmla="*/ 24 h 133"/>
              <a:gd name="T10" fmla="*/ 0 w 111"/>
              <a:gd name="T11" fmla="*/ 20 h 133"/>
              <a:gd name="T12" fmla="*/ 39 w 111"/>
              <a:gd name="T13" fmla="*/ 82 h 133"/>
              <a:gd name="T14" fmla="*/ 42 w 111"/>
              <a:gd name="T15" fmla="*/ 86 h 133"/>
              <a:gd name="T16" fmla="*/ 43 w 111"/>
              <a:gd name="T17" fmla="*/ 88 h 133"/>
              <a:gd name="T18" fmla="*/ 45 w 111"/>
              <a:gd name="T19" fmla="*/ 89 h 133"/>
              <a:gd name="T20" fmla="*/ 51 w 111"/>
              <a:gd name="T21" fmla="*/ 94 h 133"/>
              <a:gd name="T22" fmla="*/ 65 w 111"/>
              <a:gd name="T23" fmla="*/ 99 h 133"/>
              <a:gd name="T24" fmla="*/ 93 w 111"/>
              <a:gd name="T25" fmla="*/ 103 h 133"/>
              <a:gd name="T26" fmla="*/ 80 w 111"/>
              <a:gd name="T27" fmla="*/ 72 h 133"/>
              <a:gd name="T28" fmla="*/ 43 w 111"/>
              <a:gd name="T29" fmla="*/ 34 h 133"/>
              <a:gd name="T30" fmla="*/ 101 w 111"/>
              <a:gd name="T31" fmla="*/ 108 h 133"/>
              <a:gd name="T32" fmla="*/ 101 w 111"/>
              <a:gd name="T33" fmla="*/ 108 h 133"/>
              <a:gd name="T34" fmla="*/ 100 w 111"/>
              <a:gd name="T35" fmla="*/ 131 h 133"/>
              <a:gd name="T36" fmla="*/ 102 w 111"/>
              <a:gd name="T37" fmla="*/ 132 h 133"/>
              <a:gd name="T38" fmla="*/ 105 w 111"/>
              <a:gd name="T39" fmla="*/ 132 h 133"/>
              <a:gd name="T40" fmla="*/ 107 w 111"/>
              <a:gd name="T41" fmla="*/ 132 h 133"/>
              <a:gd name="T42" fmla="*/ 109 w 111"/>
              <a:gd name="T43" fmla="*/ 131 h 133"/>
              <a:gd name="T44" fmla="*/ 103 w 111"/>
              <a:gd name="T45" fmla="*/ 97 h 133"/>
              <a:gd name="T46" fmla="*/ 111 w 111"/>
              <a:gd name="T47" fmla="*/ 64 h 133"/>
              <a:gd name="T48" fmla="*/ 107 w 111"/>
              <a:gd name="T49" fmla="*/ 44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1" h="133">
                <a:moveTo>
                  <a:pt x="107" y="44"/>
                </a:moveTo>
                <a:cubicBezTo>
                  <a:pt x="106" y="40"/>
                  <a:pt x="104" y="37"/>
                  <a:pt x="101" y="34"/>
                </a:cubicBezTo>
                <a:cubicBezTo>
                  <a:pt x="100" y="33"/>
                  <a:pt x="99" y="32"/>
                  <a:pt x="98" y="31"/>
                </a:cubicBezTo>
                <a:cubicBezTo>
                  <a:pt x="98" y="30"/>
                  <a:pt x="97" y="29"/>
                  <a:pt x="96" y="29"/>
                </a:cubicBezTo>
                <a:cubicBezTo>
                  <a:pt x="94" y="27"/>
                  <a:pt x="92" y="26"/>
                  <a:pt x="90" y="24"/>
                </a:cubicBezTo>
                <a:cubicBezTo>
                  <a:pt x="49" y="0"/>
                  <a:pt x="28" y="25"/>
                  <a:pt x="0" y="20"/>
                </a:cubicBezTo>
                <a:cubicBezTo>
                  <a:pt x="26" y="31"/>
                  <a:pt x="19" y="58"/>
                  <a:pt x="39" y="82"/>
                </a:cubicBezTo>
                <a:cubicBezTo>
                  <a:pt x="40" y="83"/>
                  <a:pt x="41" y="85"/>
                  <a:pt x="42" y="86"/>
                </a:cubicBezTo>
                <a:cubicBezTo>
                  <a:pt x="42" y="87"/>
                  <a:pt x="43" y="87"/>
                  <a:pt x="43" y="88"/>
                </a:cubicBezTo>
                <a:cubicBezTo>
                  <a:pt x="44" y="88"/>
                  <a:pt x="44" y="89"/>
                  <a:pt x="45" y="89"/>
                </a:cubicBezTo>
                <a:cubicBezTo>
                  <a:pt x="47" y="91"/>
                  <a:pt x="49" y="93"/>
                  <a:pt x="51" y="94"/>
                </a:cubicBezTo>
                <a:cubicBezTo>
                  <a:pt x="55" y="97"/>
                  <a:pt x="60" y="98"/>
                  <a:pt x="65" y="99"/>
                </a:cubicBezTo>
                <a:cubicBezTo>
                  <a:pt x="75" y="101"/>
                  <a:pt x="85" y="101"/>
                  <a:pt x="93" y="103"/>
                </a:cubicBezTo>
                <a:cubicBezTo>
                  <a:pt x="92" y="98"/>
                  <a:pt x="90" y="87"/>
                  <a:pt x="80" y="72"/>
                </a:cubicBezTo>
                <a:cubicBezTo>
                  <a:pt x="54" y="37"/>
                  <a:pt x="54" y="46"/>
                  <a:pt x="43" y="34"/>
                </a:cubicBezTo>
                <a:cubicBezTo>
                  <a:pt x="66" y="38"/>
                  <a:pt x="101" y="89"/>
                  <a:pt x="101" y="108"/>
                </a:cubicBezTo>
                <a:cubicBezTo>
                  <a:pt x="101" y="108"/>
                  <a:pt x="101" y="108"/>
                  <a:pt x="101" y="108"/>
                </a:cubicBezTo>
                <a:cubicBezTo>
                  <a:pt x="103" y="120"/>
                  <a:pt x="100" y="131"/>
                  <a:pt x="100" y="131"/>
                </a:cubicBezTo>
                <a:cubicBezTo>
                  <a:pt x="100" y="131"/>
                  <a:pt x="101" y="132"/>
                  <a:pt x="102" y="132"/>
                </a:cubicBezTo>
                <a:cubicBezTo>
                  <a:pt x="103" y="132"/>
                  <a:pt x="104" y="133"/>
                  <a:pt x="105" y="132"/>
                </a:cubicBezTo>
                <a:cubicBezTo>
                  <a:pt x="106" y="132"/>
                  <a:pt x="106" y="132"/>
                  <a:pt x="107" y="132"/>
                </a:cubicBezTo>
                <a:cubicBezTo>
                  <a:pt x="108" y="132"/>
                  <a:pt x="108" y="131"/>
                  <a:pt x="109" y="131"/>
                </a:cubicBezTo>
                <a:cubicBezTo>
                  <a:pt x="111" y="124"/>
                  <a:pt x="108" y="108"/>
                  <a:pt x="103" y="97"/>
                </a:cubicBezTo>
                <a:cubicBezTo>
                  <a:pt x="106" y="88"/>
                  <a:pt x="111" y="77"/>
                  <a:pt x="111" y="64"/>
                </a:cubicBezTo>
                <a:cubicBezTo>
                  <a:pt x="111" y="57"/>
                  <a:pt x="110" y="51"/>
                  <a:pt x="107" y="44"/>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41"/>
          <p:cNvSpPr>
            <a:spLocks noEditPoints="1"/>
          </p:cNvSpPr>
          <p:nvPr/>
        </p:nvSpPr>
        <p:spPr bwMode="auto">
          <a:xfrm>
            <a:off x="11058572" y="1952224"/>
            <a:ext cx="374465" cy="431698"/>
          </a:xfrm>
          <a:custGeom>
            <a:avLst/>
            <a:gdLst>
              <a:gd name="T0" fmla="*/ 48 w 130"/>
              <a:gd name="T1" fmla="*/ 74 h 137"/>
              <a:gd name="T2" fmla="*/ 61 w 130"/>
              <a:gd name="T3" fmla="*/ 56 h 137"/>
              <a:gd name="T4" fmla="*/ 18 w 130"/>
              <a:gd name="T5" fmla="*/ 0 h 137"/>
              <a:gd name="T6" fmla="*/ 14 w 130"/>
              <a:gd name="T7" fmla="*/ 1 h 137"/>
              <a:gd name="T8" fmla="*/ 22 w 130"/>
              <a:gd name="T9" fmla="*/ 26 h 137"/>
              <a:gd name="T10" fmla="*/ 48 w 130"/>
              <a:gd name="T11" fmla="*/ 74 h 137"/>
              <a:gd name="T12" fmla="*/ 109 w 130"/>
              <a:gd name="T13" fmla="*/ 26 h 137"/>
              <a:gd name="T14" fmla="*/ 117 w 130"/>
              <a:gd name="T15" fmla="*/ 1 h 137"/>
              <a:gd name="T16" fmla="*/ 113 w 130"/>
              <a:gd name="T17" fmla="*/ 0 h 137"/>
              <a:gd name="T18" fmla="*/ 81 w 130"/>
              <a:gd name="T19" fmla="*/ 42 h 137"/>
              <a:gd name="T20" fmla="*/ 81 w 130"/>
              <a:gd name="T21" fmla="*/ 42 h 137"/>
              <a:gd name="T22" fmla="*/ 52 w 130"/>
              <a:gd name="T23" fmla="*/ 82 h 137"/>
              <a:gd name="T24" fmla="*/ 55 w 130"/>
              <a:gd name="T25" fmla="*/ 86 h 137"/>
              <a:gd name="T26" fmla="*/ 44 w 130"/>
              <a:gd name="T27" fmla="*/ 89 h 137"/>
              <a:gd name="T28" fmla="*/ 38 w 130"/>
              <a:gd name="T29" fmla="*/ 86 h 137"/>
              <a:gd name="T30" fmla="*/ 6 w 130"/>
              <a:gd name="T31" fmla="*/ 105 h 137"/>
              <a:gd name="T32" fmla="*/ 17 w 130"/>
              <a:gd name="T33" fmla="*/ 134 h 137"/>
              <a:gd name="T34" fmla="*/ 47 w 130"/>
              <a:gd name="T35" fmla="*/ 116 h 137"/>
              <a:gd name="T36" fmla="*/ 54 w 130"/>
              <a:gd name="T37" fmla="*/ 114 h 137"/>
              <a:gd name="T38" fmla="*/ 62 w 130"/>
              <a:gd name="T39" fmla="*/ 104 h 137"/>
              <a:gd name="T40" fmla="*/ 77 w 130"/>
              <a:gd name="T41" fmla="*/ 83 h 137"/>
              <a:gd name="T42" fmla="*/ 109 w 130"/>
              <a:gd name="T43" fmla="*/ 26 h 137"/>
              <a:gd name="T44" fmla="*/ 40 w 130"/>
              <a:gd name="T45" fmla="*/ 112 h 137"/>
              <a:gd name="T46" fmla="*/ 22 w 130"/>
              <a:gd name="T47" fmla="*/ 125 h 137"/>
              <a:gd name="T48" fmla="*/ 16 w 130"/>
              <a:gd name="T49" fmla="*/ 106 h 137"/>
              <a:gd name="T50" fmla="*/ 35 w 130"/>
              <a:gd name="T51" fmla="*/ 93 h 137"/>
              <a:gd name="T52" fmla="*/ 40 w 130"/>
              <a:gd name="T53" fmla="*/ 112 h 137"/>
              <a:gd name="T54" fmla="*/ 65 w 130"/>
              <a:gd name="T55" fmla="*/ 89 h 137"/>
              <a:gd name="T56" fmla="*/ 61 w 130"/>
              <a:gd name="T57" fmla="*/ 85 h 137"/>
              <a:gd name="T58" fmla="*/ 65 w 130"/>
              <a:gd name="T59" fmla="*/ 81 h 137"/>
              <a:gd name="T60" fmla="*/ 70 w 130"/>
              <a:gd name="T61" fmla="*/ 85 h 137"/>
              <a:gd name="T62" fmla="*/ 65 w 130"/>
              <a:gd name="T63" fmla="*/ 89 h 137"/>
              <a:gd name="T64" fmla="*/ 125 w 130"/>
              <a:gd name="T65" fmla="*/ 105 h 137"/>
              <a:gd name="T66" fmla="*/ 93 w 130"/>
              <a:gd name="T67" fmla="*/ 86 h 137"/>
              <a:gd name="T68" fmla="*/ 86 w 130"/>
              <a:gd name="T69" fmla="*/ 89 h 137"/>
              <a:gd name="T70" fmla="*/ 84 w 130"/>
              <a:gd name="T71" fmla="*/ 89 h 137"/>
              <a:gd name="T72" fmla="*/ 71 w 130"/>
              <a:gd name="T73" fmla="*/ 107 h 137"/>
              <a:gd name="T74" fmla="*/ 77 w 130"/>
              <a:gd name="T75" fmla="*/ 114 h 137"/>
              <a:gd name="T76" fmla="*/ 83 w 130"/>
              <a:gd name="T77" fmla="*/ 116 h 137"/>
              <a:gd name="T78" fmla="*/ 114 w 130"/>
              <a:gd name="T79" fmla="*/ 134 h 137"/>
              <a:gd name="T80" fmla="*/ 125 w 130"/>
              <a:gd name="T81" fmla="*/ 105 h 137"/>
              <a:gd name="T82" fmla="*/ 109 w 130"/>
              <a:gd name="T83" fmla="*/ 125 h 137"/>
              <a:gd name="T84" fmla="*/ 91 w 130"/>
              <a:gd name="T85" fmla="*/ 112 h 137"/>
              <a:gd name="T86" fmla="*/ 96 w 130"/>
              <a:gd name="T87" fmla="*/ 93 h 137"/>
              <a:gd name="T88" fmla="*/ 114 w 130"/>
              <a:gd name="T89" fmla="*/ 106 h 137"/>
              <a:gd name="T90" fmla="*/ 109 w 130"/>
              <a:gd name="T91" fmla="*/ 125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0" h="137">
                <a:moveTo>
                  <a:pt x="48" y="74"/>
                </a:moveTo>
                <a:cubicBezTo>
                  <a:pt x="61" y="56"/>
                  <a:pt x="61" y="56"/>
                  <a:pt x="61" y="56"/>
                </a:cubicBezTo>
                <a:cubicBezTo>
                  <a:pt x="18" y="0"/>
                  <a:pt x="18" y="0"/>
                  <a:pt x="18" y="0"/>
                </a:cubicBezTo>
                <a:cubicBezTo>
                  <a:pt x="14" y="1"/>
                  <a:pt x="14" y="1"/>
                  <a:pt x="14" y="1"/>
                </a:cubicBezTo>
                <a:cubicBezTo>
                  <a:pt x="14" y="1"/>
                  <a:pt x="15" y="8"/>
                  <a:pt x="22" y="26"/>
                </a:cubicBezTo>
                <a:cubicBezTo>
                  <a:pt x="27" y="41"/>
                  <a:pt x="37" y="59"/>
                  <a:pt x="48" y="74"/>
                </a:cubicBezTo>
                <a:close/>
                <a:moveTo>
                  <a:pt x="109" y="26"/>
                </a:moveTo>
                <a:cubicBezTo>
                  <a:pt x="115" y="8"/>
                  <a:pt x="117" y="1"/>
                  <a:pt x="117" y="1"/>
                </a:cubicBezTo>
                <a:cubicBezTo>
                  <a:pt x="113" y="0"/>
                  <a:pt x="113" y="0"/>
                  <a:pt x="113" y="0"/>
                </a:cubicBezTo>
                <a:cubicBezTo>
                  <a:pt x="81" y="42"/>
                  <a:pt x="81" y="42"/>
                  <a:pt x="81" y="42"/>
                </a:cubicBezTo>
                <a:cubicBezTo>
                  <a:pt x="81" y="42"/>
                  <a:pt x="81" y="42"/>
                  <a:pt x="81" y="42"/>
                </a:cubicBezTo>
                <a:cubicBezTo>
                  <a:pt x="52" y="82"/>
                  <a:pt x="52" y="82"/>
                  <a:pt x="52" y="82"/>
                </a:cubicBezTo>
                <a:cubicBezTo>
                  <a:pt x="53" y="83"/>
                  <a:pt x="54" y="85"/>
                  <a:pt x="55" y="86"/>
                </a:cubicBezTo>
                <a:cubicBezTo>
                  <a:pt x="53" y="88"/>
                  <a:pt x="49" y="89"/>
                  <a:pt x="44" y="89"/>
                </a:cubicBezTo>
                <a:cubicBezTo>
                  <a:pt x="43" y="87"/>
                  <a:pt x="40" y="86"/>
                  <a:pt x="38" y="86"/>
                </a:cubicBezTo>
                <a:cubicBezTo>
                  <a:pt x="26" y="83"/>
                  <a:pt x="12" y="91"/>
                  <a:pt x="6" y="105"/>
                </a:cubicBezTo>
                <a:cubicBezTo>
                  <a:pt x="0" y="118"/>
                  <a:pt x="5" y="131"/>
                  <a:pt x="17" y="134"/>
                </a:cubicBezTo>
                <a:cubicBezTo>
                  <a:pt x="28" y="137"/>
                  <a:pt x="41" y="129"/>
                  <a:pt x="47" y="116"/>
                </a:cubicBezTo>
                <a:cubicBezTo>
                  <a:pt x="49" y="115"/>
                  <a:pt x="51" y="114"/>
                  <a:pt x="54" y="114"/>
                </a:cubicBezTo>
                <a:cubicBezTo>
                  <a:pt x="55" y="113"/>
                  <a:pt x="58" y="109"/>
                  <a:pt x="62" y="104"/>
                </a:cubicBezTo>
                <a:cubicBezTo>
                  <a:pt x="77" y="83"/>
                  <a:pt x="77" y="83"/>
                  <a:pt x="77" y="83"/>
                </a:cubicBezTo>
                <a:cubicBezTo>
                  <a:pt x="89" y="66"/>
                  <a:pt x="103" y="44"/>
                  <a:pt x="109" y="26"/>
                </a:cubicBezTo>
                <a:close/>
                <a:moveTo>
                  <a:pt x="40" y="112"/>
                </a:moveTo>
                <a:cubicBezTo>
                  <a:pt x="37" y="120"/>
                  <a:pt x="28" y="126"/>
                  <a:pt x="22" y="125"/>
                </a:cubicBezTo>
                <a:cubicBezTo>
                  <a:pt x="15" y="123"/>
                  <a:pt x="13" y="115"/>
                  <a:pt x="16" y="106"/>
                </a:cubicBezTo>
                <a:cubicBezTo>
                  <a:pt x="20" y="98"/>
                  <a:pt x="28" y="92"/>
                  <a:pt x="35" y="93"/>
                </a:cubicBezTo>
                <a:cubicBezTo>
                  <a:pt x="42" y="95"/>
                  <a:pt x="44" y="103"/>
                  <a:pt x="40" y="112"/>
                </a:cubicBezTo>
                <a:close/>
                <a:moveTo>
                  <a:pt x="65" y="89"/>
                </a:moveTo>
                <a:cubicBezTo>
                  <a:pt x="63" y="89"/>
                  <a:pt x="61" y="87"/>
                  <a:pt x="61" y="85"/>
                </a:cubicBezTo>
                <a:cubicBezTo>
                  <a:pt x="61" y="83"/>
                  <a:pt x="63" y="81"/>
                  <a:pt x="65" y="81"/>
                </a:cubicBezTo>
                <a:cubicBezTo>
                  <a:pt x="68" y="81"/>
                  <a:pt x="70" y="83"/>
                  <a:pt x="70" y="85"/>
                </a:cubicBezTo>
                <a:cubicBezTo>
                  <a:pt x="70" y="87"/>
                  <a:pt x="68" y="89"/>
                  <a:pt x="65" y="89"/>
                </a:cubicBezTo>
                <a:close/>
                <a:moveTo>
                  <a:pt x="125" y="105"/>
                </a:moveTo>
                <a:cubicBezTo>
                  <a:pt x="119" y="91"/>
                  <a:pt x="105" y="83"/>
                  <a:pt x="93" y="86"/>
                </a:cubicBezTo>
                <a:cubicBezTo>
                  <a:pt x="90" y="86"/>
                  <a:pt x="88" y="87"/>
                  <a:pt x="86" y="89"/>
                </a:cubicBezTo>
                <a:cubicBezTo>
                  <a:pt x="85" y="89"/>
                  <a:pt x="85" y="89"/>
                  <a:pt x="84" y="89"/>
                </a:cubicBezTo>
                <a:cubicBezTo>
                  <a:pt x="71" y="107"/>
                  <a:pt x="71" y="107"/>
                  <a:pt x="71" y="107"/>
                </a:cubicBezTo>
                <a:cubicBezTo>
                  <a:pt x="74" y="110"/>
                  <a:pt x="76" y="113"/>
                  <a:pt x="77" y="114"/>
                </a:cubicBezTo>
                <a:cubicBezTo>
                  <a:pt x="80" y="114"/>
                  <a:pt x="82" y="115"/>
                  <a:pt x="83" y="116"/>
                </a:cubicBezTo>
                <a:cubicBezTo>
                  <a:pt x="90" y="129"/>
                  <a:pt x="103" y="137"/>
                  <a:pt x="114" y="134"/>
                </a:cubicBezTo>
                <a:cubicBezTo>
                  <a:pt x="126" y="131"/>
                  <a:pt x="130" y="118"/>
                  <a:pt x="125" y="105"/>
                </a:cubicBezTo>
                <a:close/>
                <a:moveTo>
                  <a:pt x="109" y="125"/>
                </a:moveTo>
                <a:cubicBezTo>
                  <a:pt x="103" y="126"/>
                  <a:pt x="94" y="120"/>
                  <a:pt x="91" y="112"/>
                </a:cubicBezTo>
                <a:cubicBezTo>
                  <a:pt x="87" y="103"/>
                  <a:pt x="89" y="95"/>
                  <a:pt x="96" y="93"/>
                </a:cubicBezTo>
                <a:cubicBezTo>
                  <a:pt x="102" y="92"/>
                  <a:pt x="111" y="98"/>
                  <a:pt x="114" y="106"/>
                </a:cubicBezTo>
                <a:cubicBezTo>
                  <a:pt x="118" y="115"/>
                  <a:pt x="116" y="123"/>
                  <a:pt x="109" y="125"/>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17"/>
          <p:cNvSpPr>
            <a:spLocks noEditPoints="1"/>
          </p:cNvSpPr>
          <p:nvPr/>
        </p:nvSpPr>
        <p:spPr bwMode="auto">
          <a:xfrm>
            <a:off x="11027713" y="3355015"/>
            <a:ext cx="466438" cy="430583"/>
          </a:xfrm>
          <a:custGeom>
            <a:avLst/>
            <a:gdLst>
              <a:gd name="T0" fmla="*/ 156 w 156"/>
              <a:gd name="T1" fmla="*/ 37 h 156"/>
              <a:gd name="T2" fmla="*/ 82 w 156"/>
              <a:gd name="T3" fmla="*/ 37 h 156"/>
              <a:gd name="T4" fmla="*/ 107 w 156"/>
              <a:gd name="T5" fmla="*/ 20 h 156"/>
              <a:gd name="T6" fmla="*/ 132 w 156"/>
              <a:gd name="T7" fmla="*/ 23 h 156"/>
              <a:gd name="T8" fmla="*/ 132 w 156"/>
              <a:gd name="T9" fmla="*/ 34 h 156"/>
              <a:gd name="T10" fmla="*/ 134 w 156"/>
              <a:gd name="T11" fmla="*/ 39 h 156"/>
              <a:gd name="T12" fmla="*/ 134 w 156"/>
              <a:gd name="T13" fmla="*/ 49 h 156"/>
              <a:gd name="T14" fmla="*/ 128 w 156"/>
              <a:gd name="T15" fmla="*/ 53 h 156"/>
              <a:gd name="T16" fmla="*/ 107 w 156"/>
              <a:gd name="T17" fmla="*/ 53 h 156"/>
              <a:gd name="T18" fmla="*/ 123 w 156"/>
              <a:gd name="T19" fmla="*/ 33 h 156"/>
              <a:gd name="T20" fmla="*/ 123 w 156"/>
              <a:gd name="T21" fmla="*/ 28 h 156"/>
              <a:gd name="T22" fmla="*/ 115 w 156"/>
              <a:gd name="T23" fmla="*/ 27 h 156"/>
              <a:gd name="T24" fmla="*/ 120 w 156"/>
              <a:gd name="T25" fmla="*/ 33 h 156"/>
              <a:gd name="T26" fmla="*/ 126 w 156"/>
              <a:gd name="T27" fmla="*/ 43 h 156"/>
              <a:gd name="T28" fmla="*/ 121 w 156"/>
              <a:gd name="T29" fmla="*/ 40 h 156"/>
              <a:gd name="T30" fmla="*/ 115 w 156"/>
              <a:gd name="T31" fmla="*/ 46 h 156"/>
              <a:gd name="T32" fmla="*/ 125 w 156"/>
              <a:gd name="T33" fmla="*/ 45 h 156"/>
              <a:gd name="T34" fmla="*/ 33 w 156"/>
              <a:gd name="T35" fmla="*/ 41 h 156"/>
              <a:gd name="T36" fmla="*/ 37 w 156"/>
              <a:gd name="T37" fmla="*/ 29 h 156"/>
              <a:gd name="T38" fmla="*/ 37 w 156"/>
              <a:gd name="T39" fmla="*/ 82 h 156"/>
              <a:gd name="T40" fmla="*/ 37 w 156"/>
              <a:gd name="T41" fmla="*/ 156 h 156"/>
              <a:gd name="T42" fmla="*/ 37 w 156"/>
              <a:gd name="T43" fmla="*/ 82 h 156"/>
              <a:gd name="T44" fmla="*/ 45 w 156"/>
              <a:gd name="T45" fmla="*/ 134 h 156"/>
              <a:gd name="T46" fmla="*/ 29 w 156"/>
              <a:gd name="T47" fmla="*/ 134 h 156"/>
              <a:gd name="T48" fmla="*/ 20 w 156"/>
              <a:gd name="T49" fmla="*/ 119 h 156"/>
              <a:gd name="T50" fmla="*/ 37 w 156"/>
              <a:gd name="T51" fmla="*/ 103 h 156"/>
              <a:gd name="T52" fmla="*/ 53 w 156"/>
              <a:gd name="T53" fmla="*/ 113 h 156"/>
              <a:gd name="T54" fmla="*/ 43 w 156"/>
              <a:gd name="T55" fmla="*/ 113 h 156"/>
              <a:gd name="T56" fmla="*/ 38 w 156"/>
              <a:gd name="T57" fmla="*/ 110 h 156"/>
              <a:gd name="T58" fmla="*/ 31 w 156"/>
              <a:gd name="T59" fmla="*/ 119 h 156"/>
              <a:gd name="T60" fmla="*/ 37 w 156"/>
              <a:gd name="T61" fmla="*/ 128 h 156"/>
              <a:gd name="T62" fmla="*/ 44 w 156"/>
              <a:gd name="T63" fmla="*/ 122 h 156"/>
              <a:gd name="T64" fmla="*/ 50 w 156"/>
              <a:gd name="T65" fmla="*/ 131 h 156"/>
              <a:gd name="T66" fmla="*/ 0 w 156"/>
              <a:gd name="T67" fmla="*/ 37 h 156"/>
              <a:gd name="T68" fmla="*/ 74 w 156"/>
              <a:gd name="T69" fmla="*/ 37 h 156"/>
              <a:gd name="T70" fmla="*/ 45 w 156"/>
              <a:gd name="T71" fmla="*/ 53 h 156"/>
              <a:gd name="T72" fmla="*/ 31 w 156"/>
              <a:gd name="T73" fmla="*/ 45 h 156"/>
              <a:gd name="T74" fmla="*/ 20 w 156"/>
              <a:gd name="T75" fmla="*/ 53 h 156"/>
              <a:gd name="T76" fmla="*/ 41 w 156"/>
              <a:gd name="T77" fmla="*/ 21 h 156"/>
              <a:gd name="T78" fmla="*/ 45 w 156"/>
              <a:gd name="T79" fmla="*/ 53 h 156"/>
              <a:gd name="T80" fmla="*/ 82 w 156"/>
              <a:gd name="T81" fmla="*/ 119 h 156"/>
              <a:gd name="T82" fmla="*/ 156 w 156"/>
              <a:gd name="T83" fmla="*/ 119 h 156"/>
              <a:gd name="T84" fmla="*/ 134 w 156"/>
              <a:gd name="T85" fmla="*/ 127 h 156"/>
              <a:gd name="T86" fmla="*/ 127 w 156"/>
              <a:gd name="T87" fmla="*/ 135 h 156"/>
              <a:gd name="T88" fmla="*/ 107 w 156"/>
              <a:gd name="T89" fmla="*/ 136 h 156"/>
              <a:gd name="T90" fmla="*/ 121 w 156"/>
              <a:gd name="T91" fmla="*/ 103 h 156"/>
              <a:gd name="T92" fmla="*/ 132 w 156"/>
              <a:gd name="T93" fmla="*/ 107 h 156"/>
              <a:gd name="T94" fmla="*/ 135 w 156"/>
              <a:gd name="T95" fmla="*/ 119 h 156"/>
              <a:gd name="T96" fmla="*/ 118 w 156"/>
              <a:gd name="T97" fmla="*/ 110 h 156"/>
              <a:gd name="T98" fmla="*/ 115 w 156"/>
              <a:gd name="T99" fmla="*/ 128 h 156"/>
              <a:gd name="T100" fmla="*/ 124 w 156"/>
              <a:gd name="T101" fmla="*/ 127 h 156"/>
              <a:gd name="T102" fmla="*/ 127 w 156"/>
              <a:gd name="T103" fmla="*/ 119 h 156"/>
              <a:gd name="T104" fmla="*/ 118 w 156"/>
              <a:gd name="T105" fmla="*/ 11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6" h="156">
                <a:moveTo>
                  <a:pt x="119" y="74"/>
                </a:moveTo>
                <a:cubicBezTo>
                  <a:pt x="139" y="74"/>
                  <a:pt x="156" y="57"/>
                  <a:pt x="156" y="37"/>
                </a:cubicBezTo>
                <a:cubicBezTo>
                  <a:pt x="156" y="17"/>
                  <a:pt x="139" y="0"/>
                  <a:pt x="119" y="0"/>
                </a:cubicBezTo>
                <a:cubicBezTo>
                  <a:pt x="99" y="0"/>
                  <a:pt x="82" y="17"/>
                  <a:pt x="82" y="37"/>
                </a:cubicBezTo>
                <a:cubicBezTo>
                  <a:pt x="82" y="57"/>
                  <a:pt x="99" y="74"/>
                  <a:pt x="119" y="74"/>
                </a:cubicBezTo>
                <a:close/>
                <a:moveTo>
                  <a:pt x="107" y="20"/>
                </a:moveTo>
                <a:cubicBezTo>
                  <a:pt x="125" y="20"/>
                  <a:pt x="125" y="20"/>
                  <a:pt x="125" y="20"/>
                </a:cubicBezTo>
                <a:cubicBezTo>
                  <a:pt x="128" y="20"/>
                  <a:pt x="130" y="21"/>
                  <a:pt x="132" y="23"/>
                </a:cubicBezTo>
                <a:cubicBezTo>
                  <a:pt x="133" y="24"/>
                  <a:pt x="134" y="26"/>
                  <a:pt x="134" y="29"/>
                </a:cubicBezTo>
                <a:cubicBezTo>
                  <a:pt x="134" y="31"/>
                  <a:pt x="133" y="32"/>
                  <a:pt x="132" y="34"/>
                </a:cubicBezTo>
                <a:cubicBezTo>
                  <a:pt x="132" y="35"/>
                  <a:pt x="130" y="35"/>
                  <a:pt x="129" y="36"/>
                </a:cubicBezTo>
                <a:cubicBezTo>
                  <a:pt x="131" y="36"/>
                  <a:pt x="133" y="37"/>
                  <a:pt x="134" y="39"/>
                </a:cubicBezTo>
                <a:cubicBezTo>
                  <a:pt x="135" y="40"/>
                  <a:pt x="135" y="42"/>
                  <a:pt x="135" y="44"/>
                </a:cubicBezTo>
                <a:cubicBezTo>
                  <a:pt x="135" y="46"/>
                  <a:pt x="135" y="47"/>
                  <a:pt x="134" y="49"/>
                </a:cubicBezTo>
                <a:cubicBezTo>
                  <a:pt x="134" y="50"/>
                  <a:pt x="133" y="51"/>
                  <a:pt x="131" y="52"/>
                </a:cubicBezTo>
                <a:cubicBezTo>
                  <a:pt x="130" y="52"/>
                  <a:pt x="129" y="53"/>
                  <a:pt x="128" y="53"/>
                </a:cubicBezTo>
                <a:cubicBezTo>
                  <a:pt x="125" y="53"/>
                  <a:pt x="124" y="53"/>
                  <a:pt x="123" y="53"/>
                </a:cubicBezTo>
                <a:cubicBezTo>
                  <a:pt x="107" y="53"/>
                  <a:pt x="107" y="53"/>
                  <a:pt x="107" y="53"/>
                </a:cubicBezTo>
                <a:lnTo>
                  <a:pt x="107" y="20"/>
                </a:lnTo>
                <a:close/>
                <a:moveTo>
                  <a:pt x="123" y="33"/>
                </a:moveTo>
                <a:cubicBezTo>
                  <a:pt x="124" y="32"/>
                  <a:pt x="124" y="31"/>
                  <a:pt x="124" y="30"/>
                </a:cubicBezTo>
                <a:cubicBezTo>
                  <a:pt x="124" y="29"/>
                  <a:pt x="124" y="28"/>
                  <a:pt x="123" y="28"/>
                </a:cubicBezTo>
                <a:cubicBezTo>
                  <a:pt x="123" y="27"/>
                  <a:pt x="121" y="27"/>
                  <a:pt x="120" y="27"/>
                </a:cubicBezTo>
                <a:cubicBezTo>
                  <a:pt x="115" y="27"/>
                  <a:pt x="115" y="27"/>
                  <a:pt x="115" y="27"/>
                </a:cubicBezTo>
                <a:cubicBezTo>
                  <a:pt x="115" y="33"/>
                  <a:pt x="115" y="33"/>
                  <a:pt x="115" y="33"/>
                </a:cubicBezTo>
                <a:cubicBezTo>
                  <a:pt x="120" y="33"/>
                  <a:pt x="120" y="33"/>
                  <a:pt x="120" y="33"/>
                </a:cubicBezTo>
                <a:cubicBezTo>
                  <a:pt x="121" y="33"/>
                  <a:pt x="123" y="33"/>
                  <a:pt x="123" y="33"/>
                </a:cubicBezTo>
                <a:close/>
                <a:moveTo>
                  <a:pt x="126" y="43"/>
                </a:moveTo>
                <a:cubicBezTo>
                  <a:pt x="126" y="42"/>
                  <a:pt x="125" y="41"/>
                  <a:pt x="125" y="41"/>
                </a:cubicBezTo>
                <a:cubicBezTo>
                  <a:pt x="124" y="40"/>
                  <a:pt x="122" y="40"/>
                  <a:pt x="121" y="40"/>
                </a:cubicBezTo>
                <a:cubicBezTo>
                  <a:pt x="115" y="40"/>
                  <a:pt x="115" y="40"/>
                  <a:pt x="115" y="40"/>
                </a:cubicBezTo>
                <a:cubicBezTo>
                  <a:pt x="115" y="46"/>
                  <a:pt x="115" y="46"/>
                  <a:pt x="115" y="46"/>
                </a:cubicBezTo>
                <a:cubicBezTo>
                  <a:pt x="121" y="46"/>
                  <a:pt x="121" y="46"/>
                  <a:pt x="121" y="46"/>
                </a:cubicBezTo>
                <a:cubicBezTo>
                  <a:pt x="122" y="46"/>
                  <a:pt x="124" y="46"/>
                  <a:pt x="125" y="45"/>
                </a:cubicBezTo>
                <a:cubicBezTo>
                  <a:pt x="125" y="45"/>
                  <a:pt x="126" y="44"/>
                  <a:pt x="126" y="43"/>
                </a:cubicBezTo>
                <a:close/>
                <a:moveTo>
                  <a:pt x="33" y="41"/>
                </a:moveTo>
                <a:cubicBezTo>
                  <a:pt x="41" y="41"/>
                  <a:pt x="41" y="41"/>
                  <a:pt x="41" y="41"/>
                </a:cubicBezTo>
                <a:cubicBezTo>
                  <a:pt x="37" y="29"/>
                  <a:pt x="37" y="29"/>
                  <a:pt x="37" y="29"/>
                </a:cubicBezTo>
                <a:lnTo>
                  <a:pt x="33" y="41"/>
                </a:lnTo>
                <a:close/>
                <a:moveTo>
                  <a:pt x="37" y="82"/>
                </a:moveTo>
                <a:cubicBezTo>
                  <a:pt x="16" y="82"/>
                  <a:pt x="0" y="99"/>
                  <a:pt x="0" y="119"/>
                </a:cubicBezTo>
                <a:cubicBezTo>
                  <a:pt x="0" y="140"/>
                  <a:pt x="16" y="156"/>
                  <a:pt x="37" y="156"/>
                </a:cubicBezTo>
                <a:cubicBezTo>
                  <a:pt x="57" y="156"/>
                  <a:pt x="74" y="140"/>
                  <a:pt x="74" y="119"/>
                </a:cubicBezTo>
                <a:cubicBezTo>
                  <a:pt x="74" y="99"/>
                  <a:pt x="57" y="82"/>
                  <a:pt x="37" y="82"/>
                </a:cubicBezTo>
                <a:close/>
                <a:moveTo>
                  <a:pt x="50" y="131"/>
                </a:moveTo>
                <a:cubicBezTo>
                  <a:pt x="49" y="132"/>
                  <a:pt x="47" y="134"/>
                  <a:pt x="45" y="134"/>
                </a:cubicBezTo>
                <a:cubicBezTo>
                  <a:pt x="43" y="135"/>
                  <a:pt x="41" y="136"/>
                  <a:pt x="38" y="136"/>
                </a:cubicBezTo>
                <a:cubicBezTo>
                  <a:pt x="34" y="136"/>
                  <a:pt x="31" y="135"/>
                  <a:pt x="29" y="134"/>
                </a:cubicBezTo>
                <a:cubicBezTo>
                  <a:pt x="26" y="133"/>
                  <a:pt x="24" y="131"/>
                  <a:pt x="23" y="129"/>
                </a:cubicBezTo>
                <a:cubicBezTo>
                  <a:pt x="21" y="126"/>
                  <a:pt x="20" y="123"/>
                  <a:pt x="20" y="119"/>
                </a:cubicBezTo>
                <a:cubicBezTo>
                  <a:pt x="20" y="114"/>
                  <a:pt x="22" y="110"/>
                  <a:pt x="25" y="107"/>
                </a:cubicBezTo>
                <a:cubicBezTo>
                  <a:pt x="28" y="104"/>
                  <a:pt x="32" y="103"/>
                  <a:pt x="37" y="103"/>
                </a:cubicBezTo>
                <a:cubicBezTo>
                  <a:pt x="42" y="103"/>
                  <a:pt x="45" y="104"/>
                  <a:pt x="47" y="105"/>
                </a:cubicBezTo>
                <a:cubicBezTo>
                  <a:pt x="50" y="107"/>
                  <a:pt x="52" y="109"/>
                  <a:pt x="53" y="113"/>
                </a:cubicBezTo>
                <a:cubicBezTo>
                  <a:pt x="44" y="115"/>
                  <a:pt x="44" y="115"/>
                  <a:pt x="44" y="115"/>
                </a:cubicBezTo>
                <a:cubicBezTo>
                  <a:pt x="43" y="114"/>
                  <a:pt x="43" y="113"/>
                  <a:pt x="43" y="113"/>
                </a:cubicBezTo>
                <a:cubicBezTo>
                  <a:pt x="42" y="112"/>
                  <a:pt x="41" y="111"/>
                  <a:pt x="40" y="111"/>
                </a:cubicBezTo>
                <a:cubicBezTo>
                  <a:pt x="40" y="110"/>
                  <a:pt x="39" y="110"/>
                  <a:pt x="38" y="110"/>
                </a:cubicBezTo>
                <a:cubicBezTo>
                  <a:pt x="35" y="110"/>
                  <a:pt x="33" y="111"/>
                  <a:pt x="32" y="113"/>
                </a:cubicBezTo>
                <a:cubicBezTo>
                  <a:pt x="31" y="114"/>
                  <a:pt x="31" y="116"/>
                  <a:pt x="31" y="119"/>
                </a:cubicBezTo>
                <a:cubicBezTo>
                  <a:pt x="31" y="123"/>
                  <a:pt x="31" y="125"/>
                  <a:pt x="32" y="126"/>
                </a:cubicBezTo>
                <a:cubicBezTo>
                  <a:pt x="34" y="128"/>
                  <a:pt x="35" y="128"/>
                  <a:pt x="37" y="128"/>
                </a:cubicBezTo>
                <a:cubicBezTo>
                  <a:pt x="39" y="128"/>
                  <a:pt x="41" y="128"/>
                  <a:pt x="42" y="127"/>
                </a:cubicBezTo>
                <a:cubicBezTo>
                  <a:pt x="43" y="126"/>
                  <a:pt x="44" y="124"/>
                  <a:pt x="44" y="122"/>
                </a:cubicBezTo>
                <a:cubicBezTo>
                  <a:pt x="53" y="125"/>
                  <a:pt x="53" y="125"/>
                  <a:pt x="53" y="125"/>
                </a:cubicBezTo>
                <a:cubicBezTo>
                  <a:pt x="53" y="127"/>
                  <a:pt x="52" y="129"/>
                  <a:pt x="50" y="131"/>
                </a:cubicBezTo>
                <a:close/>
                <a:moveTo>
                  <a:pt x="37" y="0"/>
                </a:moveTo>
                <a:cubicBezTo>
                  <a:pt x="16" y="0"/>
                  <a:pt x="0" y="17"/>
                  <a:pt x="0" y="37"/>
                </a:cubicBezTo>
                <a:cubicBezTo>
                  <a:pt x="0" y="57"/>
                  <a:pt x="16" y="74"/>
                  <a:pt x="37" y="74"/>
                </a:cubicBezTo>
                <a:cubicBezTo>
                  <a:pt x="57" y="74"/>
                  <a:pt x="74" y="57"/>
                  <a:pt x="74" y="37"/>
                </a:cubicBezTo>
                <a:cubicBezTo>
                  <a:pt x="74" y="17"/>
                  <a:pt x="57" y="0"/>
                  <a:pt x="37" y="0"/>
                </a:cubicBezTo>
                <a:close/>
                <a:moveTo>
                  <a:pt x="45" y="53"/>
                </a:moveTo>
                <a:cubicBezTo>
                  <a:pt x="42" y="45"/>
                  <a:pt x="42" y="45"/>
                  <a:pt x="42" y="45"/>
                </a:cubicBezTo>
                <a:cubicBezTo>
                  <a:pt x="31" y="45"/>
                  <a:pt x="31" y="45"/>
                  <a:pt x="31" y="45"/>
                </a:cubicBezTo>
                <a:cubicBezTo>
                  <a:pt x="28" y="53"/>
                  <a:pt x="28" y="53"/>
                  <a:pt x="28" y="53"/>
                </a:cubicBezTo>
                <a:cubicBezTo>
                  <a:pt x="20" y="53"/>
                  <a:pt x="20" y="53"/>
                  <a:pt x="20" y="53"/>
                </a:cubicBezTo>
                <a:cubicBezTo>
                  <a:pt x="33" y="21"/>
                  <a:pt x="33" y="21"/>
                  <a:pt x="33" y="21"/>
                </a:cubicBezTo>
                <a:cubicBezTo>
                  <a:pt x="41" y="21"/>
                  <a:pt x="41" y="21"/>
                  <a:pt x="41" y="21"/>
                </a:cubicBezTo>
                <a:cubicBezTo>
                  <a:pt x="53" y="53"/>
                  <a:pt x="53" y="53"/>
                  <a:pt x="53" y="53"/>
                </a:cubicBezTo>
                <a:lnTo>
                  <a:pt x="45" y="53"/>
                </a:lnTo>
                <a:close/>
                <a:moveTo>
                  <a:pt x="119" y="82"/>
                </a:moveTo>
                <a:cubicBezTo>
                  <a:pt x="99" y="82"/>
                  <a:pt x="82" y="99"/>
                  <a:pt x="82" y="119"/>
                </a:cubicBezTo>
                <a:cubicBezTo>
                  <a:pt x="82" y="140"/>
                  <a:pt x="99" y="156"/>
                  <a:pt x="119" y="156"/>
                </a:cubicBezTo>
                <a:cubicBezTo>
                  <a:pt x="139" y="156"/>
                  <a:pt x="156" y="140"/>
                  <a:pt x="156" y="119"/>
                </a:cubicBezTo>
                <a:cubicBezTo>
                  <a:pt x="156" y="99"/>
                  <a:pt x="139" y="82"/>
                  <a:pt x="119" y="82"/>
                </a:cubicBezTo>
                <a:close/>
                <a:moveTo>
                  <a:pt x="134" y="127"/>
                </a:moveTo>
                <a:cubicBezTo>
                  <a:pt x="134" y="129"/>
                  <a:pt x="132" y="131"/>
                  <a:pt x="131" y="132"/>
                </a:cubicBezTo>
                <a:cubicBezTo>
                  <a:pt x="130" y="133"/>
                  <a:pt x="128" y="134"/>
                  <a:pt x="127" y="135"/>
                </a:cubicBezTo>
                <a:cubicBezTo>
                  <a:pt x="125" y="135"/>
                  <a:pt x="123" y="136"/>
                  <a:pt x="121" y="136"/>
                </a:cubicBezTo>
                <a:cubicBezTo>
                  <a:pt x="107" y="136"/>
                  <a:pt x="107" y="136"/>
                  <a:pt x="107" y="136"/>
                </a:cubicBezTo>
                <a:cubicBezTo>
                  <a:pt x="107" y="103"/>
                  <a:pt x="107" y="103"/>
                  <a:pt x="107" y="103"/>
                </a:cubicBezTo>
                <a:cubicBezTo>
                  <a:pt x="121" y="103"/>
                  <a:pt x="121" y="103"/>
                  <a:pt x="121" y="103"/>
                </a:cubicBezTo>
                <a:cubicBezTo>
                  <a:pt x="124" y="103"/>
                  <a:pt x="126" y="103"/>
                  <a:pt x="128" y="104"/>
                </a:cubicBezTo>
                <a:cubicBezTo>
                  <a:pt x="130" y="105"/>
                  <a:pt x="131" y="106"/>
                  <a:pt x="132" y="107"/>
                </a:cubicBezTo>
                <a:cubicBezTo>
                  <a:pt x="133" y="109"/>
                  <a:pt x="134" y="111"/>
                  <a:pt x="135" y="113"/>
                </a:cubicBezTo>
                <a:cubicBezTo>
                  <a:pt x="135" y="115"/>
                  <a:pt x="135" y="117"/>
                  <a:pt x="135" y="119"/>
                </a:cubicBezTo>
                <a:cubicBezTo>
                  <a:pt x="135" y="123"/>
                  <a:pt x="135" y="125"/>
                  <a:pt x="134" y="127"/>
                </a:cubicBezTo>
                <a:close/>
                <a:moveTo>
                  <a:pt x="118" y="110"/>
                </a:moveTo>
                <a:cubicBezTo>
                  <a:pt x="115" y="110"/>
                  <a:pt x="115" y="110"/>
                  <a:pt x="115" y="110"/>
                </a:cubicBezTo>
                <a:cubicBezTo>
                  <a:pt x="115" y="128"/>
                  <a:pt x="115" y="128"/>
                  <a:pt x="115" y="128"/>
                </a:cubicBezTo>
                <a:cubicBezTo>
                  <a:pt x="118" y="128"/>
                  <a:pt x="118" y="128"/>
                  <a:pt x="118" y="128"/>
                </a:cubicBezTo>
                <a:cubicBezTo>
                  <a:pt x="121" y="128"/>
                  <a:pt x="123" y="128"/>
                  <a:pt x="124" y="127"/>
                </a:cubicBezTo>
                <a:cubicBezTo>
                  <a:pt x="125" y="127"/>
                  <a:pt x="126" y="126"/>
                  <a:pt x="126" y="125"/>
                </a:cubicBezTo>
                <a:cubicBezTo>
                  <a:pt x="127" y="124"/>
                  <a:pt x="127" y="122"/>
                  <a:pt x="127" y="119"/>
                </a:cubicBezTo>
                <a:cubicBezTo>
                  <a:pt x="127" y="116"/>
                  <a:pt x="127" y="113"/>
                  <a:pt x="125" y="112"/>
                </a:cubicBezTo>
                <a:cubicBezTo>
                  <a:pt x="124" y="111"/>
                  <a:pt x="121" y="110"/>
                  <a:pt x="118" y="110"/>
                </a:cubicBezTo>
                <a:close/>
              </a:path>
            </a:pathLst>
          </a:custGeom>
          <a:solidFill>
            <a:srgbClr val="FF92A9"/>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8"/>
          <p:cNvSpPr>
            <a:spLocks noEditPoints="1"/>
          </p:cNvSpPr>
          <p:nvPr/>
        </p:nvSpPr>
        <p:spPr bwMode="auto">
          <a:xfrm>
            <a:off x="11036990" y="4754941"/>
            <a:ext cx="624880" cy="464787"/>
          </a:xfrm>
          <a:custGeom>
            <a:avLst/>
            <a:gdLst>
              <a:gd name="T0" fmla="*/ 115 w 183"/>
              <a:gd name="T1" fmla="*/ 58 h 136"/>
              <a:gd name="T2" fmla="*/ 57 w 183"/>
              <a:gd name="T3" fmla="*/ 0 h 136"/>
              <a:gd name="T4" fmla="*/ 0 w 183"/>
              <a:gd name="T5" fmla="*/ 58 h 136"/>
              <a:gd name="T6" fmla="*/ 57 w 183"/>
              <a:gd name="T7" fmla="*/ 116 h 136"/>
              <a:gd name="T8" fmla="*/ 115 w 183"/>
              <a:gd name="T9" fmla="*/ 58 h 136"/>
              <a:gd name="T10" fmla="*/ 17 w 183"/>
              <a:gd name="T11" fmla="*/ 56 h 136"/>
              <a:gd name="T12" fmla="*/ 17 w 183"/>
              <a:gd name="T13" fmla="*/ 57 h 136"/>
              <a:gd name="T14" fmla="*/ 13 w 183"/>
              <a:gd name="T15" fmla="*/ 62 h 136"/>
              <a:gd name="T16" fmla="*/ 8 w 183"/>
              <a:gd name="T17" fmla="*/ 57 h 136"/>
              <a:gd name="T18" fmla="*/ 8 w 183"/>
              <a:gd name="T19" fmla="*/ 54 h 136"/>
              <a:gd name="T20" fmla="*/ 8 w 183"/>
              <a:gd name="T21" fmla="*/ 54 h 136"/>
              <a:gd name="T22" fmla="*/ 50 w 183"/>
              <a:gd name="T23" fmla="*/ 11 h 136"/>
              <a:gd name="T24" fmla="*/ 50 w 183"/>
              <a:gd name="T25" fmla="*/ 11 h 136"/>
              <a:gd name="T26" fmla="*/ 57 w 183"/>
              <a:gd name="T27" fmla="*/ 11 h 136"/>
              <a:gd name="T28" fmla="*/ 61 w 183"/>
              <a:gd name="T29" fmla="*/ 16 h 136"/>
              <a:gd name="T30" fmla="*/ 57 w 183"/>
              <a:gd name="T31" fmla="*/ 21 h 136"/>
              <a:gd name="T32" fmla="*/ 52 w 183"/>
              <a:gd name="T33" fmla="*/ 21 h 136"/>
              <a:gd name="T34" fmla="*/ 17 w 183"/>
              <a:gd name="T35" fmla="*/ 56 h 136"/>
              <a:gd name="T36" fmla="*/ 45 w 183"/>
              <a:gd name="T37" fmla="*/ 58 h 136"/>
              <a:gd name="T38" fmla="*/ 57 w 183"/>
              <a:gd name="T39" fmla="*/ 46 h 136"/>
              <a:gd name="T40" fmla="*/ 70 w 183"/>
              <a:gd name="T41" fmla="*/ 58 h 136"/>
              <a:gd name="T42" fmla="*/ 57 w 183"/>
              <a:gd name="T43" fmla="*/ 70 h 136"/>
              <a:gd name="T44" fmla="*/ 45 w 183"/>
              <a:gd name="T45" fmla="*/ 58 h 136"/>
              <a:gd name="T46" fmla="*/ 172 w 183"/>
              <a:gd name="T47" fmla="*/ 51 h 136"/>
              <a:gd name="T48" fmla="*/ 150 w 183"/>
              <a:gd name="T49" fmla="*/ 57 h 136"/>
              <a:gd name="T50" fmla="*/ 156 w 183"/>
              <a:gd name="T51" fmla="*/ 80 h 136"/>
              <a:gd name="T52" fmla="*/ 156 w 183"/>
              <a:gd name="T53" fmla="*/ 80 h 136"/>
              <a:gd name="T54" fmla="*/ 90 w 183"/>
              <a:gd name="T55" fmla="*/ 120 h 136"/>
              <a:gd name="T56" fmla="*/ 90 w 183"/>
              <a:gd name="T57" fmla="*/ 115 h 136"/>
              <a:gd name="T58" fmla="*/ 57 w 183"/>
              <a:gd name="T59" fmla="*/ 124 h 136"/>
              <a:gd name="T60" fmla="*/ 24 w 183"/>
              <a:gd name="T61" fmla="*/ 115 h 136"/>
              <a:gd name="T62" fmla="*/ 24 w 183"/>
              <a:gd name="T63" fmla="*/ 128 h 136"/>
              <a:gd name="T64" fmla="*/ 33 w 183"/>
              <a:gd name="T65" fmla="*/ 136 h 136"/>
              <a:gd name="T66" fmla="*/ 82 w 183"/>
              <a:gd name="T67" fmla="*/ 136 h 136"/>
              <a:gd name="T68" fmla="*/ 90 w 183"/>
              <a:gd name="T69" fmla="*/ 128 h 136"/>
              <a:gd name="T70" fmla="*/ 90 w 183"/>
              <a:gd name="T71" fmla="*/ 128 h 136"/>
              <a:gd name="T72" fmla="*/ 164 w 183"/>
              <a:gd name="T73" fmla="*/ 82 h 136"/>
              <a:gd name="T74" fmla="*/ 178 w 183"/>
              <a:gd name="T75" fmla="*/ 74 h 136"/>
              <a:gd name="T76" fmla="*/ 172 w 183"/>
              <a:gd name="T77" fmla="*/ 51 h 136"/>
              <a:gd name="T78" fmla="*/ 162 w 183"/>
              <a:gd name="T79" fmla="*/ 65 h 136"/>
              <a:gd name="T80" fmla="*/ 158 w 183"/>
              <a:gd name="T81" fmla="*/ 60 h 136"/>
              <a:gd name="T82" fmla="*/ 162 w 183"/>
              <a:gd name="T83" fmla="*/ 56 h 136"/>
              <a:gd name="T84" fmla="*/ 167 w 183"/>
              <a:gd name="T85" fmla="*/ 60 h 136"/>
              <a:gd name="T86" fmla="*/ 162 w 183"/>
              <a:gd name="T87" fmla="*/ 65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3" h="136">
                <a:moveTo>
                  <a:pt x="115" y="58"/>
                </a:moveTo>
                <a:cubicBezTo>
                  <a:pt x="115" y="26"/>
                  <a:pt x="89" y="0"/>
                  <a:pt x="57" y="0"/>
                </a:cubicBezTo>
                <a:cubicBezTo>
                  <a:pt x="25" y="0"/>
                  <a:pt x="0" y="26"/>
                  <a:pt x="0" y="58"/>
                </a:cubicBezTo>
                <a:cubicBezTo>
                  <a:pt x="0" y="90"/>
                  <a:pt x="25" y="116"/>
                  <a:pt x="57" y="116"/>
                </a:cubicBezTo>
                <a:cubicBezTo>
                  <a:pt x="89" y="116"/>
                  <a:pt x="115" y="90"/>
                  <a:pt x="115" y="58"/>
                </a:cubicBezTo>
                <a:close/>
                <a:moveTo>
                  <a:pt x="17" y="56"/>
                </a:moveTo>
                <a:cubicBezTo>
                  <a:pt x="17" y="57"/>
                  <a:pt x="17" y="57"/>
                  <a:pt x="17" y="57"/>
                </a:cubicBezTo>
                <a:cubicBezTo>
                  <a:pt x="17" y="60"/>
                  <a:pt x="15" y="62"/>
                  <a:pt x="13" y="62"/>
                </a:cubicBezTo>
                <a:cubicBezTo>
                  <a:pt x="10" y="62"/>
                  <a:pt x="8" y="60"/>
                  <a:pt x="8" y="57"/>
                </a:cubicBezTo>
                <a:cubicBezTo>
                  <a:pt x="8" y="54"/>
                  <a:pt x="8" y="54"/>
                  <a:pt x="8" y="54"/>
                </a:cubicBezTo>
                <a:cubicBezTo>
                  <a:pt x="8" y="54"/>
                  <a:pt x="8" y="54"/>
                  <a:pt x="8" y="54"/>
                </a:cubicBezTo>
                <a:cubicBezTo>
                  <a:pt x="9" y="31"/>
                  <a:pt x="27" y="12"/>
                  <a:pt x="50" y="11"/>
                </a:cubicBezTo>
                <a:cubicBezTo>
                  <a:pt x="50" y="11"/>
                  <a:pt x="50" y="11"/>
                  <a:pt x="50" y="11"/>
                </a:cubicBezTo>
                <a:cubicBezTo>
                  <a:pt x="57" y="11"/>
                  <a:pt x="57" y="11"/>
                  <a:pt x="57" y="11"/>
                </a:cubicBezTo>
                <a:cubicBezTo>
                  <a:pt x="59" y="11"/>
                  <a:pt x="61" y="13"/>
                  <a:pt x="61" y="16"/>
                </a:cubicBezTo>
                <a:cubicBezTo>
                  <a:pt x="61" y="19"/>
                  <a:pt x="59" y="21"/>
                  <a:pt x="57" y="21"/>
                </a:cubicBezTo>
                <a:cubicBezTo>
                  <a:pt x="52" y="21"/>
                  <a:pt x="52" y="21"/>
                  <a:pt x="52" y="21"/>
                </a:cubicBezTo>
                <a:cubicBezTo>
                  <a:pt x="33" y="21"/>
                  <a:pt x="17" y="36"/>
                  <a:pt x="17" y="56"/>
                </a:cubicBezTo>
                <a:close/>
                <a:moveTo>
                  <a:pt x="45" y="58"/>
                </a:moveTo>
                <a:cubicBezTo>
                  <a:pt x="45" y="51"/>
                  <a:pt x="50" y="46"/>
                  <a:pt x="57" y="46"/>
                </a:cubicBezTo>
                <a:cubicBezTo>
                  <a:pt x="64" y="46"/>
                  <a:pt x="70" y="51"/>
                  <a:pt x="70" y="58"/>
                </a:cubicBezTo>
                <a:cubicBezTo>
                  <a:pt x="70" y="65"/>
                  <a:pt x="64" y="70"/>
                  <a:pt x="57" y="70"/>
                </a:cubicBezTo>
                <a:cubicBezTo>
                  <a:pt x="50" y="70"/>
                  <a:pt x="45" y="65"/>
                  <a:pt x="45" y="58"/>
                </a:cubicBezTo>
                <a:close/>
                <a:moveTo>
                  <a:pt x="172" y="51"/>
                </a:moveTo>
                <a:cubicBezTo>
                  <a:pt x="164" y="47"/>
                  <a:pt x="154" y="50"/>
                  <a:pt x="150" y="57"/>
                </a:cubicBezTo>
                <a:cubicBezTo>
                  <a:pt x="145" y="65"/>
                  <a:pt x="148" y="75"/>
                  <a:pt x="156" y="80"/>
                </a:cubicBezTo>
                <a:cubicBezTo>
                  <a:pt x="156" y="80"/>
                  <a:pt x="156" y="80"/>
                  <a:pt x="156" y="80"/>
                </a:cubicBezTo>
                <a:cubicBezTo>
                  <a:pt x="143" y="104"/>
                  <a:pt x="118" y="120"/>
                  <a:pt x="90" y="120"/>
                </a:cubicBezTo>
                <a:cubicBezTo>
                  <a:pt x="90" y="115"/>
                  <a:pt x="90" y="115"/>
                  <a:pt x="90" y="115"/>
                </a:cubicBezTo>
                <a:cubicBezTo>
                  <a:pt x="80" y="120"/>
                  <a:pt x="69" y="124"/>
                  <a:pt x="57" y="124"/>
                </a:cubicBezTo>
                <a:cubicBezTo>
                  <a:pt x="45" y="124"/>
                  <a:pt x="34" y="120"/>
                  <a:pt x="24" y="115"/>
                </a:cubicBezTo>
                <a:cubicBezTo>
                  <a:pt x="24" y="128"/>
                  <a:pt x="24" y="128"/>
                  <a:pt x="24" y="128"/>
                </a:cubicBezTo>
                <a:cubicBezTo>
                  <a:pt x="24" y="132"/>
                  <a:pt x="28" y="136"/>
                  <a:pt x="33" y="136"/>
                </a:cubicBezTo>
                <a:cubicBezTo>
                  <a:pt x="82" y="136"/>
                  <a:pt x="82" y="136"/>
                  <a:pt x="82" y="136"/>
                </a:cubicBezTo>
                <a:cubicBezTo>
                  <a:pt x="87" y="136"/>
                  <a:pt x="90" y="132"/>
                  <a:pt x="90" y="128"/>
                </a:cubicBezTo>
                <a:cubicBezTo>
                  <a:pt x="90" y="128"/>
                  <a:pt x="90" y="128"/>
                  <a:pt x="90" y="128"/>
                </a:cubicBezTo>
                <a:cubicBezTo>
                  <a:pt x="121" y="128"/>
                  <a:pt x="150" y="110"/>
                  <a:pt x="164" y="82"/>
                </a:cubicBezTo>
                <a:cubicBezTo>
                  <a:pt x="170" y="82"/>
                  <a:pt x="175" y="79"/>
                  <a:pt x="178" y="74"/>
                </a:cubicBezTo>
                <a:cubicBezTo>
                  <a:pt x="183" y="66"/>
                  <a:pt x="180" y="56"/>
                  <a:pt x="172" y="51"/>
                </a:cubicBezTo>
                <a:close/>
                <a:moveTo>
                  <a:pt x="162" y="65"/>
                </a:moveTo>
                <a:cubicBezTo>
                  <a:pt x="160" y="65"/>
                  <a:pt x="158" y="63"/>
                  <a:pt x="158" y="60"/>
                </a:cubicBezTo>
                <a:cubicBezTo>
                  <a:pt x="158" y="58"/>
                  <a:pt x="160" y="56"/>
                  <a:pt x="162" y="56"/>
                </a:cubicBezTo>
                <a:cubicBezTo>
                  <a:pt x="165" y="56"/>
                  <a:pt x="167" y="58"/>
                  <a:pt x="167" y="60"/>
                </a:cubicBezTo>
                <a:cubicBezTo>
                  <a:pt x="167" y="63"/>
                  <a:pt x="165" y="65"/>
                  <a:pt x="162" y="65"/>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44"/>
          <p:cNvSpPr>
            <a:spLocks noEditPoints="1"/>
          </p:cNvSpPr>
          <p:nvPr/>
        </p:nvSpPr>
        <p:spPr bwMode="auto">
          <a:xfrm>
            <a:off x="971414" y="4756068"/>
            <a:ext cx="405377" cy="398907"/>
          </a:xfrm>
          <a:custGeom>
            <a:avLst/>
            <a:gdLst>
              <a:gd name="T0" fmla="*/ 62 w 121"/>
              <a:gd name="T1" fmla="*/ 33 h 121"/>
              <a:gd name="T2" fmla="*/ 50 w 121"/>
              <a:gd name="T3" fmla="*/ 20 h 121"/>
              <a:gd name="T4" fmla="*/ 38 w 121"/>
              <a:gd name="T5" fmla="*/ 37 h 121"/>
              <a:gd name="T6" fmla="*/ 21 w 121"/>
              <a:gd name="T7" fmla="*/ 49 h 121"/>
              <a:gd name="T8" fmla="*/ 34 w 121"/>
              <a:gd name="T9" fmla="*/ 62 h 121"/>
              <a:gd name="T10" fmla="*/ 53 w 121"/>
              <a:gd name="T11" fmla="*/ 52 h 121"/>
              <a:gd name="T12" fmla="*/ 62 w 121"/>
              <a:gd name="T13" fmla="*/ 33 h 121"/>
              <a:gd name="T14" fmla="*/ 89 w 121"/>
              <a:gd name="T15" fmla="*/ 48 h 121"/>
              <a:gd name="T16" fmla="*/ 68 w 121"/>
              <a:gd name="T17" fmla="*/ 38 h 121"/>
              <a:gd name="T18" fmla="*/ 67 w 121"/>
              <a:gd name="T19" fmla="*/ 38 h 121"/>
              <a:gd name="T20" fmla="*/ 58 w 121"/>
              <a:gd name="T21" fmla="*/ 58 h 121"/>
              <a:gd name="T22" fmla="*/ 39 w 121"/>
              <a:gd name="T23" fmla="*/ 67 h 121"/>
              <a:gd name="T24" fmla="*/ 38 w 121"/>
              <a:gd name="T25" fmla="*/ 67 h 121"/>
              <a:gd name="T26" fmla="*/ 49 w 121"/>
              <a:gd name="T27" fmla="*/ 89 h 121"/>
              <a:gd name="T28" fmla="*/ 76 w 121"/>
              <a:gd name="T29" fmla="*/ 75 h 121"/>
              <a:gd name="T30" fmla="*/ 89 w 121"/>
              <a:gd name="T31" fmla="*/ 48 h 121"/>
              <a:gd name="T32" fmla="*/ 44 w 121"/>
              <a:gd name="T33" fmla="*/ 18 h 121"/>
              <a:gd name="T34" fmla="*/ 44 w 121"/>
              <a:gd name="T35" fmla="*/ 18 h 121"/>
              <a:gd name="T36" fmla="*/ 45 w 121"/>
              <a:gd name="T37" fmla="*/ 8 h 121"/>
              <a:gd name="T38" fmla="*/ 40 w 121"/>
              <a:gd name="T39" fmla="*/ 3 h 121"/>
              <a:gd name="T40" fmla="*/ 16 w 121"/>
              <a:gd name="T41" fmla="*/ 15 h 121"/>
              <a:gd name="T42" fmla="*/ 4 w 121"/>
              <a:gd name="T43" fmla="*/ 40 h 121"/>
              <a:gd name="T44" fmla="*/ 8 w 121"/>
              <a:gd name="T45" fmla="*/ 45 h 121"/>
              <a:gd name="T46" fmla="*/ 18 w 121"/>
              <a:gd name="T47" fmla="*/ 44 h 121"/>
              <a:gd name="T48" fmla="*/ 18 w 121"/>
              <a:gd name="T49" fmla="*/ 44 h 121"/>
              <a:gd name="T50" fmla="*/ 33 w 121"/>
              <a:gd name="T51" fmla="*/ 33 h 121"/>
              <a:gd name="T52" fmla="*/ 44 w 121"/>
              <a:gd name="T53" fmla="*/ 18 h 121"/>
              <a:gd name="T54" fmla="*/ 86 w 121"/>
              <a:gd name="T55" fmla="*/ 74 h 121"/>
              <a:gd name="T56" fmla="*/ 81 w 121"/>
              <a:gd name="T57" fmla="*/ 80 h 121"/>
              <a:gd name="T58" fmla="*/ 75 w 121"/>
              <a:gd name="T59" fmla="*/ 85 h 121"/>
              <a:gd name="T60" fmla="*/ 119 w 121"/>
              <a:gd name="T61" fmla="*/ 121 h 121"/>
              <a:gd name="T62" fmla="*/ 121 w 121"/>
              <a:gd name="T63" fmla="*/ 119 h 121"/>
              <a:gd name="T64" fmla="*/ 86 w 121"/>
              <a:gd name="T65" fmla="*/ 74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1" h="121">
                <a:moveTo>
                  <a:pt x="62" y="33"/>
                </a:moveTo>
                <a:cubicBezTo>
                  <a:pt x="50" y="20"/>
                  <a:pt x="50" y="20"/>
                  <a:pt x="50" y="20"/>
                </a:cubicBezTo>
                <a:cubicBezTo>
                  <a:pt x="48" y="25"/>
                  <a:pt x="44" y="31"/>
                  <a:pt x="38" y="37"/>
                </a:cubicBezTo>
                <a:cubicBezTo>
                  <a:pt x="32" y="43"/>
                  <a:pt x="26" y="47"/>
                  <a:pt x="21" y="49"/>
                </a:cubicBezTo>
                <a:cubicBezTo>
                  <a:pt x="34" y="62"/>
                  <a:pt x="34" y="62"/>
                  <a:pt x="34" y="62"/>
                </a:cubicBezTo>
                <a:cubicBezTo>
                  <a:pt x="37" y="64"/>
                  <a:pt x="45" y="60"/>
                  <a:pt x="53" y="52"/>
                </a:cubicBezTo>
                <a:cubicBezTo>
                  <a:pt x="61" y="44"/>
                  <a:pt x="65" y="36"/>
                  <a:pt x="62" y="33"/>
                </a:cubicBezTo>
                <a:close/>
                <a:moveTo>
                  <a:pt x="89" y="48"/>
                </a:moveTo>
                <a:cubicBezTo>
                  <a:pt x="84" y="43"/>
                  <a:pt x="76" y="40"/>
                  <a:pt x="68" y="38"/>
                </a:cubicBezTo>
                <a:cubicBezTo>
                  <a:pt x="67" y="38"/>
                  <a:pt x="67" y="38"/>
                  <a:pt x="67" y="38"/>
                </a:cubicBezTo>
                <a:cubicBezTo>
                  <a:pt x="70" y="41"/>
                  <a:pt x="66" y="50"/>
                  <a:pt x="58" y="58"/>
                </a:cubicBezTo>
                <a:cubicBezTo>
                  <a:pt x="50" y="66"/>
                  <a:pt x="42" y="70"/>
                  <a:pt x="39" y="67"/>
                </a:cubicBezTo>
                <a:cubicBezTo>
                  <a:pt x="39" y="67"/>
                  <a:pt x="39" y="67"/>
                  <a:pt x="38" y="67"/>
                </a:cubicBezTo>
                <a:cubicBezTo>
                  <a:pt x="40" y="76"/>
                  <a:pt x="43" y="84"/>
                  <a:pt x="49" y="89"/>
                </a:cubicBezTo>
                <a:cubicBezTo>
                  <a:pt x="52" y="93"/>
                  <a:pt x="64" y="86"/>
                  <a:pt x="76" y="75"/>
                </a:cubicBezTo>
                <a:cubicBezTo>
                  <a:pt x="87" y="64"/>
                  <a:pt x="93" y="52"/>
                  <a:pt x="89" y="48"/>
                </a:cubicBezTo>
                <a:close/>
                <a:moveTo>
                  <a:pt x="44" y="18"/>
                </a:moveTo>
                <a:cubicBezTo>
                  <a:pt x="44" y="18"/>
                  <a:pt x="44" y="18"/>
                  <a:pt x="44" y="18"/>
                </a:cubicBezTo>
                <a:cubicBezTo>
                  <a:pt x="46" y="13"/>
                  <a:pt x="47" y="10"/>
                  <a:pt x="45" y="8"/>
                </a:cubicBezTo>
                <a:cubicBezTo>
                  <a:pt x="40" y="3"/>
                  <a:pt x="40" y="3"/>
                  <a:pt x="40" y="3"/>
                </a:cubicBezTo>
                <a:cubicBezTo>
                  <a:pt x="37" y="0"/>
                  <a:pt x="26" y="5"/>
                  <a:pt x="16" y="15"/>
                </a:cubicBezTo>
                <a:cubicBezTo>
                  <a:pt x="6" y="25"/>
                  <a:pt x="0" y="36"/>
                  <a:pt x="4" y="40"/>
                </a:cubicBezTo>
                <a:cubicBezTo>
                  <a:pt x="8" y="45"/>
                  <a:pt x="8" y="45"/>
                  <a:pt x="8" y="45"/>
                </a:cubicBezTo>
                <a:cubicBezTo>
                  <a:pt x="10" y="46"/>
                  <a:pt x="14" y="46"/>
                  <a:pt x="18" y="44"/>
                </a:cubicBezTo>
                <a:cubicBezTo>
                  <a:pt x="18" y="44"/>
                  <a:pt x="18" y="44"/>
                  <a:pt x="18" y="44"/>
                </a:cubicBezTo>
                <a:cubicBezTo>
                  <a:pt x="23" y="42"/>
                  <a:pt x="28" y="38"/>
                  <a:pt x="33" y="33"/>
                </a:cubicBezTo>
                <a:cubicBezTo>
                  <a:pt x="38" y="28"/>
                  <a:pt x="42" y="22"/>
                  <a:pt x="44" y="18"/>
                </a:cubicBezTo>
                <a:close/>
                <a:moveTo>
                  <a:pt x="86" y="74"/>
                </a:moveTo>
                <a:cubicBezTo>
                  <a:pt x="84" y="76"/>
                  <a:pt x="82" y="78"/>
                  <a:pt x="81" y="80"/>
                </a:cubicBezTo>
                <a:cubicBezTo>
                  <a:pt x="79" y="82"/>
                  <a:pt x="77" y="84"/>
                  <a:pt x="75" y="85"/>
                </a:cubicBezTo>
                <a:cubicBezTo>
                  <a:pt x="119" y="121"/>
                  <a:pt x="119" y="121"/>
                  <a:pt x="119" y="121"/>
                </a:cubicBezTo>
                <a:cubicBezTo>
                  <a:pt x="121" y="119"/>
                  <a:pt x="121" y="119"/>
                  <a:pt x="121" y="119"/>
                </a:cubicBezTo>
                <a:lnTo>
                  <a:pt x="86" y="74"/>
                </a:lnTo>
                <a:close/>
              </a:path>
            </a:pathLst>
          </a:custGeom>
          <a:solidFill>
            <a:srgbClr val="FF92A9"/>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D21F"/>
              </a:solidFill>
              <a:effectLst/>
              <a:uLnTx/>
              <a:uFillTx/>
              <a:latin typeface="Calibri" panose="020F0502020204030204"/>
              <a:ea typeface="+mn-ea"/>
              <a:cs typeface="+mn-cs"/>
            </a:endParaRPr>
          </a:p>
        </p:txBody>
      </p:sp>
      <p:sp>
        <p:nvSpPr>
          <p:cNvPr id="23" name="椭圆 22"/>
          <p:cNvSpPr/>
          <p:nvPr/>
        </p:nvSpPr>
        <p:spPr>
          <a:xfrm>
            <a:off x="4490977" y="2044725"/>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4" name="椭圆 23"/>
          <p:cNvSpPr/>
          <p:nvPr/>
        </p:nvSpPr>
        <p:spPr>
          <a:xfrm>
            <a:off x="4468797" y="3436886"/>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5" name="椭圆 24"/>
          <p:cNvSpPr/>
          <p:nvPr/>
        </p:nvSpPr>
        <p:spPr>
          <a:xfrm>
            <a:off x="4490977" y="4789870"/>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6" name="椭圆 25"/>
          <p:cNvSpPr/>
          <p:nvPr/>
        </p:nvSpPr>
        <p:spPr>
          <a:xfrm>
            <a:off x="7652486" y="2063401"/>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7" name="椭圆 26"/>
          <p:cNvSpPr/>
          <p:nvPr/>
        </p:nvSpPr>
        <p:spPr>
          <a:xfrm>
            <a:off x="7641878" y="3400741"/>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8" name="椭圆 27"/>
          <p:cNvSpPr/>
          <p:nvPr/>
        </p:nvSpPr>
        <p:spPr>
          <a:xfrm>
            <a:off x="7674070" y="4789870"/>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2050" name="Picture 2" descr="Luyện tập trang 46, 47 Tiếng Việt lớp 2 Tập 1 – Kết nối tri thức">
            <a:extLst>
              <a:ext uri="{FF2B5EF4-FFF2-40B4-BE49-F238E27FC236}">
                <a16:creationId xmlns:a16="http://schemas.microsoft.com/office/drawing/2014/main" id="{58A672AC-5DEC-5944-A770-9E4678255C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9957"/>
            <a:ext cx="6985375" cy="687007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7" name="图片 2">
            <a:extLst>
              <a:ext uri="{FF2B5EF4-FFF2-40B4-BE49-F238E27FC236}">
                <a16:creationId xmlns:a16="http://schemas.microsoft.com/office/drawing/2014/main" id="{3D307543-2AB5-024E-B94A-1C52866F8A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72587" y="1919136"/>
            <a:ext cx="5416953" cy="4930815"/>
          </a:xfrm>
          <a:prstGeom prst="rect">
            <a:avLst/>
          </a:prstGeom>
        </p:spPr>
      </p:pic>
    </p:spTree>
    <p:extLst>
      <p:ext uri="{BB962C8B-B14F-4D97-AF65-F5344CB8AC3E}">
        <p14:creationId xmlns:p14="http://schemas.microsoft.com/office/powerpoint/2010/main" val="20273981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3"/>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strVal val="#ppt_w+.3"/>
                                          </p:val>
                                        </p:tav>
                                        <p:tav tm="100000">
                                          <p:val>
                                            <p:strVal val="#ppt_w"/>
                                          </p:val>
                                        </p:tav>
                                      </p:tavLst>
                                    </p:anim>
                                    <p:anim calcmode="lin" valueType="num">
                                      <p:cBhvr>
                                        <p:cTn id="13" dur="1000" fill="hold"/>
                                        <p:tgtEl>
                                          <p:spTgt spid="12"/>
                                        </p:tgtEl>
                                        <p:attrNameLst>
                                          <p:attrName>ppt_h</p:attrName>
                                        </p:attrNameLst>
                                      </p:cBhvr>
                                      <p:tavLst>
                                        <p:tav tm="0">
                                          <p:val>
                                            <p:strVal val="#ppt_h"/>
                                          </p:val>
                                        </p:tav>
                                        <p:tav tm="100000">
                                          <p:val>
                                            <p:strVal val="#ppt_h"/>
                                          </p:val>
                                        </p:tav>
                                      </p:tavLst>
                                    </p:anim>
                                    <p:animEffect transition="in" filter="fade">
                                      <p:cBhvr>
                                        <p:cTn id="14" dur="1000"/>
                                        <p:tgtEl>
                                          <p:spTgt spid="12"/>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1000" fill="hold"/>
                                        <p:tgtEl>
                                          <p:spTgt spid="16"/>
                                        </p:tgtEl>
                                        <p:attrNameLst>
                                          <p:attrName>ppt_w</p:attrName>
                                        </p:attrNameLst>
                                      </p:cBhvr>
                                      <p:tavLst>
                                        <p:tav tm="0">
                                          <p:val>
                                            <p:strVal val="#ppt_w+.3"/>
                                          </p:val>
                                        </p:tav>
                                        <p:tav tm="100000">
                                          <p:val>
                                            <p:strVal val="#ppt_w"/>
                                          </p:val>
                                        </p:tav>
                                      </p:tavLst>
                                    </p:anim>
                                    <p:anim calcmode="lin" valueType="num">
                                      <p:cBhvr>
                                        <p:cTn id="18" dur="1000" fill="hold"/>
                                        <p:tgtEl>
                                          <p:spTgt spid="16"/>
                                        </p:tgtEl>
                                        <p:attrNameLst>
                                          <p:attrName>ppt_h</p:attrName>
                                        </p:attrNameLst>
                                      </p:cBhvr>
                                      <p:tavLst>
                                        <p:tav tm="0">
                                          <p:val>
                                            <p:strVal val="#ppt_h"/>
                                          </p:val>
                                        </p:tav>
                                        <p:tav tm="100000">
                                          <p:val>
                                            <p:strVal val="#ppt_h"/>
                                          </p:val>
                                        </p:tav>
                                      </p:tavLst>
                                    </p:anim>
                                    <p:animEffect transition="in" filter="fade">
                                      <p:cBhvr>
                                        <p:cTn id="19" dur="1000"/>
                                        <p:tgtEl>
                                          <p:spTgt spid="16"/>
                                        </p:tgtEl>
                                      </p:cBhvr>
                                    </p:animEffect>
                                  </p:childTnLst>
                                </p:cTn>
                              </p:par>
                              <p:par>
                                <p:cTn id="20" presetID="50" presetClass="entr" presetSubtype="0" decel="10000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1000" fill="hold"/>
                                        <p:tgtEl>
                                          <p:spTgt spid="23"/>
                                        </p:tgtEl>
                                        <p:attrNameLst>
                                          <p:attrName>ppt_w</p:attrName>
                                        </p:attrNameLst>
                                      </p:cBhvr>
                                      <p:tavLst>
                                        <p:tav tm="0">
                                          <p:val>
                                            <p:strVal val="#ppt_w+.3"/>
                                          </p:val>
                                        </p:tav>
                                        <p:tav tm="100000">
                                          <p:val>
                                            <p:strVal val="#ppt_w"/>
                                          </p:val>
                                        </p:tav>
                                      </p:tavLst>
                                    </p:anim>
                                    <p:anim calcmode="lin" valueType="num">
                                      <p:cBhvr>
                                        <p:cTn id="23" dur="1000" fill="hold"/>
                                        <p:tgtEl>
                                          <p:spTgt spid="23"/>
                                        </p:tgtEl>
                                        <p:attrNameLst>
                                          <p:attrName>ppt_h</p:attrName>
                                        </p:attrNameLst>
                                      </p:cBhvr>
                                      <p:tavLst>
                                        <p:tav tm="0">
                                          <p:val>
                                            <p:strVal val="#ppt_h"/>
                                          </p:val>
                                        </p:tav>
                                        <p:tav tm="100000">
                                          <p:val>
                                            <p:strVal val="#ppt_h"/>
                                          </p:val>
                                        </p:tav>
                                      </p:tavLst>
                                    </p:anim>
                                    <p:animEffect transition="in" filter="fade">
                                      <p:cBhvr>
                                        <p:cTn id="24" dur="1000"/>
                                        <p:tgtEl>
                                          <p:spTgt spid="23"/>
                                        </p:tgtEl>
                                      </p:cBhvr>
                                    </p:animEffect>
                                  </p:childTnLst>
                                </p:cTn>
                              </p:par>
                              <p:par>
                                <p:cTn id="25" presetID="50" presetClass="entr" presetSubtype="0" decel="10000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1000" fill="hold"/>
                                        <p:tgtEl>
                                          <p:spTgt spid="24"/>
                                        </p:tgtEl>
                                        <p:attrNameLst>
                                          <p:attrName>ppt_w</p:attrName>
                                        </p:attrNameLst>
                                      </p:cBhvr>
                                      <p:tavLst>
                                        <p:tav tm="0">
                                          <p:val>
                                            <p:strVal val="#ppt_w+.3"/>
                                          </p:val>
                                        </p:tav>
                                        <p:tav tm="100000">
                                          <p:val>
                                            <p:strVal val="#ppt_w"/>
                                          </p:val>
                                        </p:tav>
                                      </p:tavLst>
                                    </p:anim>
                                    <p:anim calcmode="lin" valueType="num">
                                      <p:cBhvr>
                                        <p:cTn id="28" dur="1000" fill="hold"/>
                                        <p:tgtEl>
                                          <p:spTgt spid="24"/>
                                        </p:tgtEl>
                                        <p:attrNameLst>
                                          <p:attrName>ppt_h</p:attrName>
                                        </p:attrNameLst>
                                      </p:cBhvr>
                                      <p:tavLst>
                                        <p:tav tm="0">
                                          <p:val>
                                            <p:strVal val="#ppt_h"/>
                                          </p:val>
                                        </p:tav>
                                        <p:tav tm="100000">
                                          <p:val>
                                            <p:strVal val="#ppt_h"/>
                                          </p:val>
                                        </p:tav>
                                      </p:tavLst>
                                    </p:anim>
                                    <p:animEffect transition="in" filter="fade">
                                      <p:cBhvr>
                                        <p:cTn id="29" dur="1000"/>
                                        <p:tgtEl>
                                          <p:spTgt spid="24"/>
                                        </p:tgtEl>
                                      </p:cBhvr>
                                    </p:animEffect>
                                  </p:childTnLst>
                                </p:cTn>
                              </p:par>
                              <p:par>
                                <p:cTn id="30" presetID="50" presetClass="entr" presetSubtype="0" decel="100000"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1000" fill="hold"/>
                                        <p:tgtEl>
                                          <p:spTgt spid="25"/>
                                        </p:tgtEl>
                                        <p:attrNameLst>
                                          <p:attrName>ppt_w</p:attrName>
                                        </p:attrNameLst>
                                      </p:cBhvr>
                                      <p:tavLst>
                                        <p:tav tm="0">
                                          <p:val>
                                            <p:strVal val="#ppt_w+.3"/>
                                          </p:val>
                                        </p:tav>
                                        <p:tav tm="100000">
                                          <p:val>
                                            <p:strVal val="#ppt_w"/>
                                          </p:val>
                                        </p:tav>
                                      </p:tavLst>
                                    </p:anim>
                                    <p:anim calcmode="lin" valueType="num">
                                      <p:cBhvr>
                                        <p:cTn id="33" dur="1000" fill="hold"/>
                                        <p:tgtEl>
                                          <p:spTgt spid="25"/>
                                        </p:tgtEl>
                                        <p:attrNameLst>
                                          <p:attrName>ppt_h</p:attrName>
                                        </p:attrNameLst>
                                      </p:cBhvr>
                                      <p:tavLst>
                                        <p:tav tm="0">
                                          <p:val>
                                            <p:strVal val="#ppt_h"/>
                                          </p:val>
                                        </p:tav>
                                        <p:tav tm="100000">
                                          <p:val>
                                            <p:strVal val="#ppt_h"/>
                                          </p:val>
                                        </p:tav>
                                      </p:tavLst>
                                    </p:anim>
                                    <p:animEffect transition="in" filter="fade">
                                      <p:cBhvr>
                                        <p:cTn id="34" dur="1000"/>
                                        <p:tgtEl>
                                          <p:spTgt spid="25"/>
                                        </p:tgtEl>
                                      </p:cBhvr>
                                    </p:animEffect>
                                  </p:childTnLst>
                                </p:cTn>
                              </p:par>
                              <p:par>
                                <p:cTn id="35" presetID="50" presetClass="entr" presetSubtype="0" decel="10000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1000" fill="hold"/>
                                        <p:tgtEl>
                                          <p:spTgt spid="13"/>
                                        </p:tgtEl>
                                        <p:attrNameLst>
                                          <p:attrName>ppt_w</p:attrName>
                                        </p:attrNameLst>
                                      </p:cBhvr>
                                      <p:tavLst>
                                        <p:tav tm="0">
                                          <p:val>
                                            <p:strVal val="#ppt_w+.3"/>
                                          </p:val>
                                        </p:tav>
                                        <p:tav tm="100000">
                                          <p:val>
                                            <p:strVal val="#ppt_w"/>
                                          </p:val>
                                        </p:tav>
                                      </p:tavLst>
                                    </p:anim>
                                    <p:anim calcmode="lin" valueType="num">
                                      <p:cBhvr>
                                        <p:cTn id="38" dur="1000" fill="hold"/>
                                        <p:tgtEl>
                                          <p:spTgt spid="13"/>
                                        </p:tgtEl>
                                        <p:attrNameLst>
                                          <p:attrName>ppt_h</p:attrName>
                                        </p:attrNameLst>
                                      </p:cBhvr>
                                      <p:tavLst>
                                        <p:tav tm="0">
                                          <p:val>
                                            <p:strVal val="#ppt_h"/>
                                          </p:val>
                                        </p:tav>
                                        <p:tav tm="100000">
                                          <p:val>
                                            <p:strVal val="#ppt_h"/>
                                          </p:val>
                                        </p:tav>
                                      </p:tavLst>
                                    </p:anim>
                                    <p:animEffect transition="in" filter="fade">
                                      <p:cBhvr>
                                        <p:cTn id="39" dur="1000"/>
                                        <p:tgtEl>
                                          <p:spTgt spid="13"/>
                                        </p:tgtEl>
                                      </p:cBhvr>
                                    </p:animEffect>
                                  </p:childTnLst>
                                </p:cTn>
                              </p:par>
                              <p:par>
                                <p:cTn id="40" presetID="50" presetClass="entr" presetSubtype="0" decel="10000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1000" fill="hold"/>
                                        <p:tgtEl>
                                          <p:spTgt spid="14"/>
                                        </p:tgtEl>
                                        <p:attrNameLst>
                                          <p:attrName>ppt_w</p:attrName>
                                        </p:attrNameLst>
                                      </p:cBhvr>
                                      <p:tavLst>
                                        <p:tav tm="0">
                                          <p:val>
                                            <p:strVal val="#ppt_w+.3"/>
                                          </p:val>
                                        </p:tav>
                                        <p:tav tm="100000">
                                          <p:val>
                                            <p:strVal val="#ppt_w"/>
                                          </p:val>
                                        </p:tav>
                                      </p:tavLst>
                                    </p:anim>
                                    <p:anim calcmode="lin" valueType="num">
                                      <p:cBhvr>
                                        <p:cTn id="43" dur="1000" fill="hold"/>
                                        <p:tgtEl>
                                          <p:spTgt spid="14"/>
                                        </p:tgtEl>
                                        <p:attrNameLst>
                                          <p:attrName>ppt_h</p:attrName>
                                        </p:attrNameLst>
                                      </p:cBhvr>
                                      <p:tavLst>
                                        <p:tav tm="0">
                                          <p:val>
                                            <p:strVal val="#ppt_h"/>
                                          </p:val>
                                        </p:tav>
                                        <p:tav tm="100000">
                                          <p:val>
                                            <p:strVal val="#ppt_h"/>
                                          </p:val>
                                        </p:tav>
                                      </p:tavLst>
                                    </p:anim>
                                    <p:animEffect transition="in" filter="fade">
                                      <p:cBhvr>
                                        <p:cTn id="44" dur="1000"/>
                                        <p:tgtEl>
                                          <p:spTgt spid="14"/>
                                        </p:tgtEl>
                                      </p:cBhvr>
                                    </p:animEffect>
                                  </p:childTnLst>
                                </p:cTn>
                              </p:par>
                              <p:par>
                                <p:cTn id="45" presetID="50" presetClass="entr" presetSubtype="0" decel="10000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p:cTn id="47" dur="1000" fill="hold"/>
                                        <p:tgtEl>
                                          <p:spTgt spid="15"/>
                                        </p:tgtEl>
                                        <p:attrNameLst>
                                          <p:attrName>ppt_w</p:attrName>
                                        </p:attrNameLst>
                                      </p:cBhvr>
                                      <p:tavLst>
                                        <p:tav tm="0">
                                          <p:val>
                                            <p:strVal val="#ppt_w+.3"/>
                                          </p:val>
                                        </p:tav>
                                        <p:tav tm="100000">
                                          <p:val>
                                            <p:strVal val="#ppt_w"/>
                                          </p:val>
                                        </p:tav>
                                      </p:tavLst>
                                    </p:anim>
                                    <p:anim calcmode="lin" valueType="num">
                                      <p:cBhvr>
                                        <p:cTn id="48" dur="1000" fill="hold"/>
                                        <p:tgtEl>
                                          <p:spTgt spid="15"/>
                                        </p:tgtEl>
                                        <p:attrNameLst>
                                          <p:attrName>ppt_h</p:attrName>
                                        </p:attrNameLst>
                                      </p:cBhvr>
                                      <p:tavLst>
                                        <p:tav tm="0">
                                          <p:val>
                                            <p:strVal val="#ppt_h"/>
                                          </p:val>
                                        </p:tav>
                                        <p:tav tm="100000">
                                          <p:val>
                                            <p:strVal val="#ppt_h"/>
                                          </p:val>
                                        </p:tav>
                                      </p:tavLst>
                                    </p:anim>
                                    <p:animEffect transition="in" filter="fade">
                                      <p:cBhvr>
                                        <p:cTn id="49" dur="1000"/>
                                        <p:tgtEl>
                                          <p:spTgt spid="15"/>
                                        </p:tgtEl>
                                      </p:cBhvr>
                                    </p:animEffect>
                                  </p:childTnLst>
                                </p:cTn>
                              </p:par>
                              <p:par>
                                <p:cTn id="50" presetID="50" presetClass="entr" presetSubtype="0" decel="100000" fill="hold" grpId="0" nodeType="withEffect">
                                  <p:stCondLst>
                                    <p:cond delay="0"/>
                                  </p:stCondLst>
                                  <p:childTnLst>
                                    <p:set>
                                      <p:cBhvr>
                                        <p:cTn id="51" dur="1" fill="hold">
                                          <p:stCondLst>
                                            <p:cond delay="0"/>
                                          </p:stCondLst>
                                        </p:cTn>
                                        <p:tgtEl>
                                          <p:spTgt spid="26"/>
                                        </p:tgtEl>
                                        <p:attrNameLst>
                                          <p:attrName>style.visibility</p:attrName>
                                        </p:attrNameLst>
                                      </p:cBhvr>
                                      <p:to>
                                        <p:strVal val="visible"/>
                                      </p:to>
                                    </p:set>
                                    <p:anim calcmode="lin" valueType="num">
                                      <p:cBhvr>
                                        <p:cTn id="52" dur="1000" fill="hold"/>
                                        <p:tgtEl>
                                          <p:spTgt spid="26"/>
                                        </p:tgtEl>
                                        <p:attrNameLst>
                                          <p:attrName>ppt_w</p:attrName>
                                        </p:attrNameLst>
                                      </p:cBhvr>
                                      <p:tavLst>
                                        <p:tav tm="0">
                                          <p:val>
                                            <p:strVal val="#ppt_w+.3"/>
                                          </p:val>
                                        </p:tav>
                                        <p:tav tm="100000">
                                          <p:val>
                                            <p:strVal val="#ppt_w"/>
                                          </p:val>
                                        </p:tav>
                                      </p:tavLst>
                                    </p:anim>
                                    <p:anim calcmode="lin" valueType="num">
                                      <p:cBhvr>
                                        <p:cTn id="53" dur="1000" fill="hold"/>
                                        <p:tgtEl>
                                          <p:spTgt spid="26"/>
                                        </p:tgtEl>
                                        <p:attrNameLst>
                                          <p:attrName>ppt_h</p:attrName>
                                        </p:attrNameLst>
                                      </p:cBhvr>
                                      <p:tavLst>
                                        <p:tav tm="0">
                                          <p:val>
                                            <p:strVal val="#ppt_h"/>
                                          </p:val>
                                        </p:tav>
                                        <p:tav tm="100000">
                                          <p:val>
                                            <p:strVal val="#ppt_h"/>
                                          </p:val>
                                        </p:tav>
                                      </p:tavLst>
                                    </p:anim>
                                    <p:animEffect transition="in" filter="fade">
                                      <p:cBhvr>
                                        <p:cTn id="54" dur="1000"/>
                                        <p:tgtEl>
                                          <p:spTgt spid="26"/>
                                        </p:tgtEl>
                                      </p:cBhvr>
                                    </p:animEffect>
                                  </p:childTnLst>
                                </p:cTn>
                              </p:par>
                              <p:par>
                                <p:cTn id="55" presetID="50" presetClass="entr" presetSubtype="0" decel="100000"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anim calcmode="lin" valueType="num">
                                      <p:cBhvr>
                                        <p:cTn id="57" dur="1000" fill="hold"/>
                                        <p:tgtEl>
                                          <p:spTgt spid="27"/>
                                        </p:tgtEl>
                                        <p:attrNameLst>
                                          <p:attrName>ppt_w</p:attrName>
                                        </p:attrNameLst>
                                      </p:cBhvr>
                                      <p:tavLst>
                                        <p:tav tm="0">
                                          <p:val>
                                            <p:strVal val="#ppt_w+.3"/>
                                          </p:val>
                                        </p:tav>
                                        <p:tav tm="100000">
                                          <p:val>
                                            <p:strVal val="#ppt_w"/>
                                          </p:val>
                                        </p:tav>
                                      </p:tavLst>
                                    </p:anim>
                                    <p:anim calcmode="lin" valueType="num">
                                      <p:cBhvr>
                                        <p:cTn id="58" dur="1000" fill="hold"/>
                                        <p:tgtEl>
                                          <p:spTgt spid="27"/>
                                        </p:tgtEl>
                                        <p:attrNameLst>
                                          <p:attrName>ppt_h</p:attrName>
                                        </p:attrNameLst>
                                      </p:cBhvr>
                                      <p:tavLst>
                                        <p:tav tm="0">
                                          <p:val>
                                            <p:strVal val="#ppt_h"/>
                                          </p:val>
                                        </p:tav>
                                        <p:tav tm="100000">
                                          <p:val>
                                            <p:strVal val="#ppt_h"/>
                                          </p:val>
                                        </p:tav>
                                      </p:tavLst>
                                    </p:anim>
                                    <p:animEffect transition="in" filter="fade">
                                      <p:cBhvr>
                                        <p:cTn id="59" dur="1000"/>
                                        <p:tgtEl>
                                          <p:spTgt spid="27"/>
                                        </p:tgtEl>
                                      </p:cBhvr>
                                    </p:animEffect>
                                  </p:childTnLst>
                                </p:cTn>
                              </p:par>
                              <p:par>
                                <p:cTn id="60" presetID="50" presetClass="entr" presetSubtype="0" decel="100000" fill="hold" grpId="0" nodeType="withEffect">
                                  <p:stCondLst>
                                    <p:cond delay="0"/>
                                  </p:stCondLst>
                                  <p:childTnLst>
                                    <p:set>
                                      <p:cBhvr>
                                        <p:cTn id="61" dur="1" fill="hold">
                                          <p:stCondLst>
                                            <p:cond delay="0"/>
                                          </p:stCondLst>
                                        </p:cTn>
                                        <p:tgtEl>
                                          <p:spTgt spid="28"/>
                                        </p:tgtEl>
                                        <p:attrNameLst>
                                          <p:attrName>style.visibility</p:attrName>
                                        </p:attrNameLst>
                                      </p:cBhvr>
                                      <p:to>
                                        <p:strVal val="visible"/>
                                      </p:to>
                                    </p:set>
                                    <p:anim calcmode="lin" valueType="num">
                                      <p:cBhvr>
                                        <p:cTn id="62" dur="1000" fill="hold"/>
                                        <p:tgtEl>
                                          <p:spTgt spid="28"/>
                                        </p:tgtEl>
                                        <p:attrNameLst>
                                          <p:attrName>ppt_w</p:attrName>
                                        </p:attrNameLst>
                                      </p:cBhvr>
                                      <p:tavLst>
                                        <p:tav tm="0">
                                          <p:val>
                                            <p:strVal val="#ppt_w+.3"/>
                                          </p:val>
                                        </p:tav>
                                        <p:tav tm="100000">
                                          <p:val>
                                            <p:strVal val="#ppt_w"/>
                                          </p:val>
                                        </p:tav>
                                      </p:tavLst>
                                    </p:anim>
                                    <p:anim calcmode="lin" valueType="num">
                                      <p:cBhvr>
                                        <p:cTn id="63" dur="1000" fill="hold"/>
                                        <p:tgtEl>
                                          <p:spTgt spid="28"/>
                                        </p:tgtEl>
                                        <p:attrNameLst>
                                          <p:attrName>ppt_h</p:attrName>
                                        </p:attrNameLst>
                                      </p:cBhvr>
                                      <p:tavLst>
                                        <p:tav tm="0">
                                          <p:val>
                                            <p:strVal val="#ppt_h"/>
                                          </p:val>
                                        </p:tav>
                                        <p:tav tm="100000">
                                          <p:val>
                                            <p:strVal val="#ppt_h"/>
                                          </p:val>
                                        </p:tav>
                                      </p:tavLst>
                                    </p:anim>
                                    <p:animEffect transition="in" filter="fade">
                                      <p:cBhvr>
                                        <p:cTn id="64"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23" grpId="0" animBg="1"/>
      <p:bldP spid="24" grpId="0" animBg="1"/>
      <p:bldP spid="25" grpId="0" animBg="1"/>
      <p:bldP spid="26" grpId="0" animBg="1"/>
      <p:bldP spid="27" grpId="0" animBg="1"/>
      <p:bldP spid="28"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l="14737" t="4758" r="34559" b="11319"/>
          <a:stretch/>
        </p:blipFill>
        <p:spPr>
          <a:xfrm>
            <a:off x="0" y="7886"/>
            <a:ext cx="12192001" cy="6858000"/>
          </a:xfrm>
          <a:prstGeom prst="rect">
            <a:avLst/>
          </a:prstGeom>
        </p:spPr>
      </p:pic>
      <p:sp>
        <p:nvSpPr>
          <p:cNvPr id="11" name="Freeform 34"/>
          <p:cNvSpPr>
            <a:spLocks noEditPoints="1"/>
          </p:cNvSpPr>
          <p:nvPr/>
        </p:nvSpPr>
        <p:spPr bwMode="auto">
          <a:xfrm>
            <a:off x="914537" y="1919136"/>
            <a:ext cx="514226" cy="441710"/>
          </a:xfrm>
          <a:custGeom>
            <a:avLst/>
            <a:gdLst>
              <a:gd name="T0" fmla="*/ 35 w 144"/>
              <a:gd name="T1" fmla="*/ 17 h 132"/>
              <a:gd name="T2" fmla="*/ 109 w 144"/>
              <a:gd name="T3" fmla="*/ 17 h 132"/>
              <a:gd name="T4" fmla="*/ 117 w 144"/>
              <a:gd name="T5" fmla="*/ 9 h 132"/>
              <a:gd name="T6" fmla="*/ 109 w 144"/>
              <a:gd name="T7" fmla="*/ 0 h 132"/>
              <a:gd name="T8" fmla="*/ 35 w 144"/>
              <a:gd name="T9" fmla="*/ 0 h 132"/>
              <a:gd name="T10" fmla="*/ 27 w 144"/>
              <a:gd name="T11" fmla="*/ 9 h 132"/>
              <a:gd name="T12" fmla="*/ 35 w 144"/>
              <a:gd name="T13" fmla="*/ 17 h 132"/>
              <a:gd name="T14" fmla="*/ 109 w 144"/>
              <a:gd name="T15" fmla="*/ 25 h 132"/>
              <a:gd name="T16" fmla="*/ 109 w 144"/>
              <a:gd name="T17" fmla="*/ 25 h 132"/>
              <a:gd name="T18" fmla="*/ 35 w 144"/>
              <a:gd name="T19" fmla="*/ 25 h 132"/>
              <a:gd name="T20" fmla="*/ 35 w 144"/>
              <a:gd name="T21" fmla="*/ 25 h 132"/>
              <a:gd name="T22" fmla="*/ 16 w 144"/>
              <a:gd name="T23" fmla="*/ 67 h 132"/>
              <a:gd name="T24" fmla="*/ 52 w 144"/>
              <a:gd name="T25" fmla="*/ 93 h 132"/>
              <a:gd name="T26" fmla="*/ 64 w 144"/>
              <a:gd name="T27" fmla="*/ 107 h 132"/>
              <a:gd name="T28" fmla="*/ 64 w 144"/>
              <a:gd name="T29" fmla="*/ 116 h 132"/>
              <a:gd name="T30" fmla="*/ 66 w 144"/>
              <a:gd name="T31" fmla="*/ 117 h 132"/>
              <a:gd name="T32" fmla="*/ 64 w 144"/>
              <a:gd name="T33" fmla="*/ 120 h 132"/>
              <a:gd name="T34" fmla="*/ 47 w 144"/>
              <a:gd name="T35" fmla="*/ 120 h 132"/>
              <a:gd name="T36" fmla="*/ 39 w 144"/>
              <a:gd name="T37" fmla="*/ 128 h 132"/>
              <a:gd name="T38" fmla="*/ 39 w 144"/>
              <a:gd name="T39" fmla="*/ 132 h 132"/>
              <a:gd name="T40" fmla="*/ 105 w 144"/>
              <a:gd name="T41" fmla="*/ 132 h 132"/>
              <a:gd name="T42" fmla="*/ 105 w 144"/>
              <a:gd name="T43" fmla="*/ 128 h 132"/>
              <a:gd name="T44" fmla="*/ 97 w 144"/>
              <a:gd name="T45" fmla="*/ 120 h 132"/>
              <a:gd name="T46" fmla="*/ 80 w 144"/>
              <a:gd name="T47" fmla="*/ 120 h 132"/>
              <a:gd name="T48" fmla="*/ 78 w 144"/>
              <a:gd name="T49" fmla="*/ 117 h 132"/>
              <a:gd name="T50" fmla="*/ 80 w 144"/>
              <a:gd name="T51" fmla="*/ 116 h 132"/>
              <a:gd name="T52" fmla="*/ 80 w 144"/>
              <a:gd name="T53" fmla="*/ 107 h 132"/>
              <a:gd name="T54" fmla="*/ 92 w 144"/>
              <a:gd name="T55" fmla="*/ 93 h 132"/>
              <a:gd name="T56" fmla="*/ 127 w 144"/>
              <a:gd name="T57" fmla="*/ 67 h 132"/>
              <a:gd name="T58" fmla="*/ 109 w 144"/>
              <a:gd name="T59" fmla="*/ 25 h 132"/>
              <a:gd name="T60" fmla="*/ 24 w 144"/>
              <a:gd name="T61" fmla="*/ 63 h 132"/>
              <a:gd name="T62" fmla="*/ 37 w 144"/>
              <a:gd name="T63" fmla="*/ 37 h 132"/>
              <a:gd name="T64" fmla="*/ 48 w 144"/>
              <a:gd name="T65" fmla="*/ 84 h 132"/>
              <a:gd name="T66" fmla="*/ 24 w 144"/>
              <a:gd name="T67" fmla="*/ 63 h 132"/>
              <a:gd name="T68" fmla="*/ 47 w 144"/>
              <a:gd name="T69" fmla="*/ 37 h 132"/>
              <a:gd name="T70" fmla="*/ 60 w 144"/>
              <a:gd name="T71" fmla="*/ 37 h 132"/>
              <a:gd name="T72" fmla="*/ 64 w 144"/>
              <a:gd name="T73" fmla="*/ 99 h 132"/>
              <a:gd name="T74" fmla="*/ 47 w 144"/>
              <a:gd name="T75" fmla="*/ 37 h 132"/>
              <a:gd name="T76" fmla="*/ 120 w 144"/>
              <a:gd name="T77" fmla="*/ 63 h 132"/>
              <a:gd name="T78" fmla="*/ 96 w 144"/>
              <a:gd name="T79" fmla="*/ 84 h 132"/>
              <a:gd name="T80" fmla="*/ 107 w 144"/>
              <a:gd name="T81" fmla="*/ 37 h 132"/>
              <a:gd name="T82" fmla="*/ 120 w 144"/>
              <a:gd name="T83" fmla="*/ 6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 h="132">
                <a:moveTo>
                  <a:pt x="35" y="17"/>
                </a:moveTo>
                <a:cubicBezTo>
                  <a:pt x="109" y="17"/>
                  <a:pt x="109" y="17"/>
                  <a:pt x="109" y="17"/>
                </a:cubicBezTo>
                <a:cubicBezTo>
                  <a:pt x="113" y="17"/>
                  <a:pt x="117" y="13"/>
                  <a:pt x="117" y="9"/>
                </a:cubicBezTo>
                <a:cubicBezTo>
                  <a:pt x="117" y="4"/>
                  <a:pt x="113" y="0"/>
                  <a:pt x="109" y="0"/>
                </a:cubicBezTo>
                <a:cubicBezTo>
                  <a:pt x="35" y="0"/>
                  <a:pt x="35" y="0"/>
                  <a:pt x="35" y="0"/>
                </a:cubicBezTo>
                <a:cubicBezTo>
                  <a:pt x="30" y="0"/>
                  <a:pt x="27" y="4"/>
                  <a:pt x="27" y="9"/>
                </a:cubicBezTo>
                <a:cubicBezTo>
                  <a:pt x="27" y="13"/>
                  <a:pt x="30" y="17"/>
                  <a:pt x="35" y="17"/>
                </a:cubicBezTo>
                <a:close/>
                <a:moveTo>
                  <a:pt x="109" y="25"/>
                </a:moveTo>
                <a:cubicBezTo>
                  <a:pt x="109" y="25"/>
                  <a:pt x="109" y="25"/>
                  <a:pt x="109" y="25"/>
                </a:cubicBezTo>
                <a:cubicBezTo>
                  <a:pt x="35" y="25"/>
                  <a:pt x="35" y="25"/>
                  <a:pt x="35" y="25"/>
                </a:cubicBezTo>
                <a:cubicBezTo>
                  <a:pt x="35" y="25"/>
                  <a:pt x="35" y="25"/>
                  <a:pt x="35" y="25"/>
                </a:cubicBezTo>
                <a:cubicBezTo>
                  <a:pt x="19" y="26"/>
                  <a:pt x="0" y="32"/>
                  <a:pt x="16" y="67"/>
                </a:cubicBezTo>
                <a:cubicBezTo>
                  <a:pt x="27" y="90"/>
                  <a:pt x="43" y="92"/>
                  <a:pt x="52" y="93"/>
                </a:cubicBezTo>
                <a:cubicBezTo>
                  <a:pt x="55" y="102"/>
                  <a:pt x="59" y="107"/>
                  <a:pt x="64" y="107"/>
                </a:cubicBezTo>
                <a:cubicBezTo>
                  <a:pt x="64" y="112"/>
                  <a:pt x="64" y="116"/>
                  <a:pt x="64" y="116"/>
                </a:cubicBezTo>
                <a:cubicBezTo>
                  <a:pt x="66" y="117"/>
                  <a:pt x="66" y="117"/>
                  <a:pt x="66" y="117"/>
                </a:cubicBezTo>
                <a:cubicBezTo>
                  <a:pt x="64" y="120"/>
                  <a:pt x="64" y="120"/>
                  <a:pt x="64" y="120"/>
                </a:cubicBezTo>
                <a:cubicBezTo>
                  <a:pt x="47" y="120"/>
                  <a:pt x="47" y="120"/>
                  <a:pt x="47" y="120"/>
                </a:cubicBezTo>
                <a:cubicBezTo>
                  <a:pt x="47" y="120"/>
                  <a:pt x="39" y="120"/>
                  <a:pt x="39" y="128"/>
                </a:cubicBezTo>
                <a:cubicBezTo>
                  <a:pt x="39" y="132"/>
                  <a:pt x="39" y="132"/>
                  <a:pt x="39" y="132"/>
                </a:cubicBezTo>
                <a:cubicBezTo>
                  <a:pt x="105" y="132"/>
                  <a:pt x="105" y="132"/>
                  <a:pt x="105" y="132"/>
                </a:cubicBezTo>
                <a:cubicBezTo>
                  <a:pt x="105" y="132"/>
                  <a:pt x="105" y="132"/>
                  <a:pt x="105" y="128"/>
                </a:cubicBezTo>
                <a:cubicBezTo>
                  <a:pt x="105" y="120"/>
                  <a:pt x="97" y="120"/>
                  <a:pt x="97" y="120"/>
                </a:cubicBezTo>
                <a:cubicBezTo>
                  <a:pt x="80" y="120"/>
                  <a:pt x="80" y="120"/>
                  <a:pt x="80" y="120"/>
                </a:cubicBezTo>
                <a:cubicBezTo>
                  <a:pt x="78" y="117"/>
                  <a:pt x="78" y="117"/>
                  <a:pt x="78" y="117"/>
                </a:cubicBezTo>
                <a:cubicBezTo>
                  <a:pt x="80" y="116"/>
                  <a:pt x="80" y="116"/>
                  <a:pt x="80" y="116"/>
                </a:cubicBezTo>
                <a:cubicBezTo>
                  <a:pt x="80" y="116"/>
                  <a:pt x="80" y="112"/>
                  <a:pt x="80" y="107"/>
                </a:cubicBezTo>
                <a:cubicBezTo>
                  <a:pt x="84" y="107"/>
                  <a:pt x="88" y="102"/>
                  <a:pt x="92" y="93"/>
                </a:cubicBezTo>
                <a:cubicBezTo>
                  <a:pt x="101" y="92"/>
                  <a:pt x="116" y="90"/>
                  <a:pt x="127" y="67"/>
                </a:cubicBezTo>
                <a:cubicBezTo>
                  <a:pt x="144" y="32"/>
                  <a:pt x="125" y="26"/>
                  <a:pt x="109" y="25"/>
                </a:cubicBezTo>
                <a:close/>
                <a:moveTo>
                  <a:pt x="24" y="63"/>
                </a:moveTo>
                <a:cubicBezTo>
                  <a:pt x="14" y="40"/>
                  <a:pt x="26" y="37"/>
                  <a:pt x="37" y="37"/>
                </a:cubicBezTo>
                <a:cubicBezTo>
                  <a:pt x="39" y="49"/>
                  <a:pt x="43" y="68"/>
                  <a:pt x="48" y="84"/>
                </a:cubicBezTo>
                <a:cubicBezTo>
                  <a:pt x="41" y="82"/>
                  <a:pt x="31" y="79"/>
                  <a:pt x="24" y="63"/>
                </a:cubicBezTo>
                <a:close/>
                <a:moveTo>
                  <a:pt x="47" y="37"/>
                </a:moveTo>
                <a:cubicBezTo>
                  <a:pt x="47" y="37"/>
                  <a:pt x="55" y="37"/>
                  <a:pt x="60" y="37"/>
                </a:cubicBezTo>
                <a:cubicBezTo>
                  <a:pt x="60" y="66"/>
                  <a:pt x="60" y="74"/>
                  <a:pt x="64" y="99"/>
                </a:cubicBezTo>
                <a:cubicBezTo>
                  <a:pt x="51" y="74"/>
                  <a:pt x="47" y="37"/>
                  <a:pt x="47" y="37"/>
                </a:cubicBezTo>
                <a:close/>
                <a:moveTo>
                  <a:pt x="120" y="63"/>
                </a:moveTo>
                <a:cubicBezTo>
                  <a:pt x="113" y="79"/>
                  <a:pt x="102" y="82"/>
                  <a:pt x="96" y="84"/>
                </a:cubicBezTo>
                <a:cubicBezTo>
                  <a:pt x="101" y="68"/>
                  <a:pt x="105" y="49"/>
                  <a:pt x="107" y="37"/>
                </a:cubicBezTo>
                <a:cubicBezTo>
                  <a:pt x="118" y="37"/>
                  <a:pt x="130" y="40"/>
                  <a:pt x="120" y="63"/>
                </a:cubicBezTo>
                <a:close/>
              </a:path>
            </a:pathLst>
          </a:custGeom>
          <a:solidFill>
            <a:srgbClr val="FF92A9"/>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49"/>
          <p:cNvSpPr/>
          <p:nvPr/>
        </p:nvSpPr>
        <p:spPr bwMode="auto">
          <a:xfrm>
            <a:off x="950667" y="3316002"/>
            <a:ext cx="379576" cy="454459"/>
          </a:xfrm>
          <a:custGeom>
            <a:avLst/>
            <a:gdLst>
              <a:gd name="T0" fmla="*/ 107 w 111"/>
              <a:gd name="T1" fmla="*/ 44 h 133"/>
              <a:gd name="T2" fmla="*/ 101 w 111"/>
              <a:gd name="T3" fmla="*/ 34 h 133"/>
              <a:gd name="T4" fmla="*/ 98 w 111"/>
              <a:gd name="T5" fmla="*/ 31 h 133"/>
              <a:gd name="T6" fmla="*/ 96 w 111"/>
              <a:gd name="T7" fmla="*/ 29 h 133"/>
              <a:gd name="T8" fmla="*/ 90 w 111"/>
              <a:gd name="T9" fmla="*/ 24 h 133"/>
              <a:gd name="T10" fmla="*/ 0 w 111"/>
              <a:gd name="T11" fmla="*/ 20 h 133"/>
              <a:gd name="T12" fmla="*/ 39 w 111"/>
              <a:gd name="T13" fmla="*/ 82 h 133"/>
              <a:gd name="T14" fmla="*/ 42 w 111"/>
              <a:gd name="T15" fmla="*/ 86 h 133"/>
              <a:gd name="T16" fmla="*/ 43 w 111"/>
              <a:gd name="T17" fmla="*/ 88 h 133"/>
              <a:gd name="T18" fmla="*/ 45 w 111"/>
              <a:gd name="T19" fmla="*/ 89 h 133"/>
              <a:gd name="T20" fmla="*/ 51 w 111"/>
              <a:gd name="T21" fmla="*/ 94 h 133"/>
              <a:gd name="T22" fmla="*/ 65 w 111"/>
              <a:gd name="T23" fmla="*/ 99 h 133"/>
              <a:gd name="T24" fmla="*/ 93 w 111"/>
              <a:gd name="T25" fmla="*/ 103 h 133"/>
              <a:gd name="T26" fmla="*/ 80 w 111"/>
              <a:gd name="T27" fmla="*/ 72 h 133"/>
              <a:gd name="T28" fmla="*/ 43 w 111"/>
              <a:gd name="T29" fmla="*/ 34 h 133"/>
              <a:gd name="T30" fmla="*/ 101 w 111"/>
              <a:gd name="T31" fmla="*/ 108 h 133"/>
              <a:gd name="T32" fmla="*/ 101 w 111"/>
              <a:gd name="T33" fmla="*/ 108 h 133"/>
              <a:gd name="T34" fmla="*/ 100 w 111"/>
              <a:gd name="T35" fmla="*/ 131 h 133"/>
              <a:gd name="T36" fmla="*/ 102 w 111"/>
              <a:gd name="T37" fmla="*/ 132 h 133"/>
              <a:gd name="T38" fmla="*/ 105 w 111"/>
              <a:gd name="T39" fmla="*/ 132 h 133"/>
              <a:gd name="T40" fmla="*/ 107 w 111"/>
              <a:gd name="T41" fmla="*/ 132 h 133"/>
              <a:gd name="T42" fmla="*/ 109 w 111"/>
              <a:gd name="T43" fmla="*/ 131 h 133"/>
              <a:gd name="T44" fmla="*/ 103 w 111"/>
              <a:gd name="T45" fmla="*/ 97 h 133"/>
              <a:gd name="T46" fmla="*/ 111 w 111"/>
              <a:gd name="T47" fmla="*/ 64 h 133"/>
              <a:gd name="T48" fmla="*/ 107 w 111"/>
              <a:gd name="T49" fmla="*/ 44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1" h="133">
                <a:moveTo>
                  <a:pt x="107" y="44"/>
                </a:moveTo>
                <a:cubicBezTo>
                  <a:pt x="106" y="40"/>
                  <a:pt x="104" y="37"/>
                  <a:pt x="101" y="34"/>
                </a:cubicBezTo>
                <a:cubicBezTo>
                  <a:pt x="100" y="33"/>
                  <a:pt x="99" y="32"/>
                  <a:pt x="98" y="31"/>
                </a:cubicBezTo>
                <a:cubicBezTo>
                  <a:pt x="98" y="30"/>
                  <a:pt x="97" y="29"/>
                  <a:pt x="96" y="29"/>
                </a:cubicBezTo>
                <a:cubicBezTo>
                  <a:pt x="94" y="27"/>
                  <a:pt x="92" y="26"/>
                  <a:pt x="90" y="24"/>
                </a:cubicBezTo>
                <a:cubicBezTo>
                  <a:pt x="49" y="0"/>
                  <a:pt x="28" y="25"/>
                  <a:pt x="0" y="20"/>
                </a:cubicBezTo>
                <a:cubicBezTo>
                  <a:pt x="26" y="31"/>
                  <a:pt x="19" y="58"/>
                  <a:pt x="39" y="82"/>
                </a:cubicBezTo>
                <a:cubicBezTo>
                  <a:pt x="40" y="83"/>
                  <a:pt x="41" y="85"/>
                  <a:pt x="42" y="86"/>
                </a:cubicBezTo>
                <a:cubicBezTo>
                  <a:pt x="42" y="87"/>
                  <a:pt x="43" y="87"/>
                  <a:pt x="43" y="88"/>
                </a:cubicBezTo>
                <a:cubicBezTo>
                  <a:pt x="44" y="88"/>
                  <a:pt x="44" y="89"/>
                  <a:pt x="45" y="89"/>
                </a:cubicBezTo>
                <a:cubicBezTo>
                  <a:pt x="47" y="91"/>
                  <a:pt x="49" y="93"/>
                  <a:pt x="51" y="94"/>
                </a:cubicBezTo>
                <a:cubicBezTo>
                  <a:pt x="55" y="97"/>
                  <a:pt x="60" y="98"/>
                  <a:pt x="65" y="99"/>
                </a:cubicBezTo>
                <a:cubicBezTo>
                  <a:pt x="75" y="101"/>
                  <a:pt x="85" y="101"/>
                  <a:pt x="93" y="103"/>
                </a:cubicBezTo>
                <a:cubicBezTo>
                  <a:pt x="92" y="98"/>
                  <a:pt x="90" y="87"/>
                  <a:pt x="80" y="72"/>
                </a:cubicBezTo>
                <a:cubicBezTo>
                  <a:pt x="54" y="37"/>
                  <a:pt x="54" y="46"/>
                  <a:pt x="43" y="34"/>
                </a:cubicBezTo>
                <a:cubicBezTo>
                  <a:pt x="66" y="38"/>
                  <a:pt x="101" y="89"/>
                  <a:pt x="101" y="108"/>
                </a:cubicBezTo>
                <a:cubicBezTo>
                  <a:pt x="101" y="108"/>
                  <a:pt x="101" y="108"/>
                  <a:pt x="101" y="108"/>
                </a:cubicBezTo>
                <a:cubicBezTo>
                  <a:pt x="103" y="120"/>
                  <a:pt x="100" y="131"/>
                  <a:pt x="100" y="131"/>
                </a:cubicBezTo>
                <a:cubicBezTo>
                  <a:pt x="100" y="131"/>
                  <a:pt x="101" y="132"/>
                  <a:pt x="102" y="132"/>
                </a:cubicBezTo>
                <a:cubicBezTo>
                  <a:pt x="103" y="132"/>
                  <a:pt x="104" y="133"/>
                  <a:pt x="105" y="132"/>
                </a:cubicBezTo>
                <a:cubicBezTo>
                  <a:pt x="106" y="132"/>
                  <a:pt x="106" y="132"/>
                  <a:pt x="107" y="132"/>
                </a:cubicBezTo>
                <a:cubicBezTo>
                  <a:pt x="108" y="132"/>
                  <a:pt x="108" y="131"/>
                  <a:pt x="109" y="131"/>
                </a:cubicBezTo>
                <a:cubicBezTo>
                  <a:pt x="111" y="124"/>
                  <a:pt x="108" y="108"/>
                  <a:pt x="103" y="97"/>
                </a:cubicBezTo>
                <a:cubicBezTo>
                  <a:pt x="106" y="88"/>
                  <a:pt x="111" y="77"/>
                  <a:pt x="111" y="64"/>
                </a:cubicBezTo>
                <a:cubicBezTo>
                  <a:pt x="111" y="57"/>
                  <a:pt x="110" y="51"/>
                  <a:pt x="107" y="44"/>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41"/>
          <p:cNvSpPr>
            <a:spLocks noEditPoints="1"/>
          </p:cNvSpPr>
          <p:nvPr/>
        </p:nvSpPr>
        <p:spPr bwMode="auto">
          <a:xfrm>
            <a:off x="11058572" y="1952224"/>
            <a:ext cx="374465" cy="431698"/>
          </a:xfrm>
          <a:custGeom>
            <a:avLst/>
            <a:gdLst>
              <a:gd name="T0" fmla="*/ 48 w 130"/>
              <a:gd name="T1" fmla="*/ 74 h 137"/>
              <a:gd name="T2" fmla="*/ 61 w 130"/>
              <a:gd name="T3" fmla="*/ 56 h 137"/>
              <a:gd name="T4" fmla="*/ 18 w 130"/>
              <a:gd name="T5" fmla="*/ 0 h 137"/>
              <a:gd name="T6" fmla="*/ 14 w 130"/>
              <a:gd name="T7" fmla="*/ 1 h 137"/>
              <a:gd name="T8" fmla="*/ 22 w 130"/>
              <a:gd name="T9" fmla="*/ 26 h 137"/>
              <a:gd name="T10" fmla="*/ 48 w 130"/>
              <a:gd name="T11" fmla="*/ 74 h 137"/>
              <a:gd name="T12" fmla="*/ 109 w 130"/>
              <a:gd name="T13" fmla="*/ 26 h 137"/>
              <a:gd name="T14" fmla="*/ 117 w 130"/>
              <a:gd name="T15" fmla="*/ 1 h 137"/>
              <a:gd name="T16" fmla="*/ 113 w 130"/>
              <a:gd name="T17" fmla="*/ 0 h 137"/>
              <a:gd name="T18" fmla="*/ 81 w 130"/>
              <a:gd name="T19" fmla="*/ 42 h 137"/>
              <a:gd name="T20" fmla="*/ 81 w 130"/>
              <a:gd name="T21" fmla="*/ 42 h 137"/>
              <a:gd name="T22" fmla="*/ 52 w 130"/>
              <a:gd name="T23" fmla="*/ 82 h 137"/>
              <a:gd name="T24" fmla="*/ 55 w 130"/>
              <a:gd name="T25" fmla="*/ 86 h 137"/>
              <a:gd name="T26" fmla="*/ 44 w 130"/>
              <a:gd name="T27" fmla="*/ 89 h 137"/>
              <a:gd name="T28" fmla="*/ 38 w 130"/>
              <a:gd name="T29" fmla="*/ 86 h 137"/>
              <a:gd name="T30" fmla="*/ 6 w 130"/>
              <a:gd name="T31" fmla="*/ 105 h 137"/>
              <a:gd name="T32" fmla="*/ 17 w 130"/>
              <a:gd name="T33" fmla="*/ 134 h 137"/>
              <a:gd name="T34" fmla="*/ 47 w 130"/>
              <a:gd name="T35" fmla="*/ 116 h 137"/>
              <a:gd name="T36" fmla="*/ 54 w 130"/>
              <a:gd name="T37" fmla="*/ 114 h 137"/>
              <a:gd name="T38" fmla="*/ 62 w 130"/>
              <a:gd name="T39" fmla="*/ 104 h 137"/>
              <a:gd name="T40" fmla="*/ 77 w 130"/>
              <a:gd name="T41" fmla="*/ 83 h 137"/>
              <a:gd name="T42" fmla="*/ 109 w 130"/>
              <a:gd name="T43" fmla="*/ 26 h 137"/>
              <a:gd name="T44" fmla="*/ 40 w 130"/>
              <a:gd name="T45" fmla="*/ 112 h 137"/>
              <a:gd name="T46" fmla="*/ 22 w 130"/>
              <a:gd name="T47" fmla="*/ 125 h 137"/>
              <a:gd name="T48" fmla="*/ 16 w 130"/>
              <a:gd name="T49" fmla="*/ 106 h 137"/>
              <a:gd name="T50" fmla="*/ 35 w 130"/>
              <a:gd name="T51" fmla="*/ 93 h 137"/>
              <a:gd name="T52" fmla="*/ 40 w 130"/>
              <a:gd name="T53" fmla="*/ 112 h 137"/>
              <a:gd name="T54" fmla="*/ 65 w 130"/>
              <a:gd name="T55" fmla="*/ 89 h 137"/>
              <a:gd name="T56" fmla="*/ 61 w 130"/>
              <a:gd name="T57" fmla="*/ 85 h 137"/>
              <a:gd name="T58" fmla="*/ 65 w 130"/>
              <a:gd name="T59" fmla="*/ 81 h 137"/>
              <a:gd name="T60" fmla="*/ 70 w 130"/>
              <a:gd name="T61" fmla="*/ 85 h 137"/>
              <a:gd name="T62" fmla="*/ 65 w 130"/>
              <a:gd name="T63" fmla="*/ 89 h 137"/>
              <a:gd name="T64" fmla="*/ 125 w 130"/>
              <a:gd name="T65" fmla="*/ 105 h 137"/>
              <a:gd name="T66" fmla="*/ 93 w 130"/>
              <a:gd name="T67" fmla="*/ 86 h 137"/>
              <a:gd name="T68" fmla="*/ 86 w 130"/>
              <a:gd name="T69" fmla="*/ 89 h 137"/>
              <a:gd name="T70" fmla="*/ 84 w 130"/>
              <a:gd name="T71" fmla="*/ 89 h 137"/>
              <a:gd name="T72" fmla="*/ 71 w 130"/>
              <a:gd name="T73" fmla="*/ 107 h 137"/>
              <a:gd name="T74" fmla="*/ 77 w 130"/>
              <a:gd name="T75" fmla="*/ 114 h 137"/>
              <a:gd name="T76" fmla="*/ 83 w 130"/>
              <a:gd name="T77" fmla="*/ 116 h 137"/>
              <a:gd name="T78" fmla="*/ 114 w 130"/>
              <a:gd name="T79" fmla="*/ 134 h 137"/>
              <a:gd name="T80" fmla="*/ 125 w 130"/>
              <a:gd name="T81" fmla="*/ 105 h 137"/>
              <a:gd name="T82" fmla="*/ 109 w 130"/>
              <a:gd name="T83" fmla="*/ 125 h 137"/>
              <a:gd name="T84" fmla="*/ 91 w 130"/>
              <a:gd name="T85" fmla="*/ 112 h 137"/>
              <a:gd name="T86" fmla="*/ 96 w 130"/>
              <a:gd name="T87" fmla="*/ 93 h 137"/>
              <a:gd name="T88" fmla="*/ 114 w 130"/>
              <a:gd name="T89" fmla="*/ 106 h 137"/>
              <a:gd name="T90" fmla="*/ 109 w 130"/>
              <a:gd name="T91" fmla="*/ 125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0" h="137">
                <a:moveTo>
                  <a:pt x="48" y="74"/>
                </a:moveTo>
                <a:cubicBezTo>
                  <a:pt x="61" y="56"/>
                  <a:pt x="61" y="56"/>
                  <a:pt x="61" y="56"/>
                </a:cubicBezTo>
                <a:cubicBezTo>
                  <a:pt x="18" y="0"/>
                  <a:pt x="18" y="0"/>
                  <a:pt x="18" y="0"/>
                </a:cubicBezTo>
                <a:cubicBezTo>
                  <a:pt x="14" y="1"/>
                  <a:pt x="14" y="1"/>
                  <a:pt x="14" y="1"/>
                </a:cubicBezTo>
                <a:cubicBezTo>
                  <a:pt x="14" y="1"/>
                  <a:pt x="15" y="8"/>
                  <a:pt x="22" y="26"/>
                </a:cubicBezTo>
                <a:cubicBezTo>
                  <a:pt x="27" y="41"/>
                  <a:pt x="37" y="59"/>
                  <a:pt x="48" y="74"/>
                </a:cubicBezTo>
                <a:close/>
                <a:moveTo>
                  <a:pt x="109" y="26"/>
                </a:moveTo>
                <a:cubicBezTo>
                  <a:pt x="115" y="8"/>
                  <a:pt x="117" y="1"/>
                  <a:pt x="117" y="1"/>
                </a:cubicBezTo>
                <a:cubicBezTo>
                  <a:pt x="113" y="0"/>
                  <a:pt x="113" y="0"/>
                  <a:pt x="113" y="0"/>
                </a:cubicBezTo>
                <a:cubicBezTo>
                  <a:pt x="81" y="42"/>
                  <a:pt x="81" y="42"/>
                  <a:pt x="81" y="42"/>
                </a:cubicBezTo>
                <a:cubicBezTo>
                  <a:pt x="81" y="42"/>
                  <a:pt x="81" y="42"/>
                  <a:pt x="81" y="42"/>
                </a:cubicBezTo>
                <a:cubicBezTo>
                  <a:pt x="52" y="82"/>
                  <a:pt x="52" y="82"/>
                  <a:pt x="52" y="82"/>
                </a:cubicBezTo>
                <a:cubicBezTo>
                  <a:pt x="53" y="83"/>
                  <a:pt x="54" y="85"/>
                  <a:pt x="55" y="86"/>
                </a:cubicBezTo>
                <a:cubicBezTo>
                  <a:pt x="53" y="88"/>
                  <a:pt x="49" y="89"/>
                  <a:pt x="44" y="89"/>
                </a:cubicBezTo>
                <a:cubicBezTo>
                  <a:pt x="43" y="87"/>
                  <a:pt x="40" y="86"/>
                  <a:pt x="38" y="86"/>
                </a:cubicBezTo>
                <a:cubicBezTo>
                  <a:pt x="26" y="83"/>
                  <a:pt x="12" y="91"/>
                  <a:pt x="6" y="105"/>
                </a:cubicBezTo>
                <a:cubicBezTo>
                  <a:pt x="0" y="118"/>
                  <a:pt x="5" y="131"/>
                  <a:pt x="17" y="134"/>
                </a:cubicBezTo>
                <a:cubicBezTo>
                  <a:pt x="28" y="137"/>
                  <a:pt x="41" y="129"/>
                  <a:pt x="47" y="116"/>
                </a:cubicBezTo>
                <a:cubicBezTo>
                  <a:pt x="49" y="115"/>
                  <a:pt x="51" y="114"/>
                  <a:pt x="54" y="114"/>
                </a:cubicBezTo>
                <a:cubicBezTo>
                  <a:pt x="55" y="113"/>
                  <a:pt x="58" y="109"/>
                  <a:pt x="62" y="104"/>
                </a:cubicBezTo>
                <a:cubicBezTo>
                  <a:pt x="77" y="83"/>
                  <a:pt x="77" y="83"/>
                  <a:pt x="77" y="83"/>
                </a:cubicBezTo>
                <a:cubicBezTo>
                  <a:pt x="89" y="66"/>
                  <a:pt x="103" y="44"/>
                  <a:pt x="109" y="26"/>
                </a:cubicBezTo>
                <a:close/>
                <a:moveTo>
                  <a:pt x="40" y="112"/>
                </a:moveTo>
                <a:cubicBezTo>
                  <a:pt x="37" y="120"/>
                  <a:pt x="28" y="126"/>
                  <a:pt x="22" y="125"/>
                </a:cubicBezTo>
                <a:cubicBezTo>
                  <a:pt x="15" y="123"/>
                  <a:pt x="13" y="115"/>
                  <a:pt x="16" y="106"/>
                </a:cubicBezTo>
                <a:cubicBezTo>
                  <a:pt x="20" y="98"/>
                  <a:pt x="28" y="92"/>
                  <a:pt x="35" y="93"/>
                </a:cubicBezTo>
                <a:cubicBezTo>
                  <a:pt x="42" y="95"/>
                  <a:pt x="44" y="103"/>
                  <a:pt x="40" y="112"/>
                </a:cubicBezTo>
                <a:close/>
                <a:moveTo>
                  <a:pt x="65" y="89"/>
                </a:moveTo>
                <a:cubicBezTo>
                  <a:pt x="63" y="89"/>
                  <a:pt x="61" y="87"/>
                  <a:pt x="61" y="85"/>
                </a:cubicBezTo>
                <a:cubicBezTo>
                  <a:pt x="61" y="83"/>
                  <a:pt x="63" y="81"/>
                  <a:pt x="65" y="81"/>
                </a:cubicBezTo>
                <a:cubicBezTo>
                  <a:pt x="68" y="81"/>
                  <a:pt x="70" y="83"/>
                  <a:pt x="70" y="85"/>
                </a:cubicBezTo>
                <a:cubicBezTo>
                  <a:pt x="70" y="87"/>
                  <a:pt x="68" y="89"/>
                  <a:pt x="65" y="89"/>
                </a:cubicBezTo>
                <a:close/>
                <a:moveTo>
                  <a:pt x="125" y="105"/>
                </a:moveTo>
                <a:cubicBezTo>
                  <a:pt x="119" y="91"/>
                  <a:pt x="105" y="83"/>
                  <a:pt x="93" y="86"/>
                </a:cubicBezTo>
                <a:cubicBezTo>
                  <a:pt x="90" y="86"/>
                  <a:pt x="88" y="87"/>
                  <a:pt x="86" y="89"/>
                </a:cubicBezTo>
                <a:cubicBezTo>
                  <a:pt x="85" y="89"/>
                  <a:pt x="85" y="89"/>
                  <a:pt x="84" y="89"/>
                </a:cubicBezTo>
                <a:cubicBezTo>
                  <a:pt x="71" y="107"/>
                  <a:pt x="71" y="107"/>
                  <a:pt x="71" y="107"/>
                </a:cubicBezTo>
                <a:cubicBezTo>
                  <a:pt x="74" y="110"/>
                  <a:pt x="76" y="113"/>
                  <a:pt x="77" y="114"/>
                </a:cubicBezTo>
                <a:cubicBezTo>
                  <a:pt x="80" y="114"/>
                  <a:pt x="82" y="115"/>
                  <a:pt x="83" y="116"/>
                </a:cubicBezTo>
                <a:cubicBezTo>
                  <a:pt x="90" y="129"/>
                  <a:pt x="103" y="137"/>
                  <a:pt x="114" y="134"/>
                </a:cubicBezTo>
                <a:cubicBezTo>
                  <a:pt x="126" y="131"/>
                  <a:pt x="130" y="118"/>
                  <a:pt x="125" y="105"/>
                </a:cubicBezTo>
                <a:close/>
                <a:moveTo>
                  <a:pt x="109" y="125"/>
                </a:moveTo>
                <a:cubicBezTo>
                  <a:pt x="103" y="126"/>
                  <a:pt x="94" y="120"/>
                  <a:pt x="91" y="112"/>
                </a:cubicBezTo>
                <a:cubicBezTo>
                  <a:pt x="87" y="103"/>
                  <a:pt x="89" y="95"/>
                  <a:pt x="96" y="93"/>
                </a:cubicBezTo>
                <a:cubicBezTo>
                  <a:pt x="102" y="92"/>
                  <a:pt x="111" y="98"/>
                  <a:pt x="114" y="106"/>
                </a:cubicBezTo>
                <a:cubicBezTo>
                  <a:pt x="118" y="115"/>
                  <a:pt x="116" y="123"/>
                  <a:pt x="109" y="125"/>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17"/>
          <p:cNvSpPr>
            <a:spLocks noEditPoints="1"/>
          </p:cNvSpPr>
          <p:nvPr/>
        </p:nvSpPr>
        <p:spPr bwMode="auto">
          <a:xfrm>
            <a:off x="11027713" y="3355015"/>
            <a:ext cx="466438" cy="430583"/>
          </a:xfrm>
          <a:custGeom>
            <a:avLst/>
            <a:gdLst>
              <a:gd name="T0" fmla="*/ 156 w 156"/>
              <a:gd name="T1" fmla="*/ 37 h 156"/>
              <a:gd name="T2" fmla="*/ 82 w 156"/>
              <a:gd name="T3" fmla="*/ 37 h 156"/>
              <a:gd name="T4" fmla="*/ 107 w 156"/>
              <a:gd name="T5" fmla="*/ 20 h 156"/>
              <a:gd name="T6" fmla="*/ 132 w 156"/>
              <a:gd name="T7" fmla="*/ 23 h 156"/>
              <a:gd name="T8" fmla="*/ 132 w 156"/>
              <a:gd name="T9" fmla="*/ 34 h 156"/>
              <a:gd name="T10" fmla="*/ 134 w 156"/>
              <a:gd name="T11" fmla="*/ 39 h 156"/>
              <a:gd name="T12" fmla="*/ 134 w 156"/>
              <a:gd name="T13" fmla="*/ 49 h 156"/>
              <a:gd name="T14" fmla="*/ 128 w 156"/>
              <a:gd name="T15" fmla="*/ 53 h 156"/>
              <a:gd name="T16" fmla="*/ 107 w 156"/>
              <a:gd name="T17" fmla="*/ 53 h 156"/>
              <a:gd name="T18" fmla="*/ 123 w 156"/>
              <a:gd name="T19" fmla="*/ 33 h 156"/>
              <a:gd name="T20" fmla="*/ 123 w 156"/>
              <a:gd name="T21" fmla="*/ 28 h 156"/>
              <a:gd name="T22" fmla="*/ 115 w 156"/>
              <a:gd name="T23" fmla="*/ 27 h 156"/>
              <a:gd name="T24" fmla="*/ 120 w 156"/>
              <a:gd name="T25" fmla="*/ 33 h 156"/>
              <a:gd name="T26" fmla="*/ 126 w 156"/>
              <a:gd name="T27" fmla="*/ 43 h 156"/>
              <a:gd name="T28" fmla="*/ 121 w 156"/>
              <a:gd name="T29" fmla="*/ 40 h 156"/>
              <a:gd name="T30" fmla="*/ 115 w 156"/>
              <a:gd name="T31" fmla="*/ 46 h 156"/>
              <a:gd name="T32" fmla="*/ 125 w 156"/>
              <a:gd name="T33" fmla="*/ 45 h 156"/>
              <a:gd name="T34" fmla="*/ 33 w 156"/>
              <a:gd name="T35" fmla="*/ 41 h 156"/>
              <a:gd name="T36" fmla="*/ 37 w 156"/>
              <a:gd name="T37" fmla="*/ 29 h 156"/>
              <a:gd name="T38" fmla="*/ 37 w 156"/>
              <a:gd name="T39" fmla="*/ 82 h 156"/>
              <a:gd name="T40" fmla="*/ 37 w 156"/>
              <a:gd name="T41" fmla="*/ 156 h 156"/>
              <a:gd name="T42" fmla="*/ 37 w 156"/>
              <a:gd name="T43" fmla="*/ 82 h 156"/>
              <a:gd name="T44" fmla="*/ 45 w 156"/>
              <a:gd name="T45" fmla="*/ 134 h 156"/>
              <a:gd name="T46" fmla="*/ 29 w 156"/>
              <a:gd name="T47" fmla="*/ 134 h 156"/>
              <a:gd name="T48" fmla="*/ 20 w 156"/>
              <a:gd name="T49" fmla="*/ 119 h 156"/>
              <a:gd name="T50" fmla="*/ 37 w 156"/>
              <a:gd name="T51" fmla="*/ 103 h 156"/>
              <a:gd name="T52" fmla="*/ 53 w 156"/>
              <a:gd name="T53" fmla="*/ 113 h 156"/>
              <a:gd name="T54" fmla="*/ 43 w 156"/>
              <a:gd name="T55" fmla="*/ 113 h 156"/>
              <a:gd name="T56" fmla="*/ 38 w 156"/>
              <a:gd name="T57" fmla="*/ 110 h 156"/>
              <a:gd name="T58" fmla="*/ 31 w 156"/>
              <a:gd name="T59" fmla="*/ 119 h 156"/>
              <a:gd name="T60" fmla="*/ 37 w 156"/>
              <a:gd name="T61" fmla="*/ 128 h 156"/>
              <a:gd name="T62" fmla="*/ 44 w 156"/>
              <a:gd name="T63" fmla="*/ 122 h 156"/>
              <a:gd name="T64" fmla="*/ 50 w 156"/>
              <a:gd name="T65" fmla="*/ 131 h 156"/>
              <a:gd name="T66" fmla="*/ 0 w 156"/>
              <a:gd name="T67" fmla="*/ 37 h 156"/>
              <a:gd name="T68" fmla="*/ 74 w 156"/>
              <a:gd name="T69" fmla="*/ 37 h 156"/>
              <a:gd name="T70" fmla="*/ 45 w 156"/>
              <a:gd name="T71" fmla="*/ 53 h 156"/>
              <a:gd name="T72" fmla="*/ 31 w 156"/>
              <a:gd name="T73" fmla="*/ 45 h 156"/>
              <a:gd name="T74" fmla="*/ 20 w 156"/>
              <a:gd name="T75" fmla="*/ 53 h 156"/>
              <a:gd name="T76" fmla="*/ 41 w 156"/>
              <a:gd name="T77" fmla="*/ 21 h 156"/>
              <a:gd name="T78" fmla="*/ 45 w 156"/>
              <a:gd name="T79" fmla="*/ 53 h 156"/>
              <a:gd name="T80" fmla="*/ 82 w 156"/>
              <a:gd name="T81" fmla="*/ 119 h 156"/>
              <a:gd name="T82" fmla="*/ 156 w 156"/>
              <a:gd name="T83" fmla="*/ 119 h 156"/>
              <a:gd name="T84" fmla="*/ 134 w 156"/>
              <a:gd name="T85" fmla="*/ 127 h 156"/>
              <a:gd name="T86" fmla="*/ 127 w 156"/>
              <a:gd name="T87" fmla="*/ 135 h 156"/>
              <a:gd name="T88" fmla="*/ 107 w 156"/>
              <a:gd name="T89" fmla="*/ 136 h 156"/>
              <a:gd name="T90" fmla="*/ 121 w 156"/>
              <a:gd name="T91" fmla="*/ 103 h 156"/>
              <a:gd name="T92" fmla="*/ 132 w 156"/>
              <a:gd name="T93" fmla="*/ 107 h 156"/>
              <a:gd name="T94" fmla="*/ 135 w 156"/>
              <a:gd name="T95" fmla="*/ 119 h 156"/>
              <a:gd name="T96" fmla="*/ 118 w 156"/>
              <a:gd name="T97" fmla="*/ 110 h 156"/>
              <a:gd name="T98" fmla="*/ 115 w 156"/>
              <a:gd name="T99" fmla="*/ 128 h 156"/>
              <a:gd name="T100" fmla="*/ 124 w 156"/>
              <a:gd name="T101" fmla="*/ 127 h 156"/>
              <a:gd name="T102" fmla="*/ 127 w 156"/>
              <a:gd name="T103" fmla="*/ 119 h 156"/>
              <a:gd name="T104" fmla="*/ 118 w 156"/>
              <a:gd name="T105" fmla="*/ 11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6" h="156">
                <a:moveTo>
                  <a:pt x="119" y="74"/>
                </a:moveTo>
                <a:cubicBezTo>
                  <a:pt x="139" y="74"/>
                  <a:pt x="156" y="57"/>
                  <a:pt x="156" y="37"/>
                </a:cubicBezTo>
                <a:cubicBezTo>
                  <a:pt x="156" y="17"/>
                  <a:pt x="139" y="0"/>
                  <a:pt x="119" y="0"/>
                </a:cubicBezTo>
                <a:cubicBezTo>
                  <a:pt x="99" y="0"/>
                  <a:pt x="82" y="17"/>
                  <a:pt x="82" y="37"/>
                </a:cubicBezTo>
                <a:cubicBezTo>
                  <a:pt x="82" y="57"/>
                  <a:pt x="99" y="74"/>
                  <a:pt x="119" y="74"/>
                </a:cubicBezTo>
                <a:close/>
                <a:moveTo>
                  <a:pt x="107" y="20"/>
                </a:moveTo>
                <a:cubicBezTo>
                  <a:pt x="125" y="20"/>
                  <a:pt x="125" y="20"/>
                  <a:pt x="125" y="20"/>
                </a:cubicBezTo>
                <a:cubicBezTo>
                  <a:pt x="128" y="20"/>
                  <a:pt x="130" y="21"/>
                  <a:pt x="132" y="23"/>
                </a:cubicBezTo>
                <a:cubicBezTo>
                  <a:pt x="133" y="24"/>
                  <a:pt x="134" y="26"/>
                  <a:pt x="134" y="29"/>
                </a:cubicBezTo>
                <a:cubicBezTo>
                  <a:pt x="134" y="31"/>
                  <a:pt x="133" y="32"/>
                  <a:pt x="132" y="34"/>
                </a:cubicBezTo>
                <a:cubicBezTo>
                  <a:pt x="132" y="35"/>
                  <a:pt x="130" y="35"/>
                  <a:pt x="129" y="36"/>
                </a:cubicBezTo>
                <a:cubicBezTo>
                  <a:pt x="131" y="36"/>
                  <a:pt x="133" y="37"/>
                  <a:pt x="134" y="39"/>
                </a:cubicBezTo>
                <a:cubicBezTo>
                  <a:pt x="135" y="40"/>
                  <a:pt x="135" y="42"/>
                  <a:pt x="135" y="44"/>
                </a:cubicBezTo>
                <a:cubicBezTo>
                  <a:pt x="135" y="46"/>
                  <a:pt x="135" y="47"/>
                  <a:pt x="134" y="49"/>
                </a:cubicBezTo>
                <a:cubicBezTo>
                  <a:pt x="134" y="50"/>
                  <a:pt x="133" y="51"/>
                  <a:pt x="131" y="52"/>
                </a:cubicBezTo>
                <a:cubicBezTo>
                  <a:pt x="130" y="52"/>
                  <a:pt x="129" y="53"/>
                  <a:pt x="128" y="53"/>
                </a:cubicBezTo>
                <a:cubicBezTo>
                  <a:pt x="125" y="53"/>
                  <a:pt x="124" y="53"/>
                  <a:pt x="123" y="53"/>
                </a:cubicBezTo>
                <a:cubicBezTo>
                  <a:pt x="107" y="53"/>
                  <a:pt x="107" y="53"/>
                  <a:pt x="107" y="53"/>
                </a:cubicBezTo>
                <a:lnTo>
                  <a:pt x="107" y="20"/>
                </a:lnTo>
                <a:close/>
                <a:moveTo>
                  <a:pt x="123" y="33"/>
                </a:moveTo>
                <a:cubicBezTo>
                  <a:pt x="124" y="32"/>
                  <a:pt x="124" y="31"/>
                  <a:pt x="124" y="30"/>
                </a:cubicBezTo>
                <a:cubicBezTo>
                  <a:pt x="124" y="29"/>
                  <a:pt x="124" y="28"/>
                  <a:pt x="123" y="28"/>
                </a:cubicBezTo>
                <a:cubicBezTo>
                  <a:pt x="123" y="27"/>
                  <a:pt x="121" y="27"/>
                  <a:pt x="120" y="27"/>
                </a:cubicBezTo>
                <a:cubicBezTo>
                  <a:pt x="115" y="27"/>
                  <a:pt x="115" y="27"/>
                  <a:pt x="115" y="27"/>
                </a:cubicBezTo>
                <a:cubicBezTo>
                  <a:pt x="115" y="33"/>
                  <a:pt x="115" y="33"/>
                  <a:pt x="115" y="33"/>
                </a:cubicBezTo>
                <a:cubicBezTo>
                  <a:pt x="120" y="33"/>
                  <a:pt x="120" y="33"/>
                  <a:pt x="120" y="33"/>
                </a:cubicBezTo>
                <a:cubicBezTo>
                  <a:pt x="121" y="33"/>
                  <a:pt x="123" y="33"/>
                  <a:pt x="123" y="33"/>
                </a:cubicBezTo>
                <a:close/>
                <a:moveTo>
                  <a:pt x="126" y="43"/>
                </a:moveTo>
                <a:cubicBezTo>
                  <a:pt x="126" y="42"/>
                  <a:pt x="125" y="41"/>
                  <a:pt x="125" y="41"/>
                </a:cubicBezTo>
                <a:cubicBezTo>
                  <a:pt x="124" y="40"/>
                  <a:pt x="122" y="40"/>
                  <a:pt x="121" y="40"/>
                </a:cubicBezTo>
                <a:cubicBezTo>
                  <a:pt x="115" y="40"/>
                  <a:pt x="115" y="40"/>
                  <a:pt x="115" y="40"/>
                </a:cubicBezTo>
                <a:cubicBezTo>
                  <a:pt x="115" y="46"/>
                  <a:pt x="115" y="46"/>
                  <a:pt x="115" y="46"/>
                </a:cubicBezTo>
                <a:cubicBezTo>
                  <a:pt x="121" y="46"/>
                  <a:pt x="121" y="46"/>
                  <a:pt x="121" y="46"/>
                </a:cubicBezTo>
                <a:cubicBezTo>
                  <a:pt x="122" y="46"/>
                  <a:pt x="124" y="46"/>
                  <a:pt x="125" y="45"/>
                </a:cubicBezTo>
                <a:cubicBezTo>
                  <a:pt x="125" y="45"/>
                  <a:pt x="126" y="44"/>
                  <a:pt x="126" y="43"/>
                </a:cubicBezTo>
                <a:close/>
                <a:moveTo>
                  <a:pt x="33" y="41"/>
                </a:moveTo>
                <a:cubicBezTo>
                  <a:pt x="41" y="41"/>
                  <a:pt x="41" y="41"/>
                  <a:pt x="41" y="41"/>
                </a:cubicBezTo>
                <a:cubicBezTo>
                  <a:pt x="37" y="29"/>
                  <a:pt x="37" y="29"/>
                  <a:pt x="37" y="29"/>
                </a:cubicBezTo>
                <a:lnTo>
                  <a:pt x="33" y="41"/>
                </a:lnTo>
                <a:close/>
                <a:moveTo>
                  <a:pt x="37" y="82"/>
                </a:moveTo>
                <a:cubicBezTo>
                  <a:pt x="16" y="82"/>
                  <a:pt x="0" y="99"/>
                  <a:pt x="0" y="119"/>
                </a:cubicBezTo>
                <a:cubicBezTo>
                  <a:pt x="0" y="140"/>
                  <a:pt x="16" y="156"/>
                  <a:pt x="37" y="156"/>
                </a:cubicBezTo>
                <a:cubicBezTo>
                  <a:pt x="57" y="156"/>
                  <a:pt x="74" y="140"/>
                  <a:pt x="74" y="119"/>
                </a:cubicBezTo>
                <a:cubicBezTo>
                  <a:pt x="74" y="99"/>
                  <a:pt x="57" y="82"/>
                  <a:pt x="37" y="82"/>
                </a:cubicBezTo>
                <a:close/>
                <a:moveTo>
                  <a:pt x="50" y="131"/>
                </a:moveTo>
                <a:cubicBezTo>
                  <a:pt x="49" y="132"/>
                  <a:pt x="47" y="134"/>
                  <a:pt x="45" y="134"/>
                </a:cubicBezTo>
                <a:cubicBezTo>
                  <a:pt x="43" y="135"/>
                  <a:pt x="41" y="136"/>
                  <a:pt x="38" y="136"/>
                </a:cubicBezTo>
                <a:cubicBezTo>
                  <a:pt x="34" y="136"/>
                  <a:pt x="31" y="135"/>
                  <a:pt x="29" y="134"/>
                </a:cubicBezTo>
                <a:cubicBezTo>
                  <a:pt x="26" y="133"/>
                  <a:pt x="24" y="131"/>
                  <a:pt x="23" y="129"/>
                </a:cubicBezTo>
                <a:cubicBezTo>
                  <a:pt x="21" y="126"/>
                  <a:pt x="20" y="123"/>
                  <a:pt x="20" y="119"/>
                </a:cubicBezTo>
                <a:cubicBezTo>
                  <a:pt x="20" y="114"/>
                  <a:pt x="22" y="110"/>
                  <a:pt x="25" y="107"/>
                </a:cubicBezTo>
                <a:cubicBezTo>
                  <a:pt x="28" y="104"/>
                  <a:pt x="32" y="103"/>
                  <a:pt x="37" y="103"/>
                </a:cubicBezTo>
                <a:cubicBezTo>
                  <a:pt x="42" y="103"/>
                  <a:pt x="45" y="104"/>
                  <a:pt x="47" y="105"/>
                </a:cubicBezTo>
                <a:cubicBezTo>
                  <a:pt x="50" y="107"/>
                  <a:pt x="52" y="109"/>
                  <a:pt x="53" y="113"/>
                </a:cubicBezTo>
                <a:cubicBezTo>
                  <a:pt x="44" y="115"/>
                  <a:pt x="44" y="115"/>
                  <a:pt x="44" y="115"/>
                </a:cubicBezTo>
                <a:cubicBezTo>
                  <a:pt x="43" y="114"/>
                  <a:pt x="43" y="113"/>
                  <a:pt x="43" y="113"/>
                </a:cubicBezTo>
                <a:cubicBezTo>
                  <a:pt x="42" y="112"/>
                  <a:pt x="41" y="111"/>
                  <a:pt x="40" y="111"/>
                </a:cubicBezTo>
                <a:cubicBezTo>
                  <a:pt x="40" y="110"/>
                  <a:pt x="39" y="110"/>
                  <a:pt x="38" y="110"/>
                </a:cubicBezTo>
                <a:cubicBezTo>
                  <a:pt x="35" y="110"/>
                  <a:pt x="33" y="111"/>
                  <a:pt x="32" y="113"/>
                </a:cubicBezTo>
                <a:cubicBezTo>
                  <a:pt x="31" y="114"/>
                  <a:pt x="31" y="116"/>
                  <a:pt x="31" y="119"/>
                </a:cubicBezTo>
                <a:cubicBezTo>
                  <a:pt x="31" y="123"/>
                  <a:pt x="31" y="125"/>
                  <a:pt x="32" y="126"/>
                </a:cubicBezTo>
                <a:cubicBezTo>
                  <a:pt x="34" y="128"/>
                  <a:pt x="35" y="128"/>
                  <a:pt x="37" y="128"/>
                </a:cubicBezTo>
                <a:cubicBezTo>
                  <a:pt x="39" y="128"/>
                  <a:pt x="41" y="128"/>
                  <a:pt x="42" y="127"/>
                </a:cubicBezTo>
                <a:cubicBezTo>
                  <a:pt x="43" y="126"/>
                  <a:pt x="44" y="124"/>
                  <a:pt x="44" y="122"/>
                </a:cubicBezTo>
                <a:cubicBezTo>
                  <a:pt x="53" y="125"/>
                  <a:pt x="53" y="125"/>
                  <a:pt x="53" y="125"/>
                </a:cubicBezTo>
                <a:cubicBezTo>
                  <a:pt x="53" y="127"/>
                  <a:pt x="52" y="129"/>
                  <a:pt x="50" y="131"/>
                </a:cubicBezTo>
                <a:close/>
                <a:moveTo>
                  <a:pt x="37" y="0"/>
                </a:moveTo>
                <a:cubicBezTo>
                  <a:pt x="16" y="0"/>
                  <a:pt x="0" y="17"/>
                  <a:pt x="0" y="37"/>
                </a:cubicBezTo>
                <a:cubicBezTo>
                  <a:pt x="0" y="57"/>
                  <a:pt x="16" y="74"/>
                  <a:pt x="37" y="74"/>
                </a:cubicBezTo>
                <a:cubicBezTo>
                  <a:pt x="57" y="74"/>
                  <a:pt x="74" y="57"/>
                  <a:pt x="74" y="37"/>
                </a:cubicBezTo>
                <a:cubicBezTo>
                  <a:pt x="74" y="17"/>
                  <a:pt x="57" y="0"/>
                  <a:pt x="37" y="0"/>
                </a:cubicBezTo>
                <a:close/>
                <a:moveTo>
                  <a:pt x="45" y="53"/>
                </a:moveTo>
                <a:cubicBezTo>
                  <a:pt x="42" y="45"/>
                  <a:pt x="42" y="45"/>
                  <a:pt x="42" y="45"/>
                </a:cubicBezTo>
                <a:cubicBezTo>
                  <a:pt x="31" y="45"/>
                  <a:pt x="31" y="45"/>
                  <a:pt x="31" y="45"/>
                </a:cubicBezTo>
                <a:cubicBezTo>
                  <a:pt x="28" y="53"/>
                  <a:pt x="28" y="53"/>
                  <a:pt x="28" y="53"/>
                </a:cubicBezTo>
                <a:cubicBezTo>
                  <a:pt x="20" y="53"/>
                  <a:pt x="20" y="53"/>
                  <a:pt x="20" y="53"/>
                </a:cubicBezTo>
                <a:cubicBezTo>
                  <a:pt x="33" y="21"/>
                  <a:pt x="33" y="21"/>
                  <a:pt x="33" y="21"/>
                </a:cubicBezTo>
                <a:cubicBezTo>
                  <a:pt x="41" y="21"/>
                  <a:pt x="41" y="21"/>
                  <a:pt x="41" y="21"/>
                </a:cubicBezTo>
                <a:cubicBezTo>
                  <a:pt x="53" y="53"/>
                  <a:pt x="53" y="53"/>
                  <a:pt x="53" y="53"/>
                </a:cubicBezTo>
                <a:lnTo>
                  <a:pt x="45" y="53"/>
                </a:lnTo>
                <a:close/>
                <a:moveTo>
                  <a:pt x="119" y="82"/>
                </a:moveTo>
                <a:cubicBezTo>
                  <a:pt x="99" y="82"/>
                  <a:pt x="82" y="99"/>
                  <a:pt x="82" y="119"/>
                </a:cubicBezTo>
                <a:cubicBezTo>
                  <a:pt x="82" y="140"/>
                  <a:pt x="99" y="156"/>
                  <a:pt x="119" y="156"/>
                </a:cubicBezTo>
                <a:cubicBezTo>
                  <a:pt x="139" y="156"/>
                  <a:pt x="156" y="140"/>
                  <a:pt x="156" y="119"/>
                </a:cubicBezTo>
                <a:cubicBezTo>
                  <a:pt x="156" y="99"/>
                  <a:pt x="139" y="82"/>
                  <a:pt x="119" y="82"/>
                </a:cubicBezTo>
                <a:close/>
                <a:moveTo>
                  <a:pt x="134" y="127"/>
                </a:moveTo>
                <a:cubicBezTo>
                  <a:pt x="134" y="129"/>
                  <a:pt x="132" y="131"/>
                  <a:pt x="131" y="132"/>
                </a:cubicBezTo>
                <a:cubicBezTo>
                  <a:pt x="130" y="133"/>
                  <a:pt x="128" y="134"/>
                  <a:pt x="127" y="135"/>
                </a:cubicBezTo>
                <a:cubicBezTo>
                  <a:pt x="125" y="135"/>
                  <a:pt x="123" y="136"/>
                  <a:pt x="121" y="136"/>
                </a:cubicBezTo>
                <a:cubicBezTo>
                  <a:pt x="107" y="136"/>
                  <a:pt x="107" y="136"/>
                  <a:pt x="107" y="136"/>
                </a:cubicBezTo>
                <a:cubicBezTo>
                  <a:pt x="107" y="103"/>
                  <a:pt x="107" y="103"/>
                  <a:pt x="107" y="103"/>
                </a:cubicBezTo>
                <a:cubicBezTo>
                  <a:pt x="121" y="103"/>
                  <a:pt x="121" y="103"/>
                  <a:pt x="121" y="103"/>
                </a:cubicBezTo>
                <a:cubicBezTo>
                  <a:pt x="124" y="103"/>
                  <a:pt x="126" y="103"/>
                  <a:pt x="128" y="104"/>
                </a:cubicBezTo>
                <a:cubicBezTo>
                  <a:pt x="130" y="105"/>
                  <a:pt x="131" y="106"/>
                  <a:pt x="132" y="107"/>
                </a:cubicBezTo>
                <a:cubicBezTo>
                  <a:pt x="133" y="109"/>
                  <a:pt x="134" y="111"/>
                  <a:pt x="135" y="113"/>
                </a:cubicBezTo>
                <a:cubicBezTo>
                  <a:pt x="135" y="115"/>
                  <a:pt x="135" y="117"/>
                  <a:pt x="135" y="119"/>
                </a:cubicBezTo>
                <a:cubicBezTo>
                  <a:pt x="135" y="123"/>
                  <a:pt x="135" y="125"/>
                  <a:pt x="134" y="127"/>
                </a:cubicBezTo>
                <a:close/>
                <a:moveTo>
                  <a:pt x="118" y="110"/>
                </a:moveTo>
                <a:cubicBezTo>
                  <a:pt x="115" y="110"/>
                  <a:pt x="115" y="110"/>
                  <a:pt x="115" y="110"/>
                </a:cubicBezTo>
                <a:cubicBezTo>
                  <a:pt x="115" y="128"/>
                  <a:pt x="115" y="128"/>
                  <a:pt x="115" y="128"/>
                </a:cubicBezTo>
                <a:cubicBezTo>
                  <a:pt x="118" y="128"/>
                  <a:pt x="118" y="128"/>
                  <a:pt x="118" y="128"/>
                </a:cubicBezTo>
                <a:cubicBezTo>
                  <a:pt x="121" y="128"/>
                  <a:pt x="123" y="128"/>
                  <a:pt x="124" y="127"/>
                </a:cubicBezTo>
                <a:cubicBezTo>
                  <a:pt x="125" y="127"/>
                  <a:pt x="126" y="126"/>
                  <a:pt x="126" y="125"/>
                </a:cubicBezTo>
                <a:cubicBezTo>
                  <a:pt x="127" y="124"/>
                  <a:pt x="127" y="122"/>
                  <a:pt x="127" y="119"/>
                </a:cubicBezTo>
                <a:cubicBezTo>
                  <a:pt x="127" y="116"/>
                  <a:pt x="127" y="113"/>
                  <a:pt x="125" y="112"/>
                </a:cubicBezTo>
                <a:cubicBezTo>
                  <a:pt x="124" y="111"/>
                  <a:pt x="121" y="110"/>
                  <a:pt x="118" y="110"/>
                </a:cubicBezTo>
                <a:close/>
              </a:path>
            </a:pathLst>
          </a:custGeom>
          <a:solidFill>
            <a:srgbClr val="FF92A9"/>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8"/>
          <p:cNvSpPr>
            <a:spLocks noEditPoints="1"/>
          </p:cNvSpPr>
          <p:nvPr/>
        </p:nvSpPr>
        <p:spPr bwMode="auto">
          <a:xfrm>
            <a:off x="11036990" y="4754941"/>
            <a:ext cx="624880" cy="464787"/>
          </a:xfrm>
          <a:custGeom>
            <a:avLst/>
            <a:gdLst>
              <a:gd name="T0" fmla="*/ 115 w 183"/>
              <a:gd name="T1" fmla="*/ 58 h 136"/>
              <a:gd name="T2" fmla="*/ 57 w 183"/>
              <a:gd name="T3" fmla="*/ 0 h 136"/>
              <a:gd name="T4" fmla="*/ 0 w 183"/>
              <a:gd name="T5" fmla="*/ 58 h 136"/>
              <a:gd name="T6" fmla="*/ 57 w 183"/>
              <a:gd name="T7" fmla="*/ 116 h 136"/>
              <a:gd name="T8" fmla="*/ 115 w 183"/>
              <a:gd name="T9" fmla="*/ 58 h 136"/>
              <a:gd name="T10" fmla="*/ 17 w 183"/>
              <a:gd name="T11" fmla="*/ 56 h 136"/>
              <a:gd name="T12" fmla="*/ 17 w 183"/>
              <a:gd name="T13" fmla="*/ 57 h 136"/>
              <a:gd name="T14" fmla="*/ 13 w 183"/>
              <a:gd name="T15" fmla="*/ 62 h 136"/>
              <a:gd name="T16" fmla="*/ 8 w 183"/>
              <a:gd name="T17" fmla="*/ 57 h 136"/>
              <a:gd name="T18" fmla="*/ 8 w 183"/>
              <a:gd name="T19" fmla="*/ 54 h 136"/>
              <a:gd name="T20" fmla="*/ 8 w 183"/>
              <a:gd name="T21" fmla="*/ 54 h 136"/>
              <a:gd name="T22" fmla="*/ 50 w 183"/>
              <a:gd name="T23" fmla="*/ 11 h 136"/>
              <a:gd name="T24" fmla="*/ 50 w 183"/>
              <a:gd name="T25" fmla="*/ 11 h 136"/>
              <a:gd name="T26" fmla="*/ 57 w 183"/>
              <a:gd name="T27" fmla="*/ 11 h 136"/>
              <a:gd name="T28" fmla="*/ 61 w 183"/>
              <a:gd name="T29" fmla="*/ 16 h 136"/>
              <a:gd name="T30" fmla="*/ 57 w 183"/>
              <a:gd name="T31" fmla="*/ 21 h 136"/>
              <a:gd name="T32" fmla="*/ 52 w 183"/>
              <a:gd name="T33" fmla="*/ 21 h 136"/>
              <a:gd name="T34" fmla="*/ 17 w 183"/>
              <a:gd name="T35" fmla="*/ 56 h 136"/>
              <a:gd name="T36" fmla="*/ 45 w 183"/>
              <a:gd name="T37" fmla="*/ 58 h 136"/>
              <a:gd name="T38" fmla="*/ 57 w 183"/>
              <a:gd name="T39" fmla="*/ 46 h 136"/>
              <a:gd name="T40" fmla="*/ 70 w 183"/>
              <a:gd name="T41" fmla="*/ 58 h 136"/>
              <a:gd name="T42" fmla="*/ 57 w 183"/>
              <a:gd name="T43" fmla="*/ 70 h 136"/>
              <a:gd name="T44" fmla="*/ 45 w 183"/>
              <a:gd name="T45" fmla="*/ 58 h 136"/>
              <a:gd name="T46" fmla="*/ 172 w 183"/>
              <a:gd name="T47" fmla="*/ 51 h 136"/>
              <a:gd name="T48" fmla="*/ 150 w 183"/>
              <a:gd name="T49" fmla="*/ 57 h 136"/>
              <a:gd name="T50" fmla="*/ 156 w 183"/>
              <a:gd name="T51" fmla="*/ 80 h 136"/>
              <a:gd name="T52" fmla="*/ 156 w 183"/>
              <a:gd name="T53" fmla="*/ 80 h 136"/>
              <a:gd name="T54" fmla="*/ 90 w 183"/>
              <a:gd name="T55" fmla="*/ 120 h 136"/>
              <a:gd name="T56" fmla="*/ 90 w 183"/>
              <a:gd name="T57" fmla="*/ 115 h 136"/>
              <a:gd name="T58" fmla="*/ 57 w 183"/>
              <a:gd name="T59" fmla="*/ 124 h 136"/>
              <a:gd name="T60" fmla="*/ 24 w 183"/>
              <a:gd name="T61" fmla="*/ 115 h 136"/>
              <a:gd name="T62" fmla="*/ 24 w 183"/>
              <a:gd name="T63" fmla="*/ 128 h 136"/>
              <a:gd name="T64" fmla="*/ 33 w 183"/>
              <a:gd name="T65" fmla="*/ 136 h 136"/>
              <a:gd name="T66" fmla="*/ 82 w 183"/>
              <a:gd name="T67" fmla="*/ 136 h 136"/>
              <a:gd name="T68" fmla="*/ 90 w 183"/>
              <a:gd name="T69" fmla="*/ 128 h 136"/>
              <a:gd name="T70" fmla="*/ 90 w 183"/>
              <a:gd name="T71" fmla="*/ 128 h 136"/>
              <a:gd name="T72" fmla="*/ 164 w 183"/>
              <a:gd name="T73" fmla="*/ 82 h 136"/>
              <a:gd name="T74" fmla="*/ 178 w 183"/>
              <a:gd name="T75" fmla="*/ 74 h 136"/>
              <a:gd name="T76" fmla="*/ 172 w 183"/>
              <a:gd name="T77" fmla="*/ 51 h 136"/>
              <a:gd name="T78" fmla="*/ 162 w 183"/>
              <a:gd name="T79" fmla="*/ 65 h 136"/>
              <a:gd name="T80" fmla="*/ 158 w 183"/>
              <a:gd name="T81" fmla="*/ 60 h 136"/>
              <a:gd name="T82" fmla="*/ 162 w 183"/>
              <a:gd name="T83" fmla="*/ 56 h 136"/>
              <a:gd name="T84" fmla="*/ 167 w 183"/>
              <a:gd name="T85" fmla="*/ 60 h 136"/>
              <a:gd name="T86" fmla="*/ 162 w 183"/>
              <a:gd name="T87" fmla="*/ 65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3" h="136">
                <a:moveTo>
                  <a:pt x="115" y="58"/>
                </a:moveTo>
                <a:cubicBezTo>
                  <a:pt x="115" y="26"/>
                  <a:pt x="89" y="0"/>
                  <a:pt x="57" y="0"/>
                </a:cubicBezTo>
                <a:cubicBezTo>
                  <a:pt x="25" y="0"/>
                  <a:pt x="0" y="26"/>
                  <a:pt x="0" y="58"/>
                </a:cubicBezTo>
                <a:cubicBezTo>
                  <a:pt x="0" y="90"/>
                  <a:pt x="25" y="116"/>
                  <a:pt x="57" y="116"/>
                </a:cubicBezTo>
                <a:cubicBezTo>
                  <a:pt x="89" y="116"/>
                  <a:pt x="115" y="90"/>
                  <a:pt x="115" y="58"/>
                </a:cubicBezTo>
                <a:close/>
                <a:moveTo>
                  <a:pt x="17" y="56"/>
                </a:moveTo>
                <a:cubicBezTo>
                  <a:pt x="17" y="57"/>
                  <a:pt x="17" y="57"/>
                  <a:pt x="17" y="57"/>
                </a:cubicBezTo>
                <a:cubicBezTo>
                  <a:pt x="17" y="60"/>
                  <a:pt x="15" y="62"/>
                  <a:pt x="13" y="62"/>
                </a:cubicBezTo>
                <a:cubicBezTo>
                  <a:pt x="10" y="62"/>
                  <a:pt x="8" y="60"/>
                  <a:pt x="8" y="57"/>
                </a:cubicBezTo>
                <a:cubicBezTo>
                  <a:pt x="8" y="54"/>
                  <a:pt x="8" y="54"/>
                  <a:pt x="8" y="54"/>
                </a:cubicBezTo>
                <a:cubicBezTo>
                  <a:pt x="8" y="54"/>
                  <a:pt x="8" y="54"/>
                  <a:pt x="8" y="54"/>
                </a:cubicBezTo>
                <a:cubicBezTo>
                  <a:pt x="9" y="31"/>
                  <a:pt x="27" y="12"/>
                  <a:pt x="50" y="11"/>
                </a:cubicBezTo>
                <a:cubicBezTo>
                  <a:pt x="50" y="11"/>
                  <a:pt x="50" y="11"/>
                  <a:pt x="50" y="11"/>
                </a:cubicBezTo>
                <a:cubicBezTo>
                  <a:pt x="57" y="11"/>
                  <a:pt x="57" y="11"/>
                  <a:pt x="57" y="11"/>
                </a:cubicBezTo>
                <a:cubicBezTo>
                  <a:pt x="59" y="11"/>
                  <a:pt x="61" y="13"/>
                  <a:pt x="61" y="16"/>
                </a:cubicBezTo>
                <a:cubicBezTo>
                  <a:pt x="61" y="19"/>
                  <a:pt x="59" y="21"/>
                  <a:pt x="57" y="21"/>
                </a:cubicBezTo>
                <a:cubicBezTo>
                  <a:pt x="52" y="21"/>
                  <a:pt x="52" y="21"/>
                  <a:pt x="52" y="21"/>
                </a:cubicBezTo>
                <a:cubicBezTo>
                  <a:pt x="33" y="21"/>
                  <a:pt x="17" y="36"/>
                  <a:pt x="17" y="56"/>
                </a:cubicBezTo>
                <a:close/>
                <a:moveTo>
                  <a:pt x="45" y="58"/>
                </a:moveTo>
                <a:cubicBezTo>
                  <a:pt x="45" y="51"/>
                  <a:pt x="50" y="46"/>
                  <a:pt x="57" y="46"/>
                </a:cubicBezTo>
                <a:cubicBezTo>
                  <a:pt x="64" y="46"/>
                  <a:pt x="70" y="51"/>
                  <a:pt x="70" y="58"/>
                </a:cubicBezTo>
                <a:cubicBezTo>
                  <a:pt x="70" y="65"/>
                  <a:pt x="64" y="70"/>
                  <a:pt x="57" y="70"/>
                </a:cubicBezTo>
                <a:cubicBezTo>
                  <a:pt x="50" y="70"/>
                  <a:pt x="45" y="65"/>
                  <a:pt x="45" y="58"/>
                </a:cubicBezTo>
                <a:close/>
                <a:moveTo>
                  <a:pt x="172" y="51"/>
                </a:moveTo>
                <a:cubicBezTo>
                  <a:pt x="164" y="47"/>
                  <a:pt x="154" y="50"/>
                  <a:pt x="150" y="57"/>
                </a:cubicBezTo>
                <a:cubicBezTo>
                  <a:pt x="145" y="65"/>
                  <a:pt x="148" y="75"/>
                  <a:pt x="156" y="80"/>
                </a:cubicBezTo>
                <a:cubicBezTo>
                  <a:pt x="156" y="80"/>
                  <a:pt x="156" y="80"/>
                  <a:pt x="156" y="80"/>
                </a:cubicBezTo>
                <a:cubicBezTo>
                  <a:pt x="143" y="104"/>
                  <a:pt x="118" y="120"/>
                  <a:pt x="90" y="120"/>
                </a:cubicBezTo>
                <a:cubicBezTo>
                  <a:pt x="90" y="115"/>
                  <a:pt x="90" y="115"/>
                  <a:pt x="90" y="115"/>
                </a:cubicBezTo>
                <a:cubicBezTo>
                  <a:pt x="80" y="120"/>
                  <a:pt x="69" y="124"/>
                  <a:pt x="57" y="124"/>
                </a:cubicBezTo>
                <a:cubicBezTo>
                  <a:pt x="45" y="124"/>
                  <a:pt x="34" y="120"/>
                  <a:pt x="24" y="115"/>
                </a:cubicBezTo>
                <a:cubicBezTo>
                  <a:pt x="24" y="128"/>
                  <a:pt x="24" y="128"/>
                  <a:pt x="24" y="128"/>
                </a:cubicBezTo>
                <a:cubicBezTo>
                  <a:pt x="24" y="132"/>
                  <a:pt x="28" y="136"/>
                  <a:pt x="33" y="136"/>
                </a:cubicBezTo>
                <a:cubicBezTo>
                  <a:pt x="82" y="136"/>
                  <a:pt x="82" y="136"/>
                  <a:pt x="82" y="136"/>
                </a:cubicBezTo>
                <a:cubicBezTo>
                  <a:pt x="87" y="136"/>
                  <a:pt x="90" y="132"/>
                  <a:pt x="90" y="128"/>
                </a:cubicBezTo>
                <a:cubicBezTo>
                  <a:pt x="90" y="128"/>
                  <a:pt x="90" y="128"/>
                  <a:pt x="90" y="128"/>
                </a:cubicBezTo>
                <a:cubicBezTo>
                  <a:pt x="121" y="128"/>
                  <a:pt x="150" y="110"/>
                  <a:pt x="164" y="82"/>
                </a:cubicBezTo>
                <a:cubicBezTo>
                  <a:pt x="170" y="82"/>
                  <a:pt x="175" y="79"/>
                  <a:pt x="178" y="74"/>
                </a:cubicBezTo>
                <a:cubicBezTo>
                  <a:pt x="183" y="66"/>
                  <a:pt x="180" y="56"/>
                  <a:pt x="172" y="51"/>
                </a:cubicBezTo>
                <a:close/>
                <a:moveTo>
                  <a:pt x="162" y="65"/>
                </a:moveTo>
                <a:cubicBezTo>
                  <a:pt x="160" y="65"/>
                  <a:pt x="158" y="63"/>
                  <a:pt x="158" y="60"/>
                </a:cubicBezTo>
                <a:cubicBezTo>
                  <a:pt x="158" y="58"/>
                  <a:pt x="160" y="56"/>
                  <a:pt x="162" y="56"/>
                </a:cubicBezTo>
                <a:cubicBezTo>
                  <a:pt x="165" y="56"/>
                  <a:pt x="167" y="58"/>
                  <a:pt x="167" y="60"/>
                </a:cubicBezTo>
                <a:cubicBezTo>
                  <a:pt x="167" y="63"/>
                  <a:pt x="165" y="65"/>
                  <a:pt x="162" y="65"/>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44"/>
          <p:cNvSpPr>
            <a:spLocks noEditPoints="1"/>
          </p:cNvSpPr>
          <p:nvPr/>
        </p:nvSpPr>
        <p:spPr bwMode="auto">
          <a:xfrm>
            <a:off x="971414" y="4756068"/>
            <a:ext cx="405377" cy="398907"/>
          </a:xfrm>
          <a:custGeom>
            <a:avLst/>
            <a:gdLst>
              <a:gd name="T0" fmla="*/ 62 w 121"/>
              <a:gd name="T1" fmla="*/ 33 h 121"/>
              <a:gd name="T2" fmla="*/ 50 w 121"/>
              <a:gd name="T3" fmla="*/ 20 h 121"/>
              <a:gd name="T4" fmla="*/ 38 w 121"/>
              <a:gd name="T5" fmla="*/ 37 h 121"/>
              <a:gd name="T6" fmla="*/ 21 w 121"/>
              <a:gd name="T7" fmla="*/ 49 h 121"/>
              <a:gd name="T8" fmla="*/ 34 w 121"/>
              <a:gd name="T9" fmla="*/ 62 h 121"/>
              <a:gd name="T10" fmla="*/ 53 w 121"/>
              <a:gd name="T11" fmla="*/ 52 h 121"/>
              <a:gd name="T12" fmla="*/ 62 w 121"/>
              <a:gd name="T13" fmla="*/ 33 h 121"/>
              <a:gd name="T14" fmla="*/ 89 w 121"/>
              <a:gd name="T15" fmla="*/ 48 h 121"/>
              <a:gd name="T16" fmla="*/ 68 w 121"/>
              <a:gd name="T17" fmla="*/ 38 h 121"/>
              <a:gd name="T18" fmla="*/ 67 w 121"/>
              <a:gd name="T19" fmla="*/ 38 h 121"/>
              <a:gd name="T20" fmla="*/ 58 w 121"/>
              <a:gd name="T21" fmla="*/ 58 h 121"/>
              <a:gd name="T22" fmla="*/ 39 w 121"/>
              <a:gd name="T23" fmla="*/ 67 h 121"/>
              <a:gd name="T24" fmla="*/ 38 w 121"/>
              <a:gd name="T25" fmla="*/ 67 h 121"/>
              <a:gd name="T26" fmla="*/ 49 w 121"/>
              <a:gd name="T27" fmla="*/ 89 h 121"/>
              <a:gd name="T28" fmla="*/ 76 w 121"/>
              <a:gd name="T29" fmla="*/ 75 h 121"/>
              <a:gd name="T30" fmla="*/ 89 w 121"/>
              <a:gd name="T31" fmla="*/ 48 h 121"/>
              <a:gd name="T32" fmla="*/ 44 w 121"/>
              <a:gd name="T33" fmla="*/ 18 h 121"/>
              <a:gd name="T34" fmla="*/ 44 w 121"/>
              <a:gd name="T35" fmla="*/ 18 h 121"/>
              <a:gd name="T36" fmla="*/ 45 w 121"/>
              <a:gd name="T37" fmla="*/ 8 h 121"/>
              <a:gd name="T38" fmla="*/ 40 w 121"/>
              <a:gd name="T39" fmla="*/ 3 h 121"/>
              <a:gd name="T40" fmla="*/ 16 w 121"/>
              <a:gd name="T41" fmla="*/ 15 h 121"/>
              <a:gd name="T42" fmla="*/ 4 w 121"/>
              <a:gd name="T43" fmla="*/ 40 h 121"/>
              <a:gd name="T44" fmla="*/ 8 w 121"/>
              <a:gd name="T45" fmla="*/ 45 h 121"/>
              <a:gd name="T46" fmla="*/ 18 w 121"/>
              <a:gd name="T47" fmla="*/ 44 h 121"/>
              <a:gd name="T48" fmla="*/ 18 w 121"/>
              <a:gd name="T49" fmla="*/ 44 h 121"/>
              <a:gd name="T50" fmla="*/ 33 w 121"/>
              <a:gd name="T51" fmla="*/ 33 h 121"/>
              <a:gd name="T52" fmla="*/ 44 w 121"/>
              <a:gd name="T53" fmla="*/ 18 h 121"/>
              <a:gd name="T54" fmla="*/ 86 w 121"/>
              <a:gd name="T55" fmla="*/ 74 h 121"/>
              <a:gd name="T56" fmla="*/ 81 w 121"/>
              <a:gd name="T57" fmla="*/ 80 h 121"/>
              <a:gd name="T58" fmla="*/ 75 w 121"/>
              <a:gd name="T59" fmla="*/ 85 h 121"/>
              <a:gd name="T60" fmla="*/ 119 w 121"/>
              <a:gd name="T61" fmla="*/ 121 h 121"/>
              <a:gd name="T62" fmla="*/ 121 w 121"/>
              <a:gd name="T63" fmla="*/ 119 h 121"/>
              <a:gd name="T64" fmla="*/ 86 w 121"/>
              <a:gd name="T65" fmla="*/ 74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1" h="121">
                <a:moveTo>
                  <a:pt x="62" y="33"/>
                </a:moveTo>
                <a:cubicBezTo>
                  <a:pt x="50" y="20"/>
                  <a:pt x="50" y="20"/>
                  <a:pt x="50" y="20"/>
                </a:cubicBezTo>
                <a:cubicBezTo>
                  <a:pt x="48" y="25"/>
                  <a:pt x="44" y="31"/>
                  <a:pt x="38" y="37"/>
                </a:cubicBezTo>
                <a:cubicBezTo>
                  <a:pt x="32" y="43"/>
                  <a:pt x="26" y="47"/>
                  <a:pt x="21" y="49"/>
                </a:cubicBezTo>
                <a:cubicBezTo>
                  <a:pt x="34" y="62"/>
                  <a:pt x="34" y="62"/>
                  <a:pt x="34" y="62"/>
                </a:cubicBezTo>
                <a:cubicBezTo>
                  <a:pt x="37" y="64"/>
                  <a:pt x="45" y="60"/>
                  <a:pt x="53" y="52"/>
                </a:cubicBezTo>
                <a:cubicBezTo>
                  <a:pt x="61" y="44"/>
                  <a:pt x="65" y="36"/>
                  <a:pt x="62" y="33"/>
                </a:cubicBezTo>
                <a:close/>
                <a:moveTo>
                  <a:pt x="89" y="48"/>
                </a:moveTo>
                <a:cubicBezTo>
                  <a:pt x="84" y="43"/>
                  <a:pt x="76" y="40"/>
                  <a:pt x="68" y="38"/>
                </a:cubicBezTo>
                <a:cubicBezTo>
                  <a:pt x="67" y="38"/>
                  <a:pt x="67" y="38"/>
                  <a:pt x="67" y="38"/>
                </a:cubicBezTo>
                <a:cubicBezTo>
                  <a:pt x="70" y="41"/>
                  <a:pt x="66" y="50"/>
                  <a:pt x="58" y="58"/>
                </a:cubicBezTo>
                <a:cubicBezTo>
                  <a:pt x="50" y="66"/>
                  <a:pt x="42" y="70"/>
                  <a:pt x="39" y="67"/>
                </a:cubicBezTo>
                <a:cubicBezTo>
                  <a:pt x="39" y="67"/>
                  <a:pt x="39" y="67"/>
                  <a:pt x="38" y="67"/>
                </a:cubicBezTo>
                <a:cubicBezTo>
                  <a:pt x="40" y="76"/>
                  <a:pt x="43" y="84"/>
                  <a:pt x="49" y="89"/>
                </a:cubicBezTo>
                <a:cubicBezTo>
                  <a:pt x="52" y="93"/>
                  <a:pt x="64" y="86"/>
                  <a:pt x="76" y="75"/>
                </a:cubicBezTo>
                <a:cubicBezTo>
                  <a:pt x="87" y="64"/>
                  <a:pt x="93" y="52"/>
                  <a:pt x="89" y="48"/>
                </a:cubicBezTo>
                <a:close/>
                <a:moveTo>
                  <a:pt x="44" y="18"/>
                </a:moveTo>
                <a:cubicBezTo>
                  <a:pt x="44" y="18"/>
                  <a:pt x="44" y="18"/>
                  <a:pt x="44" y="18"/>
                </a:cubicBezTo>
                <a:cubicBezTo>
                  <a:pt x="46" y="13"/>
                  <a:pt x="47" y="10"/>
                  <a:pt x="45" y="8"/>
                </a:cubicBezTo>
                <a:cubicBezTo>
                  <a:pt x="40" y="3"/>
                  <a:pt x="40" y="3"/>
                  <a:pt x="40" y="3"/>
                </a:cubicBezTo>
                <a:cubicBezTo>
                  <a:pt x="37" y="0"/>
                  <a:pt x="26" y="5"/>
                  <a:pt x="16" y="15"/>
                </a:cubicBezTo>
                <a:cubicBezTo>
                  <a:pt x="6" y="25"/>
                  <a:pt x="0" y="36"/>
                  <a:pt x="4" y="40"/>
                </a:cubicBezTo>
                <a:cubicBezTo>
                  <a:pt x="8" y="45"/>
                  <a:pt x="8" y="45"/>
                  <a:pt x="8" y="45"/>
                </a:cubicBezTo>
                <a:cubicBezTo>
                  <a:pt x="10" y="46"/>
                  <a:pt x="14" y="46"/>
                  <a:pt x="18" y="44"/>
                </a:cubicBezTo>
                <a:cubicBezTo>
                  <a:pt x="18" y="44"/>
                  <a:pt x="18" y="44"/>
                  <a:pt x="18" y="44"/>
                </a:cubicBezTo>
                <a:cubicBezTo>
                  <a:pt x="23" y="42"/>
                  <a:pt x="28" y="38"/>
                  <a:pt x="33" y="33"/>
                </a:cubicBezTo>
                <a:cubicBezTo>
                  <a:pt x="38" y="28"/>
                  <a:pt x="42" y="22"/>
                  <a:pt x="44" y="18"/>
                </a:cubicBezTo>
                <a:close/>
                <a:moveTo>
                  <a:pt x="86" y="74"/>
                </a:moveTo>
                <a:cubicBezTo>
                  <a:pt x="84" y="76"/>
                  <a:pt x="82" y="78"/>
                  <a:pt x="81" y="80"/>
                </a:cubicBezTo>
                <a:cubicBezTo>
                  <a:pt x="79" y="82"/>
                  <a:pt x="77" y="84"/>
                  <a:pt x="75" y="85"/>
                </a:cubicBezTo>
                <a:cubicBezTo>
                  <a:pt x="119" y="121"/>
                  <a:pt x="119" y="121"/>
                  <a:pt x="119" y="121"/>
                </a:cubicBezTo>
                <a:cubicBezTo>
                  <a:pt x="121" y="119"/>
                  <a:pt x="121" y="119"/>
                  <a:pt x="121" y="119"/>
                </a:cubicBezTo>
                <a:lnTo>
                  <a:pt x="86" y="74"/>
                </a:lnTo>
                <a:close/>
              </a:path>
            </a:pathLst>
          </a:custGeom>
          <a:solidFill>
            <a:srgbClr val="FF92A9"/>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D21F"/>
              </a:solidFill>
              <a:effectLst/>
              <a:uLnTx/>
              <a:uFillTx/>
              <a:latin typeface="Calibri" panose="020F0502020204030204"/>
              <a:ea typeface="+mn-ea"/>
              <a:cs typeface="+mn-cs"/>
            </a:endParaRPr>
          </a:p>
        </p:txBody>
      </p:sp>
      <p:sp>
        <p:nvSpPr>
          <p:cNvPr id="23" name="椭圆 22"/>
          <p:cNvSpPr/>
          <p:nvPr/>
        </p:nvSpPr>
        <p:spPr>
          <a:xfrm>
            <a:off x="4490977" y="2044725"/>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4" name="椭圆 23"/>
          <p:cNvSpPr/>
          <p:nvPr/>
        </p:nvSpPr>
        <p:spPr>
          <a:xfrm>
            <a:off x="4468797" y="3436886"/>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5" name="椭圆 24"/>
          <p:cNvSpPr/>
          <p:nvPr/>
        </p:nvSpPr>
        <p:spPr>
          <a:xfrm>
            <a:off x="4490977" y="4789870"/>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6" name="椭圆 25"/>
          <p:cNvSpPr/>
          <p:nvPr/>
        </p:nvSpPr>
        <p:spPr>
          <a:xfrm>
            <a:off x="7652486" y="2063401"/>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7" name="椭圆 26"/>
          <p:cNvSpPr/>
          <p:nvPr/>
        </p:nvSpPr>
        <p:spPr>
          <a:xfrm>
            <a:off x="7641878" y="3400741"/>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8" name="椭圆 27"/>
          <p:cNvSpPr/>
          <p:nvPr/>
        </p:nvSpPr>
        <p:spPr>
          <a:xfrm>
            <a:off x="7674070" y="4789870"/>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4098" name="Picture 2" descr="Bolígrafo Azul Papel De Aprendizaje Papel Lápiz PNG , De, Papel De  Aprendizaje, Lápiz PNG y PSD para Descargar Gratis | Pngtree">
            <a:extLst>
              <a:ext uri="{FF2B5EF4-FFF2-40B4-BE49-F238E27FC236}">
                <a16:creationId xmlns:a16="http://schemas.microsoft.com/office/drawing/2014/main" id="{4E64420F-BEBD-7845-9BC3-BBBCEA00830C}"/>
              </a:ext>
            </a:extLst>
          </p:cNvPr>
          <p:cNvPicPr>
            <a:picLocks noChangeAspect="1" noChangeArrowheads="1"/>
          </p:cNvPicPr>
          <p:nvPr/>
        </p:nvPicPr>
        <p:blipFill>
          <a:blip r:embed="rId4">
            <a:alphaModFix amt="70000"/>
            <a:extLst>
              <a:ext uri="{BEBA8EAE-BF5A-486C-A8C5-ECC9F3942E4B}">
                <a14:imgProps xmlns:a14="http://schemas.microsoft.com/office/drawing/2010/main">
                  <a14:imgLayer r:embed="rId5">
                    <a14:imgEffect>
                      <a14:backgroundRemoval t="10000" b="90000" l="6875" r="97969">
                        <a14:foregroundMark x1="89844" y1="53750" x2="93906" y2="55000"/>
                        <a14:foregroundMark x1="96563" y1="56719" x2="97969" y2="57813"/>
                        <a14:foregroundMark x1="14688" y1="28594" x2="6875" y2="84063"/>
                      </a14:backgroundRemoval>
                    </a14:imgEffect>
                  </a14:imgLayer>
                </a14:imgProps>
              </a:ext>
              <a:ext uri="{28A0092B-C50C-407E-A947-70E740481C1C}">
                <a14:useLocalDpi xmlns:a14="http://schemas.microsoft.com/office/drawing/2010/main" val="0"/>
              </a:ext>
            </a:extLst>
          </a:blip>
          <a:srcRect/>
          <a:stretch>
            <a:fillRect/>
          </a:stretch>
        </p:blipFill>
        <p:spPr bwMode="auto">
          <a:xfrm>
            <a:off x="914537" y="-1125316"/>
            <a:ext cx="10113176" cy="88826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1D9F6A1-2891-F044-A5CF-E330A110B467}"/>
              </a:ext>
            </a:extLst>
          </p:cNvPr>
          <p:cNvSpPr txBox="1"/>
          <p:nvPr/>
        </p:nvSpPr>
        <p:spPr>
          <a:xfrm rot="19977863">
            <a:off x="4918612" y="793041"/>
            <a:ext cx="4242298" cy="4770537"/>
          </a:xfrm>
          <a:prstGeom prst="rect">
            <a:avLst/>
          </a:prstGeom>
          <a:solidFill>
            <a:schemeClr val="bg1"/>
          </a:solidFill>
        </p:spPr>
        <p:txBody>
          <a:bodyPr wrap="square" rtlCol="0">
            <a:spAutoFit/>
          </a:bodyPr>
          <a:lstStyle/>
          <a:p>
            <a:pPr algn="just"/>
            <a:r>
              <a:rPr lang="en-US" sz="2400" b="1" dirty="0">
                <a:solidFill>
                  <a:srgbClr val="7030A0"/>
                </a:solidFill>
                <a:effectLst/>
                <a:latin typeface="arial" panose="020B0604020202020204" pitchFamily="34" charset="0"/>
              </a:rPr>
              <a:t>   </a:t>
            </a:r>
            <a:r>
              <a:rPr lang="vi-VN" sz="2400" b="1" dirty="0">
                <a:solidFill>
                  <a:srgbClr val="7030A0"/>
                </a:solidFill>
                <a:effectLst/>
                <a:latin typeface="arial" panose="020B0604020202020204" pitchFamily="34" charset="0"/>
              </a:rPr>
              <a:t>Hôm nay, trường em đã tổ chức Tết Trung thu. Tất cả học sinh trong trường đều được tham dự. Các tiết mục văn nghệ lần lượt diễn ra. Sau đó, chúng em được tham gia trò chơi của chị Hằng và chú Quậy. Cuối cùng, em và các bạn trở về lớp để phá cỗ. Em cảm thấy rất vui vẻ và thích thú</a:t>
            </a:r>
            <a:r>
              <a:rPr lang="vi-VN" sz="2800" b="1" dirty="0">
                <a:solidFill>
                  <a:srgbClr val="7030A0"/>
                </a:solidFill>
                <a:effectLst/>
                <a:latin typeface="arial" panose="020B0604020202020204" pitchFamily="34" charset="0"/>
              </a:rPr>
              <a:t>.</a:t>
            </a:r>
          </a:p>
          <a:p>
            <a:pPr algn="just"/>
            <a:br>
              <a:rPr lang="vi-VN" dirty="0">
                <a:solidFill>
                  <a:srgbClr val="7030A0"/>
                </a:solidFill>
              </a:rPr>
            </a:br>
            <a:endParaRPr lang="en-VN" dirty="0">
              <a:solidFill>
                <a:srgbClr val="7030A0"/>
              </a:solidFill>
            </a:endParaRPr>
          </a:p>
        </p:txBody>
      </p:sp>
      <p:sp>
        <p:nvSpPr>
          <p:cNvPr id="5" name="TextBox 4">
            <a:extLst>
              <a:ext uri="{FF2B5EF4-FFF2-40B4-BE49-F238E27FC236}">
                <a16:creationId xmlns:a16="http://schemas.microsoft.com/office/drawing/2014/main" id="{BA36D278-9D48-1B48-BFEF-7938774971A1}"/>
              </a:ext>
            </a:extLst>
          </p:cNvPr>
          <p:cNvSpPr txBox="1"/>
          <p:nvPr/>
        </p:nvSpPr>
        <p:spPr>
          <a:xfrm>
            <a:off x="9181579" y="334800"/>
            <a:ext cx="2677886" cy="646331"/>
          </a:xfrm>
          <a:prstGeom prst="rect">
            <a:avLst/>
          </a:prstGeom>
          <a:noFill/>
        </p:spPr>
        <p:txBody>
          <a:bodyPr wrap="square" rtlCol="0">
            <a:spAutoFit/>
          </a:bodyPr>
          <a:lstStyle/>
          <a:p>
            <a:r>
              <a:rPr lang="en-VN" sz="3600" dirty="0">
                <a:solidFill>
                  <a:srgbClr val="7030A0"/>
                </a:solidFill>
                <a:latin typeface="UVN Mang Cau Nang" panose="03060902050402020B05" pitchFamily="66" charset="0"/>
              </a:rPr>
              <a:t>Bài mẫu 1:</a:t>
            </a:r>
          </a:p>
        </p:txBody>
      </p:sp>
      <p:pic>
        <p:nvPicPr>
          <p:cNvPr id="20" name="图片 2">
            <a:extLst>
              <a:ext uri="{FF2B5EF4-FFF2-40B4-BE49-F238E27FC236}">
                <a16:creationId xmlns:a16="http://schemas.microsoft.com/office/drawing/2014/main" id="{13A803F5-2030-5D46-BBEA-3E11FEEAF50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19837"/>
          <a:stretch/>
        </p:blipFill>
        <p:spPr>
          <a:xfrm>
            <a:off x="8777469" y="1638272"/>
            <a:ext cx="3414531" cy="4041548"/>
          </a:xfrm>
          <a:prstGeom prst="rect">
            <a:avLst/>
          </a:prstGeom>
        </p:spPr>
      </p:pic>
    </p:spTree>
    <p:extLst>
      <p:ext uri="{BB962C8B-B14F-4D97-AF65-F5344CB8AC3E}">
        <p14:creationId xmlns:p14="http://schemas.microsoft.com/office/powerpoint/2010/main" val="1016112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3"/>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strVal val="#ppt_w+.3"/>
                                          </p:val>
                                        </p:tav>
                                        <p:tav tm="100000">
                                          <p:val>
                                            <p:strVal val="#ppt_w"/>
                                          </p:val>
                                        </p:tav>
                                      </p:tavLst>
                                    </p:anim>
                                    <p:anim calcmode="lin" valueType="num">
                                      <p:cBhvr>
                                        <p:cTn id="13" dur="1000" fill="hold"/>
                                        <p:tgtEl>
                                          <p:spTgt spid="12"/>
                                        </p:tgtEl>
                                        <p:attrNameLst>
                                          <p:attrName>ppt_h</p:attrName>
                                        </p:attrNameLst>
                                      </p:cBhvr>
                                      <p:tavLst>
                                        <p:tav tm="0">
                                          <p:val>
                                            <p:strVal val="#ppt_h"/>
                                          </p:val>
                                        </p:tav>
                                        <p:tav tm="100000">
                                          <p:val>
                                            <p:strVal val="#ppt_h"/>
                                          </p:val>
                                        </p:tav>
                                      </p:tavLst>
                                    </p:anim>
                                    <p:animEffect transition="in" filter="fade">
                                      <p:cBhvr>
                                        <p:cTn id="14" dur="1000"/>
                                        <p:tgtEl>
                                          <p:spTgt spid="12"/>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1000" fill="hold"/>
                                        <p:tgtEl>
                                          <p:spTgt spid="16"/>
                                        </p:tgtEl>
                                        <p:attrNameLst>
                                          <p:attrName>ppt_w</p:attrName>
                                        </p:attrNameLst>
                                      </p:cBhvr>
                                      <p:tavLst>
                                        <p:tav tm="0">
                                          <p:val>
                                            <p:strVal val="#ppt_w+.3"/>
                                          </p:val>
                                        </p:tav>
                                        <p:tav tm="100000">
                                          <p:val>
                                            <p:strVal val="#ppt_w"/>
                                          </p:val>
                                        </p:tav>
                                      </p:tavLst>
                                    </p:anim>
                                    <p:anim calcmode="lin" valueType="num">
                                      <p:cBhvr>
                                        <p:cTn id="18" dur="1000" fill="hold"/>
                                        <p:tgtEl>
                                          <p:spTgt spid="16"/>
                                        </p:tgtEl>
                                        <p:attrNameLst>
                                          <p:attrName>ppt_h</p:attrName>
                                        </p:attrNameLst>
                                      </p:cBhvr>
                                      <p:tavLst>
                                        <p:tav tm="0">
                                          <p:val>
                                            <p:strVal val="#ppt_h"/>
                                          </p:val>
                                        </p:tav>
                                        <p:tav tm="100000">
                                          <p:val>
                                            <p:strVal val="#ppt_h"/>
                                          </p:val>
                                        </p:tav>
                                      </p:tavLst>
                                    </p:anim>
                                    <p:animEffect transition="in" filter="fade">
                                      <p:cBhvr>
                                        <p:cTn id="19" dur="1000"/>
                                        <p:tgtEl>
                                          <p:spTgt spid="16"/>
                                        </p:tgtEl>
                                      </p:cBhvr>
                                    </p:animEffect>
                                  </p:childTnLst>
                                </p:cTn>
                              </p:par>
                              <p:par>
                                <p:cTn id="20" presetID="50" presetClass="entr" presetSubtype="0" decel="10000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1000" fill="hold"/>
                                        <p:tgtEl>
                                          <p:spTgt spid="23"/>
                                        </p:tgtEl>
                                        <p:attrNameLst>
                                          <p:attrName>ppt_w</p:attrName>
                                        </p:attrNameLst>
                                      </p:cBhvr>
                                      <p:tavLst>
                                        <p:tav tm="0">
                                          <p:val>
                                            <p:strVal val="#ppt_w+.3"/>
                                          </p:val>
                                        </p:tav>
                                        <p:tav tm="100000">
                                          <p:val>
                                            <p:strVal val="#ppt_w"/>
                                          </p:val>
                                        </p:tav>
                                      </p:tavLst>
                                    </p:anim>
                                    <p:anim calcmode="lin" valueType="num">
                                      <p:cBhvr>
                                        <p:cTn id="23" dur="1000" fill="hold"/>
                                        <p:tgtEl>
                                          <p:spTgt spid="23"/>
                                        </p:tgtEl>
                                        <p:attrNameLst>
                                          <p:attrName>ppt_h</p:attrName>
                                        </p:attrNameLst>
                                      </p:cBhvr>
                                      <p:tavLst>
                                        <p:tav tm="0">
                                          <p:val>
                                            <p:strVal val="#ppt_h"/>
                                          </p:val>
                                        </p:tav>
                                        <p:tav tm="100000">
                                          <p:val>
                                            <p:strVal val="#ppt_h"/>
                                          </p:val>
                                        </p:tav>
                                      </p:tavLst>
                                    </p:anim>
                                    <p:animEffect transition="in" filter="fade">
                                      <p:cBhvr>
                                        <p:cTn id="24" dur="1000"/>
                                        <p:tgtEl>
                                          <p:spTgt spid="23"/>
                                        </p:tgtEl>
                                      </p:cBhvr>
                                    </p:animEffect>
                                  </p:childTnLst>
                                </p:cTn>
                              </p:par>
                              <p:par>
                                <p:cTn id="25" presetID="50" presetClass="entr" presetSubtype="0" decel="10000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1000" fill="hold"/>
                                        <p:tgtEl>
                                          <p:spTgt spid="24"/>
                                        </p:tgtEl>
                                        <p:attrNameLst>
                                          <p:attrName>ppt_w</p:attrName>
                                        </p:attrNameLst>
                                      </p:cBhvr>
                                      <p:tavLst>
                                        <p:tav tm="0">
                                          <p:val>
                                            <p:strVal val="#ppt_w+.3"/>
                                          </p:val>
                                        </p:tav>
                                        <p:tav tm="100000">
                                          <p:val>
                                            <p:strVal val="#ppt_w"/>
                                          </p:val>
                                        </p:tav>
                                      </p:tavLst>
                                    </p:anim>
                                    <p:anim calcmode="lin" valueType="num">
                                      <p:cBhvr>
                                        <p:cTn id="28" dur="1000" fill="hold"/>
                                        <p:tgtEl>
                                          <p:spTgt spid="24"/>
                                        </p:tgtEl>
                                        <p:attrNameLst>
                                          <p:attrName>ppt_h</p:attrName>
                                        </p:attrNameLst>
                                      </p:cBhvr>
                                      <p:tavLst>
                                        <p:tav tm="0">
                                          <p:val>
                                            <p:strVal val="#ppt_h"/>
                                          </p:val>
                                        </p:tav>
                                        <p:tav tm="100000">
                                          <p:val>
                                            <p:strVal val="#ppt_h"/>
                                          </p:val>
                                        </p:tav>
                                      </p:tavLst>
                                    </p:anim>
                                    <p:animEffect transition="in" filter="fade">
                                      <p:cBhvr>
                                        <p:cTn id="29" dur="1000"/>
                                        <p:tgtEl>
                                          <p:spTgt spid="24"/>
                                        </p:tgtEl>
                                      </p:cBhvr>
                                    </p:animEffect>
                                  </p:childTnLst>
                                </p:cTn>
                              </p:par>
                              <p:par>
                                <p:cTn id="30" presetID="50" presetClass="entr" presetSubtype="0" decel="100000"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1000" fill="hold"/>
                                        <p:tgtEl>
                                          <p:spTgt spid="25"/>
                                        </p:tgtEl>
                                        <p:attrNameLst>
                                          <p:attrName>ppt_w</p:attrName>
                                        </p:attrNameLst>
                                      </p:cBhvr>
                                      <p:tavLst>
                                        <p:tav tm="0">
                                          <p:val>
                                            <p:strVal val="#ppt_w+.3"/>
                                          </p:val>
                                        </p:tav>
                                        <p:tav tm="100000">
                                          <p:val>
                                            <p:strVal val="#ppt_w"/>
                                          </p:val>
                                        </p:tav>
                                      </p:tavLst>
                                    </p:anim>
                                    <p:anim calcmode="lin" valueType="num">
                                      <p:cBhvr>
                                        <p:cTn id="33" dur="1000" fill="hold"/>
                                        <p:tgtEl>
                                          <p:spTgt spid="25"/>
                                        </p:tgtEl>
                                        <p:attrNameLst>
                                          <p:attrName>ppt_h</p:attrName>
                                        </p:attrNameLst>
                                      </p:cBhvr>
                                      <p:tavLst>
                                        <p:tav tm="0">
                                          <p:val>
                                            <p:strVal val="#ppt_h"/>
                                          </p:val>
                                        </p:tav>
                                        <p:tav tm="100000">
                                          <p:val>
                                            <p:strVal val="#ppt_h"/>
                                          </p:val>
                                        </p:tav>
                                      </p:tavLst>
                                    </p:anim>
                                    <p:animEffect transition="in" filter="fade">
                                      <p:cBhvr>
                                        <p:cTn id="34" dur="1000"/>
                                        <p:tgtEl>
                                          <p:spTgt spid="25"/>
                                        </p:tgtEl>
                                      </p:cBhvr>
                                    </p:animEffect>
                                  </p:childTnLst>
                                </p:cTn>
                              </p:par>
                              <p:par>
                                <p:cTn id="35" presetID="50" presetClass="entr" presetSubtype="0" decel="10000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1000" fill="hold"/>
                                        <p:tgtEl>
                                          <p:spTgt spid="13"/>
                                        </p:tgtEl>
                                        <p:attrNameLst>
                                          <p:attrName>ppt_w</p:attrName>
                                        </p:attrNameLst>
                                      </p:cBhvr>
                                      <p:tavLst>
                                        <p:tav tm="0">
                                          <p:val>
                                            <p:strVal val="#ppt_w+.3"/>
                                          </p:val>
                                        </p:tav>
                                        <p:tav tm="100000">
                                          <p:val>
                                            <p:strVal val="#ppt_w"/>
                                          </p:val>
                                        </p:tav>
                                      </p:tavLst>
                                    </p:anim>
                                    <p:anim calcmode="lin" valueType="num">
                                      <p:cBhvr>
                                        <p:cTn id="38" dur="1000" fill="hold"/>
                                        <p:tgtEl>
                                          <p:spTgt spid="13"/>
                                        </p:tgtEl>
                                        <p:attrNameLst>
                                          <p:attrName>ppt_h</p:attrName>
                                        </p:attrNameLst>
                                      </p:cBhvr>
                                      <p:tavLst>
                                        <p:tav tm="0">
                                          <p:val>
                                            <p:strVal val="#ppt_h"/>
                                          </p:val>
                                        </p:tav>
                                        <p:tav tm="100000">
                                          <p:val>
                                            <p:strVal val="#ppt_h"/>
                                          </p:val>
                                        </p:tav>
                                      </p:tavLst>
                                    </p:anim>
                                    <p:animEffect transition="in" filter="fade">
                                      <p:cBhvr>
                                        <p:cTn id="39" dur="1000"/>
                                        <p:tgtEl>
                                          <p:spTgt spid="13"/>
                                        </p:tgtEl>
                                      </p:cBhvr>
                                    </p:animEffect>
                                  </p:childTnLst>
                                </p:cTn>
                              </p:par>
                              <p:par>
                                <p:cTn id="40" presetID="50" presetClass="entr" presetSubtype="0" decel="10000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1000" fill="hold"/>
                                        <p:tgtEl>
                                          <p:spTgt spid="14"/>
                                        </p:tgtEl>
                                        <p:attrNameLst>
                                          <p:attrName>ppt_w</p:attrName>
                                        </p:attrNameLst>
                                      </p:cBhvr>
                                      <p:tavLst>
                                        <p:tav tm="0">
                                          <p:val>
                                            <p:strVal val="#ppt_w+.3"/>
                                          </p:val>
                                        </p:tav>
                                        <p:tav tm="100000">
                                          <p:val>
                                            <p:strVal val="#ppt_w"/>
                                          </p:val>
                                        </p:tav>
                                      </p:tavLst>
                                    </p:anim>
                                    <p:anim calcmode="lin" valueType="num">
                                      <p:cBhvr>
                                        <p:cTn id="43" dur="1000" fill="hold"/>
                                        <p:tgtEl>
                                          <p:spTgt spid="14"/>
                                        </p:tgtEl>
                                        <p:attrNameLst>
                                          <p:attrName>ppt_h</p:attrName>
                                        </p:attrNameLst>
                                      </p:cBhvr>
                                      <p:tavLst>
                                        <p:tav tm="0">
                                          <p:val>
                                            <p:strVal val="#ppt_h"/>
                                          </p:val>
                                        </p:tav>
                                        <p:tav tm="100000">
                                          <p:val>
                                            <p:strVal val="#ppt_h"/>
                                          </p:val>
                                        </p:tav>
                                      </p:tavLst>
                                    </p:anim>
                                    <p:animEffect transition="in" filter="fade">
                                      <p:cBhvr>
                                        <p:cTn id="44" dur="1000"/>
                                        <p:tgtEl>
                                          <p:spTgt spid="14"/>
                                        </p:tgtEl>
                                      </p:cBhvr>
                                    </p:animEffect>
                                  </p:childTnLst>
                                </p:cTn>
                              </p:par>
                              <p:par>
                                <p:cTn id="45" presetID="50" presetClass="entr" presetSubtype="0" decel="10000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p:cTn id="47" dur="1000" fill="hold"/>
                                        <p:tgtEl>
                                          <p:spTgt spid="15"/>
                                        </p:tgtEl>
                                        <p:attrNameLst>
                                          <p:attrName>ppt_w</p:attrName>
                                        </p:attrNameLst>
                                      </p:cBhvr>
                                      <p:tavLst>
                                        <p:tav tm="0">
                                          <p:val>
                                            <p:strVal val="#ppt_w+.3"/>
                                          </p:val>
                                        </p:tav>
                                        <p:tav tm="100000">
                                          <p:val>
                                            <p:strVal val="#ppt_w"/>
                                          </p:val>
                                        </p:tav>
                                      </p:tavLst>
                                    </p:anim>
                                    <p:anim calcmode="lin" valueType="num">
                                      <p:cBhvr>
                                        <p:cTn id="48" dur="1000" fill="hold"/>
                                        <p:tgtEl>
                                          <p:spTgt spid="15"/>
                                        </p:tgtEl>
                                        <p:attrNameLst>
                                          <p:attrName>ppt_h</p:attrName>
                                        </p:attrNameLst>
                                      </p:cBhvr>
                                      <p:tavLst>
                                        <p:tav tm="0">
                                          <p:val>
                                            <p:strVal val="#ppt_h"/>
                                          </p:val>
                                        </p:tav>
                                        <p:tav tm="100000">
                                          <p:val>
                                            <p:strVal val="#ppt_h"/>
                                          </p:val>
                                        </p:tav>
                                      </p:tavLst>
                                    </p:anim>
                                    <p:animEffect transition="in" filter="fade">
                                      <p:cBhvr>
                                        <p:cTn id="49" dur="1000"/>
                                        <p:tgtEl>
                                          <p:spTgt spid="15"/>
                                        </p:tgtEl>
                                      </p:cBhvr>
                                    </p:animEffect>
                                  </p:childTnLst>
                                </p:cTn>
                              </p:par>
                              <p:par>
                                <p:cTn id="50" presetID="50" presetClass="entr" presetSubtype="0" decel="100000" fill="hold" grpId="0" nodeType="withEffect">
                                  <p:stCondLst>
                                    <p:cond delay="0"/>
                                  </p:stCondLst>
                                  <p:childTnLst>
                                    <p:set>
                                      <p:cBhvr>
                                        <p:cTn id="51" dur="1" fill="hold">
                                          <p:stCondLst>
                                            <p:cond delay="0"/>
                                          </p:stCondLst>
                                        </p:cTn>
                                        <p:tgtEl>
                                          <p:spTgt spid="26"/>
                                        </p:tgtEl>
                                        <p:attrNameLst>
                                          <p:attrName>style.visibility</p:attrName>
                                        </p:attrNameLst>
                                      </p:cBhvr>
                                      <p:to>
                                        <p:strVal val="visible"/>
                                      </p:to>
                                    </p:set>
                                    <p:anim calcmode="lin" valueType="num">
                                      <p:cBhvr>
                                        <p:cTn id="52" dur="1000" fill="hold"/>
                                        <p:tgtEl>
                                          <p:spTgt spid="26"/>
                                        </p:tgtEl>
                                        <p:attrNameLst>
                                          <p:attrName>ppt_w</p:attrName>
                                        </p:attrNameLst>
                                      </p:cBhvr>
                                      <p:tavLst>
                                        <p:tav tm="0">
                                          <p:val>
                                            <p:strVal val="#ppt_w+.3"/>
                                          </p:val>
                                        </p:tav>
                                        <p:tav tm="100000">
                                          <p:val>
                                            <p:strVal val="#ppt_w"/>
                                          </p:val>
                                        </p:tav>
                                      </p:tavLst>
                                    </p:anim>
                                    <p:anim calcmode="lin" valueType="num">
                                      <p:cBhvr>
                                        <p:cTn id="53" dur="1000" fill="hold"/>
                                        <p:tgtEl>
                                          <p:spTgt spid="26"/>
                                        </p:tgtEl>
                                        <p:attrNameLst>
                                          <p:attrName>ppt_h</p:attrName>
                                        </p:attrNameLst>
                                      </p:cBhvr>
                                      <p:tavLst>
                                        <p:tav tm="0">
                                          <p:val>
                                            <p:strVal val="#ppt_h"/>
                                          </p:val>
                                        </p:tav>
                                        <p:tav tm="100000">
                                          <p:val>
                                            <p:strVal val="#ppt_h"/>
                                          </p:val>
                                        </p:tav>
                                      </p:tavLst>
                                    </p:anim>
                                    <p:animEffect transition="in" filter="fade">
                                      <p:cBhvr>
                                        <p:cTn id="54" dur="1000"/>
                                        <p:tgtEl>
                                          <p:spTgt spid="26"/>
                                        </p:tgtEl>
                                      </p:cBhvr>
                                    </p:animEffect>
                                  </p:childTnLst>
                                </p:cTn>
                              </p:par>
                              <p:par>
                                <p:cTn id="55" presetID="50" presetClass="entr" presetSubtype="0" decel="100000"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anim calcmode="lin" valueType="num">
                                      <p:cBhvr>
                                        <p:cTn id="57" dur="1000" fill="hold"/>
                                        <p:tgtEl>
                                          <p:spTgt spid="27"/>
                                        </p:tgtEl>
                                        <p:attrNameLst>
                                          <p:attrName>ppt_w</p:attrName>
                                        </p:attrNameLst>
                                      </p:cBhvr>
                                      <p:tavLst>
                                        <p:tav tm="0">
                                          <p:val>
                                            <p:strVal val="#ppt_w+.3"/>
                                          </p:val>
                                        </p:tav>
                                        <p:tav tm="100000">
                                          <p:val>
                                            <p:strVal val="#ppt_w"/>
                                          </p:val>
                                        </p:tav>
                                      </p:tavLst>
                                    </p:anim>
                                    <p:anim calcmode="lin" valueType="num">
                                      <p:cBhvr>
                                        <p:cTn id="58" dur="1000" fill="hold"/>
                                        <p:tgtEl>
                                          <p:spTgt spid="27"/>
                                        </p:tgtEl>
                                        <p:attrNameLst>
                                          <p:attrName>ppt_h</p:attrName>
                                        </p:attrNameLst>
                                      </p:cBhvr>
                                      <p:tavLst>
                                        <p:tav tm="0">
                                          <p:val>
                                            <p:strVal val="#ppt_h"/>
                                          </p:val>
                                        </p:tav>
                                        <p:tav tm="100000">
                                          <p:val>
                                            <p:strVal val="#ppt_h"/>
                                          </p:val>
                                        </p:tav>
                                      </p:tavLst>
                                    </p:anim>
                                    <p:animEffect transition="in" filter="fade">
                                      <p:cBhvr>
                                        <p:cTn id="59" dur="1000"/>
                                        <p:tgtEl>
                                          <p:spTgt spid="27"/>
                                        </p:tgtEl>
                                      </p:cBhvr>
                                    </p:animEffect>
                                  </p:childTnLst>
                                </p:cTn>
                              </p:par>
                              <p:par>
                                <p:cTn id="60" presetID="50" presetClass="entr" presetSubtype="0" decel="100000" fill="hold" grpId="0" nodeType="withEffect">
                                  <p:stCondLst>
                                    <p:cond delay="0"/>
                                  </p:stCondLst>
                                  <p:childTnLst>
                                    <p:set>
                                      <p:cBhvr>
                                        <p:cTn id="61" dur="1" fill="hold">
                                          <p:stCondLst>
                                            <p:cond delay="0"/>
                                          </p:stCondLst>
                                        </p:cTn>
                                        <p:tgtEl>
                                          <p:spTgt spid="28"/>
                                        </p:tgtEl>
                                        <p:attrNameLst>
                                          <p:attrName>style.visibility</p:attrName>
                                        </p:attrNameLst>
                                      </p:cBhvr>
                                      <p:to>
                                        <p:strVal val="visible"/>
                                      </p:to>
                                    </p:set>
                                    <p:anim calcmode="lin" valueType="num">
                                      <p:cBhvr>
                                        <p:cTn id="62" dur="1000" fill="hold"/>
                                        <p:tgtEl>
                                          <p:spTgt spid="28"/>
                                        </p:tgtEl>
                                        <p:attrNameLst>
                                          <p:attrName>ppt_w</p:attrName>
                                        </p:attrNameLst>
                                      </p:cBhvr>
                                      <p:tavLst>
                                        <p:tav tm="0">
                                          <p:val>
                                            <p:strVal val="#ppt_w+.3"/>
                                          </p:val>
                                        </p:tav>
                                        <p:tav tm="100000">
                                          <p:val>
                                            <p:strVal val="#ppt_w"/>
                                          </p:val>
                                        </p:tav>
                                      </p:tavLst>
                                    </p:anim>
                                    <p:anim calcmode="lin" valueType="num">
                                      <p:cBhvr>
                                        <p:cTn id="63" dur="1000" fill="hold"/>
                                        <p:tgtEl>
                                          <p:spTgt spid="28"/>
                                        </p:tgtEl>
                                        <p:attrNameLst>
                                          <p:attrName>ppt_h</p:attrName>
                                        </p:attrNameLst>
                                      </p:cBhvr>
                                      <p:tavLst>
                                        <p:tav tm="0">
                                          <p:val>
                                            <p:strVal val="#ppt_h"/>
                                          </p:val>
                                        </p:tav>
                                        <p:tav tm="100000">
                                          <p:val>
                                            <p:strVal val="#ppt_h"/>
                                          </p:val>
                                        </p:tav>
                                      </p:tavLst>
                                    </p:anim>
                                    <p:animEffect transition="in" filter="fade">
                                      <p:cBhvr>
                                        <p:cTn id="64" dur="1000"/>
                                        <p:tgtEl>
                                          <p:spTgt spid="28"/>
                                        </p:tgtEl>
                                      </p:cBhvr>
                                    </p:animEffect>
                                  </p:childTnLst>
                                </p:cTn>
                              </p:par>
                            </p:childTnLst>
                          </p:cTn>
                        </p:par>
                      </p:childTnLst>
                    </p:cTn>
                  </p:par>
                  <p:par>
                    <p:cTn id="65" fill="hold">
                      <p:stCondLst>
                        <p:cond delay="indefinite"/>
                      </p:stCondLst>
                      <p:childTnLst>
                        <p:par>
                          <p:cTn id="66" fill="hold">
                            <p:stCondLst>
                              <p:cond delay="0"/>
                            </p:stCondLst>
                            <p:childTnLst>
                              <p:par>
                                <p:cTn id="67" presetID="41" presetClass="entr" presetSubtype="0" fill="hold" grpId="0" nodeType="clickEffect">
                                  <p:stCondLst>
                                    <p:cond delay="0"/>
                                  </p:stCondLst>
                                  <p:iterate type="lt">
                                    <p:tmPct val="10000"/>
                                  </p:iterate>
                                  <p:childTnLst>
                                    <p:set>
                                      <p:cBhvr>
                                        <p:cTn id="68" dur="1" fill="hold">
                                          <p:stCondLst>
                                            <p:cond delay="0"/>
                                          </p:stCondLst>
                                        </p:cTn>
                                        <p:tgtEl>
                                          <p:spTgt spid="4"/>
                                        </p:tgtEl>
                                        <p:attrNameLst>
                                          <p:attrName>style.visibility</p:attrName>
                                        </p:attrNameLst>
                                      </p:cBhvr>
                                      <p:to>
                                        <p:strVal val="visible"/>
                                      </p:to>
                                    </p:set>
                                    <p:anim calcmode="lin" valueType="num">
                                      <p:cBhvr>
                                        <p:cTn id="69"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70" dur="500" fill="hold"/>
                                        <p:tgtEl>
                                          <p:spTgt spid="4"/>
                                        </p:tgtEl>
                                        <p:attrNameLst>
                                          <p:attrName>ppt_y</p:attrName>
                                        </p:attrNameLst>
                                      </p:cBhvr>
                                      <p:tavLst>
                                        <p:tav tm="0">
                                          <p:val>
                                            <p:strVal val="#ppt_y"/>
                                          </p:val>
                                        </p:tav>
                                        <p:tav tm="100000">
                                          <p:val>
                                            <p:strVal val="#ppt_y"/>
                                          </p:val>
                                        </p:tav>
                                      </p:tavLst>
                                    </p:anim>
                                    <p:anim calcmode="lin" valueType="num">
                                      <p:cBhvr>
                                        <p:cTn id="71"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72"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73"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23" grpId="0" animBg="1"/>
      <p:bldP spid="24" grpId="0" animBg="1"/>
      <p:bldP spid="25" grpId="0" animBg="1"/>
      <p:bldP spid="26" grpId="0" animBg="1"/>
      <p:bldP spid="27" grpId="0" animBg="1"/>
      <p:bldP spid="28"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l="14737" t="4758" r="34559" b="11319"/>
          <a:stretch/>
        </p:blipFill>
        <p:spPr>
          <a:xfrm>
            <a:off x="0" y="7886"/>
            <a:ext cx="12192001" cy="6858000"/>
          </a:xfrm>
          <a:prstGeom prst="rect">
            <a:avLst/>
          </a:prstGeom>
        </p:spPr>
      </p:pic>
      <p:sp>
        <p:nvSpPr>
          <p:cNvPr id="11" name="Freeform 34"/>
          <p:cNvSpPr>
            <a:spLocks noEditPoints="1"/>
          </p:cNvSpPr>
          <p:nvPr/>
        </p:nvSpPr>
        <p:spPr bwMode="auto">
          <a:xfrm>
            <a:off x="914537" y="1919136"/>
            <a:ext cx="514226" cy="441710"/>
          </a:xfrm>
          <a:custGeom>
            <a:avLst/>
            <a:gdLst>
              <a:gd name="T0" fmla="*/ 35 w 144"/>
              <a:gd name="T1" fmla="*/ 17 h 132"/>
              <a:gd name="T2" fmla="*/ 109 w 144"/>
              <a:gd name="T3" fmla="*/ 17 h 132"/>
              <a:gd name="T4" fmla="*/ 117 w 144"/>
              <a:gd name="T5" fmla="*/ 9 h 132"/>
              <a:gd name="T6" fmla="*/ 109 w 144"/>
              <a:gd name="T7" fmla="*/ 0 h 132"/>
              <a:gd name="T8" fmla="*/ 35 w 144"/>
              <a:gd name="T9" fmla="*/ 0 h 132"/>
              <a:gd name="T10" fmla="*/ 27 w 144"/>
              <a:gd name="T11" fmla="*/ 9 h 132"/>
              <a:gd name="T12" fmla="*/ 35 w 144"/>
              <a:gd name="T13" fmla="*/ 17 h 132"/>
              <a:gd name="T14" fmla="*/ 109 w 144"/>
              <a:gd name="T15" fmla="*/ 25 h 132"/>
              <a:gd name="T16" fmla="*/ 109 w 144"/>
              <a:gd name="T17" fmla="*/ 25 h 132"/>
              <a:gd name="T18" fmla="*/ 35 w 144"/>
              <a:gd name="T19" fmla="*/ 25 h 132"/>
              <a:gd name="T20" fmla="*/ 35 w 144"/>
              <a:gd name="T21" fmla="*/ 25 h 132"/>
              <a:gd name="T22" fmla="*/ 16 w 144"/>
              <a:gd name="T23" fmla="*/ 67 h 132"/>
              <a:gd name="T24" fmla="*/ 52 w 144"/>
              <a:gd name="T25" fmla="*/ 93 h 132"/>
              <a:gd name="T26" fmla="*/ 64 w 144"/>
              <a:gd name="T27" fmla="*/ 107 h 132"/>
              <a:gd name="T28" fmla="*/ 64 w 144"/>
              <a:gd name="T29" fmla="*/ 116 h 132"/>
              <a:gd name="T30" fmla="*/ 66 w 144"/>
              <a:gd name="T31" fmla="*/ 117 h 132"/>
              <a:gd name="T32" fmla="*/ 64 w 144"/>
              <a:gd name="T33" fmla="*/ 120 h 132"/>
              <a:gd name="T34" fmla="*/ 47 w 144"/>
              <a:gd name="T35" fmla="*/ 120 h 132"/>
              <a:gd name="T36" fmla="*/ 39 w 144"/>
              <a:gd name="T37" fmla="*/ 128 h 132"/>
              <a:gd name="T38" fmla="*/ 39 w 144"/>
              <a:gd name="T39" fmla="*/ 132 h 132"/>
              <a:gd name="T40" fmla="*/ 105 w 144"/>
              <a:gd name="T41" fmla="*/ 132 h 132"/>
              <a:gd name="T42" fmla="*/ 105 w 144"/>
              <a:gd name="T43" fmla="*/ 128 h 132"/>
              <a:gd name="T44" fmla="*/ 97 w 144"/>
              <a:gd name="T45" fmla="*/ 120 h 132"/>
              <a:gd name="T46" fmla="*/ 80 w 144"/>
              <a:gd name="T47" fmla="*/ 120 h 132"/>
              <a:gd name="T48" fmla="*/ 78 w 144"/>
              <a:gd name="T49" fmla="*/ 117 h 132"/>
              <a:gd name="T50" fmla="*/ 80 w 144"/>
              <a:gd name="T51" fmla="*/ 116 h 132"/>
              <a:gd name="T52" fmla="*/ 80 w 144"/>
              <a:gd name="T53" fmla="*/ 107 h 132"/>
              <a:gd name="T54" fmla="*/ 92 w 144"/>
              <a:gd name="T55" fmla="*/ 93 h 132"/>
              <a:gd name="T56" fmla="*/ 127 w 144"/>
              <a:gd name="T57" fmla="*/ 67 h 132"/>
              <a:gd name="T58" fmla="*/ 109 w 144"/>
              <a:gd name="T59" fmla="*/ 25 h 132"/>
              <a:gd name="T60" fmla="*/ 24 w 144"/>
              <a:gd name="T61" fmla="*/ 63 h 132"/>
              <a:gd name="T62" fmla="*/ 37 w 144"/>
              <a:gd name="T63" fmla="*/ 37 h 132"/>
              <a:gd name="T64" fmla="*/ 48 w 144"/>
              <a:gd name="T65" fmla="*/ 84 h 132"/>
              <a:gd name="T66" fmla="*/ 24 w 144"/>
              <a:gd name="T67" fmla="*/ 63 h 132"/>
              <a:gd name="T68" fmla="*/ 47 w 144"/>
              <a:gd name="T69" fmla="*/ 37 h 132"/>
              <a:gd name="T70" fmla="*/ 60 w 144"/>
              <a:gd name="T71" fmla="*/ 37 h 132"/>
              <a:gd name="T72" fmla="*/ 64 w 144"/>
              <a:gd name="T73" fmla="*/ 99 h 132"/>
              <a:gd name="T74" fmla="*/ 47 w 144"/>
              <a:gd name="T75" fmla="*/ 37 h 132"/>
              <a:gd name="T76" fmla="*/ 120 w 144"/>
              <a:gd name="T77" fmla="*/ 63 h 132"/>
              <a:gd name="T78" fmla="*/ 96 w 144"/>
              <a:gd name="T79" fmla="*/ 84 h 132"/>
              <a:gd name="T80" fmla="*/ 107 w 144"/>
              <a:gd name="T81" fmla="*/ 37 h 132"/>
              <a:gd name="T82" fmla="*/ 120 w 144"/>
              <a:gd name="T83" fmla="*/ 6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 h="132">
                <a:moveTo>
                  <a:pt x="35" y="17"/>
                </a:moveTo>
                <a:cubicBezTo>
                  <a:pt x="109" y="17"/>
                  <a:pt x="109" y="17"/>
                  <a:pt x="109" y="17"/>
                </a:cubicBezTo>
                <a:cubicBezTo>
                  <a:pt x="113" y="17"/>
                  <a:pt x="117" y="13"/>
                  <a:pt x="117" y="9"/>
                </a:cubicBezTo>
                <a:cubicBezTo>
                  <a:pt x="117" y="4"/>
                  <a:pt x="113" y="0"/>
                  <a:pt x="109" y="0"/>
                </a:cubicBezTo>
                <a:cubicBezTo>
                  <a:pt x="35" y="0"/>
                  <a:pt x="35" y="0"/>
                  <a:pt x="35" y="0"/>
                </a:cubicBezTo>
                <a:cubicBezTo>
                  <a:pt x="30" y="0"/>
                  <a:pt x="27" y="4"/>
                  <a:pt x="27" y="9"/>
                </a:cubicBezTo>
                <a:cubicBezTo>
                  <a:pt x="27" y="13"/>
                  <a:pt x="30" y="17"/>
                  <a:pt x="35" y="17"/>
                </a:cubicBezTo>
                <a:close/>
                <a:moveTo>
                  <a:pt x="109" y="25"/>
                </a:moveTo>
                <a:cubicBezTo>
                  <a:pt x="109" y="25"/>
                  <a:pt x="109" y="25"/>
                  <a:pt x="109" y="25"/>
                </a:cubicBezTo>
                <a:cubicBezTo>
                  <a:pt x="35" y="25"/>
                  <a:pt x="35" y="25"/>
                  <a:pt x="35" y="25"/>
                </a:cubicBezTo>
                <a:cubicBezTo>
                  <a:pt x="35" y="25"/>
                  <a:pt x="35" y="25"/>
                  <a:pt x="35" y="25"/>
                </a:cubicBezTo>
                <a:cubicBezTo>
                  <a:pt x="19" y="26"/>
                  <a:pt x="0" y="32"/>
                  <a:pt x="16" y="67"/>
                </a:cubicBezTo>
                <a:cubicBezTo>
                  <a:pt x="27" y="90"/>
                  <a:pt x="43" y="92"/>
                  <a:pt x="52" y="93"/>
                </a:cubicBezTo>
                <a:cubicBezTo>
                  <a:pt x="55" y="102"/>
                  <a:pt x="59" y="107"/>
                  <a:pt x="64" y="107"/>
                </a:cubicBezTo>
                <a:cubicBezTo>
                  <a:pt x="64" y="112"/>
                  <a:pt x="64" y="116"/>
                  <a:pt x="64" y="116"/>
                </a:cubicBezTo>
                <a:cubicBezTo>
                  <a:pt x="66" y="117"/>
                  <a:pt x="66" y="117"/>
                  <a:pt x="66" y="117"/>
                </a:cubicBezTo>
                <a:cubicBezTo>
                  <a:pt x="64" y="120"/>
                  <a:pt x="64" y="120"/>
                  <a:pt x="64" y="120"/>
                </a:cubicBezTo>
                <a:cubicBezTo>
                  <a:pt x="47" y="120"/>
                  <a:pt x="47" y="120"/>
                  <a:pt x="47" y="120"/>
                </a:cubicBezTo>
                <a:cubicBezTo>
                  <a:pt x="47" y="120"/>
                  <a:pt x="39" y="120"/>
                  <a:pt x="39" y="128"/>
                </a:cubicBezTo>
                <a:cubicBezTo>
                  <a:pt x="39" y="132"/>
                  <a:pt x="39" y="132"/>
                  <a:pt x="39" y="132"/>
                </a:cubicBezTo>
                <a:cubicBezTo>
                  <a:pt x="105" y="132"/>
                  <a:pt x="105" y="132"/>
                  <a:pt x="105" y="132"/>
                </a:cubicBezTo>
                <a:cubicBezTo>
                  <a:pt x="105" y="132"/>
                  <a:pt x="105" y="132"/>
                  <a:pt x="105" y="128"/>
                </a:cubicBezTo>
                <a:cubicBezTo>
                  <a:pt x="105" y="120"/>
                  <a:pt x="97" y="120"/>
                  <a:pt x="97" y="120"/>
                </a:cubicBezTo>
                <a:cubicBezTo>
                  <a:pt x="80" y="120"/>
                  <a:pt x="80" y="120"/>
                  <a:pt x="80" y="120"/>
                </a:cubicBezTo>
                <a:cubicBezTo>
                  <a:pt x="78" y="117"/>
                  <a:pt x="78" y="117"/>
                  <a:pt x="78" y="117"/>
                </a:cubicBezTo>
                <a:cubicBezTo>
                  <a:pt x="80" y="116"/>
                  <a:pt x="80" y="116"/>
                  <a:pt x="80" y="116"/>
                </a:cubicBezTo>
                <a:cubicBezTo>
                  <a:pt x="80" y="116"/>
                  <a:pt x="80" y="112"/>
                  <a:pt x="80" y="107"/>
                </a:cubicBezTo>
                <a:cubicBezTo>
                  <a:pt x="84" y="107"/>
                  <a:pt x="88" y="102"/>
                  <a:pt x="92" y="93"/>
                </a:cubicBezTo>
                <a:cubicBezTo>
                  <a:pt x="101" y="92"/>
                  <a:pt x="116" y="90"/>
                  <a:pt x="127" y="67"/>
                </a:cubicBezTo>
                <a:cubicBezTo>
                  <a:pt x="144" y="32"/>
                  <a:pt x="125" y="26"/>
                  <a:pt x="109" y="25"/>
                </a:cubicBezTo>
                <a:close/>
                <a:moveTo>
                  <a:pt x="24" y="63"/>
                </a:moveTo>
                <a:cubicBezTo>
                  <a:pt x="14" y="40"/>
                  <a:pt x="26" y="37"/>
                  <a:pt x="37" y="37"/>
                </a:cubicBezTo>
                <a:cubicBezTo>
                  <a:pt x="39" y="49"/>
                  <a:pt x="43" y="68"/>
                  <a:pt x="48" y="84"/>
                </a:cubicBezTo>
                <a:cubicBezTo>
                  <a:pt x="41" y="82"/>
                  <a:pt x="31" y="79"/>
                  <a:pt x="24" y="63"/>
                </a:cubicBezTo>
                <a:close/>
                <a:moveTo>
                  <a:pt x="47" y="37"/>
                </a:moveTo>
                <a:cubicBezTo>
                  <a:pt x="47" y="37"/>
                  <a:pt x="55" y="37"/>
                  <a:pt x="60" y="37"/>
                </a:cubicBezTo>
                <a:cubicBezTo>
                  <a:pt x="60" y="66"/>
                  <a:pt x="60" y="74"/>
                  <a:pt x="64" y="99"/>
                </a:cubicBezTo>
                <a:cubicBezTo>
                  <a:pt x="51" y="74"/>
                  <a:pt x="47" y="37"/>
                  <a:pt x="47" y="37"/>
                </a:cubicBezTo>
                <a:close/>
                <a:moveTo>
                  <a:pt x="120" y="63"/>
                </a:moveTo>
                <a:cubicBezTo>
                  <a:pt x="113" y="79"/>
                  <a:pt x="102" y="82"/>
                  <a:pt x="96" y="84"/>
                </a:cubicBezTo>
                <a:cubicBezTo>
                  <a:pt x="101" y="68"/>
                  <a:pt x="105" y="49"/>
                  <a:pt x="107" y="37"/>
                </a:cubicBezTo>
                <a:cubicBezTo>
                  <a:pt x="118" y="37"/>
                  <a:pt x="130" y="40"/>
                  <a:pt x="120" y="63"/>
                </a:cubicBezTo>
                <a:close/>
              </a:path>
            </a:pathLst>
          </a:custGeom>
          <a:solidFill>
            <a:srgbClr val="FF92A9"/>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49"/>
          <p:cNvSpPr/>
          <p:nvPr/>
        </p:nvSpPr>
        <p:spPr bwMode="auto">
          <a:xfrm>
            <a:off x="950667" y="3316002"/>
            <a:ext cx="379576" cy="454459"/>
          </a:xfrm>
          <a:custGeom>
            <a:avLst/>
            <a:gdLst>
              <a:gd name="T0" fmla="*/ 107 w 111"/>
              <a:gd name="T1" fmla="*/ 44 h 133"/>
              <a:gd name="T2" fmla="*/ 101 w 111"/>
              <a:gd name="T3" fmla="*/ 34 h 133"/>
              <a:gd name="T4" fmla="*/ 98 w 111"/>
              <a:gd name="T5" fmla="*/ 31 h 133"/>
              <a:gd name="T6" fmla="*/ 96 w 111"/>
              <a:gd name="T7" fmla="*/ 29 h 133"/>
              <a:gd name="T8" fmla="*/ 90 w 111"/>
              <a:gd name="T9" fmla="*/ 24 h 133"/>
              <a:gd name="T10" fmla="*/ 0 w 111"/>
              <a:gd name="T11" fmla="*/ 20 h 133"/>
              <a:gd name="T12" fmla="*/ 39 w 111"/>
              <a:gd name="T13" fmla="*/ 82 h 133"/>
              <a:gd name="T14" fmla="*/ 42 w 111"/>
              <a:gd name="T15" fmla="*/ 86 h 133"/>
              <a:gd name="T16" fmla="*/ 43 w 111"/>
              <a:gd name="T17" fmla="*/ 88 h 133"/>
              <a:gd name="T18" fmla="*/ 45 w 111"/>
              <a:gd name="T19" fmla="*/ 89 h 133"/>
              <a:gd name="T20" fmla="*/ 51 w 111"/>
              <a:gd name="T21" fmla="*/ 94 h 133"/>
              <a:gd name="T22" fmla="*/ 65 w 111"/>
              <a:gd name="T23" fmla="*/ 99 h 133"/>
              <a:gd name="T24" fmla="*/ 93 w 111"/>
              <a:gd name="T25" fmla="*/ 103 h 133"/>
              <a:gd name="T26" fmla="*/ 80 w 111"/>
              <a:gd name="T27" fmla="*/ 72 h 133"/>
              <a:gd name="T28" fmla="*/ 43 w 111"/>
              <a:gd name="T29" fmla="*/ 34 h 133"/>
              <a:gd name="T30" fmla="*/ 101 w 111"/>
              <a:gd name="T31" fmla="*/ 108 h 133"/>
              <a:gd name="T32" fmla="*/ 101 w 111"/>
              <a:gd name="T33" fmla="*/ 108 h 133"/>
              <a:gd name="T34" fmla="*/ 100 w 111"/>
              <a:gd name="T35" fmla="*/ 131 h 133"/>
              <a:gd name="T36" fmla="*/ 102 w 111"/>
              <a:gd name="T37" fmla="*/ 132 h 133"/>
              <a:gd name="T38" fmla="*/ 105 w 111"/>
              <a:gd name="T39" fmla="*/ 132 h 133"/>
              <a:gd name="T40" fmla="*/ 107 w 111"/>
              <a:gd name="T41" fmla="*/ 132 h 133"/>
              <a:gd name="T42" fmla="*/ 109 w 111"/>
              <a:gd name="T43" fmla="*/ 131 h 133"/>
              <a:gd name="T44" fmla="*/ 103 w 111"/>
              <a:gd name="T45" fmla="*/ 97 h 133"/>
              <a:gd name="T46" fmla="*/ 111 w 111"/>
              <a:gd name="T47" fmla="*/ 64 h 133"/>
              <a:gd name="T48" fmla="*/ 107 w 111"/>
              <a:gd name="T49" fmla="*/ 44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1" h="133">
                <a:moveTo>
                  <a:pt x="107" y="44"/>
                </a:moveTo>
                <a:cubicBezTo>
                  <a:pt x="106" y="40"/>
                  <a:pt x="104" y="37"/>
                  <a:pt x="101" y="34"/>
                </a:cubicBezTo>
                <a:cubicBezTo>
                  <a:pt x="100" y="33"/>
                  <a:pt x="99" y="32"/>
                  <a:pt x="98" y="31"/>
                </a:cubicBezTo>
                <a:cubicBezTo>
                  <a:pt x="98" y="30"/>
                  <a:pt x="97" y="29"/>
                  <a:pt x="96" y="29"/>
                </a:cubicBezTo>
                <a:cubicBezTo>
                  <a:pt x="94" y="27"/>
                  <a:pt x="92" y="26"/>
                  <a:pt x="90" y="24"/>
                </a:cubicBezTo>
                <a:cubicBezTo>
                  <a:pt x="49" y="0"/>
                  <a:pt x="28" y="25"/>
                  <a:pt x="0" y="20"/>
                </a:cubicBezTo>
                <a:cubicBezTo>
                  <a:pt x="26" y="31"/>
                  <a:pt x="19" y="58"/>
                  <a:pt x="39" y="82"/>
                </a:cubicBezTo>
                <a:cubicBezTo>
                  <a:pt x="40" y="83"/>
                  <a:pt x="41" y="85"/>
                  <a:pt x="42" y="86"/>
                </a:cubicBezTo>
                <a:cubicBezTo>
                  <a:pt x="42" y="87"/>
                  <a:pt x="43" y="87"/>
                  <a:pt x="43" y="88"/>
                </a:cubicBezTo>
                <a:cubicBezTo>
                  <a:pt x="44" y="88"/>
                  <a:pt x="44" y="89"/>
                  <a:pt x="45" y="89"/>
                </a:cubicBezTo>
                <a:cubicBezTo>
                  <a:pt x="47" y="91"/>
                  <a:pt x="49" y="93"/>
                  <a:pt x="51" y="94"/>
                </a:cubicBezTo>
                <a:cubicBezTo>
                  <a:pt x="55" y="97"/>
                  <a:pt x="60" y="98"/>
                  <a:pt x="65" y="99"/>
                </a:cubicBezTo>
                <a:cubicBezTo>
                  <a:pt x="75" y="101"/>
                  <a:pt x="85" y="101"/>
                  <a:pt x="93" y="103"/>
                </a:cubicBezTo>
                <a:cubicBezTo>
                  <a:pt x="92" y="98"/>
                  <a:pt x="90" y="87"/>
                  <a:pt x="80" y="72"/>
                </a:cubicBezTo>
                <a:cubicBezTo>
                  <a:pt x="54" y="37"/>
                  <a:pt x="54" y="46"/>
                  <a:pt x="43" y="34"/>
                </a:cubicBezTo>
                <a:cubicBezTo>
                  <a:pt x="66" y="38"/>
                  <a:pt x="101" y="89"/>
                  <a:pt x="101" y="108"/>
                </a:cubicBezTo>
                <a:cubicBezTo>
                  <a:pt x="101" y="108"/>
                  <a:pt x="101" y="108"/>
                  <a:pt x="101" y="108"/>
                </a:cubicBezTo>
                <a:cubicBezTo>
                  <a:pt x="103" y="120"/>
                  <a:pt x="100" y="131"/>
                  <a:pt x="100" y="131"/>
                </a:cubicBezTo>
                <a:cubicBezTo>
                  <a:pt x="100" y="131"/>
                  <a:pt x="101" y="132"/>
                  <a:pt x="102" y="132"/>
                </a:cubicBezTo>
                <a:cubicBezTo>
                  <a:pt x="103" y="132"/>
                  <a:pt x="104" y="133"/>
                  <a:pt x="105" y="132"/>
                </a:cubicBezTo>
                <a:cubicBezTo>
                  <a:pt x="106" y="132"/>
                  <a:pt x="106" y="132"/>
                  <a:pt x="107" y="132"/>
                </a:cubicBezTo>
                <a:cubicBezTo>
                  <a:pt x="108" y="132"/>
                  <a:pt x="108" y="131"/>
                  <a:pt x="109" y="131"/>
                </a:cubicBezTo>
                <a:cubicBezTo>
                  <a:pt x="111" y="124"/>
                  <a:pt x="108" y="108"/>
                  <a:pt x="103" y="97"/>
                </a:cubicBezTo>
                <a:cubicBezTo>
                  <a:pt x="106" y="88"/>
                  <a:pt x="111" y="77"/>
                  <a:pt x="111" y="64"/>
                </a:cubicBezTo>
                <a:cubicBezTo>
                  <a:pt x="111" y="57"/>
                  <a:pt x="110" y="51"/>
                  <a:pt x="107" y="44"/>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41"/>
          <p:cNvSpPr>
            <a:spLocks noEditPoints="1"/>
          </p:cNvSpPr>
          <p:nvPr/>
        </p:nvSpPr>
        <p:spPr bwMode="auto">
          <a:xfrm>
            <a:off x="11058572" y="1952224"/>
            <a:ext cx="374465" cy="431698"/>
          </a:xfrm>
          <a:custGeom>
            <a:avLst/>
            <a:gdLst>
              <a:gd name="T0" fmla="*/ 48 w 130"/>
              <a:gd name="T1" fmla="*/ 74 h 137"/>
              <a:gd name="T2" fmla="*/ 61 w 130"/>
              <a:gd name="T3" fmla="*/ 56 h 137"/>
              <a:gd name="T4" fmla="*/ 18 w 130"/>
              <a:gd name="T5" fmla="*/ 0 h 137"/>
              <a:gd name="T6" fmla="*/ 14 w 130"/>
              <a:gd name="T7" fmla="*/ 1 h 137"/>
              <a:gd name="T8" fmla="*/ 22 w 130"/>
              <a:gd name="T9" fmla="*/ 26 h 137"/>
              <a:gd name="T10" fmla="*/ 48 w 130"/>
              <a:gd name="T11" fmla="*/ 74 h 137"/>
              <a:gd name="T12" fmla="*/ 109 w 130"/>
              <a:gd name="T13" fmla="*/ 26 h 137"/>
              <a:gd name="T14" fmla="*/ 117 w 130"/>
              <a:gd name="T15" fmla="*/ 1 h 137"/>
              <a:gd name="T16" fmla="*/ 113 w 130"/>
              <a:gd name="T17" fmla="*/ 0 h 137"/>
              <a:gd name="T18" fmla="*/ 81 w 130"/>
              <a:gd name="T19" fmla="*/ 42 h 137"/>
              <a:gd name="T20" fmla="*/ 81 w 130"/>
              <a:gd name="T21" fmla="*/ 42 h 137"/>
              <a:gd name="T22" fmla="*/ 52 w 130"/>
              <a:gd name="T23" fmla="*/ 82 h 137"/>
              <a:gd name="T24" fmla="*/ 55 w 130"/>
              <a:gd name="T25" fmla="*/ 86 h 137"/>
              <a:gd name="T26" fmla="*/ 44 w 130"/>
              <a:gd name="T27" fmla="*/ 89 h 137"/>
              <a:gd name="T28" fmla="*/ 38 w 130"/>
              <a:gd name="T29" fmla="*/ 86 h 137"/>
              <a:gd name="T30" fmla="*/ 6 w 130"/>
              <a:gd name="T31" fmla="*/ 105 h 137"/>
              <a:gd name="T32" fmla="*/ 17 w 130"/>
              <a:gd name="T33" fmla="*/ 134 h 137"/>
              <a:gd name="T34" fmla="*/ 47 w 130"/>
              <a:gd name="T35" fmla="*/ 116 h 137"/>
              <a:gd name="T36" fmla="*/ 54 w 130"/>
              <a:gd name="T37" fmla="*/ 114 h 137"/>
              <a:gd name="T38" fmla="*/ 62 w 130"/>
              <a:gd name="T39" fmla="*/ 104 h 137"/>
              <a:gd name="T40" fmla="*/ 77 w 130"/>
              <a:gd name="T41" fmla="*/ 83 h 137"/>
              <a:gd name="T42" fmla="*/ 109 w 130"/>
              <a:gd name="T43" fmla="*/ 26 h 137"/>
              <a:gd name="T44" fmla="*/ 40 w 130"/>
              <a:gd name="T45" fmla="*/ 112 h 137"/>
              <a:gd name="T46" fmla="*/ 22 w 130"/>
              <a:gd name="T47" fmla="*/ 125 h 137"/>
              <a:gd name="T48" fmla="*/ 16 w 130"/>
              <a:gd name="T49" fmla="*/ 106 h 137"/>
              <a:gd name="T50" fmla="*/ 35 w 130"/>
              <a:gd name="T51" fmla="*/ 93 h 137"/>
              <a:gd name="T52" fmla="*/ 40 w 130"/>
              <a:gd name="T53" fmla="*/ 112 h 137"/>
              <a:gd name="T54" fmla="*/ 65 w 130"/>
              <a:gd name="T55" fmla="*/ 89 h 137"/>
              <a:gd name="T56" fmla="*/ 61 w 130"/>
              <a:gd name="T57" fmla="*/ 85 h 137"/>
              <a:gd name="T58" fmla="*/ 65 w 130"/>
              <a:gd name="T59" fmla="*/ 81 h 137"/>
              <a:gd name="T60" fmla="*/ 70 w 130"/>
              <a:gd name="T61" fmla="*/ 85 h 137"/>
              <a:gd name="T62" fmla="*/ 65 w 130"/>
              <a:gd name="T63" fmla="*/ 89 h 137"/>
              <a:gd name="T64" fmla="*/ 125 w 130"/>
              <a:gd name="T65" fmla="*/ 105 h 137"/>
              <a:gd name="T66" fmla="*/ 93 w 130"/>
              <a:gd name="T67" fmla="*/ 86 h 137"/>
              <a:gd name="T68" fmla="*/ 86 w 130"/>
              <a:gd name="T69" fmla="*/ 89 h 137"/>
              <a:gd name="T70" fmla="*/ 84 w 130"/>
              <a:gd name="T71" fmla="*/ 89 h 137"/>
              <a:gd name="T72" fmla="*/ 71 w 130"/>
              <a:gd name="T73" fmla="*/ 107 h 137"/>
              <a:gd name="T74" fmla="*/ 77 w 130"/>
              <a:gd name="T75" fmla="*/ 114 h 137"/>
              <a:gd name="T76" fmla="*/ 83 w 130"/>
              <a:gd name="T77" fmla="*/ 116 h 137"/>
              <a:gd name="T78" fmla="*/ 114 w 130"/>
              <a:gd name="T79" fmla="*/ 134 h 137"/>
              <a:gd name="T80" fmla="*/ 125 w 130"/>
              <a:gd name="T81" fmla="*/ 105 h 137"/>
              <a:gd name="T82" fmla="*/ 109 w 130"/>
              <a:gd name="T83" fmla="*/ 125 h 137"/>
              <a:gd name="T84" fmla="*/ 91 w 130"/>
              <a:gd name="T85" fmla="*/ 112 h 137"/>
              <a:gd name="T86" fmla="*/ 96 w 130"/>
              <a:gd name="T87" fmla="*/ 93 h 137"/>
              <a:gd name="T88" fmla="*/ 114 w 130"/>
              <a:gd name="T89" fmla="*/ 106 h 137"/>
              <a:gd name="T90" fmla="*/ 109 w 130"/>
              <a:gd name="T91" fmla="*/ 125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0" h="137">
                <a:moveTo>
                  <a:pt x="48" y="74"/>
                </a:moveTo>
                <a:cubicBezTo>
                  <a:pt x="61" y="56"/>
                  <a:pt x="61" y="56"/>
                  <a:pt x="61" y="56"/>
                </a:cubicBezTo>
                <a:cubicBezTo>
                  <a:pt x="18" y="0"/>
                  <a:pt x="18" y="0"/>
                  <a:pt x="18" y="0"/>
                </a:cubicBezTo>
                <a:cubicBezTo>
                  <a:pt x="14" y="1"/>
                  <a:pt x="14" y="1"/>
                  <a:pt x="14" y="1"/>
                </a:cubicBezTo>
                <a:cubicBezTo>
                  <a:pt x="14" y="1"/>
                  <a:pt x="15" y="8"/>
                  <a:pt x="22" y="26"/>
                </a:cubicBezTo>
                <a:cubicBezTo>
                  <a:pt x="27" y="41"/>
                  <a:pt x="37" y="59"/>
                  <a:pt x="48" y="74"/>
                </a:cubicBezTo>
                <a:close/>
                <a:moveTo>
                  <a:pt x="109" y="26"/>
                </a:moveTo>
                <a:cubicBezTo>
                  <a:pt x="115" y="8"/>
                  <a:pt x="117" y="1"/>
                  <a:pt x="117" y="1"/>
                </a:cubicBezTo>
                <a:cubicBezTo>
                  <a:pt x="113" y="0"/>
                  <a:pt x="113" y="0"/>
                  <a:pt x="113" y="0"/>
                </a:cubicBezTo>
                <a:cubicBezTo>
                  <a:pt x="81" y="42"/>
                  <a:pt x="81" y="42"/>
                  <a:pt x="81" y="42"/>
                </a:cubicBezTo>
                <a:cubicBezTo>
                  <a:pt x="81" y="42"/>
                  <a:pt x="81" y="42"/>
                  <a:pt x="81" y="42"/>
                </a:cubicBezTo>
                <a:cubicBezTo>
                  <a:pt x="52" y="82"/>
                  <a:pt x="52" y="82"/>
                  <a:pt x="52" y="82"/>
                </a:cubicBezTo>
                <a:cubicBezTo>
                  <a:pt x="53" y="83"/>
                  <a:pt x="54" y="85"/>
                  <a:pt x="55" y="86"/>
                </a:cubicBezTo>
                <a:cubicBezTo>
                  <a:pt x="53" y="88"/>
                  <a:pt x="49" y="89"/>
                  <a:pt x="44" y="89"/>
                </a:cubicBezTo>
                <a:cubicBezTo>
                  <a:pt x="43" y="87"/>
                  <a:pt x="40" y="86"/>
                  <a:pt x="38" y="86"/>
                </a:cubicBezTo>
                <a:cubicBezTo>
                  <a:pt x="26" y="83"/>
                  <a:pt x="12" y="91"/>
                  <a:pt x="6" y="105"/>
                </a:cubicBezTo>
                <a:cubicBezTo>
                  <a:pt x="0" y="118"/>
                  <a:pt x="5" y="131"/>
                  <a:pt x="17" y="134"/>
                </a:cubicBezTo>
                <a:cubicBezTo>
                  <a:pt x="28" y="137"/>
                  <a:pt x="41" y="129"/>
                  <a:pt x="47" y="116"/>
                </a:cubicBezTo>
                <a:cubicBezTo>
                  <a:pt x="49" y="115"/>
                  <a:pt x="51" y="114"/>
                  <a:pt x="54" y="114"/>
                </a:cubicBezTo>
                <a:cubicBezTo>
                  <a:pt x="55" y="113"/>
                  <a:pt x="58" y="109"/>
                  <a:pt x="62" y="104"/>
                </a:cubicBezTo>
                <a:cubicBezTo>
                  <a:pt x="77" y="83"/>
                  <a:pt x="77" y="83"/>
                  <a:pt x="77" y="83"/>
                </a:cubicBezTo>
                <a:cubicBezTo>
                  <a:pt x="89" y="66"/>
                  <a:pt x="103" y="44"/>
                  <a:pt x="109" y="26"/>
                </a:cubicBezTo>
                <a:close/>
                <a:moveTo>
                  <a:pt x="40" y="112"/>
                </a:moveTo>
                <a:cubicBezTo>
                  <a:pt x="37" y="120"/>
                  <a:pt x="28" y="126"/>
                  <a:pt x="22" y="125"/>
                </a:cubicBezTo>
                <a:cubicBezTo>
                  <a:pt x="15" y="123"/>
                  <a:pt x="13" y="115"/>
                  <a:pt x="16" y="106"/>
                </a:cubicBezTo>
                <a:cubicBezTo>
                  <a:pt x="20" y="98"/>
                  <a:pt x="28" y="92"/>
                  <a:pt x="35" y="93"/>
                </a:cubicBezTo>
                <a:cubicBezTo>
                  <a:pt x="42" y="95"/>
                  <a:pt x="44" y="103"/>
                  <a:pt x="40" y="112"/>
                </a:cubicBezTo>
                <a:close/>
                <a:moveTo>
                  <a:pt x="65" y="89"/>
                </a:moveTo>
                <a:cubicBezTo>
                  <a:pt x="63" y="89"/>
                  <a:pt x="61" y="87"/>
                  <a:pt x="61" y="85"/>
                </a:cubicBezTo>
                <a:cubicBezTo>
                  <a:pt x="61" y="83"/>
                  <a:pt x="63" y="81"/>
                  <a:pt x="65" y="81"/>
                </a:cubicBezTo>
                <a:cubicBezTo>
                  <a:pt x="68" y="81"/>
                  <a:pt x="70" y="83"/>
                  <a:pt x="70" y="85"/>
                </a:cubicBezTo>
                <a:cubicBezTo>
                  <a:pt x="70" y="87"/>
                  <a:pt x="68" y="89"/>
                  <a:pt x="65" y="89"/>
                </a:cubicBezTo>
                <a:close/>
                <a:moveTo>
                  <a:pt x="125" y="105"/>
                </a:moveTo>
                <a:cubicBezTo>
                  <a:pt x="119" y="91"/>
                  <a:pt x="105" y="83"/>
                  <a:pt x="93" y="86"/>
                </a:cubicBezTo>
                <a:cubicBezTo>
                  <a:pt x="90" y="86"/>
                  <a:pt x="88" y="87"/>
                  <a:pt x="86" y="89"/>
                </a:cubicBezTo>
                <a:cubicBezTo>
                  <a:pt x="85" y="89"/>
                  <a:pt x="85" y="89"/>
                  <a:pt x="84" y="89"/>
                </a:cubicBezTo>
                <a:cubicBezTo>
                  <a:pt x="71" y="107"/>
                  <a:pt x="71" y="107"/>
                  <a:pt x="71" y="107"/>
                </a:cubicBezTo>
                <a:cubicBezTo>
                  <a:pt x="74" y="110"/>
                  <a:pt x="76" y="113"/>
                  <a:pt x="77" y="114"/>
                </a:cubicBezTo>
                <a:cubicBezTo>
                  <a:pt x="80" y="114"/>
                  <a:pt x="82" y="115"/>
                  <a:pt x="83" y="116"/>
                </a:cubicBezTo>
                <a:cubicBezTo>
                  <a:pt x="90" y="129"/>
                  <a:pt x="103" y="137"/>
                  <a:pt x="114" y="134"/>
                </a:cubicBezTo>
                <a:cubicBezTo>
                  <a:pt x="126" y="131"/>
                  <a:pt x="130" y="118"/>
                  <a:pt x="125" y="105"/>
                </a:cubicBezTo>
                <a:close/>
                <a:moveTo>
                  <a:pt x="109" y="125"/>
                </a:moveTo>
                <a:cubicBezTo>
                  <a:pt x="103" y="126"/>
                  <a:pt x="94" y="120"/>
                  <a:pt x="91" y="112"/>
                </a:cubicBezTo>
                <a:cubicBezTo>
                  <a:pt x="87" y="103"/>
                  <a:pt x="89" y="95"/>
                  <a:pt x="96" y="93"/>
                </a:cubicBezTo>
                <a:cubicBezTo>
                  <a:pt x="102" y="92"/>
                  <a:pt x="111" y="98"/>
                  <a:pt x="114" y="106"/>
                </a:cubicBezTo>
                <a:cubicBezTo>
                  <a:pt x="118" y="115"/>
                  <a:pt x="116" y="123"/>
                  <a:pt x="109" y="125"/>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17"/>
          <p:cNvSpPr>
            <a:spLocks noEditPoints="1"/>
          </p:cNvSpPr>
          <p:nvPr/>
        </p:nvSpPr>
        <p:spPr bwMode="auto">
          <a:xfrm>
            <a:off x="11027713" y="3355015"/>
            <a:ext cx="466438" cy="430583"/>
          </a:xfrm>
          <a:custGeom>
            <a:avLst/>
            <a:gdLst>
              <a:gd name="T0" fmla="*/ 156 w 156"/>
              <a:gd name="T1" fmla="*/ 37 h 156"/>
              <a:gd name="T2" fmla="*/ 82 w 156"/>
              <a:gd name="T3" fmla="*/ 37 h 156"/>
              <a:gd name="T4" fmla="*/ 107 w 156"/>
              <a:gd name="T5" fmla="*/ 20 h 156"/>
              <a:gd name="T6" fmla="*/ 132 w 156"/>
              <a:gd name="T7" fmla="*/ 23 h 156"/>
              <a:gd name="T8" fmla="*/ 132 w 156"/>
              <a:gd name="T9" fmla="*/ 34 h 156"/>
              <a:gd name="T10" fmla="*/ 134 w 156"/>
              <a:gd name="T11" fmla="*/ 39 h 156"/>
              <a:gd name="T12" fmla="*/ 134 w 156"/>
              <a:gd name="T13" fmla="*/ 49 h 156"/>
              <a:gd name="T14" fmla="*/ 128 w 156"/>
              <a:gd name="T15" fmla="*/ 53 h 156"/>
              <a:gd name="T16" fmla="*/ 107 w 156"/>
              <a:gd name="T17" fmla="*/ 53 h 156"/>
              <a:gd name="T18" fmla="*/ 123 w 156"/>
              <a:gd name="T19" fmla="*/ 33 h 156"/>
              <a:gd name="T20" fmla="*/ 123 w 156"/>
              <a:gd name="T21" fmla="*/ 28 h 156"/>
              <a:gd name="T22" fmla="*/ 115 w 156"/>
              <a:gd name="T23" fmla="*/ 27 h 156"/>
              <a:gd name="T24" fmla="*/ 120 w 156"/>
              <a:gd name="T25" fmla="*/ 33 h 156"/>
              <a:gd name="T26" fmla="*/ 126 w 156"/>
              <a:gd name="T27" fmla="*/ 43 h 156"/>
              <a:gd name="T28" fmla="*/ 121 w 156"/>
              <a:gd name="T29" fmla="*/ 40 h 156"/>
              <a:gd name="T30" fmla="*/ 115 w 156"/>
              <a:gd name="T31" fmla="*/ 46 h 156"/>
              <a:gd name="T32" fmla="*/ 125 w 156"/>
              <a:gd name="T33" fmla="*/ 45 h 156"/>
              <a:gd name="T34" fmla="*/ 33 w 156"/>
              <a:gd name="T35" fmla="*/ 41 h 156"/>
              <a:gd name="T36" fmla="*/ 37 w 156"/>
              <a:gd name="T37" fmla="*/ 29 h 156"/>
              <a:gd name="T38" fmla="*/ 37 w 156"/>
              <a:gd name="T39" fmla="*/ 82 h 156"/>
              <a:gd name="T40" fmla="*/ 37 w 156"/>
              <a:gd name="T41" fmla="*/ 156 h 156"/>
              <a:gd name="T42" fmla="*/ 37 w 156"/>
              <a:gd name="T43" fmla="*/ 82 h 156"/>
              <a:gd name="T44" fmla="*/ 45 w 156"/>
              <a:gd name="T45" fmla="*/ 134 h 156"/>
              <a:gd name="T46" fmla="*/ 29 w 156"/>
              <a:gd name="T47" fmla="*/ 134 h 156"/>
              <a:gd name="T48" fmla="*/ 20 w 156"/>
              <a:gd name="T49" fmla="*/ 119 h 156"/>
              <a:gd name="T50" fmla="*/ 37 w 156"/>
              <a:gd name="T51" fmla="*/ 103 h 156"/>
              <a:gd name="T52" fmla="*/ 53 w 156"/>
              <a:gd name="T53" fmla="*/ 113 h 156"/>
              <a:gd name="T54" fmla="*/ 43 w 156"/>
              <a:gd name="T55" fmla="*/ 113 h 156"/>
              <a:gd name="T56" fmla="*/ 38 w 156"/>
              <a:gd name="T57" fmla="*/ 110 h 156"/>
              <a:gd name="T58" fmla="*/ 31 w 156"/>
              <a:gd name="T59" fmla="*/ 119 h 156"/>
              <a:gd name="T60" fmla="*/ 37 w 156"/>
              <a:gd name="T61" fmla="*/ 128 h 156"/>
              <a:gd name="T62" fmla="*/ 44 w 156"/>
              <a:gd name="T63" fmla="*/ 122 h 156"/>
              <a:gd name="T64" fmla="*/ 50 w 156"/>
              <a:gd name="T65" fmla="*/ 131 h 156"/>
              <a:gd name="T66" fmla="*/ 0 w 156"/>
              <a:gd name="T67" fmla="*/ 37 h 156"/>
              <a:gd name="T68" fmla="*/ 74 w 156"/>
              <a:gd name="T69" fmla="*/ 37 h 156"/>
              <a:gd name="T70" fmla="*/ 45 w 156"/>
              <a:gd name="T71" fmla="*/ 53 h 156"/>
              <a:gd name="T72" fmla="*/ 31 w 156"/>
              <a:gd name="T73" fmla="*/ 45 h 156"/>
              <a:gd name="T74" fmla="*/ 20 w 156"/>
              <a:gd name="T75" fmla="*/ 53 h 156"/>
              <a:gd name="T76" fmla="*/ 41 w 156"/>
              <a:gd name="T77" fmla="*/ 21 h 156"/>
              <a:gd name="T78" fmla="*/ 45 w 156"/>
              <a:gd name="T79" fmla="*/ 53 h 156"/>
              <a:gd name="T80" fmla="*/ 82 w 156"/>
              <a:gd name="T81" fmla="*/ 119 h 156"/>
              <a:gd name="T82" fmla="*/ 156 w 156"/>
              <a:gd name="T83" fmla="*/ 119 h 156"/>
              <a:gd name="T84" fmla="*/ 134 w 156"/>
              <a:gd name="T85" fmla="*/ 127 h 156"/>
              <a:gd name="T86" fmla="*/ 127 w 156"/>
              <a:gd name="T87" fmla="*/ 135 h 156"/>
              <a:gd name="T88" fmla="*/ 107 w 156"/>
              <a:gd name="T89" fmla="*/ 136 h 156"/>
              <a:gd name="T90" fmla="*/ 121 w 156"/>
              <a:gd name="T91" fmla="*/ 103 h 156"/>
              <a:gd name="T92" fmla="*/ 132 w 156"/>
              <a:gd name="T93" fmla="*/ 107 h 156"/>
              <a:gd name="T94" fmla="*/ 135 w 156"/>
              <a:gd name="T95" fmla="*/ 119 h 156"/>
              <a:gd name="T96" fmla="*/ 118 w 156"/>
              <a:gd name="T97" fmla="*/ 110 h 156"/>
              <a:gd name="T98" fmla="*/ 115 w 156"/>
              <a:gd name="T99" fmla="*/ 128 h 156"/>
              <a:gd name="T100" fmla="*/ 124 w 156"/>
              <a:gd name="T101" fmla="*/ 127 h 156"/>
              <a:gd name="T102" fmla="*/ 127 w 156"/>
              <a:gd name="T103" fmla="*/ 119 h 156"/>
              <a:gd name="T104" fmla="*/ 118 w 156"/>
              <a:gd name="T105" fmla="*/ 11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6" h="156">
                <a:moveTo>
                  <a:pt x="119" y="74"/>
                </a:moveTo>
                <a:cubicBezTo>
                  <a:pt x="139" y="74"/>
                  <a:pt x="156" y="57"/>
                  <a:pt x="156" y="37"/>
                </a:cubicBezTo>
                <a:cubicBezTo>
                  <a:pt x="156" y="17"/>
                  <a:pt x="139" y="0"/>
                  <a:pt x="119" y="0"/>
                </a:cubicBezTo>
                <a:cubicBezTo>
                  <a:pt x="99" y="0"/>
                  <a:pt x="82" y="17"/>
                  <a:pt x="82" y="37"/>
                </a:cubicBezTo>
                <a:cubicBezTo>
                  <a:pt x="82" y="57"/>
                  <a:pt x="99" y="74"/>
                  <a:pt x="119" y="74"/>
                </a:cubicBezTo>
                <a:close/>
                <a:moveTo>
                  <a:pt x="107" y="20"/>
                </a:moveTo>
                <a:cubicBezTo>
                  <a:pt x="125" y="20"/>
                  <a:pt x="125" y="20"/>
                  <a:pt x="125" y="20"/>
                </a:cubicBezTo>
                <a:cubicBezTo>
                  <a:pt x="128" y="20"/>
                  <a:pt x="130" y="21"/>
                  <a:pt x="132" y="23"/>
                </a:cubicBezTo>
                <a:cubicBezTo>
                  <a:pt x="133" y="24"/>
                  <a:pt x="134" y="26"/>
                  <a:pt x="134" y="29"/>
                </a:cubicBezTo>
                <a:cubicBezTo>
                  <a:pt x="134" y="31"/>
                  <a:pt x="133" y="32"/>
                  <a:pt x="132" y="34"/>
                </a:cubicBezTo>
                <a:cubicBezTo>
                  <a:pt x="132" y="35"/>
                  <a:pt x="130" y="35"/>
                  <a:pt x="129" y="36"/>
                </a:cubicBezTo>
                <a:cubicBezTo>
                  <a:pt x="131" y="36"/>
                  <a:pt x="133" y="37"/>
                  <a:pt x="134" y="39"/>
                </a:cubicBezTo>
                <a:cubicBezTo>
                  <a:pt x="135" y="40"/>
                  <a:pt x="135" y="42"/>
                  <a:pt x="135" y="44"/>
                </a:cubicBezTo>
                <a:cubicBezTo>
                  <a:pt x="135" y="46"/>
                  <a:pt x="135" y="47"/>
                  <a:pt x="134" y="49"/>
                </a:cubicBezTo>
                <a:cubicBezTo>
                  <a:pt x="134" y="50"/>
                  <a:pt x="133" y="51"/>
                  <a:pt x="131" y="52"/>
                </a:cubicBezTo>
                <a:cubicBezTo>
                  <a:pt x="130" y="52"/>
                  <a:pt x="129" y="53"/>
                  <a:pt x="128" y="53"/>
                </a:cubicBezTo>
                <a:cubicBezTo>
                  <a:pt x="125" y="53"/>
                  <a:pt x="124" y="53"/>
                  <a:pt x="123" y="53"/>
                </a:cubicBezTo>
                <a:cubicBezTo>
                  <a:pt x="107" y="53"/>
                  <a:pt x="107" y="53"/>
                  <a:pt x="107" y="53"/>
                </a:cubicBezTo>
                <a:lnTo>
                  <a:pt x="107" y="20"/>
                </a:lnTo>
                <a:close/>
                <a:moveTo>
                  <a:pt x="123" y="33"/>
                </a:moveTo>
                <a:cubicBezTo>
                  <a:pt x="124" y="32"/>
                  <a:pt x="124" y="31"/>
                  <a:pt x="124" y="30"/>
                </a:cubicBezTo>
                <a:cubicBezTo>
                  <a:pt x="124" y="29"/>
                  <a:pt x="124" y="28"/>
                  <a:pt x="123" y="28"/>
                </a:cubicBezTo>
                <a:cubicBezTo>
                  <a:pt x="123" y="27"/>
                  <a:pt x="121" y="27"/>
                  <a:pt x="120" y="27"/>
                </a:cubicBezTo>
                <a:cubicBezTo>
                  <a:pt x="115" y="27"/>
                  <a:pt x="115" y="27"/>
                  <a:pt x="115" y="27"/>
                </a:cubicBezTo>
                <a:cubicBezTo>
                  <a:pt x="115" y="33"/>
                  <a:pt x="115" y="33"/>
                  <a:pt x="115" y="33"/>
                </a:cubicBezTo>
                <a:cubicBezTo>
                  <a:pt x="120" y="33"/>
                  <a:pt x="120" y="33"/>
                  <a:pt x="120" y="33"/>
                </a:cubicBezTo>
                <a:cubicBezTo>
                  <a:pt x="121" y="33"/>
                  <a:pt x="123" y="33"/>
                  <a:pt x="123" y="33"/>
                </a:cubicBezTo>
                <a:close/>
                <a:moveTo>
                  <a:pt x="126" y="43"/>
                </a:moveTo>
                <a:cubicBezTo>
                  <a:pt x="126" y="42"/>
                  <a:pt x="125" y="41"/>
                  <a:pt x="125" y="41"/>
                </a:cubicBezTo>
                <a:cubicBezTo>
                  <a:pt x="124" y="40"/>
                  <a:pt x="122" y="40"/>
                  <a:pt x="121" y="40"/>
                </a:cubicBezTo>
                <a:cubicBezTo>
                  <a:pt x="115" y="40"/>
                  <a:pt x="115" y="40"/>
                  <a:pt x="115" y="40"/>
                </a:cubicBezTo>
                <a:cubicBezTo>
                  <a:pt x="115" y="46"/>
                  <a:pt x="115" y="46"/>
                  <a:pt x="115" y="46"/>
                </a:cubicBezTo>
                <a:cubicBezTo>
                  <a:pt x="121" y="46"/>
                  <a:pt x="121" y="46"/>
                  <a:pt x="121" y="46"/>
                </a:cubicBezTo>
                <a:cubicBezTo>
                  <a:pt x="122" y="46"/>
                  <a:pt x="124" y="46"/>
                  <a:pt x="125" y="45"/>
                </a:cubicBezTo>
                <a:cubicBezTo>
                  <a:pt x="125" y="45"/>
                  <a:pt x="126" y="44"/>
                  <a:pt x="126" y="43"/>
                </a:cubicBezTo>
                <a:close/>
                <a:moveTo>
                  <a:pt x="33" y="41"/>
                </a:moveTo>
                <a:cubicBezTo>
                  <a:pt x="41" y="41"/>
                  <a:pt x="41" y="41"/>
                  <a:pt x="41" y="41"/>
                </a:cubicBezTo>
                <a:cubicBezTo>
                  <a:pt x="37" y="29"/>
                  <a:pt x="37" y="29"/>
                  <a:pt x="37" y="29"/>
                </a:cubicBezTo>
                <a:lnTo>
                  <a:pt x="33" y="41"/>
                </a:lnTo>
                <a:close/>
                <a:moveTo>
                  <a:pt x="37" y="82"/>
                </a:moveTo>
                <a:cubicBezTo>
                  <a:pt x="16" y="82"/>
                  <a:pt x="0" y="99"/>
                  <a:pt x="0" y="119"/>
                </a:cubicBezTo>
                <a:cubicBezTo>
                  <a:pt x="0" y="140"/>
                  <a:pt x="16" y="156"/>
                  <a:pt x="37" y="156"/>
                </a:cubicBezTo>
                <a:cubicBezTo>
                  <a:pt x="57" y="156"/>
                  <a:pt x="74" y="140"/>
                  <a:pt x="74" y="119"/>
                </a:cubicBezTo>
                <a:cubicBezTo>
                  <a:pt x="74" y="99"/>
                  <a:pt x="57" y="82"/>
                  <a:pt x="37" y="82"/>
                </a:cubicBezTo>
                <a:close/>
                <a:moveTo>
                  <a:pt x="50" y="131"/>
                </a:moveTo>
                <a:cubicBezTo>
                  <a:pt x="49" y="132"/>
                  <a:pt x="47" y="134"/>
                  <a:pt x="45" y="134"/>
                </a:cubicBezTo>
                <a:cubicBezTo>
                  <a:pt x="43" y="135"/>
                  <a:pt x="41" y="136"/>
                  <a:pt x="38" y="136"/>
                </a:cubicBezTo>
                <a:cubicBezTo>
                  <a:pt x="34" y="136"/>
                  <a:pt x="31" y="135"/>
                  <a:pt x="29" y="134"/>
                </a:cubicBezTo>
                <a:cubicBezTo>
                  <a:pt x="26" y="133"/>
                  <a:pt x="24" y="131"/>
                  <a:pt x="23" y="129"/>
                </a:cubicBezTo>
                <a:cubicBezTo>
                  <a:pt x="21" y="126"/>
                  <a:pt x="20" y="123"/>
                  <a:pt x="20" y="119"/>
                </a:cubicBezTo>
                <a:cubicBezTo>
                  <a:pt x="20" y="114"/>
                  <a:pt x="22" y="110"/>
                  <a:pt x="25" y="107"/>
                </a:cubicBezTo>
                <a:cubicBezTo>
                  <a:pt x="28" y="104"/>
                  <a:pt x="32" y="103"/>
                  <a:pt x="37" y="103"/>
                </a:cubicBezTo>
                <a:cubicBezTo>
                  <a:pt x="42" y="103"/>
                  <a:pt x="45" y="104"/>
                  <a:pt x="47" y="105"/>
                </a:cubicBezTo>
                <a:cubicBezTo>
                  <a:pt x="50" y="107"/>
                  <a:pt x="52" y="109"/>
                  <a:pt x="53" y="113"/>
                </a:cubicBezTo>
                <a:cubicBezTo>
                  <a:pt x="44" y="115"/>
                  <a:pt x="44" y="115"/>
                  <a:pt x="44" y="115"/>
                </a:cubicBezTo>
                <a:cubicBezTo>
                  <a:pt x="43" y="114"/>
                  <a:pt x="43" y="113"/>
                  <a:pt x="43" y="113"/>
                </a:cubicBezTo>
                <a:cubicBezTo>
                  <a:pt x="42" y="112"/>
                  <a:pt x="41" y="111"/>
                  <a:pt x="40" y="111"/>
                </a:cubicBezTo>
                <a:cubicBezTo>
                  <a:pt x="40" y="110"/>
                  <a:pt x="39" y="110"/>
                  <a:pt x="38" y="110"/>
                </a:cubicBezTo>
                <a:cubicBezTo>
                  <a:pt x="35" y="110"/>
                  <a:pt x="33" y="111"/>
                  <a:pt x="32" y="113"/>
                </a:cubicBezTo>
                <a:cubicBezTo>
                  <a:pt x="31" y="114"/>
                  <a:pt x="31" y="116"/>
                  <a:pt x="31" y="119"/>
                </a:cubicBezTo>
                <a:cubicBezTo>
                  <a:pt x="31" y="123"/>
                  <a:pt x="31" y="125"/>
                  <a:pt x="32" y="126"/>
                </a:cubicBezTo>
                <a:cubicBezTo>
                  <a:pt x="34" y="128"/>
                  <a:pt x="35" y="128"/>
                  <a:pt x="37" y="128"/>
                </a:cubicBezTo>
                <a:cubicBezTo>
                  <a:pt x="39" y="128"/>
                  <a:pt x="41" y="128"/>
                  <a:pt x="42" y="127"/>
                </a:cubicBezTo>
                <a:cubicBezTo>
                  <a:pt x="43" y="126"/>
                  <a:pt x="44" y="124"/>
                  <a:pt x="44" y="122"/>
                </a:cubicBezTo>
                <a:cubicBezTo>
                  <a:pt x="53" y="125"/>
                  <a:pt x="53" y="125"/>
                  <a:pt x="53" y="125"/>
                </a:cubicBezTo>
                <a:cubicBezTo>
                  <a:pt x="53" y="127"/>
                  <a:pt x="52" y="129"/>
                  <a:pt x="50" y="131"/>
                </a:cubicBezTo>
                <a:close/>
                <a:moveTo>
                  <a:pt x="37" y="0"/>
                </a:moveTo>
                <a:cubicBezTo>
                  <a:pt x="16" y="0"/>
                  <a:pt x="0" y="17"/>
                  <a:pt x="0" y="37"/>
                </a:cubicBezTo>
                <a:cubicBezTo>
                  <a:pt x="0" y="57"/>
                  <a:pt x="16" y="74"/>
                  <a:pt x="37" y="74"/>
                </a:cubicBezTo>
                <a:cubicBezTo>
                  <a:pt x="57" y="74"/>
                  <a:pt x="74" y="57"/>
                  <a:pt x="74" y="37"/>
                </a:cubicBezTo>
                <a:cubicBezTo>
                  <a:pt x="74" y="17"/>
                  <a:pt x="57" y="0"/>
                  <a:pt x="37" y="0"/>
                </a:cubicBezTo>
                <a:close/>
                <a:moveTo>
                  <a:pt x="45" y="53"/>
                </a:moveTo>
                <a:cubicBezTo>
                  <a:pt x="42" y="45"/>
                  <a:pt x="42" y="45"/>
                  <a:pt x="42" y="45"/>
                </a:cubicBezTo>
                <a:cubicBezTo>
                  <a:pt x="31" y="45"/>
                  <a:pt x="31" y="45"/>
                  <a:pt x="31" y="45"/>
                </a:cubicBezTo>
                <a:cubicBezTo>
                  <a:pt x="28" y="53"/>
                  <a:pt x="28" y="53"/>
                  <a:pt x="28" y="53"/>
                </a:cubicBezTo>
                <a:cubicBezTo>
                  <a:pt x="20" y="53"/>
                  <a:pt x="20" y="53"/>
                  <a:pt x="20" y="53"/>
                </a:cubicBezTo>
                <a:cubicBezTo>
                  <a:pt x="33" y="21"/>
                  <a:pt x="33" y="21"/>
                  <a:pt x="33" y="21"/>
                </a:cubicBezTo>
                <a:cubicBezTo>
                  <a:pt x="41" y="21"/>
                  <a:pt x="41" y="21"/>
                  <a:pt x="41" y="21"/>
                </a:cubicBezTo>
                <a:cubicBezTo>
                  <a:pt x="53" y="53"/>
                  <a:pt x="53" y="53"/>
                  <a:pt x="53" y="53"/>
                </a:cubicBezTo>
                <a:lnTo>
                  <a:pt x="45" y="53"/>
                </a:lnTo>
                <a:close/>
                <a:moveTo>
                  <a:pt x="119" y="82"/>
                </a:moveTo>
                <a:cubicBezTo>
                  <a:pt x="99" y="82"/>
                  <a:pt x="82" y="99"/>
                  <a:pt x="82" y="119"/>
                </a:cubicBezTo>
                <a:cubicBezTo>
                  <a:pt x="82" y="140"/>
                  <a:pt x="99" y="156"/>
                  <a:pt x="119" y="156"/>
                </a:cubicBezTo>
                <a:cubicBezTo>
                  <a:pt x="139" y="156"/>
                  <a:pt x="156" y="140"/>
                  <a:pt x="156" y="119"/>
                </a:cubicBezTo>
                <a:cubicBezTo>
                  <a:pt x="156" y="99"/>
                  <a:pt x="139" y="82"/>
                  <a:pt x="119" y="82"/>
                </a:cubicBezTo>
                <a:close/>
                <a:moveTo>
                  <a:pt x="134" y="127"/>
                </a:moveTo>
                <a:cubicBezTo>
                  <a:pt x="134" y="129"/>
                  <a:pt x="132" y="131"/>
                  <a:pt x="131" y="132"/>
                </a:cubicBezTo>
                <a:cubicBezTo>
                  <a:pt x="130" y="133"/>
                  <a:pt x="128" y="134"/>
                  <a:pt x="127" y="135"/>
                </a:cubicBezTo>
                <a:cubicBezTo>
                  <a:pt x="125" y="135"/>
                  <a:pt x="123" y="136"/>
                  <a:pt x="121" y="136"/>
                </a:cubicBezTo>
                <a:cubicBezTo>
                  <a:pt x="107" y="136"/>
                  <a:pt x="107" y="136"/>
                  <a:pt x="107" y="136"/>
                </a:cubicBezTo>
                <a:cubicBezTo>
                  <a:pt x="107" y="103"/>
                  <a:pt x="107" y="103"/>
                  <a:pt x="107" y="103"/>
                </a:cubicBezTo>
                <a:cubicBezTo>
                  <a:pt x="121" y="103"/>
                  <a:pt x="121" y="103"/>
                  <a:pt x="121" y="103"/>
                </a:cubicBezTo>
                <a:cubicBezTo>
                  <a:pt x="124" y="103"/>
                  <a:pt x="126" y="103"/>
                  <a:pt x="128" y="104"/>
                </a:cubicBezTo>
                <a:cubicBezTo>
                  <a:pt x="130" y="105"/>
                  <a:pt x="131" y="106"/>
                  <a:pt x="132" y="107"/>
                </a:cubicBezTo>
                <a:cubicBezTo>
                  <a:pt x="133" y="109"/>
                  <a:pt x="134" y="111"/>
                  <a:pt x="135" y="113"/>
                </a:cubicBezTo>
                <a:cubicBezTo>
                  <a:pt x="135" y="115"/>
                  <a:pt x="135" y="117"/>
                  <a:pt x="135" y="119"/>
                </a:cubicBezTo>
                <a:cubicBezTo>
                  <a:pt x="135" y="123"/>
                  <a:pt x="135" y="125"/>
                  <a:pt x="134" y="127"/>
                </a:cubicBezTo>
                <a:close/>
                <a:moveTo>
                  <a:pt x="118" y="110"/>
                </a:moveTo>
                <a:cubicBezTo>
                  <a:pt x="115" y="110"/>
                  <a:pt x="115" y="110"/>
                  <a:pt x="115" y="110"/>
                </a:cubicBezTo>
                <a:cubicBezTo>
                  <a:pt x="115" y="128"/>
                  <a:pt x="115" y="128"/>
                  <a:pt x="115" y="128"/>
                </a:cubicBezTo>
                <a:cubicBezTo>
                  <a:pt x="118" y="128"/>
                  <a:pt x="118" y="128"/>
                  <a:pt x="118" y="128"/>
                </a:cubicBezTo>
                <a:cubicBezTo>
                  <a:pt x="121" y="128"/>
                  <a:pt x="123" y="128"/>
                  <a:pt x="124" y="127"/>
                </a:cubicBezTo>
                <a:cubicBezTo>
                  <a:pt x="125" y="127"/>
                  <a:pt x="126" y="126"/>
                  <a:pt x="126" y="125"/>
                </a:cubicBezTo>
                <a:cubicBezTo>
                  <a:pt x="127" y="124"/>
                  <a:pt x="127" y="122"/>
                  <a:pt x="127" y="119"/>
                </a:cubicBezTo>
                <a:cubicBezTo>
                  <a:pt x="127" y="116"/>
                  <a:pt x="127" y="113"/>
                  <a:pt x="125" y="112"/>
                </a:cubicBezTo>
                <a:cubicBezTo>
                  <a:pt x="124" y="111"/>
                  <a:pt x="121" y="110"/>
                  <a:pt x="118" y="110"/>
                </a:cubicBezTo>
                <a:close/>
              </a:path>
            </a:pathLst>
          </a:custGeom>
          <a:solidFill>
            <a:srgbClr val="FF92A9"/>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8"/>
          <p:cNvSpPr>
            <a:spLocks noEditPoints="1"/>
          </p:cNvSpPr>
          <p:nvPr/>
        </p:nvSpPr>
        <p:spPr bwMode="auto">
          <a:xfrm>
            <a:off x="11036990" y="4754941"/>
            <a:ext cx="624880" cy="464787"/>
          </a:xfrm>
          <a:custGeom>
            <a:avLst/>
            <a:gdLst>
              <a:gd name="T0" fmla="*/ 115 w 183"/>
              <a:gd name="T1" fmla="*/ 58 h 136"/>
              <a:gd name="T2" fmla="*/ 57 w 183"/>
              <a:gd name="T3" fmla="*/ 0 h 136"/>
              <a:gd name="T4" fmla="*/ 0 w 183"/>
              <a:gd name="T5" fmla="*/ 58 h 136"/>
              <a:gd name="T6" fmla="*/ 57 w 183"/>
              <a:gd name="T7" fmla="*/ 116 h 136"/>
              <a:gd name="T8" fmla="*/ 115 w 183"/>
              <a:gd name="T9" fmla="*/ 58 h 136"/>
              <a:gd name="T10" fmla="*/ 17 w 183"/>
              <a:gd name="T11" fmla="*/ 56 h 136"/>
              <a:gd name="T12" fmla="*/ 17 w 183"/>
              <a:gd name="T13" fmla="*/ 57 h 136"/>
              <a:gd name="T14" fmla="*/ 13 w 183"/>
              <a:gd name="T15" fmla="*/ 62 h 136"/>
              <a:gd name="T16" fmla="*/ 8 w 183"/>
              <a:gd name="T17" fmla="*/ 57 h 136"/>
              <a:gd name="T18" fmla="*/ 8 w 183"/>
              <a:gd name="T19" fmla="*/ 54 h 136"/>
              <a:gd name="T20" fmla="*/ 8 w 183"/>
              <a:gd name="T21" fmla="*/ 54 h 136"/>
              <a:gd name="T22" fmla="*/ 50 w 183"/>
              <a:gd name="T23" fmla="*/ 11 h 136"/>
              <a:gd name="T24" fmla="*/ 50 w 183"/>
              <a:gd name="T25" fmla="*/ 11 h 136"/>
              <a:gd name="T26" fmla="*/ 57 w 183"/>
              <a:gd name="T27" fmla="*/ 11 h 136"/>
              <a:gd name="T28" fmla="*/ 61 w 183"/>
              <a:gd name="T29" fmla="*/ 16 h 136"/>
              <a:gd name="T30" fmla="*/ 57 w 183"/>
              <a:gd name="T31" fmla="*/ 21 h 136"/>
              <a:gd name="T32" fmla="*/ 52 w 183"/>
              <a:gd name="T33" fmla="*/ 21 h 136"/>
              <a:gd name="T34" fmla="*/ 17 w 183"/>
              <a:gd name="T35" fmla="*/ 56 h 136"/>
              <a:gd name="T36" fmla="*/ 45 w 183"/>
              <a:gd name="T37" fmla="*/ 58 h 136"/>
              <a:gd name="T38" fmla="*/ 57 w 183"/>
              <a:gd name="T39" fmla="*/ 46 h 136"/>
              <a:gd name="T40" fmla="*/ 70 w 183"/>
              <a:gd name="T41" fmla="*/ 58 h 136"/>
              <a:gd name="T42" fmla="*/ 57 w 183"/>
              <a:gd name="T43" fmla="*/ 70 h 136"/>
              <a:gd name="T44" fmla="*/ 45 w 183"/>
              <a:gd name="T45" fmla="*/ 58 h 136"/>
              <a:gd name="T46" fmla="*/ 172 w 183"/>
              <a:gd name="T47" fmla="*/ 51 h 136"/>
              <a:gd name="T48" fmla="*/ 150 w 183"/>
              <a:gd name="T49" fmla="*/ 57 h 136"/>
              <a:gd name="T50" fmla="*/ 156 w 183"/>
              <a:gd name="T51" fmla="*/ 80 h 136"/>
              <a:gd name="T52" fmla="*/ 156 w 183"/>
              <a:gd name="T53" fmla="*/ 80 h 136"/>
              <a:gd name="T54" fmla="*/ 90 w 183"/>
              <a:gd name="T55" fmla="*/ 120 h 136"/>
              <a:gd name="T56" fmla="*/ 90 w 183"/>
              <a:gd name="T57" fmla="*/ 115 h 136"/>
              <a:gd name="T58" fmla="*/ 57 w 183"/>
              <a:gd name="T59" fmla="*/ 124 h 136"/>
              <a:gd name="T60" fmla="*/ 24 w 183"/>
              <a:gd name="T61" fmla="*/ 115 h 136"/>
              <a:gd name="T62" fmla="*/ 24 w 183"/>
              <a:gd name="T63" fmla="*/ 128 h 136"/>
              <a:gd name="T64" fmla="*/ 33 w 183"/>
              <a:gd name="T65" fmla="*/ 136 h 136"/>
              <a:gd name="T66" fmla="*/ 82 w 183"/>
              <a:gd name="T67" fmla="*/ 136 h 136"/>
              <a:gd name="T68" fmla="*/ 90 w 183"/>
              <a:gd name="T69" fmla="*/ 128 h 136"/>
              <a:gd name="T70" fmla="*/ 90 w 183"/>
              <a:gd name="T71" fmla="*/ 128 h 136"/>
              <a:gd name="T72" fmla="*/ 164 w 183"/>
              <a:gd name="T73" fmla="*/ 82 h 136"/>
              <a:gd name="T74" fmla="*/ 178 w 183"/>
              <a:gd name="T75" fmla="*/ 74 h 136"/>
              <a:gd name="T76" fmla="*/ 172 w 183"/>
              <a:gd name="T77" fmla="*/ 51 h 136"/>
              <a:gd name="T78" fmla="*/ 162 w 183"/>
              <a:gd name="T79" fmla="*/ 65 h 136"/>
              <a:gd name="T80" fmla="*/ 158 w 183"/>
              <a:gd name="T81" fmla="*/ 60 h 136"/>
              <a:gd name="T82" fmla="*/ 162 w 183"/>
              <a:gd name="T83" fmla="*/ 56 h 136"/>
              <a:gd name="T84" fmla="*/ 167 w 183"/>
              <a:gd name="T85" fmla="*/ 60 h 136"/>
              <a:gd name="T86" fmla="*/ 162 w 183"/>
              <a:gd name="T87" fmla="*/ 65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3" h="136">
                <a:moveTo>
                  <a:pt x="115" y="58"/>
                </a:moveTo>
                <a:cubicBezTo>
                  <a:pt x="115" y="26"/>
                  <a:pt x="89" y="0"/>
                  <a:pt x="57" y="0"/>
                </a:cubicBezTo>
                <a:cubicBezTo>
                  <a:pt x="25" y="0"/>
                  <a:pt x="0" y="26"/>
                  <a:pt x="0" y="58"/>
                </a:cubicBezTo>
                <a:cubicBezTo>
                  <a:pt x="0" y="90"/>
                  <a:pt x="25" y="116"/>
                  <a:pt x="57" y="116"/>
                </a:cubicBezTo>
                <a:cubicBezTo>
                  <a:pt x="89" y="116"/>
                  <a:pt x="115" y="90"/>
                  <a:pt x="115" y="58"/>
                </a:cubicBezTo>
                <a:close/>
                <a:moveTo>
                  <a:pt x="17" y="56"/>
                </a:moveTo>
                <a:cubicBezTo>
                  <a:pt x="17" y="57"/>
                  <a:pt x="17" y="57"/>
                  <a:pt x="17" y="57"/>
                </a:cubicBezTo>
                <a:cubicBezTo>
                  <a:pt x="17" y="60"/>
                  <a:pt x="15" y="62"/>
                  <a:pt x="13" y="62"/>
                </a:cubicBezTo>
                <a:cubicBezTo>
                  <a:pt x="10" y="62"/>
                  <a:pt x="8" y="60"/>
                  <a:pt x="8" y="57"/>
                </a:cubicBezTo>
                <a:cubicBezTo>
                  <a:pt x="8" y="54"/>
                  <a:pt x="8" y="54"/>
                  <a:pt x="8" y="54"/>
                </a:cubicBezTo>
                <a:cubicBezTo>
                  <a:pt x="8" y="54"/>
                  <a:pt x="8" y="54"/>
                  <a:pt x="8" y="54"/>
                </a:cubicBezTo>
                <a:cubicBezTo>
                  <a:pt x="9" y="31"/>
                  <a:pt x="27" y="12"/>
                  <a:pt x="50" y="11"/>
                </a:cubicBezTo>
                <a:cubicBezTo>
                  <a:pt x="50" y="11"/>
                  <a:pt x="50" y="11"/>
                  <a:pt x="50" y="11"/>
                </a:cubicBezTo>
                <a:cubicBezTo>
                  <a:pt x="57" y="11"/>
                  <a:pt x="57" y="11"/>
                  <a:pt x="57" y="11"/>
                </a:cubicBezTo>
                <a:cubicBezTo>
                  <a:pt x="59" y="11"/>
                  <a:pt x="61" y="13"/>
                  <a:pt x="61" y="16"/>
                </a:cubicBezTo>
                <a:cubicBezTo>
                  <a:pt x="61" y="19"/>
                  <a:pt x="59" y="21"/>
                  <a:pt x="57" y="21"/>
                </a:cubicBezTo>
                <a:cubicBezTo>
                  <a:pt x="52" y="21"/>
                  <a:pt x="52" y="21"/>
                  <a:pt x="52" y="21"/>
                </a:cubicBezTo>
                <a:cubicBezTo>
                  <a:pt x="33" y="21"/>
                  <a:pt x="17" y="36"/>
                  <a:pt x="17" y="56"/>
                </a:cubicBezTo>
                <a:close/>
                <a:moveTo>
                  <a:pt x="45" y="58"/>
                </a:moveTo>
                <a:cubicBezTo>
                  <a:pt x="45" y="51"/>
                  <a:pt x="50" y="46"/>
                  <a:pt x="57" y="46"/>
                </a:cubicBezTo>
                <a:cubicBezTo>
                  <a:pt x="64" y="46"/>
                  <a:pt x="70" y="51"/>
                  <a:pt x="70" y="58"/>
                </a:cubicBezTo>
                <a:cubicBezTo>
                  <a:pt x="70" y="65"/>
                  <a:pt x="64" y="70"/>
                  <a:pt x="57" y="70"/>
                </a:cubicBezTo>
                <a:cubicBezTo>
                  <a:pt x="50" y="70"/>
                  <a:pt x="45" y="65"/>
                  <a:pt x="45" y="58"/>
                </a:cubicBezTo>
                <a:close/>
                <a:moveTo>
                  <a:pt x="172" y="51"/>
                </a:moveTo>
                <a:cubicBezTo>
                  <a:pt x="164" y="47"/>
                  <a:pt x="154" y="50"/>
                  <a:pt x="150" y="57"/>
                </a:cubicBezTo>
                <a:cubicBezTo>
                  <a:pt x="145" y="65"/>
                  <a:pt x="148" y="75"/>
                  <a:pt x="156" y="80"/>
                </a:cubicBezTo>
                <a:cubicBezTo>
                  <a:pt x="156" y="80"/>
                  <a:pt x="156" y="80"/>
                  <a:pt x="156" y="80"/>
                </a:cubicBezTo>
                <a:cubicBezTo>
                  <a:pt x="143" y="104"/>
                  <a:pt x="118" y="120"/>
                  <a:pt x="90" y="120"/>
                </a:cubicBezTo>
                <a:cubicBezTo>
                  <a:pt x="90" y="115"/>
                  <a:pt x="90" y="115"/>
                  <a:pt x="90" y="115"/>
                </a:cubicBezTo>
                <a:cubicBezTo>
                  <a:pt x="80" y="120"/>
                  <a:pt x="69" y="124"/>
                  <a:pt x="57" y="124"/>
                </a:cubicBezTo>
                <a:cubicBezTo>
                  <a:pt x="45" y="124"/>
                  <a:pt x="34" y="120"/>
                  <a:pt x="24" y="115"/>
                </a:cubicBezTo>
                <a:cubicBezTo>
                  <a:pt x="24" y="128"/>
                  <a:pt x="24" y="128"/>
                  <a:pt x="24" y="128"/>
                </a:cubicBezTo>
                <a:cubicBezTo>
                  <a:pt x="24" y="132"/>
                  <a:pt x="28" y="136"/>
                  <a:pt x="33" y="136"/>
                </a:cubicBezTo>
                <a:cubicBezTo>
                  <a:pt x="82" y="136"/>
                  <a:pt x="82" y="136"/>
                  <a:pt x="82" y="136"/>
                </a:cubicBezTo>
                <a:cubicBezTo>
                  <a:pt x="87" y="136"/>
                  <a:pt x="90" y="132"/>
                  <a:pt x="90" y="128"/>
                </a:cubicBezTo>
                <a:cubicBezTo>
                  <a:pt x="90" y="128"/>
                  <a:pt x="90" y="128"/>
                  <a:pt x="90" y="128"/>
                </a:cubicBezTo>
                <a:cubicBezTo>
                  <a:pt x="121" y="128"/>
                  <a:pt x="150" y="110"/>
                  <a:pt x="164" y="82"/>
                </a:cubicBezTo>
                <a:cubicBezTo>
                  <a:pt x="170" y="82"/>
                  <a:pt x="175" y="79"/>
                  <a:pt x="178" y="74"/>
                </a:cubicBezTo>
                <a:cubicBezTo>
                  <a:pt x="183" y="66"/>
                  <a:pt x="180" y="56"/>
                  <a:pt x="172" y="51"/>
                </a:cubicBezTo>
                <a:close/>
                <a:moveTo>
                  <a:pt x="162" y="65"/>
                </a:moveTo>
                <a:cubicBezTo>
                  <a:pt x="160" y="65"/>
                  <a:pt x="158" y="63"/>
                  <a:pt x="158" y="60"/>
                </a:cubicBezTo>
                <a:cubicBezTo>
                  <a:pt x="158" y="58"/>
                  <a:pt x="160" y="56"/>
                  <a:pt x="162" y="56"/>
                </a:cubicBezTo>
                <a:cubicBezTo>
                  <a:pt x="165" y="56"/>
                  <a:pt x="167" y="58"/>
                  <a:pt x="167" y="60"/>
                </a:cubicBezTo>
                <a:cubicBezTo>
                  <a:pt x="167" y="63"/>
                  <a:pt x="165" y="65"/>
                  <a:pt x="162" y="65"/>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44"/>
          <p:cNvSpPr>
            <a:spLocks noEditPoints="1"/>
          </p:cNvSpPr>
          <p:nvPr/>
        </p:nvSpPr>
        <p:spPr bwMode="auto">
          <a:xfrm>
            <a:off x="971414" y="4756068"/>
            <a:ext cx="405377" cy="398907"/>
          </a:xfrm>
          <a:custGeom>
            <a:avLst/>
            <a:gdLst>
              <a:gd name="T0" fmla="*/ 62 w 121"/>
              <a:gd name="T1" fmla="*/ 33 h 121"/>
              <a:gd name="T2" fmla="*/ 50 w 121"/>
              <a:gd name="T3" fmla="*/ 20 h 121"/>
              <a:gd name="T4" fmla="*/ 38 w 121"/>
              <a:gd name="T5" fmla="*/ 37 h 121"/>
              <a:gd name="T6" fmla="*/ 21 w 121"/>
              <a:gd name="T7" fmla="*/ 49 h 121"/>
              <a:gd name="T8" fmla="*/ 34 w 121"/>
              <a:gd name="T9" fmla="*/ 62 h 121"/>
              <a:gd name="T10" fmla="*/ 53 w 121"/>
              <a:gd name="T11" fmla="*/ 52 h 121"/>
              <a:gd name="T12" fmla="*/ 62 w 121"/>
              <a:gd name="T13" fmla="*/ 33 h 121"/>
              <a:gd name="T14" fmla="*/ 89 w 121"/>
              <a:gd name="T15" fmla="*/ 48 h 121"/>
              <a:gd name="T16" fmla="*/ 68 w 121"/>
              <a:gd name="T17" fmla="*/ 38 h 121"/>
              <a:gd name="T18" fmla="*/ 67 w 121"/>
              <a:gd name="T19" fmla="*/ 38 h 121"/>
              <a:gd name="T20" fmla="*/ 58 w 121"/>
              <a:gd name="T21" fmla="*/ 58 h 121"/>
              <a:gd name="T22" fmla="*/ 39 w 121"/>
              <a:gd name="T23" fmla="*/ 67 h 121"/>
              <a:gd name="T24" fmla="*/ 38 w 121"/>
              <a:gd name="T25" fmla="*/ 67 h 121"/>
              <a:gd name="T26" fmla="*/ 49 w 121"/>
              <a:gd name="T27" fmla="*/ 89 h 121"/>
              <a:gd name="T28" fmla="*/ 76 w 121"/>
              <a:gd name="T29" fmla="*/ 75 h 121"/>
              <a:gd name="T30" fmla="*/ 89 w 121"/>
              <a:gd name="T31" fmla="*/ 48 h 121"/>
              <a:gd name="T32" fmla="*/ 44 w 121"/>
              <a:gd name="T33" fmla="*/ 18 h 121"/>
              <a:gd name="T34" fmla="*/ 44 w 121"/>
              <a:gd name="T35" fmla="*/ 18 h 121"/>
              <a:gd name="T36" fmla="*/ 45 w 121"/>
              <a:gd name="T37" fmla="*/ 8 h 121"/>
              <a:gd name="T38" fmla="*/ 40 w 121"/>
              <a:gd name="T39" fmla="*/ 3 h 121"/>
              <a:gd name="T40" fmla="*/ 16 w 121"/>
              <a:gd name="T41" fmla="*/ 15 h 121"/>
              <a:gd name="T42" fmla="*/ 4 w 121"/>
              <a:gd name="T43" fmla="*/ 40 h 121"/>
              <a:gd name="T44" fmla="*/ 8 w 121"/>
              <a:gd name="T45" fmla="*/ 45 h 121"/>
              <a:gd name="T46" fmla="*/ 18 w 121"/>
              <a:gd name="T47" fmla="*/ 44 h 121"/>
              <a:gd name="T48" fmla="*/ 18 w 121"/>
              <a:gd name="T49" fmla="*/ 44 h 121"/>
              <a:gd name="T50" fmla="*/ 33 w 121"/>
              <a:gd name="T51" fmla="*/ 33 h 121"/>
              <a:gd name="T52" fmla="*/ 44 w 121"/>
              <a:gd name="T53" fmla="*/ 18 h 121"/>
              <a:gd name="T54" fmla="*/ 86 w 121"/>
              <a:gd name="T55" fmla="*/ 74 h 121"/>
              <a:gd name="T56" fmla="*/ 81 w 121"/>
              <a:gd name="T57" fmla="*/ 80 h 121"/>
              <a:gd name="T58" fmla="*/ 75 w 121"/>
              <a:gd name="T59" fmla="*/ 85 h 121"/>
              <a:gd name="T60" fmla="*/ 119 w 121"/>
              <a:gd name="T61" fmla="*/ 121 h 121"/>
              <a:gd name="T62" fmla="*/ 121 w 121"/>
              <a:gd name="T63" fmla="*/ 119 h 121"/>
              <a:gd name="T64" fmla="*/ 86 w 121"/>
              <a:gd name="T65" fmla="*/ 74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1" h="121">
                <a:moveTo>
                  <a:pt x="62" y="33"/>
                </a:moveTo>
                <a:cubicBezTo>
                  <a:pt x="50" y="20"/>
                  <a:pt x="50" y="20"/>
                  <a:pt x="50" y="20"/>
                </a:cubicBezTo>
                <a:cubicBezTo>
                  <a:pt x="48" y="25"/>
                  <a:pt x="44" y="31"/>
                  <a:pt x="38" y="37"/>
                </a:cubicBezTo>
                <a:cubicBezTo>
                  <a:pt x="32" y="43"/>
                  <a:pt x="26" y="47"/>
                  <a:pt x="21" y="49"/>
                </a:cubicBezTo>
                <a:cubicBezTo>
                  <a:pt x="34" y="62"/>
                  <a:pt x="34" y="62"/>
                  <a:pt x="34" y="62"/>
                </a:cubicBezTo>
                <a:cubicBezTo>
                  <a:pt x="37" y="64"/>
                  <a:pt x="45" y="60"/>
                  <a:pt x="53" y="52"/>
                </a:cubicBezTo>
                <a:cubicBezTo>
                  <a:pt x="61" y="44"/>
                  <a:pt x="65" y="36"/>
                  <a:pt x="62" y="33"/>
                </a:cubicBezTo>
                <a:close/>
                <a:moveTo>
                  <a:pt x="89" y="48"/>
                </a:moveTo>
                <a:cubicBezTo>
                  <a:pt x="84" y="43"/>
                  <a:pt x="76" y="40"/>
                  <a:pt x="68" y="38"/>
                </a:cubicBezTo>
                <a:cubicBezTo>
                  <a:pt x="67" y="38"/>
                  <a:pt x="67" y="38"/>
                  <a:pt x="67" y="38"/>
                </a:cubicBezTo>
                <a:cubicBezTo>
                  <a:pt x="70" y="41"/>
                  <a:pt x="66" y="50"/>
                  <a:pt x="58" y="58"/>
                </a:cubicBezTo>
                <a:cubicBezTo>
                  <a:pt x="50" y="66"/>
                  <a:pt x="42" y="70"/>
                  <a:pt x="39" y="67"/>
                </a:cubicBezTo>
                <a:cubicBezTo>
                  <a:pt x="39" y="67"/>
                  <a:pt x="39" y="67"/>
                  <a:pt x="38" y="67"/>
                </a:cubicBezTo>
                <a:cubicBezTo>
                  <a:pt x="40" y="76"/>
                  <a:pt x="43" y="84"/>
                  <a:pt x="49" y="89"/>
                </a:cubicBezTo>
                <a:cubicBezTo>
                  <a:pt x="52" y="93"/>
                  <a:pt x="64" y="86"/>
                  <a:pt x="76" y="75"/>
                </a:cubicBezTo>
                <a:cubicBezTo>
                  <a:pt x="87" y="64"/>
                  <a:pt x="93" y="52"/>
                  <a:pt x="89" y="48"/>
                </a:cubicBezTo>
                <a:close/>
                <a:moveTo>
                  <a:pt x="44" y="18"/>
                </a:moveTo>
                <a:cubicBezTo>
                  <a:pt x="44" y="18"/>
                  <a:pt x="44" y="18"/>
                  <a:pt x="44" y="18"/>
                </a:cubicBezTo>
                <a:cubicBezTo>
                  <a:pt x="46" y="13"/>
                  <a:pt x="47" y="10"/>
                  <a:pt x="45" y="8"/>
                </a:cubicBezTo>
                <a:cubicBezTo>
                  <a:pt x="40" y="3"/>
                  <a:pt x="40" y="3"/>
                  <a:pt x="40" y="3"/>
                </a:cubicBezTo>
                <a:cubicBezTo>
                  <a:pt x="37" y="0"/>
                  <a:pt x="26" y="5"/>
                  <a:pt x="16" y="15"/>
                </a:cubicBezTo>
                <a:cubicBezTo>
                  <a:pt x="6" y="25"/>
                  <a:pt x="0" y="36"/>
                  <a:pt x="4" y="40"/>
                </a:cubicBezTo>
                <a:cubicBezTo>
                  <a:pt x="8" y="45"/>
                  <a:pt x="8" y="45"/>
                  <a:pt x="8" y="45"/>
                </a:cubicBezTo>
                <a:cubicBezTo>
                  <a:pt x="10" y="46"/>
                  <a:pt x="14" y="46"/>
                  <a:pt x="18" y="44"/>
                </a:cubicBezTo>
                <a:cubicBezTo>
                  <a:pt x="18" y="44"/>
                  <a:pt x="18" y="44"/>
                  <a:pt x="18" y="44"/>
                </a:cubicBezTo>
                <a:cubicBezTo>
                  <a:pt x="23" y="42"/>
                  <a:pt x="28" y="38"/>
                  <a:pt x="33" y="33"/>
                </a:cubicBezTo>
                <a:cubicBezTo>
                  <a:pt x="38" y="28"/>
                  <a:pt x="42" y="22"/>
                  <a:pt x="44" y="18"/>
                </a:cubicBezTo>
                <a:close/>
                <a:moveTo>
                  <a:pt x="86" y="74"/>
                </a:moveTo>
                <a:cubicBezTo>
                  <a:pt x="84" y="76"/>
                  <a:pt x="82" y="78"/>
                  <a:pt x="81" y="80"/>
                </a:cubicBezTo>
                <a:cubicBezTo>
                  <a:pt x="79" y="82"/>
                  <a:pt x="77" y="84"/>
                  <a:pt x="75" y="85"/>
                </a:cubicBezTo>
                <a:cubicBezTo>
                  <a:pt x="119" y="121"/>
                  <a:pt x="119" y="121"/>
                  <a:pt x="119" y="121"/>
                </a:cubicBezTo>
                <a:cubicBezTo>
                  <a:pt x="121" y="119"/>
                  <a:pt x="121" y="119"/>
                  <a:pt x="121" y="119"/>
                </a:cubicBezTo>
                <a:lnTo>
                  <a:pt x="86" y="74"/>
                </a:lnTo>
                <a:close/>
              </a:path>
            </a:pathLst>
          </a:custGeom>
          <a:solidFill>
            <a:srgbClr val="FF92A9"/>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D21F"/>
              </a:solidFill>
              <a:effectLst/>
              <a:uLnTx/>
              <a:uFillTx/>
              <a:latin typeface="Calibri" panose="020F0502020204030204"/>
              <a:ea typeface="+mn-ea"/>
              <a:cs typeface="+mn-cs"/>
            </a:endParaRPr>
          </a:p>
        </p:txBody>
      </p:sp>
      <p:sp>
        <p:nvSpPr>
          <p:cNvPr id="23" name="椭圆 22"/>
          <p:cNvSpPr/>
          <p:nvPr/>
        </p:nvSpPr>
        <p:spPr>
          <a:xfrm>
            <a:off x="4490977" y="2044725"/>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4" name="椭圆 23"/>
          <p:cNvSpPr/>
          <p:nvPr/>
        </p:nvSpPr>
        <p:spPr>
          <a:xfrm>
            <a:off x="4468797" y="3436886"/>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5" name="椭圆 24"/>
          <p:cNvSpPr/>
          <p:nvPr/>
        </p:nvSpPr>
        <p:spPr>
          <a:xfrm>
            <a:off x="4490977" y="4789870"/>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6" name="椭圆 25"/>
          <p:cNvSpPr/>
          <p:nvPr/>
        </p:nvSpPr>
        <p:spPr>
          <a:xfrm>
            <a:off x="7652486" y="2063401"/>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7" name="椭圆 26"/>
          <p:cNvSpPr/>
          <p:nvPr/>
        </p:nvSpPr>
        <p:spPr>
          <a:xfrm>
            <a:off x="7641878" y="3400741"/>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8" name="椭圆 27"/>
          <p:cNvSpPr/>
          <p:nvPr/>
        </p:nvSpPr>
        <p:spPr>
          <a:xfrm>
            <a:off x="7674070" y="4789870"/>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4098" name="Picture 2" descr="Bolígrafo Azul Papel De Aprendizaje Papel Lápiz PNG , De, Papel De  Aprendizaje, Lápiz PNG y PSD para Descargar Gratis | Pngtree">
            <a:extLst>
              <a:ext uri="{FF2B5EF4-FFF2-40B4-BE49-F238E27FC236}">
                <a16:creationId xmlns:a16="http://schemas.microsoft.com/office/drawing/2014/main" id="{4E64420F-BEBD-7845-9BC3-BBBCEA00830C}"/>
              </a:ext>
            </a:extLst>
          </p:cNvPr>
          <p:cNvPicPr>
            <a:picLocks noChangeAspect="1" noChangeArrowheads="1"/>
          </p:cNvPicPr>
          <p:nvPr/>
        </p:nvPicPr>
        <p:blipFill>
          <a:blip r:embed="rId4">
            <a:alphaModFix amt="70000"/>
            <a:extLst>
              <a:ext uri="{BEBA8EAE-BF5A-486C-A8C5-ECC9F3942E4B}">
                <a14:imgProps xmlns:a14="http://schemas.microsoft.com/office/drawing/2010/main">
                  <a14:imgLayer r:embed="rId5">
                    <a14:imgEffect>
                      <a14:backgroundRemoval t="10000" b="90000" l="6875" r="97969">
                        <a14:foregroundMark x1="89844" y1="53750" x2="93906" y2="55000"/>
                        <a14:foregroundMark x1="96563" y1="56719" x2="97969" y2="57813"/>
                        <a14:foregroundMark x1="14688" y1="28594" x2="6875" y2="84063"/>
                      </a14:backgroundRemoval>
                    </a14:imgEffect>
                  </a14:imgLayer>
                </a14:imgProps>
              </a:ext>
              <a:ext uri="{28A0092B-C50C-407E-A947-70E740481C1C}">
                <a14:useLocalDpi xmlns:a14="http://schemas.microsoft.com/office/drawing/2010/main" val="0"/>
              </a:ext>
            </a:extLst>
          </a:blip>
          <a:srcRect/>
          <a:stretch>
            <a:fillRect/>
          </a:stretch>
        </p:blipFill>
        <p:spPr bwMode="auto">
          <a:xfrm>
            <a:off x="914537" y="-1125316"/>
            <a:ext cx="10113176" cy="88826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1D9F6A1-2891-F044-A5CF-E330A110B467}"/>
              </a:ext>
            </a:extLst>
          </p:cNvPr>
          <p:cNvSpPr txBox="1"/>
          <p:nvPr/>
        </p:nvSpPr>
        <p:spPr>
          <a:xfrm rot="19977863">
            <a:off x="5081108" y="1054895"/>
            <a:ext cx="4242298" cy="4339650"/>
          </a:xfrm>
          <a:prstGeom prst="rect">
            <a:avLst/>
          </a:prstGeom>
          <a:solidFill>
            <a:schemeClr val="bg1"/>
          </a:solidFill>
        </p:spPr>
        <p:txBody>
          <a:bodyPr wrap="square" rtlCol="0">
            <a:spAutoFit/>
          </a:bodyPr>
          <a:lstStyle/>
          <a:p>
            <a:pPr algn="just"/>
            <a:r>
              <a:rPr lang="en-US" sz="2400" b="1" dirty="0">
                <a:solidFill>
                  <a:srgbClr val="7030A0"/>
                </a:solidFill>
                <a:effectLst/>
                <a:latin typeface="arial" panose="020B0604020202020204" pitchFamily="34" charset="0"/>
              </a:rPr>
              <a:t>  </a:t>
            </a:r>
            <a:r>
              <a:rPr lang="vi-VN" sz="2400" b="1" dirty="0">
                <a:solidFill>
                  <a:srgbClr val="7030A0"/>
                </a:solidFill>
                <a:effectLst/>
                <a:latin typeface="arial" panose="020B0604020202020204" pitchFamily="34" charset="0"/>
              </a:rPr>
              <a:t>Hưởng ứng ngày Nhà giáo Việt Nam, lớp chúng em sẽ tham gia biểu diễn một tiết mục văn nghệ. Cả lớp sẽ trình bày bài hát “Bụi phấn”. Em và các bạn trong đội văn nghệ đã cùng nhau tập luyện rất hăng say. Em mong rằng tiết mục sẽ được mọi người yêu thích.</a:t>
            </a:r>
            <a:br>
              <a:rPr lang="vi-VN" sz="2400" b="1" dirty="0">
                <a:solidFill>
                  <a:srgbClr val="7030A0"/>
                </a:solidFill>
              </a:rPr>
            </a:br>
            <a:br>
              <a:rPr lang="vi-VN" dirty="0">
                <a:solidFill>
                  <a:srgbClr val="7030A0"/>
                </a:solidFill>
              </a:rPr>
            </a:br>
            <a:endParaRPr lang="en-VN" dirty="0">
              <a:solidFill>
                <a:srgbClr val="7030A0"/>
              </a:solidFill>
            </a:endParaRPr>
          </a:p>
        </p:txBody>
      </p:sp>
      <p:sp>
        <p:nvSpPr>
          <p:cNvPr id="17" name="TextBox 16">
            <a:extLst>
              <a:ext uri="{FF2B5EF4-FFF2-40B4-BE49-F238E27FC236}">
                <a16:creationId xmlns:a16="http://schemas.microsoft.com/office/drawing/2014/main" id="{BADB8AC4-A224-B54A-A15D-37B7ECDC142E}"/>
              </a:ext>
            </a:extLst>
          </p:cNvPr>
          <p:cNvSpPr txBox="1"/>
          <p:nvPr/>
        </p:nvSpPr>
        <p:spPr>
          <a:xfrm>
            <a:off x="9181579" y="334800"/>
            <a:ext cx="2677886" cy="646331"/>
          </a:xfrm>
          <a:prstGeom prst="rect">
            <a:avLst/>
          </a:prstGeom>
          <a:noFill/>
        </p:spPr>
        <p:txBody>
          <a:bodyPr wrap="square" rtlCol="0">
            <a:spAutoFit/>
          </a:bodyPr>
          <a:lstStyle/>
          <a:p>
            <a:r>
              <a:rPr lang="en-VN" sz="3600" dirty="0">
                <a:solidFill>
                  <a:srgbClr val="7030A0"/>
                </a:solidFill>
                <a:latin typeface="UVN Mang Cau Nang" panose="03060902050402020B05" pitchFamily="66" charset="0"/>
              </a:rPr>
              <a:t>Bài mẫu 2:</a:t>
            </a:r>
          </a:p>
        </p:txBody>
      </p:sp>
      <p:pic>
        <p:nvPicPr>
          <p:cNvPr id="18" name="图片 2">
            <a:extLst>
              <a:ext uri="{FF2B5EF4-FFF2-40B4-BE49-F238E27FC236}">
                <a16:creationId xmlns:a16="http://schemas.microsoft.com/office/drawing/2014/main" id="{1228BF37-7E3A-AF42-A2A3-F33339676CF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19837"/>
          <a:stretch/>
        </p:blipFill>
        <p:spPr>
          <a:xfrm>
            <a:off x="8981156" y="2671251"/>
            <a:ext cx="3414531" cy="4041548"/>
          </a:xfrm>
          <a:prstGeom prst="rect">
            <a:avLst/>
          </a:prstGeom>
        </p:spPr>
      </p:pic>
    </p:spTree>
    <p:extLst>
      <p:ext uri="{BB962C8B-B14F-4D97-AF65-F5344CB8AC3E}">
        <p14:creationId xmlns:p14="http://schemas.microsoft.com/office/powerpoint/2010/main" val="35879152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3"/>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strVal val="#ppt_w+.3"/>
                                          </p:val>
                                        </p:tav>
                                        <p:tav tm="100000">
                                          <p:val>
                                            <p:strVal val="#ppt_w"/>
                                          </p:val>
                                        </p:tav>
                                      </p:tavLst>
                                    </p:anim>
                                    <p:anim calcmode="lin" valueType="num">
                                      <p:cBhvr>
                                        <p:cTn id="13" dur="1000" fill="hold"/>
                                        <p:tgtEl>
                                          <p:spTgt spid="12"/>
                                        </p:tgtEl>
                                        <p:attrNameLst>
                                          <p:attrName>ppt_h</p:attrName>
                                        </p:attrNameLst>
                                      </p:cBhvr>
                                      <p:tavLst>
                                        <p:tav tm="0">
                                          <p:val>
                                            <p:strVal val="#ppt_h"/>
                                          </p:val>
                                        </p:tav>
                                        <p:tav tm="100000">
                                          <p:val>
                                            <p:strVal val="#ppt_h"/>
                                          </p:val>
                                        </p:tav>
                                      </p:tavLst>
                                    </p:anim>
                                    <p:animEffect transition="in" filter="fade">
                                      <p:cBhvr>
                                        <p:cTn id="14" dur="1000"/>
                                        <p:tgtEl>
                                          <p:spTgt spid="12"/>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1000" fill="hold"/>
                                        <p:tgtEl>
                                          <p:spTgt spid="16"/>
                                        </p:tgtEl>
                                        <p:attrNameLst>
                                          <p:attrName>ppt_w</p:attrName>
                                        </p:attrNameLst>
                                      </p:cBhvr>
                                      <p:tavLst>
                                        <p:tav tm="0">
                                          <p:val>
                                            <p:strVal val="#ppt_w+.3"/>
                                          </p:val>
                                        </p:tav>
                                        <p:tav tm="100000">
                                          <p:val>
                                            <p:strVal val="#ppt_w"/>
                                          </p:val>
                                        </p:tav>
                                      </p:tavLst>
                                    </p:anim>
                                    <p:anim calcmode="lin" valueType="num">
                                      <p:cBhvr>
                                        <p:cTn id="18" dur="1000" fill="hold"/>
                                        <p:tgtEl>
                                          <p:spTgt spid="16"/>
                                        </p:tgtEl>
                                        <p:attrNameLst>
                                          <p:attrName>ppt_h</p:attrName>
                                        </p:attrNameLst>
                                      </p:cBhvr>
                                      <p:tavLst>
                                        <p:tav tm="0">
                                          <p:val>
                                            <p:strVal val="#ppt_h"/>
                                          </p:val>
                                        </p:tav>
                                        <p:tav tm="100000">
                                          <p:val>
                                            <p:strVal val="#ppt_h"/>
                                          </p:val>
                                        </p:tav>
                                      </p:tavLst>
                                    </p:anim>
                                    <p:animEffect transition="in" filter="fade">
                                      <p:cBhvr>
                                        <p:cTn id="19" dur="1000"/>
                                        <p:tgtEl>
                                          <p:spTgt spid="16"/>
                                        </p:tgtEl>
                                      </p:cBhvr>
                                    </p:animEffect>
                                  </p:childTnLst>
                                </p:cTn>
                              </p:par>
                              <p:par>
                                <p:cTn id="20" presetID="50" presetClass="entr" presetSubtype="0" decel="10000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1000" fill="hold"/>
                                        <p:tgtEl>
                                          <p:spTgt spid="23"/>
                                        </p:tgtEl>
                                        <p:attrNameLst>
                                          <p:attrName>ppt_w</p:attrName>
                                        </p:attrNameLst>
                                      </p:cBhvr>
                                      <p:tavLst>
                                        <p:tav tm="0">
                                          <p:val>
                                            <p:strVal val="#ppt_w+.3"/>
                                          </p:val>
                                        </p:tav>
                                        <p:tav tm="100000">
                                          <p:val>
                                            <p:strVal val="#ppt_w"/>
                                          </p:val>
                                        </p:tav>
                                      </p:tavLst>
                                    </p:anim>
                                    <p:anim calcmode="lin" valueType="num">
                                      <p:cBhvr>
                                        <p:cTn id="23" dur="1000" fill="hold"/>
                                        <p:tgtEl>
                                          <p:spTgt spid="23"/>
                                        </p:tgtEl>
                                        <p:attrNameLst>
                                          <p:attrName>ppt_h</p:attrName>
                                        </p:attrNameLst>
                                      </p:cBhvr>
                                      <p:tavLst>
                                        <p:tav tm="0">
                                          <p:val>
                                            <p:strVal val="#ppt_h"/>
                                          </p:val>
                                        </p:tav>
                                        <p:tav tm="100000">
                                          <p:val>
                                            <p:strVal val="#ppt_h"/>
                                          </p:val>
                                        </p:tav>
                                      </p:tavLst>
                                    </p:anim>
                                    <p:animEffect transition="in" filter="fade">
                                      <p:cBhvr>
                                        <p:cTn id="24" dur="1000"/>
                                        <p:tgtEl>
                                          <p:spTgt spid="23"/>
                                        </p:tgtEl>
                                      </p:cBhvr>
                                    </p:animEffect>
                                  </p:childTnLst>
                                </p:cTn>
                              </p:par>
                              <p:par>
                                <p:cTn id="25" presetID="50" presetClass="entr" presetSubtype="0" decel="10000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1000" fill="hold"/>
                                        <p:tgtEl>
                                          <p:spTgt spid="24"/>
                                        </p:tgtEl>
                                        <p:attrNameLst>
                                          <p:attrName>ppt_w</p:attrName>
                                        </p:attrNameLst>
                                      </p:cBhvr>
                                      <p:tavLst>
                                        <p:tav tm="0">
                                          <p:val>
                                            <p:strVal val="#ppt_w+.3"/>
                                          </p:val>
                                        </p:tav>
                                        <p:tav tm="100000">
                                          <p:val>
                                            <p:strVal val="#ppt_w"/>
                                          </p:val>
                                        </p:tav>
                                      </p:tavLst>
                                    </p:anim>
                                    <p:anim calcmode="lin" valueType="num">
                                      <p:cBhvr>
                                        <p:cTn id="28" dur="1000" fill="hold"/>
                                        <p:tgtEl>
                                          <p:spTgt spid="24"/>
                                        </p:tgtEl>
                                        <p:attrNameLst>
                                          <p:attrName>ppt_h</p:attrName>
                                        </p:attrNameLst>
                                      </p:cBhvr>
                                      <p:tavLst>
                                        <p:tav tm="0">
                                          <p:val>
                                            <p:strVal val="#ppt_h"/>
                                          </p:val>
                                        </p:tav>
                                        <p:tav tm="100000">
                                          <p:val>
                                            <p:strVal val="#ppt_h"/>
                                          </p:val>
                                        </p:tav>
                                      </p:tavLst>
                                    </p:anim>
                                    <p:animEffect transition="in" filter="fade">
                                      <p:cBhvr>
                                        <p:cTn id="29" dur="1000"/>
                                        <p:tgtEl>
                                          <p:spTgt spid="24"/>
                                        </p:tgtEl>
                                      </p:cBhvr>
                                    </p:animEffect>
                                  </p:childTnLst>
                                </p:cTn>
                              </p:par>
                              <p:par>
                                <p:cTn id="30" presetID="50" presetClass="entr" presetSubtype="0" decel="100000"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1000" fill="hold"/>
                                        <p:tgtEl>
                                          <p:spTgt spid="25"/>
                                        </p:tgtEl>
                                        <p:attrNameLst>
                                          <p:attrName>ppt_w</p:attrName>
                                        </p:attrNameLst>
                                      </p:cBhvr>
                                      <p:tavLst>
                                        <p:tav tm="0">
                                          <p:val>
                                            <p:strVal val="#ppt_w+.3"/>
                                          </p:val>
                                        </p:tav>
                                        <p:tav tm="100000">
                                          <p:val>
                                            <p:strVal val="#ppt_w"/>
                                          </p:val>
                                        </p:tav>
                                      </p:tavLst>
                                    </p:anim>
                                    <p:anim calcmode="lin" valueType="num">
                                      <p:cBhvr>
                                        <p:cTn id="33" dur="1000" fill="hold"/>
                                        <p:tgtEl>
                                          <p:spTgt spid="25"/>
                                        </p:tgtEl>
                                        <p:attrNameLst>
                                          <p:attrName>ppt_h</p:attrName>
                                        </p:attrNameLst>
                                      </p:cBhvr>
                                      <p:tavLst>
                                        <p:tav tm="0">
                                          <p:val>
                                            <p:strVal val="#ppt_h"/>
                                          </p:val>
                                        </p:tav>
                                        <p:tav tm="100000">
                                          <p:val>
                                            <p:strVal val="#ppt_h"/>
                                          </p:val>
                                        </p:tav>
                                      </p:tavLst>
                                    </p:anim>
                                    <p:animEffect transition="in" filter="fade">
                                      <p:cBhvr>
                                        <p:cTn id="34" dur="1000"/>
                                        <p:tgtEl>
                                          <p:spTgt spid="25"/>
                                        </p:tgtEl>
                                      </p:cBhvr>
                                    </p:animEffect>
                                  </p:childTnLst>
                                </p:cTn>
                              </p:par>
                              <p:par>
                                <p:cTn id="35" presetID="50" presetClass="entr" presetSubtype="0" decel="10000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1000" fill="hold"/>
                                        <p:tgtEl>
                                          <p:spTgt spid="13"/>
                                        </p:tgtEl>
                                        <p:attrNameLst>
                                          <p:attrName>ppt_w</p:attrName>
                                        </p:attrNameLst>
                                      </p:cBhvr>
                                      <p:tavLst>
                                        <p:tav tm="0">
                                          <p:val>
                                            <p:strVal val="#ppt_w+.3"/>
                                          </p:val>
                                        </p:tav>
                                        <p:tav tm="100000">
                                          <p:val>
                                            <p:strVal val="#ppt_w"/>
                                          </p:val>
                                        </p:tav>
                                      </p:tavLst>
                                    </p:anim>
                                    <p:anim calcmode="lin" valueType="num">
                                      <p:cBhvr>
                                        <p:cTn id="38" dur="1000" fill="hold"/>
                                        <p:tgtEl>
                                          <p:spTgt spid="13"/>
                                        </p:tgtEl>
                                        <p:attrNameLst>
                                          <p:attrName>ppt_h</p:attrName>
                                        </p:attrNameLst>
                                      </p:cBhvr>
                                      <p:tavLst>
                                        <p:tav tm="0">
                                          <p:val>
                                            <p:strVal val="#ppt_h"/>
                                          </p:val>
                                        </p:tav>
                                        <p:tav tm="100000">
                                          <p:val>
                                            <p:strVal val="#ppt_h"/>
                                          </p:val>
                                        </p:tav>
                                      </p:tavLst>
                                    </p:anim>
                                    <p:animEffect transition="in" filter="fade">
                                      <p:cBhvr>
                                        <p:cTn id="39" dur="1000"/>
                                        <p:tgtEl>
                                          <p:spTgt spid="13"/>
                                        </p:tgtEl>
                                      </p:cBhvr>
                                    </p:animEffect>
                                  </p:childTnLst>
                                </p:cTn>
                              </p:par>
                              <p:par>
                                <p:cTn id="40" presetID="50" presetClass="entr" presetSubtype="0" decel="10000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1000" fill="hold"/>
                                        <p:tgtEl>
                                          <p:spTgt spid="14"/>
                                        </p:tgtEl>
                                        <p:attrNameLst>
                                          <p:attrName>ppt_w</p:attrName>
                                        </p:attrNameLst>
                                      </p:cBhvr>
                                      <p:tavLst>
                                        <p:tav tm="0">
                                          <p:val>
                                            <p:strVal val="#ppt_w+.3"/>
                                          </p:val>
                                        </p:tav>
                                        <p:tav tm="100000">
                                          <p:val>
                                            <p:strVal val="#ppt_w"/>
                                          </p:val>
                                        </p:tav>
                                      </p:tavLst>
                                    </p:anim>
                                    <p:anim calcmode="lin" valueType="num">
                                      <p:cBhvr>
                                        <p:cTn id="43" dur="1000" fill="hold"/>
                                        <p:tgtEl>
                                          <p:spTgt spid="14"/>
                                        </p:tgtEl>
                                        <p:attrNameLst>
                                          <p:attrName>ppt_h</p:attrName>
                                        </p:attrNameLst>
                                      </p:cBhvr>
                                      <p:tavLst>
                                        <p:tav tm="0">
                                          <p:val>
                                            <p:strVal val="#ppt_h"/>
                                          </p:val>
                                        </p:tav>
                                        <p:tav tm="100000">
                                          <p:val>
                                            <p:strVal val="#ppt_h"/>
                                          </p:val>
                                        </p:tav>
                                      </p:tavLst>
                                    </p:anim>
                                    <p:animEffect transition="in" filter="fade">
                                      <p:cBhvr>
                                        <p:cTn id="44" dur="1000"/>
                                        <p:tgtEl>
                                          <p:spTgt spid="14"/>
                                        </p:tgtEl>
                                      </p:cBhvr>
                                    </p:animEffect>
                                  </p:childTnLst>
                                </p:cTn>
                              </p:par>
                              <p:par>
                                <p:cTn id="45" presetID="50" presetClass="entr" presetSubtype="0" decel="10000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p:cTn id="47" dur="1000" fill="hold"/>
                                        <p:tgtEl>
                                          <p:spTgt spid="15"/>
                                        </p:tgtEl>
                                        <p:attrNameLst>
                                          <p:attrName>ppt_w</p:attrName>
                                        </p:attrNameLst>
                                      </p:cBhvr>
                                      <p:tavLst>
                                        <p:tav tm="0">
                                          <p:val>
                                            <p:strVal val="#ppt_w+.3"/>
                                          </p:val>
                                        </p:tav>
                                        <p:tav tm="100000">
                                          <p:val>
                                            <p:strVal val="#ppt_w"/>
                                          </p:val>
                                        </p:tav>
                                      </p:tavLst>
                                    </p:anim>
                                    <p:anim calcmode="lin" valueType="num">
                                      <p:cBhvr>
                                        <p:cTn id="48" dur="1000" fill="hold"/>
                                        <p:tgtEl>
                                          <p:spTgt spid="15"/>
                                        </p:tgtEl>
                                        <p:attrNameLst>
                                          <p:attrName>ppt_h</p:attrName>
                                        </p:attrNameLst>
                                      </p:cBhvr>
                                      <p:tavLst>
                                        <p:tav tm="0">
                                          <p:val>
                                            <p:strVal val="#ppt_h"/>
                                          </p:val>
                                        </p:tav>
                                        <p:tav tm="100000">
                                          <p:val>
                                            <p:strVal val="#ppt_h"/>
                                          </p:val>
                                        </p:tav>
                                      </p:tavLst>
                                    </p:anim>
                                    <p:animEffect transition="in" filter="fade">
                                      <p:cBhvr>
                                        <p:cTn id="49" dur="1000"/>
                                        <p:tgtEl>
                                          <p:spTgt spid="15"/>
                                        </p:tgtEl>
                                      </p:cBhvr>
                                    </p:animEffect>
                                  </p:childTnLst>
                                </p:cTn>
                              </p:par>
                              <p:par>
                                <p:cTn id="50" presetID="50" presetClass="entr" presetSubtype="0" decel="100000" fill="hold" grpId="0" nodeType="withEffect">
                                  <p:stCondLst>
                                    <p:cond delay="0"/>
                                  </p:stCondLst>
                                  <p:childTnLst>
                                    <p:set>
                                      <p:cBhvr>
                                        <p:cTn id="51" dur="1" fill="hold">
                                          <p:stCondLst>
                                            <p:cond delay="0"/>
                                          </p:stCondLst>
                                        </p:cTn>
                                        <p:tgtEl>
                                          <p:spTgt spid="26"/>
                                        </p:tgtEl>
                                        <p:attrNameLst>
                                          <p:attrName>style.visibility</p:attrName>
                                        </p:attrNameLst>
                                      </p:cBhvr>
                                      <p:to>
                                        <p:strVal val="visible"/>
                                      </p:to>
                                    </p:set>
                                    <p:anim calcmode="lin" valueType="num">
                                      <p:cBhvr>
                                        <p:cTn id="52" dur="1000" fill="hold"/>
                                        <p:tgtEl>
                                          <p:spTgt spid="26"/>
                                        </p:tgtEl>
                                        <p:attrNameLst>
                                          <p:attrName>ppt_w</p:attrName>
                                        </p:attrNameLst>
                                      </p:cBhvr>
                                      <p:tavLst>
                                        <p:tav tm="0">
                                          <p:val>
                                            <p:strVal val="#ppt_w+.3"/>
                                          </p:val>
                                        </p:tav>
                                        <p:tav tm="100000">
                                          <p:val>
                                            <p:strVal val="#ppt_w"/>
                                          </p:val>
                                        </p:tav>
                                      </p:tavLst>
                                    </p:anim>
                                    <p:anim calcmode="lin" valueType="num">
                                      <p:cBhvr>
                                        <p:cTn id="53" dur="1000" fill="hold"/>
                                        <p:tgtEl>
                                          <p:spTgt spid="26"/>
                                        </p:tgtEl>
                                        <p:attrNameLst>
                                          <p:attrName>ppt_h</p:attrName>
                                        </p:attrNameLst>
                                      </p:cBhvr>
                                      <p:tavLst>
                                        <p:tav tm="0">
                                          <p:val>
                                            <p:strVal val="#ppt_h"/>
                                          </p:val>
                                        </p:tav>
                                        <p:tav tm="100000">
                                          <p:val>
                                            <p:strVal val="#ppt_h"/>
                                          </p:val>
                                        </p:tav>
                                      </p:tavLst>
                                    </p:anim>
                                    <p:animEffect transition="in" filter="fade">
                                      <p:cBhvr>
                                        <p:cTn id="54" dur="1000"/>
                                        <p:tgtEl>
                                          <p:spTgt spid="26"/>
                                        </p:tgtEl>
                                      </p:cBhvr>
                                    </p:animEffect>
                                  </p:childTnLst>
                                </p:cTn>
                              </p:par>
                              <p:par>
                                <p:cTn id="55" presetID="50" presetClass="entr" presetSubtype="0" decel="100000"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anim calcmode="lin" valueType="num">
                                      <p:cBhvr>
                                        <p:cTn id="57" dur="1000" fill="hold"/>
                                        <p:tgtEl>
                                          <p:spTgt spid="27"/>
                                        </p:tgtEl>
                                        <p:attrNameLst>
                                          <p:attrName>ppt_w</p:attrName>
                                        </p:attrNameLst>
                                      </p:cBhvr>
                                      <p:tavLst>
                                        <p:tav tm="0">
                                          <p:val>
                                            <p:strVal val="#ppt_w+.3"/>
                                          </p:val>
                                        </p:tav>
                                        <p:tav tm="100000">
                                          <p:val>
                                            <p:strVal val="#ppt_w"/>
                                          </p:val>
                                        </p:tav>
                                      </p:tavLst>
                                    </p:anim>
                                    <p:anim calcmode="lin" valueType="num">
                                      <p:cBhvr>
                                        <p:cTn id="58" dur="1000" fill="hold"/>
                                        <p:tgtEl>
                                          <p:spTgt spid="27"/>
                                        </p:tgtEl>
                                        <p:attrNameLst>
                                          <p:attrName>ppt_h</p:attrName>
                                        </p:attrNameLst>
                                      </p:cBhvr>
                                      <p:tavLst>
                                        <p:tav tm="0">
                                          <p:val>
                                            <p:strVal val="#ppt_h"/>
                                          </p:val>
                                        </p:tav>
                                        <p:tav tm="100000">
                                          <p:val>
                                            <p:strVal val="#ppt_h"/>
                                          </p:val>
                                        </p:tav>
                                      </p:tavLst>
                                    </p:anim>
                                    <p:animEffect transition="in" filter="fade">
                                      <p:cBhvr>
                                        <p:cTn id="59" dur="1000"/>
                                        <p:tgtEl>
                                          <p:spTgt spid="27"/>
                                        </p:tgtEl>
                                      </p:cBhvr>
                                    </p:animEffect>
                                  </p:childTnLst>
                                </p:cTn>
                              </p:par>
                              <p:par>
                                <p:cTn id="60" presetID="50" presetClass="entr" presetSubtype="0" decel="100000" fill="hold" grpId="0" nodeType="withEffect">
                                  <p:stCondLst>
                                    <p:cond delay="0"/>
                                  </p:stCondLst>
                                  <p:childTnLst>
                                    <p:set>
                                      <p:cBhvr>
                                        <p:cTn id="61" dur="1" fill="hold">
                                          <p:stCondLst>
                                            <p:cond delay="0"/>
                                          </p:stCondLst>
                                        </p:cTn>
                                        <p:tgtEl>
                                          <p:spTgt spid="28"/>
                                        </p:tgtEl>
                                        <p:attrNameLst>
                                          <p:attrName>style.visibility</p:attrName>
                                        </p:attrNameLst>
                                      </p:cBhvr>
                                      <p:to>
                                        <p:strVal val="visible"/>
                                      </p:to>
                                    </p:set>
                                    <p:anim calcmode="lin" valueType="num">
                                      <p:cBhvr>
                                        <p:cTn id="62" dur="1000" fill="hold"/>
                                        <p:tgtEl>
                                          <p:spTgt spid="28"/>
                                        </p:tgtEl>
                                        <p:attrNameLst>
                                          <p:attrName>ppt_w</p:attrName>
                                        </p:attrNameLst>
                                      </p:cBhvr>
                                      <p:tavLst>
                                        <p:tav tm="0">
                                          <p:val>
                                            <p:strVal val="#ppt_w+.3"/>
                                          </p:val>
                                        </p:tav>
                                        <p:tav tm="100000">
                                          <p:val>
                                            <p:strVal val="#ppt_w"/>
                                          </p:val>
                                        </p:tav>
                                      </p:tavLst>
                                    </p:anim>
                                    <p:anim calcmode="lin" valueType="num">
                                      <p:cBhvr>
                                        <p:cTn id="63" dur="1000" fill="hold"/>
                                        <p:tgtEl>
                                          <p:spTgt spid="28"/>
                                        </p:tgtEl>
                                        <p:attrNameLst>
                                          <p:attrName>ppt_h</p:attrName>
                                        </p:attrNameLst>
                                      </p:cBhvr>
                                      <p:tavLst>
                                        <p:tav tm="0">
                                          <p:val>
                                            <p:strVal val="#ppt_h"/>
                                          </p:val>
                                        </p:tav>
                                        <p:tav tm="100000">
                                          <p:val>
                                            <p:strVal val="#ppt_h"/>
                                          </p:val>
                                        </p:tav>
                                      </p:tavLst>
                                    </p:anim>
                                    <p:animEffect transition="in" filter="fade">
                                      <p:cBhvr>
                                        <p:cTn id="64" dur="1000"/>
                                        <p:tgtEl>
                                          <p:spTgt spid="28"/>
                                        </p:tgtEl>
                                      </p:cBhvr>
                                    </p:animEffect>
                                  </p:childTnLst>
                                </p:cTn>
                              </p:par>
                            </p:childTnLst>
                          </p:cTn>
                        </p:par>
                      </p:childTnLst>
                    </p:cTn>
                  </p:par>
                  <p:par>
                    <p:cTn id="65" fill="hold">
                      <p:stCondLst>
                        <p:cond delay="indefinite"/>
                      </p:stCondLst>
                      <p:childTnLst>
                        <p:par>
                          <p:cTn id="66" fill="hold">
                            <p:stCondLst>
                              <p:cond delay="0"/>
                            </p:stCondLst>
                            <p:childTnLst>
                              <p:par>
                                <p:cTn id="67" presetID="41" presetClass="entr" presetSubtype="0" fill="hold" grpId="0" nodeType="clickEffect">
                                  <p:stCondLst>
                                    <p:cond delay="0"/>
                                  </p:stCondLst>
                                  <p:iterate type="lt">
                                    <p:tmPct val="10000"/>
                                  </p:iterate>
                                  <p:childTnLst>
                                    <p:set>
                                      <p:cBhvr>
                                        <p:cTn id="68" dur="1" fill="hold">
                                          <p:stCondLst>
                                            <p:cond delay="0"/>
                                          </p:stCondLst>
                                        </p:cTn>
                                        <p:tgtEl>
                                          <p:spTgt spid="4"/>
                                        </p:tgtEl>
                                        <p:attrNameLst>
                                          <p:attrName>style.visibility</p:attrName>
                                        </p:attrNameLst>
                                      </p:cBhvr>
                                      <p:to>
                                        <p:strVal val="visible"/>
                                      </p:to>
                                    </p:set>
                                    <p:anim calcmode="lin" valueType="num">
                                      <p:cBhvr>
                                        <p:cTn id="69"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70" dur="500" fill="hold"/>
                                        <p:tgtEl>
                                          <p:spTgt spid="4"/>
                                        </p:tgtEl>
                                        <p:attrNameLst>
                                          <p:attrName>ppt_y</p:attrName>
                                        </p:attrNameLst>
                                      </p:cBhvr>
                                      <p:tavLst>
                                        <p:tav tm="0">
                                          <p:val>
                                            <p:strVal val="#ppt_y"/>
                                          </p:val>
                                        </p:tav>
                                        <p:tav tm="100000">
                                          <p:val>
                                            <p:strVal val="#ppt_y"/>
                                          </p:val>
                                        </p:tav>
                                      </p:tavLst>
                                    </p:anim>
                                    <p:anim calcmode="lin" valueType="num">
                                      <p:cBhvr>
                                        <p:cTn id="71"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72"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73"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23" grpId="0" animBg="1"/>
      <p:bldP spid="24" grpId="0" animBg="1"/>
      <p:bldP spid="25" grpId="0" animBg="1"/>
      <p:bldP spid="26" grpId="0" animBg="1"/>
      <p:bldP spid="27" grpId="0" animBg="1"/>
      <p:bldP spid="28"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l="14737" t="4758" r="34559" b="11319"/>
          <a:stretch/>
        </p:blipFill>
        <p:spPr>
          <a:xfrm>
            <a:off x="0" y="-2752"/>
            <a:ext cx="12192001"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l="18756" t="16043" b="4451"/>
          <a:stretch/>
        </p:blipFill>
        <p:spPr>
          <a:xfrm>
            <a:off x="127320" y="1570358"/>
            <a:ext cx="5914665" cy="5299217"/>
          </a:xfrm>
          <a:prstGeom prst="rect">
            <a:avLst/>
          </a:prstGeom>
        </p:spPr>
      </p:pic>
      <p:sp>
        <p:nvSpPr>
          <p:cNvPr id="8" name="心形 7"/>
          <p:cNvSpPr/>
          <p:nvPr/>
        </p:nvSpPr>
        <p:spPr>
          <a:xfrm rot="2375184">
            <a:off x="3678277" y="726279"/>
            <a:ext cx="1762267" cy="1688158"/>
          </a:xfrm>
          <a:prstGeom prst="heart">
            <a:avLst/>
          </a:prstGeom>
          <a:solidFill>
            <a:srgbClr val="FF92A9"/>
          </a:solidFill>
          <a:ln w="508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文本框 8"/>
          <p:cNvSpPr txBox="1"/>
          <p:nvPr/>
        </p:nvSpPr>
        <p:spPr>
          <a:xfrm>
            <a:off x="4277791" y="1062526"/>
            <a:ext cx="563237" cy="1015663"/>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chemeClr val="bg1"/>
                </a:solidFill>
                <a:effectLst/>
                <a:uLnTx/>
                <a:uFillTx/>
                <a:latin typeface="UVN Mang Cau Nang" panose="03060902050402020B05" pitchFamily="66" charset="0"/>
                <a:ea typeface="字魂59号-创粗黑" panose="00000500000000000000" pitchFamily="2" charset="-122"/>
              </a:rPr>
              <a:t>3</a:t>
            </a:r>
            <a:endParaRPr kumimoji="0" lang="zh-CN" altLang="en-US" sz="2400" b="1" i="0" u="none" strike="noStrike" kern="1200" cap="none" spc="0" normalizeH="0" baseline="0" noProof="0" dirty="0">
              <a:ln>
                <a:noFill/>
              </a:ln>
              <a:solidFill>
                <a:schemeClr val="bg1"/>
              </a:solidFill>
              <a:effectLst/>
              <a:uLnTx/>
              <a:uFillTx/>
              <a:latin typeface="UVN Mang Cau Nang" panose="03060902050402020B05" pitchFamily="66" charset="0"/>
              <a:ea typeface="字魂59号-创粗黑" panose="00000500000000000000" pitchFamily="2" charset="-122"/>
            </a:endParaRPr>
          </a:p>
        </p:txBody>
      </p:sp>
      <p:pic>
        <p:nvPicPr>
          <p:cNvPr id="4" name="Picture 3">
            <a:extLst>
              <a:ext uri="{FF2B5EF4-FFF2-40B4-BE49-F238E27FC236}">
                <a16:creationId xmlns:a16="http://schemas.microsoft.com/office/drawing/2014/main" id="{5768AF63-49B0-FF4F-A3D2-78B4FF00C20B}"/>
              </a:ext>
            </a:extLst>
          </p:cNvPr>
          <p:cNvPicPr>
            <a:picLocks noChangeAspect="1"/>
          </p:cNvPicPr>
          <p:nvPr/>
        </p:nvPicPr>
        <p:blipFill>
          <a:blip r:embed="rId5"/>
          <a:stretch>
            <a:fillRect/>
          </a:stretch>
        </p:blipFill>
        <p:spPr>
          <a:xfrm>
            <a:off x="5066980" y="0"/>
            <a:ext cx="6997700" cy="6553200"/>
          </a:xfrm>
          <a:prstGeom prst="rect">
            <a:avLst/>
          </a:prstGeom>
        </p:spPr>
      </p:pic>
    </p:spTree>
    <p:extLst>
      <p:ext uri="{BB962C8B-B14F-4D97-AF65-F5344CB8AC3E}">
        <p14:creationId xmlns:p14="http://schemas.microsoft.com/office/powerpoint/2010/main" val="37403796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52"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Scale>
                                      <p:cBhvr>
                                        <p:cTn id="15"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4"/>
                                        </p:tgtEl>
                                        <p:attrNameLst>
                                          <p:attrName>ppt_x</p:attrName>
                                          <p:attrName>ppt_y</p:attrName>
                                        </p:attrNameLst>
                                      </p:cBhvr>
                                    </p:animMotion>
                                    <p:animEffect transition="in" filter="fade">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l="14737" t="4758" r="34559" b="11319"/>
          <a:stretch/>
        </p:blipFill>
        <p:spPr>
          <a:xfrm>
            <a:off x="0" y="7886"/>
            <a:ext cx="12192001" cy="6858000"/>
          </a:xfrm>
          <a:prstGeom prst="rect">
            <a:avLst/>
          </a:prstGeom>
        </p:spPr>
      </p:pic>
      <p:sp>
        <p:nvSpPr>
          <p:cNvPr id="11" name="Freeform 34"/>
          <p:cNvSpPr>
            <a:spLocks noEditPoints="1"/>
          </p:cNvSpPr>
          <p:nvPr/>
        </p:nvSpPr>
        <p:spPr bwMode="auto">
          <a:xfrm>
            <a:off x="914537" y="1919136"/>
            <a:ext cx="514226" cy="441710"/>
          </a:xfrm>
          <a:custGeom>
            <a:avLst/>
            <a:gdLst>
              <a:gd name="T0" fmla="*/ 35 w 144"/>
              <a:gd name="T1" fmla="*/ 17 h 132"/>
              <a:gd name="T2" fmla="*/ 109 w 144"/>
              <a:gd name="T3" fmla="*/ 17 h 132"/>
              <a:gd name="T4" fmla="*/ 117 w 144"/>
              <a:gd name="T5" fmla="*/ 9 h 132"/>
              <a:gd name="T6" fmla="*/ 109 w 144"/>
              <a:gd name="T7" fmla="*/ 0 h 132"/>
              <a:gd name="T8" fmla="*/ 35 w 144"/>
              <a:gd name="T9" fmla="*/ 0 h 132"/>
              <a:gd name="T10" fmla="*/ 27 w 144"/>
              <a:gd name="T11" fmla="*/ 9 h 132"/>
              <a:gd name="T12" fmla="*/ 35 w 144"/>
              <a:gd name="T13" fmla="*/ 17 h 132"/>
              <a:gd name="T14" fmla="*/ 109 w 144"/>
              <a:gd name="T15" fmla="*/ 25 h 132"/>
              <a:gd name="T16" fmla="*/ 109 w 144"/>
              <a:gd name="T17" fmla="*/ 25 h 132"/>
              <a:gd name="T18" fmla="*/ 35 w 144"/>
              <a:gd name="T19" fmla="*/ 25 h 132"/>
              <a:gd name="T20" fmla="*/ 35 w 144"/>
              <a:gd name="T21" fmla="*/ 25 h 132"/>
              <a:gd name="T22" fmla="*/ 16 w 144"/>
              <a:gd name="T23" fmla="*/ 67 h 132"/>
              <a:gd name="T24" fmla="*/ 52 w 144"/>
              <a:gd name="T25" fmla="*/ 93 h 132"/>
              <a:gd name="T26" fmla="*/ 64 w 144"/>
              <a:gd name="T27" fmla="*/ 107 h 132"/>
              <a:gd name="T28" fmla="*/ 64 w 144"/>
              <a:gd name="T29" fmla="*/ 116 h 132"/>
              <a:gd name="T30" fmla="*/ 66 w 144"/>
              <a:gd name="T31" fmla="*/ 117 h 132"/>
              <a:gd name="T32" fmla="*/ 64 w 144"/>
              <a:gd name="T33" fmla="*/ 120 h 132"/>
              <a:gd name="T34" fmla="*/ 47 w 144"/>
              <a:gd name="T35" fmla="*/ 120 h 132"/>
              <a:gd name="T36" fmla="*/ 39 w 144"/>
              <a:gd name="T37" fmla="*/ 128 h 132"/>
              <a:gd name="T38" fmla="*/ 39 w 144"/>
              <a:gd name="T39" fmla="*/ 132 h 132"/>
              <a:gd name="T40" fmla="*/ 105 w 144"/>
              <a:gd name="T41" fmla="*/ 132 h 132"/>
              <a:gd name="T42" fmla="*/ 105 w 144"/>
              <a:gd name="T43" fmla="*/ 128 h 132"/>
              <a:gd name="T44" fmla="*/ 97 w 144"/>
              <a:gd name="T45" fmla="*/ 120 h 132"/>
              <a:gd name="T46" fmla="*/ 80 w 144"/>
              <a:gd name="T47" fmla="*/ 120 h 132"/>
              <a:gd name="T48" fmla="*/ 78 w 144"/>
              <a:gd name="T49" fmla="*/ 117 h 132"/>
              <a:gd name="T50" fmla="*/ 80 w 144"/>
              <a:gd name="T51" fmla="*/ 116 h 132"/>
              <a:gd name="T52" fmla="*/ 80 w 144"/>
              <a:gd name="T53" fmla="*/ 107 h 132"/>
              <a:gd name="T54" fmla="*/ 92 w 144"/>
              <a:gd name="T55" fmla="*/ 93 h 132"/>
              <a:gd name="T56" fmla="*/ 127 w 144"/>
              <a:gd name="T57" fmla="*/ 67 h 132"/>
              <a:gd name="T58" fmla="*/ 109 w 144"/>
              <a:gd name="T59" fmla="*/ 25 h 132"/>
              <a:gd name="T60" fmla="*/ 24 w 144"/>
              <a:gd name="T61" fmla="*/ 63 h 132"/>
              <a:gd name="T62" fmla="*/ 37 w 144"/>
              <a:gd name="T63" fmla="*/ 37 h 132"/>
              <a:gd name="T64" fmla="*/ 48 w 144"/>
              <a:gd name="T65" fmla="*/ 84 h 132"/>
              <a:gd name="T66" fmla="*/ 24 w 144"/>
              <a:gd name="T67" fmla="*/ 63 h 132"/>
              <a:gd name="T68" fmla="*/ 47 w 144"/>
              <a:gd name="T69" fmla="*/ 37 h 132"/>
              <a:gd name="T70" fmla="*/ 60 w 144"/>
              <a:gd name="T71" fmla="*/ 37 h 132"/>
              <a:gd name="T72" fmla="*/ 64 w 144"/>
              <a:gd name="T73" fmla="*/ 99 h 132"/>
              <a:gd name="T74" fmla="*/ 47 w 144"/>
              <a:gd name="T75" fmla="*/ 37 h 132"/>
              <a:gd name="T76" fmla="*/ 120 w 144"/>
              <a:gd name="T77" fmla="*/ 63 h 132"/>
              <a:gd name="T78" fmla="*/ 96 w 144"/>
              <a:gd name="T79" fmla="*/ 84 h 132"/>
              <a:gd name="T80" fmla="*/ 107 w 144"/>
              <a:gd name="T81" fmla="*/ 37 h 132"/>
              <a:gd name="T82" fmla="*/ 120 w 144"/>
              <a:gd name="T83" fmla="*/ 6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 h="132">
                <a:moveTo>
                  <a:pt x="35" y="17"/>
                </a:moveTo>
                <a:cubicBezTo>
                  <a:pt x="109" y="17"/>
                  <a:pt x="109" y="17"/>
                  <a:pt x="109" y="17"/>
                </a:cubicBezTo>
                <a:cubicBezTo>
                  <a:pt x="113" y="17"/>
                  <a:pt x="117" y="13"/>
                  <a:pt x="117" y="9"/>
                </a:cubicBezTo>
                <a:cubicBezTo>
                  <a:pt x="117" y="4"/>
                  <a:pt x="113" y="0"/>
                  <a:pt x="109" y="0"/>
                </a:cubicBezTo>
                <a:cubicBezTo>
                  <a:pt x="35" y="0"/>
                  <a:pt x="35" y="0"/>
                  <a:pt x="35" y="0"/>
                </a:cubicBezTo>
                <a:cubicBezTo>
                  <a:pt x="30" y="0"/>
                  <a:pt x="27" y="4"/>
                  <a:pt x="27" y="9"/>
                </a:cubicBezTo>
                <a:cubicBezTo>
                  <a:pt x="27" y="13"/>
                  <a:pt x="30" y="17"/>
                  <a:pt x="35" y="17"/>
                </a:cubicBezTo>
                <a:close/>
                <a:moveTo>
                  <a:pt x="109" y="25"/>
                </a:moveTo>
                <a:cubicBezTo>
                  <a:pt x="109" y="25"/>
                  <a:pt x="109" y="25"/>
                  <a:pt x="109" y="25"/>
                </a:cubicBezTo>
                <a:cubicBezTo>
                  <a:pt x="35" y="25"/>
                  <a:pt x="35" y="25"/>
                  <a:pt x="35" y="25"/>
                </a:cubicBezTo>
                <a:cubicBezTo>
                  <a:pt x="35" y="25"/>
                  <a:pt x="35" y="25"/>
                  <a:pt x="35" y="25"/>
                </a:cubicBezTo>
                <a:cubicBezTo>
                  <a:pt x="19" y="26"/>
                  <a:pt x="0" y="32"/>
                  <a:pt x="16" y="67"/>
                </a:cubicBezTo>
                <a:cubicBezTo>
                  <a:pt x="27" y="90"/>
                  <a:pt x="43" y="92"/>
                  <a:pt x="52" y="93"/>
                </a:cubicBezTo>
                <a:cubicBezTo>
                  <a:pt x="55" y="102"/>
                  <a:pt x="59" y="107"/>
                  <a:pt x="64" y="107"/>
                </a:cubicBezTo>
                <a:cubicBezTo>
                  <a:pt x="64" y="112"/>
                  <a:pt x="64" y="116"/>
                  <a:pt x="64" y="116"/>
                </a:cubicBezTo>
                <a:cubicBezTo>
                  <a:pt x="66" y="117"/>
                  <a:pt x="66" y="117"/>
                  <a:pt x="66" y="117"/>
                </a:cubicBezTo>
                <a:cubicBezTo>
                  <a:pt x="64" y="120"/>
                  <a:pt x="64" y="120"/>
                  <a:pt x="64" y="120"/>
                </a:cubicBezTo>
                <a:cubicBezTo>
                  <a:pt x="47" y="120"/>
                  <a:pt x="47" y="120"/>
                  <a:pt x="47" y="120"/>
                </a:cubicBezTo>
                <a:cubicBezTo>
                  <a:pt x="47" y="120"/>
                  <a:pt x="39" y="120"/>
                  <a:pt x="39" y="128"/>
                </a:cubicBezTo>
                <a:cubicBezTo>
                  <a:pt x="39" y="132"/>
                  <a:pt x="39" y="132"/>
                  <a:pt x="39" y="132"/>
                </a:cubicBezTo>
                <a:cubicBezTo>
                  <a:pt x="105" y="132"/>
                  <a:pt x="105" y="132"/>
                  <a:pt x="105" y="132"/>
                </a:cubicBezTo>
                <a:cubicBezTo>
                  <a:pt x="105" y="132"/>
                  <a:pt x="105" y="132"/>
                  <a:pt x="105" y="128"/>
                </a:cubicBezTo>
                <a:cubicBezTo>
                  <a:pt x="105" y="120"/>
                  <a:pt x="97" y="120"/>
                  <a:pt x="97" y="120"/>
                </a:cubicBezTo>
                <a:cubicBezTo>
                  <a:pt x="80" y="120"/>
                  <a:pt x="80" y="120"/>
                  <a:pt x="80" y="120"/>
                </a:cubicBezTo>
                <a:cubicBezTo>
                  <a:pt x="78" y="117"/>
                  <a:pt x="78" y="117"/>
                  <a:pt x="78" y="117"/>
                </a:cubicBezTo>
                <a:cubicBezTo>
                  <a:pt x="80" y="116"/>
                  <a:pt x="80" y="116"/>
                  <a:pt x="80" y="116"/>
                </a:cubicBezTo>
                <a:cubicBezTo>
                  <a:pt x="80" y="116"/>
                  <a:pt x="80" y="112"/>
                  <a:pt x="80" y="107"/>
                </a:cubicBezTo>
                <a:cubicBezTo>
                  <a:pt x="84" y="107"/>
                  <a:pt x="88" y="102"/>
                  <a:pt x="92" y="93"/>
                </a:cubicBezTo>
                <a:cubicBezTo>
                  <a:pt x="101" y="92"/>
                  <a:pt x="116" y="90"/>
                  <a:pt x="127" y="67"/>
                </a:cubicBezTo>
                <a:cubicBezTo>
                  <a:pt x="144" y="32"/>
                  <a:pt x="125" y="26"/>
                  <a:pt x="109" y="25"/>
                </a:cubicBezTo>
                <a:close/>
                <a:moveTo>
                  <a:pt x="24" y="63"/>
                </a:moveTo>
                <a:cubicBezTo>
                  <a:pt x="14" y="40"/>
                  <a:pt x="26" y="37"/>
                  <a:pt x="37" y="37"/>
                </a:cubicBezTo>
                <a:cubicBezTo>
                  <a:pt x="39" y="49"/>
                  <a:pt x="43" y="68"/>
                  <a:pt x="48" y="84"/>
                </a:cubicBezTo>
                <a:cubicBezTo>
                  <a:pt x="41" y="82"/>
                  <a:pt x="31" y="79"/>
                  <a:pt x="24" y="63"/>
                </a:cubicBezTo>
                <a:close/>
                <a:moveTo>
                  <a:pt x="47" y="37"/>
                </a:moveTo>
                <a:cubicBezTo>
                  <a:pt x="47" y="37"/>
                  <a:pt x="55" y="37"/>
                  <a:pt x="60" y="37"/>
                </a:cubicBezTo>
                <a:cubicBezTo>
                  <a:pt x="60" y="66"/>
                  <a:pt x="60" y="74"/>
                  <a:pt x="64" y="99"/>
                </a:cubicBezTo>
                <a:cubicBezTo>
                  <a:pt x="51" y="74"/>
                  <a:pt x="47" y="37"/>
                  <a:pt x="47" y="37"/>
                </a:cubicBezTo>
                <a:close/>
                <a:moveTo>
                  <a:pt x="120" y="63"/>
                </a:moveTo>
                <a:cubicBezTo>
                  <a:pt x="113" y="79"/>
                  <a:pt x="102" y="82"/>
                  <a:pt x="96" y="84"/>
                </a:cubicBezTo>
                <a:cubicBezTo>
                  <a:pt x="101" y="68"/>
                  <a:pt x="105" y="49"/>
                  <a:pt x="107" y="37"/>
                </a:cubicBezTo>
                <a:cubicBezTo>
                  <a:pt x="118" y="37"/>
                  <a:pt x="130" y="40"/>
                  <a:pt x="120" y="63"/>
                </a:cubicBezTo>
                <a:close/>
              </a:path>
            </a:pathLst>
          </a:custGeom>
          <a:solidFill>
            <a:srgbClr val="FF92A9"/>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49"/>
          <p:cNvSpPr/>
          <p:nvPr/>
        </p:nvSpPr>
        <p:spPr bwMode="auto">
          <a:xfrm>
            <a:off x="950667" y="3316002"/>
            <a:ext cx="379576" cy="454459"/>
          </a:xfrm>
          <a:custGeom>
            <a:avLst/>
            <a:gdLst>
              <a:gd name="T0" fmla="*/ 107 w 111"/>
              <a:gd name="T1" fmla="*/ 44 h 133"/>
              <a:gd name="T2" fmla="*/ 101 w 111"/>
              <a:gd name="T3" fmla="*/ 34 h 133"/>
              <a:gd name="T4" fmla="*/ 98 w 111"/>
              <a:gd name="T5" fmla="*/ 31 h 133"/>
              <a:gd name="T6" fmla="*/ 96 w 111"/>
              <a:gd name="T7" fmla="*/ 29 h 133"/>
              <a:gd name="T8" fmla="*/ 90 w 111"/>
              <a:gd name="T9" fmla="*/ 24 h 133"/>
              <a:gd name="T10" fmla="*/ 0 w 111"/>
              <a:gd name="T11" fmla="*/ 20 h 133"/>
              <a:gd name="T12" fmla="*/ 39 w 111"/>
              <a:gd name="T13" fmla="*/ 82 h 133"/>
              <a:gd name="T14" fmla="*/ 42 w 111"/>
              <a:gd name="T15" fmla="*/ 86 h 133"/>
              <a:gd name="T16" fmla="*/ 43 w 111"/>
              <a:gd name="T17" fmla="*/ 88 h 133"/>
              <a:gd name="T18" fmla="*/ 45 w 111"/>
              <a:gd name="T19" fmla="*/ 89 h 133"/>
              <a:gd name="T20" fmla="*/ 51 w 111"/>
              <a:gd name="T21" fmla="*/ 94 h 133"/>
              <a:gd name="T22" fmla="*/ 65 w 111"/>
              <a:gd name="T23" fmla="*/ 99 h 133"/>
              <a:gd name="T24" fmla="*/ 93 w 111"/>
              <a:gd name="T25" fmla="*/ 103 h 133"/>
              <a:gd name="T26" fmla="*/ 80 w 111"/>
              <a:gd name="T27" fmla="*/ 72 h 133"/>
              <a:gd name="T28" fmla="*/ 43 w 111"/>
              <a:gd name="T29" fmla="*/ 34 h 133"/>
              <a:gd name="T30" fmla="*/ 101 w 111"/>
              <a:gd name="T31" fmla="*/ 108 h 133"/>
              <a:gd name="T32" fmla="*/ 101 w 111"/>
              <a:gd name="T33" fmla="*/ 108 h 133"/>
              <a:gd name="T34" fmla="*/ 100 w 111"/>
              <a:gd name="T35" fmla="*/ 131 h 133"/>
              <a:gd name="T36" fmla="*/ 102 w 111"/>
              <a:gd name="T37" fmla="*/ 132 h 133"/>
              <a:gd name="T38" fmla="*/ 105 w 111"/>
              <a:gd name="T39" fmla="*/ 132 h 133"/>
              <a:gd name="T40" fmla="*/ 107 w 111"/>
              <a:gd name="T41" fmla="*/ 132 h 133"/>
              <a:gd name="T42" fmla="*/ 109 w 111"/>
              <a:gd name="T43" fmla="*/ 131 h 133"/>
              <a:gd name="T44" fmla="*/ 103 w 111"/>
              <a:gd name="T45" fmla="*/ 97 h 133"/>
              <a:gd name="T46" fmla="*/ 111 w 111"/>
              <a:gd name="T47" fmla="*/ 64 h 133"/>
              <a:gd name="T48" fmla="*/ 107 w 111"/>
              <a:gd name="T49" fmla="*/ 44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1" h="133">
                <a:moveTo>
                  <a:pt x="107" y="44"/>
                </a:moveTo>
                <a:cubicBezTo>
                  <a:pt x="106" y="40"/>
                  <a:pt x="104" y="37"/>
                  <a:pt x="101" y="34"/>
                </a:cubicBezTo>
                <a:cubicBezTo>
                  <a:pt x="100" y="33"/>
                  <a:pt x="99" y="32"/>
                  <a:pt x="98" y="31"/>
                </a:cubicBezTo>
                <a:cubicBezTo>
                  <a:pt x="98" y="30"/>
                  <a:pt x="97" y="29"/>
                  <a:pt x="96" y="29"/>
                </a:cubicBezTo>
                <a:cubicBezTo>
                  <a:pt x="94" y="27"/>
                  <a:pt x="92" y="26"/>
                  <a:pt x="90" y="24"/>
                </a:cubicBezTo>
                <a:cubicBezTo>
                  <a:pt x="49" y="0"/>
                  <a:pt x="28" y="25"/>
                  <a:pt x="0" y="20"/>
                </a:cubicBezTo>
                <a:cubicBezTo>
                  <a:pt x="26" y="31"/>
                  <a:pt x="19" y="58"/>
                  <a:pt x="39" y="82"/>
                </a:cubicBezTo>
                <a:cubicBezTo>
                  <a:pt x="40" y="83"/>
                  <a:pt x="41" y="85"/>
                  <a:pt x="42" y="86"/>
                </a:cubicBezTo>
                <a:cubicBezTo>
                  <a:pt x="42" y="87"/>
                  <a:pt x="43" y="87"/>
                  <a:pt x="43" y="88"/>
                </a:cubicBezTo>
                <a:cubicBezTo>
                  <a:pt x="44" y="88"/>
                  <a:pt x="44" y="89"/>
                  <a:pt x="45" y="89"/>
                </a:cubicBezTo>
                <a:cubicBezTo>
                  <a:pt x="47" y="91"/>
                  <a:pt x="49" y="93"/>
                  <a:pt x="51" y="94"/>
                </a:cubicBezTo>
                <a:cubicBezTo>
                  <a:pt x="55" y="97"/>
                  <a:pt x="60" y="98"/>
                  <a:pt x="65" y="99"/>
                </a:cubicBezTo>
                <a:cubicBezTo>
                  <a:pt x="75" y="101"/>
                  <a:pt x="85" y="101"/>
                  <a:pt x="93" y="103"/>
                </a:cubicBezTo>
                <a:cubicBezTo>
                  <a:pt x="92" y="98"/>
                  <a:pt x="90" y="87"/>
                  <a:pt x="80" y="72"/>
                </a:cubicBezTo>
                <a:cubicBezTo>
                  <a:pt x="54" y="37"/>
                  <a:pt x="54" y="46"/>
                  <a:pt x="43" y="34"/>
                </a:cubicBezTo>
                <a:cubicBezTo>
                  <a:pt x="66" y="38"/>
                  <a:pt x="101" y="89"/>
                  <a:pt x="101" y="108"/>
                </a:cubicBezTo>
                <a:cubicBezTo>
                  <a:pt x="101" y="108"/>
                  <a:pt x="101" y="108"/>
                  <a:pt x="101" y="108"/>
                </a:cubicBezTo>
                <a:cubicBezTo>
                  <a:pt x="103" y="120"/>
                  <a:pt x="100" y="131"/>
                  <a:pt x="100" y="131"/>
                </a:cubicBezTo>
                <a:cubicBezTo>
                  <a:pt x="100" y="131"/>
                  <a:pt x="101" y="132"/>
                  <a:pt x="102" y="132"/>
                </a:cubicBezTo>
                <a:cubicBezTo>
                  <a:pt x="103" y="132"/>
                  <a:pt x="104" y="133"/>
                  <a:pt x="105" y="132"/>
                </a:cubicBezTo>
                <a:cubicBezTo>
                  <a:pt x="106" y="132"/>
                  <a:pt x="106" y="132"/>
                  <a:pt x="107" y="132"/>
                </a:cubicBezTo>
                <a:cubicBezTo>
                  <a:pt x="108" y="132"/>
                  <a:pt x="108" y="131"/>
                  <a:pt x="109" y="131"/>
                </a:cubicBezTo>
                <a:cubicBezTo>
                  <a:pt x="111" y="124"/>
                  <a:pt x="108" y="108"/>
                  <a:pt x="103" y="97"/>
                </a:cubicBezTo>
                <a:cubicBezTo>
                  <a:pt x="106" y="88"/>
                  <a:pt x="111" y="77"/>
                  <a:pt x="111" y="64"/>
                </a:cubicBezTo>
                <a:cubicBezTo>
                  <a:pt x="111" y="57"/>
                  <a:pt x="110" y="51"/>
                  <a:pt x="107" y="44"/>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41"/>
          <p:cNvSpPr>
            <a:spLocks noEditPoints="1"/>
          </p:cNvSpPr>
          <p:nvPr/>
        </p:nvSpPr>
        <p:spPr bwMode="auto">
          <a:xfrm>
            <a:off x="11058572" y="1952224"/>
            <a:ext cx="374465" cy="431698"/>
          </a:xfrm>
          <a:custGeom>
            <a:avLst/>
            <a:gdLst>
              <a:gd name="T0" fmla="*/ 48 w 130"/>
              <a:gd name="T1" fmla="*/ 74 h 137"/>
              <a:gd name="T2" fmla="*/ 61 w 130"/>
              <a:gd name="T3" fmla="*/ 56 h 137"/>
              <a:gd name="T4" fmla="*/ 18 w 130"/>
              <a:gd name="T5" fmla="*/ 0 h 137"/>
              <a:gd name="T6" fmla="*/ 14 w 130"/>
              <a:gd name="T7" fmla="*/ 1 h 137"/>
              <a:gd name="T8" fmla="*/ 22 w 130"/>
              <a:gd name="T9" fmla="*/ 26 h 137"/>
              <a:gd name="T10" fmla="*/ 48 w 130"/>
              <a:gd name="T11" fmla="*/ 74 h 137"/>
              <a:gd name="T12" fmla="*/ 109 w 130"/>
              <a:gd name="T13" fmla="*/ 26 h 137"/>
              <a:gd name="T14" fmla="*/ 117 w 130"/>
              <a:gd name="T15" fmla="*/ 1 h 137"/>
              <a:gd name="T16" fmla="*/ 113 w 130"/>
              <a:gd name="T17" fmla="*/ 0 h 137"/>
              <a:gd name="T18" fmla="*/ 81 w 130"/>
              <a:gd name="T19" fmla="*/ 42 h 137"/>
              <a:gd name="T20" fmla="*/ 81 w 130"/>
              <a:gd name="T21" fmla="*/ 42 h 137"/>
              <a:gd name="T22" fmla="*/ 52 w 130"/>
              <a:gd name="T23" fmla="*/ 82 h 137"/>
              <a:gd name="T24" fmla="*/ 55 w 130"/>
              <a:gd name="T25" fmla="*/ 86 h 137"/>
              <a:gd name="T26" fmla="*/ 44 w 130"/>
              <a:gd name="T27" fmla="*/ 89 h 137"/>
              <a:gd name="T28" fmla="*/ 38 w 130"/>
              <a:gd name="T29" fmla="*/ 86 h 137"/>
              <a:gd name="T30" fmla="*/ 6 w 130"/>
              <a:gd name="T31" fmla="*/ 105 h 137"/>
              <a:gd name="T32" fmla="*/ 17 w 130"/>
              <a:gd name="T33" fmla="*/ 134 h 137"/>
              <a:gd name="T34" fmla="*/ 47 w 130"/>
              <a:gd name="T35" fmla="*/ 116 h 137"/>
              <a:gd name="T36" fmla="*/ 54 w 130"/>
              <a:gd name="T37" fmla="*/ 114 h 137"/>
              <a:gd name="T38" fmla="*/ 62 w 130"/>
              <a:gd name="T39" fmla="*/ 104 h 137"/>
              <a:gd name="T40" fmla="*/ 77 w 130"/>
              <a:gd name="T41" fmla="*/ 83 h 137"/>
              <a:gd name="T42" fmla="*/ 109 w 130"/>
              <a:gd name="T43" fmla="*/ 26 h 137"/>
              <a:gd name="T44" fmla="*/ 40 w 130"/>
              <a:gd name="T45" fmla="*/ 112 h 137"/>
              <a:gd name="T46" fmla="*/ 22 w 130"/>
              <a:gd name="T47" fmla="*/ 125 h 137"/>
              <a:gd name="T48" fmla="*/ 16 w 130"/>
              <a:gd name="T49" fmla="*/ 106 h 137"/>
              <a:gd name="T50" fmla="*/ 35 w 130"/>
              <a:gd name="T51" fmla="*/ 93 h 137"/>
              <a:gd name="T52" fmla="*/ 40 w 130"/>
              <a:gd name="T53" fmla="*/ 112 h 137"/>
              <a:gd name="T54" fmla="*/ 65 w 130"/>
              <a:gd name="T55" fmla="*/ 89 h 137"/>
              <a:gd name="T56" fmla="*/ 61 w 130"/>
              <a:gd name="T57" fmla="*/ 85 h 137"/>
              <a:gd name="T58" fmla="*/ 65 w 130"/>
              <a:gd name="T59" fmla="*/ 81 h 137"/>
              <a:gd name="T60" fmla="*/ 70 w 130"/>
              <a:gd name="T61" fmla="*/ 85 h 137"/>
              <a:gd name="T62" fmla="*/ 65 w 130"/>
              <a:gd name="T63" fmla="*/ 89 h 137"/>
              <a:gd name="T64" fmla="*/ 125 w 130"/>
              <a:gd name="T65" fmla="*/ 105 h 137"/>
              <a:gd name="T66" fmla="*/ 93 w 130"/>
              <a:gd name="T67" fmla="*/ 86 h 137"/>
              <a:gd name="T68" fmla="*/ 86 w 130"/>
              <a:gd name="T69" fmla="*/ 89 h 137"/>
              <a:gd name="T70" fmla="*/ 84 w 130"/>
              <a:gd name="T71" fmla="*/ 89 h 137"/>
              <a:gd name="T72" fmla="*/ 71 w 130"/>
              <a:gd name="T73" fmla="*/ 107 h 137"/>
              <a:gd name="T74" fmla="*/ 77 w 130"/>
              <a:gd name="T75" fmla="*/ 114 h 137"/>
              <a:gd name="T76" fmla="*/ 83 w 130"/>
              <a:gd name="T77" fmla="*/ 116 h 137"/>
              <a:gd name="T78" fmla="*/ 114 w 130"/>
              <a:gd name="T79" fmla="*/ 134 h 137"/>
              <a:gd name="T80" fmla="*/ 125 w 130"/>
              <a:gd name="T81" fmla="*/ 105 h 137"/>
              <a:gd name="T82" fmla="*/ 109 w 130"/>
              <a:gd name="T83" fmla="*/ 125 h 137"/>
              <a:gd name="T84" fmla="*/ 91 w 130"/>
              <a:gd name="T85" fmla="*/ 112 h 137"/>
              <a:gd name="T86" fmla="*/ 96 w 130"/>
              <a:gd name="T87" fmla="*/ 93 h 137"/>
              <a:gd name="T88" fmla="*/ 114 w 130"/>
              <a:gd name="T89" fmla="*/ 106 h 137"/>
              <a:gd name="T90" fmla="*/ 109 w 130"/>
              <a:gd name="T91" fmla="*/ 125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0" h="137">
                <a:moveTo>
                  <a:pt x="48" y="74"/>
                </a:moveTo>
                <a:cubicBezTo>
                  <a:pt x="61" y="56"/>
                  <a:pt x="61" y="56"/>
                  <a:pt x="61" y="56"/>
                </a:cubicBezTo>
                <a:cubicBezTo>
                  <a:pt x="18" y="0"/>
                  <a:pt x="18" y="0"/>
                  <a:pt x="18" y="0"/>
                </a:cubicBezTo>
                <a:cubicBezTo>
                  <a:pt x="14" y="1"/>
                  <a:pt x="14" y="1"/>
                  <a:pt x="14" y="1"/>
                </a:cubicBezTo>
                <a:cubicBezTo>
                  <a:pt x="14" y="1"/>
                  <a:pt x="15" y="8"/>
                  <a:pt x="22" y="26"/>
                </a:cubicBezTo>
                <a:cubicBezTo>
                  <a:pt x="27" y="41"/>
                  <a:pt x="37" y="59"/>
                  <a:pt x="48" y="74"/>
                </a:cubicBezTo>
                <a:close/>
                <a:moveTo>
                  <a:pt x="109" y="26"/>
                </a:moveTo>
                <a:cubicBezTo>
                  <a:pt x="115" y="8"/>
                  <a:pt x="117" y="1"/>
                  <a:pt x="117" y="1"/>
                </a:cubicBezTo>
                <a:cubicBezTo>
                  <a:pt x="113" y="0"/>
                  <a:pt x="113" y="0"/>
                  <a:pt x="113" y="0"/>
                </a:cubicBezTo>
                <a:cubicBezTo>
                  <a:pt x="81" y="42"/>
                  <a:pt x="81" y="42"/>
                  <a:pt x="81" y="42"/>
                </a:cubicBezTo>
                <a:cubicBezTo>
                  <a:pt x="81" y="42"/>
                  <a:pt x="81" y="42"/>
                  <a:pt x="81" y="42"/>
                </a:cubicBezTo>
                <a:cubicBezTo>
                  <a:pt x="52" y="82"/>
                  <a:pt x="52" y="82"/>
                  <a:pt x="52" y="82"/>
                </a:cubicBezTo>
                <a:cubicBezTo>
                  <a:pt x="53" y="83"/>
                  <a:pt x="54" y="85"/>
                  <a:pt x="55" y="86"/>
                </a:cubicBezTo>
                <a:cubicBezTo>
                  <a:pt x="53" y="88"/>
                  <a:pt x="49" y="89"/>
                  <a:pt x="44" y="89"/>
                </a:cubicBezTo>
                <a:cubicBezTo>
                  <a:pt x="43" y="87"/>
                  <a:pt x="40" y="86"/>
                  <a:pt x="38" y="86"/>
                </a:cubicBezTo>
                <a:cubicBezTo>
                  <a:pt x="26" y="83"/>
                  <a:pt x="12" y="91"/>
                  <a:pt x="6" y="105"/>
                </a:cubicBezTo>
                <a:cubicBezTo>
                  <a:pt x="0" y="118"/>
                  <a:pt x="5" y="131"/>
                  <a:pt x="17" y="134"/>
                </a:cubicBezTo>
                <a:cubicBezTo>
                  <a:pt x="28" y="137"/>
                  <a:pt x="41" y="129"/>
                  <a:pt x="47" y="116"/>
                </a:cubicBezTo>
                <a:cubicBezTo>
                  <a:pt x="49" y="115"/>
                  <a:pt x="51" y="114"/>
                  <a:pt x="54" y="114"/>
                </a:cubicBezTo>
                <a:cubicBezTo>
                  <a:pt x="55" y="113"/>
                  <a:pt x="58" y="109"/>
                  <a:pt x="62" y="104"/>
                </a:cubicBezTo>
                <a:cubicBezTo>
                  <a:pt x="77" y="83"/>
                  <a:pt x="77" y="83"/>
                  <a:pt x="77" y="83"/>
                </a:cubicBezTo>
                <a:cubicBezTo>
                  <a:pt x="89" y="66"/>
                  <a:pt x="103" y="44"/>
                  <a:pt x="109" y="26"/>
                </a:cubicBezTo>
                <a:close/>
                <a:moveTo>
                  <a:pt x="40" y="112"/>
                </a:moveTo>
                <a:cubicBezTo>
                  <a:pt x="37" y="120"/>
                  <a:pt x="28" y="126"/>
                  <a:pt x="22" y="125"/>
                </a:cubicBezTo>
                <a:cubicBezTo>
                  <a:pt x="15" y="123"/>
                  <a:pt x="13" y="115"/>
                  <a:pt x="16" y="106"/>
                </a:cubicBezTo>
                <a:cubicBezTo>
                  <a:pt x="20" y="98"/>
                  <a:pt x="28" y="92"/>
                  <a:pt x="35" y="93"/>
                </a:cubicBezTo>
                <a:cubicBezTo>
                  <a:pt x="42" y="95"/>
                  <a:pt x="44" y="103"/>
                  <a:pt x="40" y="112"/>
                </a:cubicBezTo>
                <a:close/>
                <a:moveTo>
                  <a:pt x="65" y="89"/>
                </a:moveTo>
                <a:cubicBezTo>
                  <a:pt x="63" y="89"/>
                  <a:pt x="61" y="87"/>
                  <a:pt x="61" y="85"/>
                </a:cubicBezTo>
                <a:cubicBezTo>
                  <a:pt x="61" y="83"/>
                  <a:pt x="63" y="81"/>
                  <a:pt x="65" y="81"/>
                </a:cubicBezTo>
                <a:cubicBezTo>
                  <a:pt x="68" y="81"/>
                  <a:pt x="70" y="83"/>
                  <a:pt x="70" y="85"/>
                </a:cubicBezTo>
                <a:cubicBezTo>
                  <a:pt x="70" y="87"/>
                  <a:pt x="68" y="89"/>
                  <a:pt x="65" y="89"/>
                </a:cubicBezTo>
                <a:close/>
                <a:moveTo>
                  <a:pt x="125" y="105"/>
                </a:moveTo>
                <a:cubicBezTo>
                  <a:pt x="119" y="91"/>
                  <a:pt x="105" y="83"/>
                  <a:pt x="93" y="86"/>
                </a:cubicBezTo>
                <a:cubicBezTo>
                  <a:pt x="90" y="86"/>
                  <a:pt x="88" y="87"/>
                  <a:pt x="86" y="89"/>
                </a:cubicBezTo>
                <a:cubicBezTo>
                  <a:pt x="85" y="89"/>
                  <a:pt x="85" y="89"/>
                  <a:pt x="84" y="89"/>
                </a:cubicBezTo>
                <a:cubicBezTo>
                  <a:pt x="71" y="107"/>
                  <a:pt x="71" y="107"/>
                  <a:pt x="71" y="107"/>
                </a:cubicBezTo>
                <a:cubicBezTo>
                  <a:pt x="74" y="110"/>
                  <a:pt x="76" y="113"/>
                  <a:pt x="77" y="114"/>
                </a:cubicBezTo>
                <a:cubicBezTo>
                  <a:pt x="80" y="114"/>
                  <a:pt x="82" y="115"/>
                  <a:pt x="83" y="116"/>
                </a:cubicBezTo>
                <a:cubicBezTo>
                  <a:pt x="90" y="129"/>
                  <a:pt x="103" y="137"/>
                  <a:pt x="114" y="134"/>
                </a:cubicBezTo>
                <a:cubicBezTo>
                  <a:pt x="126" y="131"/>
                  <a:pt x="130" y="118"/>
                  <a:pt x="125" y="105"/>
                </a:cubicBezTo>
                <a:close/>
                <a:moveTo>
                  <a:pt x="109" y="125"/>
                </a:moveTo>
                <a:cubicBezTo>
                  <a:pt x="103" y="126"/>
                  <a:pt x="94" y="120"/>
                  <a:pt x="91" y="112"/>
                </a:cubicBezTo>
                <a:cubicBezTo>
                  <a:pt x="87" y="103"/>
                  <a:pt x="89" y="95"/>
                  <a:pt x="96" y="93"/>
                </a:cubicBezTo>
                <a:cubicBezTo>
                  <a:pt x="102" y="92"/>
                  <a:pt x="111" y="98"/>
                  <a:pt x="114" y="106"/>
                </a:cubicBezTo>
                <a:cubicBezTo>
                  <a:pt x="118" y="115"/>
                  <a:pt x="116" y="123"/>
                  <a:pt x="109" y="125"/>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17"/>
          <p:cNvSpPr>
            <a:spLocks noEditPoints="1"/>
          </p:cNvSpPr>
          <p:nvPr/>
        </p:nvSpPr>
        <p:spPr bwMode="auto">
          <a:xfrm>
            <a:off x="11027713" y="3355015"/>
            <a:ext cx="466438" cy="430583"/>
          </a:xfrm>
          <a:custGeom>
            <a:avLst/>
            <a:gdLst>
              <a:gd name="T0" fmla="*/ 156 w 156"/>
              <a:gd name="T1" fmla="*/ 37 h 156"/>
              <a:gd name="T2" fmla="*/ 82 w 156"/>
              <a:gd name="T3" fmla="*/ 37 h 156"/>
              <a:gd name="T4" fmla="*/ 107 w 156"/>
              <a:gd name="T5" fmla="*/ 20 h 156"/>
              <a:gd name="T6" fmla="*/ 132 w 156"/>
              <a:gd name="T7" fmla="*/ 23 h 156"/>
              <a:gd name="T8" fmla="*/ 132 w 156"/>
              <a:gd name="T9" fmla="*/ 34 h 156"/>
              <a:gd name="T10" fmla="*/ 134 w 156"/>
              <a:gd name="T11" fmla="*/ 39 h 156"/>
              <a:gd name="T12" fmla="*/ 134 w 156"/>
              <a:gd name="T13" fmla="*/ 49 h 156"/>
              <a:gd name="T14" fmla="*/ 128 w 156"/>
              <a:gd name="T15" fmla="*/ 53 h 156"/>
              <a:gd name="T16" fmla="*/ 107 w 156"/>
              <a:gd name="T17" fmla="*/ 53 h 156"/>
              <a:gd name="T18" fmla="*/ 123 w 156"/>
              <a:gd name="T19" fmla="*/ 33 h 156"/>
              <a:gd name="T20" fmla="*/ 123 w 156"/>
              <a:gd name="T21" fmla="*/ 28 h 156"/>
              <a:gd name="T22" fmla="*/ 115 w 156"/>
              <a:gd name="T23" fmla="*/ 27 h 156"/>
              <a:gd name="T24" fmla="*/ 120 w 156"/>
              <a:gd name="T25" fmla="*/ 33 h 156"/>
              <a:gd name="T26" fmla="*/ 126 w 156"/>
              <a:gd name="T27" fmla="*/ 43 h 156"/>
              <a:gd name="T28" fmla="*/ 121 w 156"/>
              <a:gd name="T29" fmla="*/ 40 h 156"/>
              <a:gd name="T30" fmla="*/ 115 w 156"/>
              <a:gd name="T31" fmla="*/ 46 h 156"/>
              <a:gd name="T32" fmla="*/ 125 w 156"/>
              <a:gd name="T33" fmla="*/ 45 h 156"/>
              <a:gd name="T34" fmla="*/ 33 w 156"/>
              <a:gd name="T35" fmla="*/ 41 h 156"/>
              <a:gd name="T36" fmla="*/ 37 w 156"/>
              <a:gd name="T37" fmla="*/ 29 h 156"/>
              <a:gd name="T38" fmla="*/ 37 w 156"/>
              <a:gd name="T39" fmla="*/ 82 h 156"/>
              <a:gd name="T40" fmla="*/ 37 w 156"/>
              <a:gd name="T41" fmla="*/ 156 h 156"/>
              <a:gd name="T42" fmla="*/ 37 w 156"/>
              <a:gd name="T43" fmla="*/ 82 h 156"/>
              <a:gd name="T44" fmla="*/ 45 w 156"/>
              <a:gd name="T45" fmla="*/ 134 h 156"/>
              <a:gd name="T46" fmla="*/ 29 w 156"/>
              <a:gd name="T47" fmla="*/ 134 h 156"/>
              <a:gd name="T48" fmla="*/ 20 w 156"/>
              <a:gd name="T49" fmla="*/ 119 h 156"/>
              <a:gd name="T50" fmla="*/ 37 w 156"/>
              <a:gd name="T51" fmla="*/ 103 h 156"/>
              <a:gd name="T52" fmla="*/ 53 w 156"/>
              <a:gd name="T53" fmla="*/ 113 h 156"/>
              <a:gd name="T54" fmla="*/ 43 w 156"/>
              <a:gd name="T55" fmla="*/ 113 h 156"/>
              <a:gd name="T56" fmla="*/ 38 w 156"/>
              <a:gd name="T57" fmla="*/ 110 h 156"/>
              <a:gd name="T58" fmla="*/ 31 w 156"/>
              <a:gd name="T59" fmla="*/ 119 h 156"/>
              <a:gd name="T60" fmla="*/ 37 w 156"/>
              <a:gd name="T61" fmla="*/ 128 h 156"/>
              <a:gd name="T62" fmla="*/ 44 w 156"/>
              <a:gd name="T63" fmla="*/ 122 h 156"/>
              <a:gd name="T64" fmla="*/ 50 w 156"/>
              <a:gd name="T65" fmla="*/ 131 h 156"/>
              <a:gd name="T66" fmla="*/ 0 w 156"/>
              <a:gd name="T67" fmla="*/ 37 h 156"/>
              <a:gd name="T68" fmla="*/ 74 w 156"/>
              <a:gd name="T69" fmla="*/ 37 h 156"/>
              <a:gd name="T70" fmla="*/ 45 w 156"/>
              <a:gd name="T71" fmla="*/ 53 h 156"/>
              <a:gd name="T72" fmla="*/ 31 w 156"/>
              <a:gd name="T73" fmla="*/ 45 h 156"/>
              <a:gd name="T74" fmla="*/ 20 w 156"/>
              <a:gd name="T75" fmla="*/ 53 h 156"/>
              <a:gd name="T76" fmla="*/ 41 w 156"/>
              <a:gd name="T77" fmla="*/ 21 h 156"/>
              <a:gd name="T78" fmla="*/ 45 w 156"/>
              <a:gd name="T79" fmla="*/ 53 h 156"/>
              <a:gd name="T80" fmla="*/ 82 w 156"/>
              <a:gd name="T81" fmla="*/ 119 h 156"/>
              <a:gd name="T82" fmla="*/ 156 w 156"/>
              <a:gd name="T83" fmla="*/ 119 h 156"/>
              <a:gd name="T84" fmla="*/ 134 w 156"/>
              <a:gd name="T85" fmla="*/ 127 h 156"/>
              <a:gd name="T86" fmla="*/ 127 w 156"/>
              <a:gd name="T87" fmla="*/ 135 h 156"/>
              <a:gd name="T88" fmla="*/ 107 w 156"/>
              <a:gd name="T89" fmla="*/ 136 h 156"/>
              <a:gd name="T90" fmla="*/ 121 w 156"/>
              <a:gd name="T91" fmla="*/ 103 h 156"/>
              <a:gd name="T92" fmla="*/ 132 w 156"/>
              <a:gd name="T93" fmla="*/ 107 h 156"/>
              <a:gd name="T94" fmla="*/ 135 w 156"/>
              <a:gd name="T95" fmla="*/ 119 h 156"/>
              <a:gd name="T96" fmla="*/ 118 w 156"/>
              <a:gd name="T97" fmla="*/ 110 h 156"/>
              <a:gd name="T98" fmla="*/ 115 w 156"/>
              <a:gd name="T99" fmla="*/ 128 h 156"/>
              <a:gd name="T100" fmla="*/ 124 w 156"/>
              <a:gd name="T101" fmla="*/ 127 h 156"/>
              <a:gd name="T102" fmla="*/ 127 w 156"/>
              <a:gd name="T103" fmla="*/ 119 h 156"/>
              <a:gd name="T104" fmla="*/ 118 w 156"/>
              <a:gd name="T105" fmla="*/ 11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6" h="156">
                <a:moveTo>
                  <a:pt x="119" y="74"/>
                </a:moveTo>
                <a:cubicBezTo>
                  <a:pt x="139" y="74"/>
                  <a:pt x="156" y="57"/>
                  <a:pt x="156" y="37"/>
                </a:cubicBezTo>
                <a:cubicBezTo>
                  <a:pt x="156" y="17"/>
                  <a:pt x="139" y="0"/>
                  <a:pt x="119" y="0"/>
                </a:cubicBezTo>
                <a:cubicBezTo>
                  <a:pt x="99" y="0"/>
                  <a:pt x="82" y="17"/>
                  <a:pt x="82" y="37"/>
                </a:cubicBezTo>
                <a:cubicBezTo>
                  <a:pt x="82" y="57"/>
                  <a:pt x="99" y="74"/>
                  <a:pt x="119" y="74"/>
                </a:cubicBezTo>
                <a:close/>
                <a:moveTo>
                  <a:pt x="107" y="20"/>
                </a:moveTo>
                <a:cubicBezTo>
                  <a:pt x="125" y="20"/>
                  <a:pt x="125" y="20"/>
                  <a:pt x="125" y="20"/>
                </a:cubicBezTo>
                <a:cubicBezTo>
                  <a:pt x="128" y="20"/>
                  <a:pt x="130" y="21"/>
                  <a:pt x="132" y="23"/>
                </a:cubicBezTo>
                <a:cubicBezTo>
                  <a:pt x="133" y="24"/>
                  <a:pt x="134" y="26"/>
                  <a:pt x="134" y="29"/>
                </a:cubicBezTo>
                <a:cubicBezTo>
                  <a:pt x="134" y="31"/>
                  <a:pt x="133" y="32"/>
                  <a:pt x="132" y="34"/>
                </a:cubicBezTo>
                <a:cubicBezTo>
                  <a:pt x="132" y="35"/>
                  <a:pt x="130" y="35"/>
                  <a:pt x="129" y="36"/>
                </a:cubicBezTo>
                <a:cubicBezTo>
                  <a:pt x="131" y="36"/>
                  <a:pt x="133" y="37"/>
                  <a:pt x="134" y="39"/>
                </a:cubicBezTo>
                <a:cubicBezTo>
                  <a:pt x="135" y="40"/>
                  <a:pt x="135" y="42"/>
                  <a:pt x="135" y="44"/>
                </a:cubicBezTo>
                <a:cubicBezTo>
                  <a:pt x="135" y="46"/>
                  <a:pt x="135" y="47"/>
                  <a:pt x="134" y="49"/>
                </a:cubicBezTo>
                <a:cubicBezTo>
                  <a:pt x="134" y="50"/>
                  <a:pt x="133" y="51"/>
                  <a:pt x="131" y="52"/>
                </a:cubicBezTo>
                <a:cubicBezTo>
                  <a:pt x="130" y="52"/>
                  <a:pt x="129" y="53"/>
                  <a:pt x="128" y="53"/>
                </a:cubicBezTo>
                <a:cubicBezTo>
                  <a:pt x="125" y="53"/>
                  <a:pt x="124" y="53"/>
                  <a:pt x="123" y="53"/>
                </a:cubicBezTo>
                <a:cubicBezTo>
                  <a:pt x="107" y="53"/>
                  <a:pt x="107" y="53"/>
                  <a:pt x="107" y="53"/>
                </a:cubicBezTo>
                <a:lnTo>
                  <a:pt x="107" y="20"/>
                </a:lnTo>
                <a:close/>
                <a:moveTo>
                  <a:pt x="123" y="33"/>
                </a:moveTo>
                <a:cubicBezTo>
                  <a:pt x="124" y="32"/>
                  <a:pt x="124" y="31"/>
                  <a:pt x="124" y="30"/>
                </a:cubicBezTo>
                <a:cubicBezTo>
                  <a:pt x="124" y="29"/>
                  <a:pt x="124" y="28"/>
                  <a:pt x="123" y="28"/>
                </a:cubicBezTo>
                <a:cubicBezTo>
                  <a:pt x="123" y="27"/>
                  <a:pt x="121" y="27"/>
                  <a:pt x="120" y="27"/>
                </a:cubicBezTo>
                <a:cubicBezTo>
                  <a:pt x="115" y="27"/>
                  <a:pt x="115" y="27"/>
                  <a:pt x="115" y="27"/>
                </a:cubicBezTo>
                <a:cubicBezTo>
                  <a:pt x="115" y="33"/>
                  <a:pt x="115" y="33"/>
                  <a:pt x="115" y="33"/>
                </a:cubicBezTo>
                <a:cubicBezTo>
                  <a:pt x="120" y="33"/>
                  <a:pt x="120" y="33"/>
                  <a:pt x="120" y="33"/>
                </a:cubicBezTo>
                <a:cubicBezTo>
                  <a:pt x="121" y="33"/>
                  <a:pt x="123" y="33"/>
                  <a:pt x="123" y="33"/>
                </a:cubicBezTo>
                <a:close/>
                <a:moveTo>
                  <a:pt x="126" y="43"/>
                </a:moveTo>
                <a:cubicBezTo>
                  <a:pt x="126" y="42"/>
                  <a:pt x="125" y="41"/>
                  <a:pt x="125" y="41"/>
                </a:cubicBezTo>
                <a:cubicBezTo>
                  <a:pt x="124" y="40"/>
                  <a:pt x="122" y="40"/>
                  <a:pt x="121" y="40"/>
                </a:cubicBezTo>
                <a:cubicBezTo>
                  <a:pt x="115" y="40"/>
                  <a:pt x="115" y="40"/>
                  <a:pt x="115" y="40"/>
                </a:cubicBezTo>
                <a:cubicBezTo>
                  <a:pt x="115" y="46"/>
                  <a:pt x="115" y="46"/>
                  <a:pt x="115" y="46"/>
                </a:cubicBezTo>
                <a:cubicBezTo>
                  <a:pt x="121" y="46"/>
                  <a:pt x="121" y="46"/>
                  <a:pt x="121" y="46"/>
                </a:cubicBezTo>
                <a:cubicBezTo>
                  <a:pt x="122" y="46"/>
                  <a:pt x="124" y="46"/>
                  <a:pt x="125" y="45"/>
                </a:cubicBezTo>
                <a:cubicBezTo>
                  <a:pt x="125" y="45"/>
                  <a:pt x="126" y="44"/>
                  <a:pt x="126" y="43"/>
                </a:cubicBezTo>
                <a:close/>
                <a:moveTo>
                  <a:pt x="33" y="41"/>
                </a:moveTo>
                <a:cubicBezTo>
                  <a:pt x="41" y="41"/>
                  <a:pt x="41" y="41"/>
                  <a:pt x="41" y="41"/>
                </a:cubicBezTo>
                <a:cubicBezTo>
                  <a:pt x="37" y="29"/>
                  <a:pt x="37" y="29"/>
                  <a:pt x="37" y="29"/>
                </a:cubicBezTo>
                <a:lnTo>
                  <a:pt x="33" y="41"/>
                </a:lnTo>
                <a:close/>
                <a:moveTo>
                  <a:pt x="37" y="82"/>
                </a:moveTo>
                <a:cubicBezTo>
                  <a:pt x="16" y="82"/>
                  <a:pt x="0" y="99"/>
                  <a:pt x="0" y="119"/>
                </a:cubicBezTo>
                <a:cubicBezTo>
                  <a:pt x="0" y="140"/>
                  <a:pt x="16" y="156"/>
                  <a:pt x="37" y="156"/>
                </a:cubicBezTo>
                <a:cubicBezTo>
                  <a:pt x="57" y="156"/>
                  <a:pt x="74" y="140"/>
                  <a:pt x="74" y="119"/>
                </a:cubicBezTo>
                <a:cubicBezTo>
                  <a:pt x="74" y="99"/>
                  <a:pt x="57" y="82"/>
                  <a:pt x="37" y="82"/>
                </a:cubicBezTo>
                <a:close/>
                <a:moveTo>
                  <a:pt x="50" y="131"/>
                </a:moveTo>
                <a:cubicBezTo>
                  <a:pt x="49" y="132"/>
                  <a:pt x="47" y="134"/>
                  <a:pt x="45" y="134"/>
                </a:cubicBezTo>
                <a:cubicBezTo>
                  <a:pt x="43" y="135"/>
                  <a:pt x="41" y="136"/>
                  <a:pt x="38" y="136"/>
                </a:cubicBezTo>
                <a:cubicBezTo>
                  <a:pt x="34" y="136"/>
                  <a:pt x="31" y="135"/>
                  <a:pt x="29" y="134"/>
                </a:cubicBezTo>
                <a:cubicBezTo>
                  <a:pt x="26" y="133"/>
                  <a:pt x="24" y="131"/>
                  <a:pt x="23" y="129"/>
                </a:cubicBezTo>
                <a:cubicBezTo>
                  <a:pt x="21" y="126"/>
                  <a:pt x="20" y="123"/>
                  <a:pt x="20" y="119"/>
                </a:cubicBezTo>
                <a:cubicBezTo>
                  <a:pt x="20" y="114"/>
                  <a:pt x="22" y="110"/>
                  <a:pt x="25" y="107"/>
                </a:cubicBezTo>
                <a:cubicBezTo>
                  <a:pt x="28" y="104"/>
                  <a:pt x="32" y="103"/>
                  <a:pt x="37" y="103"/>
                </a:cubicBezTo>
                <a:cubicBezTo>
                  <a:pt x="42" y="103"/>
                  <a:pt x="45" y="104"/>
                  <a:pt x="47" y="105"/>
                </a:cubicBezTo>
                <a:cubicBezTo>
                  <a:pt x="50" y="107"/>
                  <a:pt x="52" y="109"/>
                  <a:pt x="53" y="113"/>
                </a:cubicBezTo>
                <a:cubicBezTo>
                  <a:pt x="44" y="115"/>
                  <a:pt x="44" y="115"/>
                  <a:pt x="44" y="115"/>
                </a:cubicBezTo>
                <a:cubicBezTo>
                  <a:pt x="43" y="114"/>
                  <a:pt x="43" y="113"/>
                  <a:pt x="43" y="113"/>
                </a:cubicBezTo>
                <a:cubicBezTo>
                  <a:pt x="42" y="112"/>
                  <a:pt x="41" y="111"/>
                  <a:pt x="40" y="111"/>
                </a:cubicBezTo>
                <a:cubicBezTo>
                  <a:pt x="40" y="110"/>
                  <a:pt x="39" y="110"/>
                  <a:pt x="38" y="110"/>
                </a:cubicBezTo>
                <a:cubicBezTo>
                  <a:pt x="35" y="110"/>
                  <a:pt x="33" y="111"/>
                  <a:pt x="32" y="113"/>
                </a:cubicBezTo>
                <a:cubicBezTo>
                  <a:pt x="31" y="114"/>
                  <a:pt x="31" y="116"/>
                  <a:pt x="31" y="119"/>
                </a:cubicBezTo>
                <a:cubicBezTo>
                  <a:pt x="31" y="123"/>
                  <a:pt x="31" y="125"/>
                  <a:pt x="32" y="126"/>
                </a:cubicBezTo>
                <a:cubicBezTo>
                  <a:pt x="34" y="128"/>
                  <a:pt x="35" y="128"/>
                  <a:pt x="37" y="128"/>
                </a:cubicBezTo>
                <a:cubicBezTo>
                  <a:pt x="39" y="128"/>
                  <a:pt x="41" y="128"/>
                  <a:pt x="42" y="127"/>
                </a:cubicBezTo>
                <a:cubicBezTo>
                  <a:pt x="43" y="126"/>
                  <a:pt x="44" y="124"/>
                  <a:pt x="44" y="122"/>
                </a:cubicBezTo>
                <a:cubicBezTo>
                  <a:pt x="53" y="125"/>
                  <a:pt x="53" y="125"/>
                  <a:pt x="53" y="125"/>
                </a:cubicBezTo>
                <a:cubicBezTo>
                  <a:pt x="53" y="127"/>
                  <a:pt x="52" y="129"/>
                  <a:pt x="50" y="131"/>
                </a:cubicBezTo>
                <a:close/>
                <a:moveTo>
                  <a:pt x="37" y="0"/>
                </a:moveTo>
                <a:cubicBezTo>
                  <a:pt x="16" y="0"/>
                  <a:pt x="0" y="17"/>
                  <a:pt x="0" y="37"/>
                </a:cubicBezTo>
                <a:cubicBezTo>
                  <a:pt x="0" y="57"/>
                  <a:pt x="16" y="74"/>
                  <a:pt x="37" y="74"/>
                </a:cubicBezTo>
                <a:cubicBezTo>
                  <a:pt x="57" y="74"/>
                  <a:pt x="74" y="57"/>
                  <a:pt x="74" y="37"/>
                </a:cubicBezTo>
                <a:cubicBezTo>
                  <a:pt x="74" y="17"/>
                  <a:pt x="57" y="0"/>
                  <a:pt x="37" y="0"/>
                </a:cubicBezTo>
                <a:close/>
                <a:moveTo>
                  <a:pt x="45" y="53"/>
                </a:moveTo>
                <a:cubicBezTo>
                  <a:pt x="42" y="45"/>
                  <a:pt x="42" y="45"/>
                  <a:pt x="42" y="45"/>
                </a:cubicBezTo>
                <a:cubicBezTo>
                  <a:pt x="31" y="45"/>
                  <a:pt x="31" y="45"/>
                  <a:pt x="31" y="45"/>
                </a:cubicBezTo>
                <a:cubicBezTo>
                  <a:pt x="28" y="53"/>
                  <a:pt x="28" y="53"/>
                  <a:pt x="28" y="53"/>
                </a:cubicBezTo>
                <a:cubicBezTo>
                  <a:pt x="20" y="53"/>
                  <a:pt x="20" y="53"/>
                  <a:pt x="20" y="53"/>
                </a:cubicBezTo>
                <a:cubicBezTo>
                  <a:pt x="33" y="21"/>
                  <a:pt x="33" y="21"/>
                  <a:pt x="33" y="21"/>
                </a:cubicBezTo>
                <a:cubicBezTo>
                  <a:pt x="41" y="21"/>
                  <a:pt x="41" y="21"/>
                  <a:pt x="41" y="21"/>
                </a:cubicBezTo>
                <a:cubicBezTo>
                  <a:pt x="53" y="53"/>
                  <a:pt x="53" y="53"/>
                  <a:pt x="53" y="53"/>
                </a:cubicBezTo>
                <a:lnTo>
                  <a:pt x="45" y="53"/>
                </a:lnTo>
                <a:close/>
                <a:moveTo>
                  <a:pt x="119" y="82"/>
                </a:moveTo>
                <a:cubicBezTo>
                  <a:pt x="99" y="82"/>
                  <a:pt x="82" y="99"/>
                  <a:pt x="82" y="119"/>
                </a:cubicBezTo>
                <a:cubicBezTo>
                  <a:pt x="82" y="140"/>
                  <a:pt x="99" y="156"/>
                  <a:pt x="119" y="156"/>
                </a:cubicBezTo>
                <a:cubicBezTo>
                  <a:pt x="139" y="156"/>
                  <a:pt x="156" y="140"/>
                  <a:pt x="156" y="119"/>
                </a:cubicBezTo>
                <a:cubicBezTo>
                  <a:pt x="156" y="99"/>
                  <a:pt x="139" y="82"/>
                  <a:pt x="119" y="82"/>
                </a:cubicBezTo>
                <a:close/>
                <a:moveTo>
                  <a:pt x="134" y="127"/>
                </a:moveTo>
                <a:cubicBezTo>
                  <a:pt x="134" y="129"/>
                  <a:pt x="132" y="131"/>
                  <a:pt x="131" y="132"/>
                </a:cubicBezTo>
                <a:cubicBezTo>
                  <a:pt x="130" y="133"/>
                  <a:pt x="128" y="134"/>
                  <a:pt x="127" y="135"/>
                </a:cubicBezTo>
                <a:cubicBezTo>
                  <a:pt x="125" y="135"/>
                  <a:pt x="123" y="136"/>
                  <a:pt x="121" y="136"/>
                </a:cubicBezTo>
                <a:cubicBezTo>
                  <a:pt x="107" y="136"/>
                  <a:pt x="107" y="136"/>
                  <a:pt x="107" y="136"/>
                </a:cubicBezTo>
                <a:cubicBezTo>
                  <a:pt x="107" y="103"/>
                  <a:pt x="107" y="103"/>
                  <a:pt x="107" y="103"/>
                </a:cubicBezTo>
                <a:cubicBezTo>
                  <a:pt x="121" y="103"/>
                  <a:pt x="121" y="103"/>
                  <a:pt x="121" y="103"/>
                </a:cubicBezTo>
                <a:cubicBezTo>
                  <a:pt x="124" y="103"/>
                  <a:pt x="126" y="103"/>
                  <a:pt x="128" y="104"/>
                </a:cubicBezTo>
                <a:cubicBezTo>
                  <a:pt x="130" y="105"/>
                  <a:pt x="131" y="106"/>
                  <a:pt x="132" y="107"/>
                </a:cubicBezTo>
                <a:cubicBezTo>
                  <a:pt x="133" y="109"/>
                  <a:pt x="134" y="111"/>
                  <a:pt x="135" y="113"/>
                </a:cubicBezTo>
                <a:cubicBezTo>
                  <a:pt x="135" y="115"/>
                  <a:pt x="135" y="117"/>
                  <a:pt x="135" y="119"/>
                </a:cubicBezTo>
                <a:cubicBezTo>
                  <a:pt x="135" y="123"/>
                  <a:pt x="135" y="125"/>
                  <a:pt x="134" y="127"/>
                </a:cubicBezTo>
                <a:close/>
                <a:moveTo>
                  <a:pt x="118" y="110"/>
                </a:moveTo>
                <a:cubicBezTo>
                  <a:pt x="115" y="110"/>
                  <a:pt x="115" y="110"/>
                  <a:pt x="115" y="110"/>
                </a:cubicBezTo>
                <a:cubicBezTo>
                  <a:pt x="115" y="128"/>
                  <a:pt x="115" y="128"/>
                  <a:pt x="115" y="128"/>
                </a:cubicBezTo>
                <a:cubicBezTo>
                  <a:pt x="118" y="128"/>
                  <a:pt x="118" y="128"/>
                  <a:pt x="118" y="128"/>
                </a:cubicBezTo>
                <a:cubicBezTo>
                  <a:pt x="121" y="128"/>
                  <a:pt x="123" y="128"/>
                  <a:pt x="124" y="127"/>
                </a:cubicBezTo>
                <a:cubicBezTo>
                  <a:pt x="125" y="127"/>
                  <a:pt x="126" y="126"/>
                  <a:pt x="126" y="125"/>
                </a:cubicBezTo>
                <a:cubicBezTo>
                  <a:pt x="127" y="124"/>
                  <a:pt x="127" y="122"/>
                  <a:pt x="127" y="119"/>
                </a:cubicBezTo>
                <a:cubicBezTo>
                  <a:pt x="127" y="116"/>
                  <a:pt x="127" y="113"/>
                  <a:pt x="125" y="112"/>
                </a:cubicBezTo>
                <a:cubicBezTo>
                  <a:pt x="124" y="111"/>
                  <a:pt x="121" y="110"/>
                  <a:pt x="118" y="110"/>
                </a:cubicBezTo>
                <a:close/>
              </a:path>
            </a:pathLst>
          </a:custGeom>
          <a:solidFill>
            <a:srgbClr val="FF92A9"/>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8"/>
          <p:cNvSpPr>
            <a:spLocks noEditPoints="1"/>
          </p:cNvSpPr>
          <p:nvPr/>
        </p:nvSpPr>
        <p:spPr bwMode="auto">
          <a:xfrm>
            <a:off x="11036990" y="4754941"/>
            <a:ext cx="624880" cy="464787"/>
          </a:xfrm>
          <a:custGeom>
            <a:avLst/>
            <a:gdLst>
              <a:gd name="T0" fmla="*/ 115 w 183"/>
              <a:gd name="T1" fmla="*/ 58 h 136"/>
              <a:gd name="T2" fmla="*/ 57 w 183"/>
              <a:gd name="T3" fmla="*/ 0 h 136"/>
              <a:gd name="T4" fmla="*/ 0 w 183"/>
              <a:gd name="T5" fmla="*/ 58 h 136"/>
              <a:gd name="T6" fmla="*/ 57 w 183"/>
              <a:gd name="T7" fmla="*/ 116 h 136"/>
              <a:gd name="T8" fmla="*/ 115 w 183"/>
              <a:gd name="T9" fmla="*/ 58 h 136"/>
              <a:gd name="T10" fmla="*/ 17 w 183"/>
              <a:gd name="T11" fmla="*/ 56 h 136"/>
              <a:gd name="T12" fmla="*/ 17 w 183"/>
              <a:gd name="T13" fmla="*/ 57 h 136"/>
              <a:gd name="T14" fmla="*/ 13 w 183"/>
              <a:gd name="T15" fmla="*/ 62 h 136"/>
              <a:gd name="T16" fmla="*/ 8 w 183"/>
              <a:gd name="T17" fmla="*/ 57 h 136"/>
              <a:gd name="T18" fmla="*/ 8 w 183"/>
              <a:gd name="T19" fmla="*/ 54 h 136"/>
              <a:gd name="T20" fmla="*/ 8 w 183"/>
              <a:gd name="T21" fmla="*/ 54 h 136"/>
              <a:gd name="T22" fmla="*/ 50 w 183"/>
              <a:gd name="T23" fmla="*/ 11 h 136"/>
              <a:gd name="T24" fmla="*/ 50 w 183"/>
              <a:gd name="T25" fmla="*/ 11 h 136"/>
              <a:gd name="T26" fmla="*/ 57 w 183"/>
              <a:gd name="T27" fmla="*/ 11 h 136"/>
              <a:gd name="T28" fmla="*/ 61 w 183"/>
              <a:gd name="T29" fmla="*/ 16 h 136"/>
              <a:gd name="T30" fmla="*/ 57 w 183"/>
              <a:gd name="T31" fmla="*/ 21 h 136"/>
              <a:gd name="T32" fmla="*/ 52 w 183"/>
              <a:gd name="T33" fmla="*/ 21 h 136"/>
              <a:gd name="T34" fmla="*/ 17 w 183"/>
              <a:gd name="T35" fmla="*/ 56 h 136"/>
              <a:gd name="T36" fmla="*/ 45 w 183"/>
              <a:gd name="T37" fmla="*/ 58 h 136"/>
              <a:gd name="T38" fmla="*/ 57 w 183"/>
              <a:gd name="T39" fmla="*/ 46 h 136"/>
              <a:gd name="T40" fmla="*/ 70 w 183"/>
              <a:gd name="T41" fmla="*/ 58 h 136"/>
              <a:gd name="T42" fmla="*/ 57 w 183"/>
              <a:gd name="T43" fmla="*/ 70 h 136"/>
              <a:gd name="T44" fmla="*/ 45 w 183"/>
              <a:gd name="T45" fmla="*/ 58 h 136"/>
              <a:gd name="T46" fmla="*/ 172 w 183"/>
              <a:gd name="T47" fmla="*/ 51 h 136"/>
              <a:gd name="T48" fmla="*/ 150 w 183"/>
              <a:gd name="T49" fmla="*/ 57 h 136"/>
              <a:gd name="T50" fmla="*/ 156 w 183"/>
              <a:gd name="T51" fmla="*/ 80 h 136"/>
              <a:gd name="T52" fmla="*/ 156 w 183"/>
              <a:gd name="T53" fmla="*/ 80 h 136"/>
              <a:gd name="T54" fmla="*/ 90 w 183"/>
              <a:gd name="T55" fmla="*/ 120 h 136"/>
              <a:gd name="T56" fmla="*/ 90 w 183"/>
              <a:gd name="T57" fmla="*/ 115 h 136"/>
              <a:gd name="T58" fmla="*/ 57 w 183"/>
              <a:gd name="T59" fmla="*/ 124 h 136"/>
              <a:gd name="T60" fmla="*/ 24 w 183"/>
              <a:gd name="T61" fmla="*/ 115 h 136"/>
              <a:gd name="T62" fmla="*/ 24 w 183"/>
              <a:gd name="T63" fmla="*/ 128 h 136"/>
              <a:gd name="T64" fmla="*/ 33 w 183"/>
              <a:gd name="T65" fmla="*/ 136 h 136"/>
              <a:gd name="T66" fmla="*/ 82 w 183"/>
              <a:gd name="T67" fmla="*/ 136 h 136"/>
              <a:gd name="T68" fmla="*/ 90 w 183"/>
              <a:gd name="T69" fmla="*/ 128 h 136"/>
              <a:gd name="T70" fmla="*/ 90 w 183"/>
              <a:gd name="T71" fmla="*/ 128 h 136"/>
              <a:gd name="T72" fmla="*/ 164 w 183"/>
              <a:gd name="T73" fmla="*/ 82 h 136"/>
              <a:gd name="T74" fmla="*/ 178 w 183"/>
              <a:gd name="T75" fmla="*/ 74 h 136"/>
              <a:gd name="T76" fmla="*/ 172 w 183"/>
              <a:gd name="T77" fmla="*/ 51 h 136"/>
              <a:gd name="T78" fmla="*/ 162 w 183"/>
              <a:gd name="T79" fmla="*/ 65 h 136"/>
              <a:gd name="T80" fmla="*/ 158 w 183"/>
              <a:gd name="T81" fmla="*/ 60 h 136"/>
              <a:gd name="T82" fmla="*/ 162 w 183"/>
              <a:gd name="T83" fmla="*/ 56 h 136"/>
              <a:gd name="T84" fmla="*/ 167 w 183"/>
              <a:gd name="T85" fmla="*/ 60 h 136"/>
              <a:gd name="T86" fmla="*/ 162 w 183"/>
              <a:gd name="T87" fmla="*/ 65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3" h="136">
                <a:moveTo>
                  <a:pt x="115" y="58"/>
                </a:moveTo>
                <a:cubicBezTo>
                  <a:pt x="115" y="26"/>
                  <a:pt x="89" y="0"/>
                  <a:pt x="57" y="0"/>
                </a:cubicBezTo>
                <a:cubicBezTo>
                  <a:pt x="25" y="0"/>
                  <a:pt x="0" y="26"/>
                  <a:pt x="0" y="58"/>
                </a:cubicBezTo>
                <a:cubicBezTo>
                  <a:pt x="0" y="90"/>
                  <a:pt x="25" y="116"/>
                  <a:pt x="57" y="116"/>
                </a:cubicBezTo>
                <a:cubicBezTo>
                  <a:pt x="89" y="116"/>
                  <a:pt x="115" y="90"/>
                  <a:pt x="115" y="58"/>
                </a:cubicBezTo>
                <a:close/>
                <a:moveTo>
                  <a:pt x="17" y="56"/>
                </a:moveTo>
                <a:cubicBezTo>
                  <a:pt x="17" y="57"/>
                  <a:pt x="17" y="57"/>
                  <a:pt x="17" y="57"/>
                </a:cubicBezTo>
                <a:cubicBezTo>
                  <a:pt x="17" y="60"/>
                  <a:pt x="15" y="62"/>
                  <a:pt x="13" y="62"/>
                </a:cubicBezTo>
                <a:cubicBezTo>
                  <a:pt x="10" y="62"/>
                  <a:pt x="8" y="60"/>
                  <a:pt x="8" y="57"/>
                </a:cubicBezTo>
                <a:cubicBezTo>
                  <a:pt x="8" y="54"/>
                  <a:pt x="8" y="54"/>
                  <a:pt x="8" y="54"/>
                </a:cubicBezTo>
                <a:cubicBezTo>
                  <a:pt x="8" y="54"/>
                  <a:pt x="8" y="54"/>
                  <a:pt x="8" y="54"/>
                </a:cubicBezTo>
                <a:cubicBezTo>
                  <a:pt x="9" y="31"/>
                  <a:pt x="27" y="12"/>
                  <a:pt x="50" y="11"/>
                </a:cubicBezTo>
                <a:cubicBezTo>
                  <a:pt x="50" y="11"/>
                  <a:pt x="50" y="11"/>
                  <a:pt x="50" y="11"/>
                </a:cubicBezTo>
                <a:cubicBezTo>
                  <a:pt x="57" y="11"/>
                  <a:pt x="57" y="11"/>
                  <a:pt x="57" y="11"/>
                </a:cubicBezTo>
                <a:cubicBezTo>
                  <a:pt x="59" y="11"/>
                  <a:pt x="61" y="13"/>
                  <a:pt x="61" y="16"/>
                </a:cubicBezTo>
                <a:cubicBezTo>
                  <a:pt x="61" y="19"/>
                  <a:pt x="59" y="21"/>
                  <a:pt x="57" y="21"/>
                </a:cubicBezTo>
                <a:cubicBezTo>
                  <a:pt x="52" y="21"/>
                  <a:pt x="52" y="21"/>
                  <a:pt x="52" y="21"/>
                </a:cubicBezTo>
                <a:cubicBezTo>
                  <a:pt x="33" y="21"/>
                  <a:pt x="17" y="36"/>
                  <a:pt x="17" y="56"/>
                </a:cubicBezTo>
                <a:close/>
                <a:moveTo>
                  <a:pt x="45" y="58"/>
                </a:moveTo>
                <a:cubicBezTo>
                  <a:pt x="45" y="51"/>
                  <a:pt x="50" y="46"/>
                  <a:pt x="57" y="46"/>
                </a:cubicBezTo>
                <a:cubicBezTo>
                  <a:pt x="64" y="46"/>
                  <a:pt x="70" y="51"/>
                  <a:pt x="70" y="58"/>
                </a:cubicBezTo>
                <a:cubicBezTo>
                  <a:pt x="70" y="65"/>
                  <a:pt x="64" y="70"/>
                  <a:pt x="57" y="70"/>
                </a:cubicBezTo>
                <a:cubicBezTo>
                  <a:pt x="50" y="70"/>
                  <a:pt x="45" y="65"/>
                  <a:pt x="45" y="58"/>
                </a:cubicBezTo>
                <a:close/>
                <a:moveTo>
                  <a:pt x="172" y="51"/>
                </a:moveTo>
                <a:cubicBezTo>
                  <a:pt x="164" y="47"/>
                  <a:pt x="154" y="50"/>
                  <a:pt x="150" y="57"/>
                </a:cubicBezTo>
                <a:cubicBezTo>
                  <a:pt x="145" y="65"/>
                  <a:pt x="148" y="75"/>
                  <a:pt x="156" y="80"/>
                </a:cubicBezTo>
                <a:cubicBezTo>
                  <a:pt x="156" y="80"/>
                  <a:pt x="156" y="80"/>
                  <a:pt x="156" y="80"/>
                </a:cubicBezTo>
                <a:cubicBezTo>
                  <a:pt x="143" y="104"/>
                  <a:pt x="118" y="120"/>
                  <a:pt x="90" y="120"/>
                </a:cubicBezTo>
                <a:cubicBezTo>
                  <a:pt x="90" y="115"/>
                  <a:pt x="90" y="115"/>
                  <a:pt x="90" y="115"/>
                </a:cubicBezTo>
                <a:cubicBezTo>
                  <a:pt x="80" y="120"/>
                  <a:pt x="69" y="124"/>
                  <a:pt x="57" y="124"/>
                </a:cubicBezTo>
                <a:cubicBezTo>
                  <a:pt x="45" y="124"/>
                  <a:pt x="34" y="120"/>
                  <a:pt x="24" y="115"/>
                </a:cubicBezTo>
                <a:cubicBezTo>
                  <a:pt x="24" y="128"/>
                  <a:pt x="24" y="128"/>
                  <a:pt x="24" y="128"/>
                </a:cubicBezTo>
                <a:cubicBezTo>
                  <a:pt x="24" y="132"/>
                  <a:pt x="28" y="136"/>
                  <a:pt x="33" y="136"/>
                </a:cubicBezTo>
                <a:cubicBezTo>
                  <a:pt x="82" y="136"/>
                  <a:pt x="82" y="136"/>
                  <a:pt x="82" y="136"/>
                </a:cubicBezTo>
                <a:cubicBezTo>
                  <a:pt x="87" y="136"/>
                  <a:pt x="90" y="132"/>
                  <a:pt x="90" y="128"/>
                </a:cubicBezTo>
                <a:cubicBezTo>
                  <a:pt x="90" y="128"/>
                  <a:pt x="90" y="128"/>
                  <a:pt x="90" y="128"/>
                </a:cubicBezTo>
                <a:cubicBezTo>
                  <a:pt x="121" y="128"/>
                  <a:pt x="150" y="110"/>
                  <a:pt x="164" y="82"/>
                </a:cubicBezTo>
                <a:cubicBezTo>
                  <a:pt x="170" y="82"/>
                  <a:pt x="175" y="79"/>
                  <a:pt x="178" y="74"/>
                </a:cubicBezTo>
                <a:cubicBezTo>
                  <a:pt x="183" y="66"/>
                  <a:pt x="180" y="56"/>
                  <a:pt x="172" y="51"/>
                </a:cubicBezTo>
                <a:close/>
                <a:moveTo>
                  <a:pt x="162" y="65"/>
                </a:moveTo>
                <a:cubicBezTo>
                  <a:pt x="160" y="65"/>
                  <a:pt x="158" y="63"/>
                  <a:pt x="158" y="60"/>
                </a:cubicBezTo>
                <a:cubicBezTo>
                  <a:pt x="158" y="58"/>
                  <a:pt x="160" y="56"/>
                  <a:pt x="162" y="56"/>
                </a:cubicBezTo>
                <a:cubicBezTo>
                  <a:pt x="165" y="56"/>
                  <a:pt x="167" y="58"/>
                  <a:pt x="167" y="60"/>
                </a:cubicBezTo>
                <a:cubicBezTo>
                  <a:pt x="167" y="63"/>
                  <a:pt x="165" y="65"/>
                  <a:pt x="162" y="65"/>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44"/>
          <p:cNvSpPr>
            <a:spLocks noEditPoints="1"/>
          </p:cNvSpPr>
          <p:nvPr/>
        </p:nvSpPr>
        <p:spPr bwMode="auto">
          <a:xfrm>
            <a:off x="971414" y="4756068"/>
            <a:ext cx="405377" cy="398907"/>
          </a:xfrm>
          <a:custGeom>
            <a:avLst/>
            <a:gdLst>
              <a:gd name="T0" fmla="*/ 62 w 121"/>
              <a:gd name="T1" fmla="*/ 33 h 121"/>
              <a:gd name="T2" fmla="*/ 50 w 121"/>
              <a:gd name="T3" fmla="*/ 20 h 121"/>
              <a:gd name="T4" fmla="*/ 38 w 121"/>
              <a:gd name="T5" fmla="*/ 37 h 121"/>
              <a:gd name="T6" fmla="*/ 21 w 121"/>
              <a:gd name="T7" fmla="*/ 49 h 121"/>
              <a:gd name="T8" fmla="*/ 34 w 121"/>
              <a:gd name="T9" fmla="*/ 62 h 121"/>
              <a:gd name="T10" fmla="*/ 53 w 121"/>
              <a:gd name="T11" fmla="*/ 52 h 121"/>
              <a:gd name="T12" fmla="*/ 62 w 121"/>
              <a:gd name="T13" fmla="*/ 33 h 121"/>
              <a:gd name="T14" fmla="*/ 89 w 121"/>
              <a:gd name="T15" fmla="*/ 48 h 121"/>
              <a:gd name="T16" fmla="*/ 68 w 121"/>
              <a:gd name="T17" fmla="*/ 38 h 121"/>
              <a:gd name="T18" fmla="*/ 67 w 121"/>
              <a:gd name="T19" fmla="*/ 38 h 121"/>
              <a:gd name="T20" fmla="*/ 58 w 121"/>
              <a:gd name="T21" fmla="*/ 58 h 121"/>
              <a:gd name="T22" fmla="*/ 39 w 121"/>
              <a:gd name="T23" fmla="*/ 67 h 121"/>
              <a:gd name="T24" fmla="*/ 38 w 121"/>
              <a:gd name="T25" fmla="*/ 67 h 121"/>
              <a:gd name="T26" fmla="*/ 49 w 121"/>
              <a:gd name="T27" fmla="*/ 89 h 121"/>
              <a:gd name="T28" fmla="*/ 76 w 121"/>
              <a:gd name="T29" fmla="*/ 75 h 121"/>
              <a:gd name="T30" fmla="*/ 89 w 121"/>
              <a:gd name="T31" fmla="*/ 48 h 121"/>
              <a:gd name="T32" fmla="*/ 44 w 121"/>
              <a:gd name="T33" fmla="*/ 18 h 121"/>
              <a:gd name="T34" fmla="*/ 44 w 121"/>
              <a:gd name="T35" fmla="*/ 18 h 121"/>
              <a:gd name="T36" fmla="*/ 45 w 121"/>
              <a:gd name="T37" fmla="*/ 8 h 121"/>
              <a:gd name="T38" fmla="*/ 40 w 121"/>
              <a:gd name="T39" fmla="*/ 3 h 121"/>
              <a:gd name="T40" fmla="*/ 16 w 121"/>
              <a:gd name="T41" fmla="*/ 15 h 121"/>
              <a:gd name="T42" fmla="*/ 4 w 121"/>
              <a:gd name="T43" fmla="*/ 40 h 121"/>
              <a:gd name="T44" fmla="*/ 8 w 121"/>
              <a:gd name="T45" fmla="*/ 45 h 121"/>
              <a:gd name="T46" fmla="*/ 18 w 121"/>
              <a:gd name="T47" fmla="*/ 44 h 121"/>
              <a:gd name="T48" fmla="*/ 18 w 121"/>
              <a:gd name="T49" fmla="*/ 44 h 121"/>
              <a:gd name="T50" fmla="*/ 33 w 121"/>
              <a:gd name="T51" fmla="*/ 33 h 121"/>
              <a:gd name="T52" fmla="*/ 44 w 121"/>
              <a:gd name="T53" fmla="*/ 18 h 121"/>
              <a:gd name="T54" fmla="*/ 86 w 121"/>
              <a:gd name="T55" fmla="*/ 74 h 121"/>
              <a:gd name="T56" fmla="*/ 81 w 121"/>
              <a:gd name="T57" fmla="*/ 80 h 121"/>
              <a:gd name="T58" fmla="*/ 75 w 121"/>
              <a:gd name="T59" fmla="*/ 85 h 121"/>
              <a:gd name="T60" fmla="*/ 119 w 121"/>
              <a:gd name="T61" fmla="*/ 121 h 121"/>
              <a:gd name="T62" fmla="*/ 121 w 121"/>
              <a:gd name="T63" fmla="*/ 119 h 121"/>
              <a:gd name="T64" fmla="*/ 86 w 121"/>
              <a:gd name="T65" fmla="*/ 74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1" h="121">
                <a:moveTo>
                  <a:pt x="62" y="33"/>
                </a:moveTo>
                <a:cubicBezTo>
                  <a:pt x="50" y="20"/>
                  <a:pt x="50" y="20"/>
                  <a:pt x="50" y="20"/>
                </a:cubicBezTo>
                <a:cubicBezTo>
                  <a:pt x="48" y="25"/>
                  <a:pt x="44" y="31"/>
                  <a:pt x="38" y="37"/>
                </a:cubicBezTo>
                <a:cubicBezTo>
                  <a:pt x="32" y="43"/>
                  <a:pt x="26" y="47"/>
                  <a:pt x="21" y="49"/>
                </a:cubicBezTo>
                <a:cubicBezTo>
                  <a:pt x="34" y="62"/>
                  <a:pt x="34" y="62"/>
                  <a:pt x="34" y="62"/>
                </a:cubicBezTo>
                <a:cubicBezTo>
                  <a:pt x="37" y="64"/>
                  <a:pt x="45" y="60"/>
                  <a:pt x="53" y="52"/>
                </a:cubicBezTo>
                <a:cubicBezTo>
                  <a:pt x="61" y="44"/>
                  <a:pt x="65" y="36"/>
                  <a:pt x="62" y="33"/>
                </a:cubicBezTo>
                <a:close/>
                <a:moveTo>
                  <a:pt x="89" y="48"/>
                </a:moveTo>
                <a:cubicBezTo>
                  <a:pt x="84" y="43"/>
                  <a:pt x="76" y="40"/>
                  <a:pt x="68" y="38"/>
                </a:cubicBezTo>
                <a:cubicBezTo>
                  <a:pt x="67" y="38"/>
                  <a:pt x="67" y="38"/>
                  <a:pt x="67" y="38"/>
                </a:cubicBezTo>
                <a:cubicBezTo>
                  <a:pt x="70" y="41"/>
                  <a:pt x="66" y="50"/>
                  <a:pt x="58" y="58"/>
                </a:cubicBezTo>
                <a:cubicBezTo>
                  <a:pt x="50" y="66"/>
                  <a:pt x="42" y="70"/>
                  <a:pt x="39" y="67"/>
                </a:cubicBezTo>
                <a:cubicBezTo>
                  <a:pt x="39" y="67"/>
                  <a:pt x="39" y="67"/>
                  <a:pt x="38" y="67"/>
                </a:cubicBezTo>
                <a:cubicBezTo>
                  <a:pt x="40" y="76"/>
                  <a:pt x="43" y="84"/>
                  <a:pt x="49" y="89"/>
                </a:cubicBezTo>
                <a:cubicBezTo>
                  <a:pt x="52" y="93"/>
                  <a:pt x="64" y="86"/>
                  <a:pt x="76" y="75"/>
                </a:cubicBezTo>
                <a:cubicBezTo>
                  <a:pt x="87" y="64"/>
                  <a:pt x="93" y="52"/>
                  <a:pt x="89" y="48"/>
                </a:cubicBezTo>
                <a:close/>
                <a:moveTo>
                  <a:pt x="44" y="18"/>
                </a:moveTo>
                <a:cubicBezTo>
                  <a:pt x="44" y="18"/>
                  <a:pt x="44" y="18"/>
                  <a:pt x="44" y="18"/>
                </a:cubicBezTo>
                <a:cubicBezTo>
                  <a:pt x="46" y="13"/>
                  <a:pt x="47" y="10"/>
                  <a:pt x="45" y="8"/>
                </a:cubicBezTo>
                <a:cubicBezTo>
                  <a:pt x="40" y="3"/>
                  <a:pt x="40" y="3"/>
                  <a:pt x="40" y="3"/>
                </a:cubicBezTo>
                <a:cubicBezTo>
                  <a:pt x="37" y="0"/>
                  <a:pt x="26" y="5"/>
                  <a:pt x="16" y="15"/>
                </a:cubicBezTo>
                <a:cubicBezTo>
                  <a:pt x="6" y="25"/>
                  <a:pt x="0" y="36"/>
                  <a:pt x="4" y="40"/>
                </a:cubicBezTo>
                <a:cubicBezTo>
                  <a:pt x="8" y="45"/>
                  <a:pt x="8" y="45"/>
                  <a:pt x="8" y="45"/>
                </a:cubicBezTo>
                <a:cubicBezTo>
                  <a:pt x="10" y="46"/>
                  <a:pt x="14" y="46"/>
                  <a:pt x="18" y="44"/>
                </a:cubicBezTo>
                <a:cubicBezTo>
                  <a:pt x="18" y="44"/>
                  <a:pt x="18" y="44"/>
                  <a:pt x="18" y="44"/>
                </a:cubicBezTo>
                <a:cubicBezTo>
                  <a:pt x="23" y="42"/>
                  <a:pt x="28" y="38"/>
                  <a:pt x="33" y="33"/>
                </a:cubicBezTo>
                <a:cubicBezTo>
                  <a:pt x="38" y="28"/>
                  <a:pt x="42" y="22"/>
                  <a:pt x="44" y="18"/>
                </a:cubicBezTo>
                <a:close/>
                <a:moveTo>
                  <a:pt x="86" y="74"/>
                </a:moveTo>
                <a:cubicBezTo>
                  <a:pt x="84" y="76"/>
                  <a:pt x="82" y="78"/>
                  <a:pt x="81" y="80"/>
                </a:cubicBezTo>
                <a:cubicBezTo>
                  <a:pt x="79" y="82"/>
                  <a:pt x="77" y="84"/>
                  <a:pt x="75" y="85"/>
                </a:cubicBezTo>
                <a:cubicBezTo>
                  <a:pt x="119" y="121"/>
                  <a:pt x="119" y="121"/>
                  <a:pt x="119" y="121"/>
                </a:cubicBezTo>
                <a:cubicBezTo>
                  <a:pt x="121" y="119"/>
                  <a:pt x="121" y="119"/>
                  <a:pt x="121" y="119"/>
                </a:cubicBezTo>
                <a:lnTo>
                  <a:pt x="86" y="74"/>
                </a:lnTo>
                <a:close/>
              </a:path>
            </a:pathLst>
          </a:custGeom>
          <a:solidFill>
            <a:srgbClr val="FF92A9"/>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D21F"/>
              </a:solidFill>
              <a:effectLst/>
              <a:uLnTx/>
              <a:uFillTx/>
              <a:latin typeface="Calibri" panose="020F0502020204030204"/>
              <a:ea typeface="+mn-ea"/>
              <a:cs typeface="+mn-cs"/>
            </a:endParaRPr>
          </a:p>
        </p:txBody>
      </p:sp>
      <p:sp>
        <p:nvSpPr>
          <p:cNvPr id="23" name="椭圆 22"/>
          <p:cNvSpPr/>
          <p:nvPr/>
        </p:nvSpPr>
        <p:spPr>
          <a:xfrm>
            <a:off x="4490977" y="2044725"/>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4" name="椭圆 23"/>
          <p:cNvSpPr/>
          <p:nvPr/>
        </p:nvSpPr>
        <p:spPr>
          <a:xfrm>
            <a:off x="4468797" y="3436886"/>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5" name="椭圆 24"/>
          <p:cNvSpPr/>
          <p:nvPr/>
        </p:nvSpPr>
        <p:spPr>
          <a:xfrm>
            <a:off x="4490977" y="4789870"/>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6" name="椭圆 25"/>
          <p:cNvSpPr/>
          <p:nvPr/>
        </p:nvSpPr>
        <p:spPr>
          <a:xfrm>
            <a:off x="7652486" y="2063401"/>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7" name="椭圆 26"/>
          <p:cNvSpPr/>
          <p:nvPr/>
        </p:nvSpPr>
        <p:spPr>
          <a:xfrm>
            <a:off x="7641878" y="3400741"/>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8" name="椭圆 27"/>
          <p:cNvSpPr/>
          <p:nvPr/>
        </p:nvSpPr>
        <p:spPr>
          <a:xfrm>
            <a:off x="7674070" y="4789870"/>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0" name="云形 4">
            <a:extLst>
              <a:ext uri="{FF2B5EF4-FFF2-40B4-BE49-F238E27FC236}">
                <a16:creationId xmlns:a16="http://schemas.microsoft.com/office/drawing/2014/main" id="{4FCDDCE9-F2B2-8B40-A7E8-211D72445E0C}"/>
              </a:ext>
            </a:extLst>
          </p:cNvPr>
          <p:cNvSpPr/>
          <p:nvPr/>
        </p:nvSpPr>
        <p:spPr>
          <a:xfrm>
            <a:off x="949172" y="2164307"/>
            <a:ext cx="2685327" cy="1759351"/>
          </a:xfrm>
          <a:prstGeom prst="cloud">
            <a:avLst/>
          </a:prstGeom>
          <a:solidFill>
            <a:srgbClr val="FF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云形 7">
            <a:extLst>
              <a:ext uri="{FF2B5EF4-FFF2-40B4-BE49-F238E27FC236}">
                <a16:creationId xmlns:a16="http://schemas.microsoft.com/office/drawing/2014/main" id="{8DB206FF-6304-C947-8458-05C0282DE472}"/>
              </a:ext>
            </a:extLst>
          </p:cNvPr>
          <p:cNvSpPr/>
          <p:nvPr/>
        </p:nvSpPr>
        <p:spPr>
          <a:xfrm>
            <a:off x="2516799" y="3995978"/>
            <a:ext cx="2685327" cy="2161569"/>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TextBox 2">
            <a:extLst>
              <a:ext uri="{FF2B5EF4-FFF2-40B4-BE49-F238E27FC236}">
                <a16:creationId xmlns:a16="http://schemas.microsoft.com/office/drawing/2014/main" id="{5A648D8A-EF30-6342-A38B-82DD4A606DB5}"/>
              </a:ext>
            </a:extLst>
          </p:cNvPr>
          <p:cNvSpPr txBox="1"/>
          <p:nvPr/>
        </p:nvSpPr>
        <p:spPr>
          <a:xfrm>
            <a:off x="1614015" y="2518892"/>
            <a:ext cx="1833783" cy="1077218"/>
          </a:xfrm>
          <a:prstGeom prst="rect">
            <a:avLst/>
          </a:prstGeom>
          <a:noFill/>
        </p:spPr>
        <p:txBody>
          <a:bodyPr wrap="square" rtlCol="0">
            <a:spAutoFit/>
          </a:bodyPr>
          <a:lstStyle/>
          <a:p>
            <a:r>
              <a:rPr lang="en-VN" sz="3200" b="1" dirty="0">
                <a:solidFill>
                  <a:schemeClr val="bg1"/>
                </a:solidFill>
                <a:latin typeface="UTM Avo" panose="02040603050506090204" pitchFamily="18" charset="0"/>
              </a:rPr>
              <a:t>Tên bài thơ</a:t>
            </a:r>
          </a:p>
        </p:txBody>
      </p:sp>
      <p:sp>
        <p:nvSpPr>
          <p:cNvPr id="31" name="TextBox 30">
            <a:extLst>
              <a:ext uri="{FF2B5EF4-FFF2-40B4-BE49-F238E27FC236}">
                <a16:creationId xmlns:a16="http://schemas.microsoft.com/office/drawing/2014/main" id="{C9085CC4-E42D-7C48-AA5A-440A093B6B1E}"/>
              </a:ext>
            </a:extLst>
          </p:cNvPr>
          <p:cNvSpPr txBox="1"/>
          <p:nvPr/>
        </p:nvSpPr>
        <p:spPr>
          <a:xfrm>
            <a:off x="3205184" y="4540834"/>
            <a:ext cx="1833783" cy="1077218"/>
          </a:xfrm>
          <a:prstGeom prst="rect">
            <a:avLst/>
          </a:prstGeom>
          <a:noFill/>
        </p:spPr>
        <p:txBody>
          <a:bodyPr wrap="square" rtlCol="0">
            <a:spAutoFit/>
          </a:bodyPr>
          <a:lstStyle/>
          <a:p>
            <a:r>
              <a:rPr lang="en-VN" sz="3200" b="1" dirty="0">
                <a:solidFill>
                  <a:srgbClr val="C14269"/>
                </a:solidFill>
                <a:latin typeface="UTM Avo" panose="02040603050506090204" pitchFamily="18" charset="0"/>
              </a:rPr>
              <a:t>Tên tác giả</a:t>
            </a:r>
          </a:p>
        </p:txBody>
      </p:sp>
      <p:pic>
        <p:nvPicPr>
          <p:cNvPr id="32" name="图片 21">
            <a:extLst>
              <a:ext uri="{FF2B5EF4-FFF2-40B4-BE49-F238E27FC236}">
                <a16:creationId xmlns:a16="http://schemas.microsoft.com/office/drawing/2014/main" id="{6EE34E3F-1A90-F64F-8E00-EF759121186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782" t="3544" r="38636" b="14262"/>
          <a:stretch/>
        </p:blipFill>
        <p:spPr>
          <a:xfrm flipH="1">
            <a:off x="-36376" y="2683160"/>
            <a:ext cx="2253423" cy="4547057"/>
          </a:xfrm>
          <a:prstGeom prst="rect">
            <a:avLst/>
          </a:prstGeom>
        </p:spPr>
      </p:pic>
      <p:pic>
        <p:nvPicPr>
          <p:cNvPr id="5122" name="Picture 2" descr="Giải bài tập Tiếng Việt lớp 2 – Bài 17 Gọi bạn – Niềm vui tuổi thơ | Lớp 2">
            <a:extLst>
              <a:ext uri="{FF2B5EF4-FFF2-40B4-BE49-F238E27FC236}">
                <a16:creationId xmlns:a16="http://schemas.microsoft.com/office/drawing/2014/main" id="{0D6304A9-F003-4B44-9F5D-121847074F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00359" y="1643063"/>
            <a:ext cx="6252767" cy="524797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C852F3D-2049-0249-A465-71CF2BCF5C2B}"/>
              </a:ext>
            </a:extLst>
          </p:cNvPr>
          <p:cNvPicPr>
            <a:picLocks noChangeAspect="1"/>
          </p:cNvPicPr>
          <p:nvPr/>
        </p:nvPicPr>
        <p:blipFill>
          <a:blip r:embed="rId6"/>
          <a:stretch>
            <a:fillRect/>
          </a:stretch>
        </p:blipFill>
        <p:spPr>
          <a:xfrm>
            <a:off x="275909" y="186208"/>
            <a:ext cx="10248900" cy="1460500"/>
          </a:xfrm>
          <a:prstGeom prst="rect">
            <a:avLst/>
          </a:prstGeom>
        </p:spPr>
      </p:pic>
    </p:spTree>
    <p:extLst>
      <p:ext uri="{BB962C8B-B14F-4D97-AF65-F5344CB8AC3E}">
        <p14:creationId xmlns:p14="http://schemas.microsoft.com/office/powerpoint/2010/main" val="33106595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3"/>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strVal val="#ppt_w+.3"/>
                                          </p:val>
                                        </p:tav>
                                        <p:tav tm="100000">
                                          <p:val>
                                            <p:strVal val="#ppt_w"/>
                                          </p:val>
                                        </p:tav>
                                      </p:tavLst>
                                    </p:anim>
                                    <p:anim calcmode="lin" valueType="num">
                                      <p:cBhvr>
                                        <p:cTn id="13" dur="1000" fill="hold"/>
                                        <p:tgtEl>
                                          <p:spTgt spid="12"/>
                                        </p:tgtEl>
                                        <p:attrNameLst>
                                          <p:attrName>ppt_h</p:attrName>
                                        </p:attrNameLst>
                                      </p:cBhvr>
                                      <p:tavLst>
                                        <p:tav tm="0">
                                          <p:val>
                                            <p:strVal val="#ppt_h"/>
                                          </p:val>
                                        </p:tav>
                                        <p:tav tm="100000">
                                          <p:val>
                                            <p:strVal val="#ppt_h"/>
                                          </p:val>
                                        </p:tav>
                                      </p:tavLst>
                                    </p:anim>
                                    <p:animEffect transition="in" filter="fade">
                                      <p:cBhvr>
                                        <p:cTn id="14" dur="1000"/>
                                        <p:tgtEl>
                                          <p:spTgt spid="12"/>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1000" fill="hold"/>
                                        <p:tgtEl>
                                          <p:spTgt spid="16"/>
                                        </p:tgtEl>
                                        <p:attrNameLst>
                                          <p:attrName>ppt_w</p:attrName>
                                        </p:attrNameLst>
                                      </p:cBhvr>
                                      <p:tavLst>
                                        <p:tav tm="0">
                                          <p:val>
                                            <p:strVal val="#ppt_w+.3"/>
                                          </p:val>
                                        </p:tav>
                                        <p:tav tm="100000">
                                          <p:val>
                                            <p:strVal val="#ppt_w"/>
                                          </p:val>
                                        </p:tav>
                                      </p:tavLst>
                                    </p:anim>
                                    <p:anim calcmode="lin" valueType="num">
                                      <p:cBhvr>
                                        <p:cTn id="18" dur="1000" fill="hold"/>
                                        <p:tgtEl>
                                          <p:spTgt spid="16"/>
                                        </p:tgtEl>
                                        <p:attrNameLst>
                                          <p:attrName>ppt_h</p:attrName>
                                        </p:attrNameLst>
                                      </p:cBhvr>
                                      <p:tavLst>
                                        <p:tav tm="0">
                                          <p:val>
                                            <p:strVal val="#ppt_h"/>
                                          </p:val>
                                        </p:tav>
                                        <p:tav tm="100000">
                                          <p:val>
                                            <p:strVal val="#ppt_h"/>
                                          </p:val>
                                        </p:tav>
                                      </p:tavLst>
                                    </p:anim>
                                    <p:animEffect transition="in" filter="fade">
                                      <p:cBhvr>
                                        <p:cTn id="19" dur="1000"/>
                                        <p:tgtEl>
                                          <p:spTgt spid="16"/>
                                        </p:tgtEl>
                                      </p:cBhvr>
                                    </p:animEffect>
                                  </p:childTnLst>
                                </p:cTn>
                              </p:par>
                              <p:par>
                                <p:cTn id="20" presetID="50" presetClass="entr" presetSubtype="0" decel="10000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1000" fill="hold"/>
                                        <p:tgtEl>
                                          <p:spTgt spid="23"/>
                                        </p:tgtEl>
                                        <p:attrNameLst>
                                          <p:attrName>ppt_w</p:attrName>
                                        </p:attrNameLst>
                                      </p:cBhvr>
                                      <p:tavLst>
                                        <p:tav tm="0">
                                          <p:val>
                                            <p:strVal val="#ppt_w+.3"/>
                                          </p:val>
                                        </p:tav>
                                        <p:tav tm="100000">
                                          <p:val>
                                            <p:strVal val="#ppt_w"/>
                                          </p:val>
                                        </p:tav>
                                      </p:tavLst>
                                    </p:anim>
                                    <p:anim calcmode="lin" valueType="num">
                                      <p:cBhvr>
                                        <p:cTn id="23" dur="1000" fill="hold"/>
                                        <p:tgtEl>
                                          <p:spTgt spid="23"/>
                                        </p:tgtEl>
                                        <p:attrNameLst>
                                          <p:attrName>ppt_h</p:attrName>
                                        </p:attrNameLst>
                                      </p:cBhvr>
                                      <p:tavLst>
                                        <p:tav tm="0">
                                          <p:val>
                                            <p:strVal val="#ppt_h"/>
                                          </p:val>
                                        </p:tav>
                                        <p:tav tm="100000">
                                          <p:val>
                                            <p:strVal val="#ppt_h"/>
                                          </p:val>
                                        </p:tav>
                                      </p:tavLst>
                                    </p:anim>
                                    <p:animEffect transition="in" filter="fade">
                                      <p:cBhvr>
                                        <p:cTn id="24" dur="1000"/>
                                        <p:tgtEl>
                                          <p:spTgt spid="23"/>
                                        </p:tgtEl>
                                      </p:cBhvr>
                                    </p:animEffect>
                                  </p:childTnLst>
                                </p:cTn>
                              </p:par>
                              <p:par>
                                <p:cTn id="25" presetID="50" presetClass="entr" presetSubtype="0" decel="10000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1000" fill="hold"/>
                                        <p:tgtEl>
                                          <p:spTgt spid="24"/>
                                        </p:tgtEl>
                                        <p:attrNameLst>
                                          <p:attrName>ppt_w</p:attrName>
                                        </p:attrNameLst>
                                      </p:cBhvr>
                                      <p:tavLst>
                                        <p:tav tm="0">
                                          <p:val>
                                            <p:strVal val="#ppt_w+.3"/>
                                          </p:val>
                                        </p:tav>
                                        <p:tav tm="100000">
                                          <p:val>
                                            <p:strVal val="#ppt_w"/>
                                          </p:val>
                                        </p:tav>
                                      </p:tavLst>
                                    </p:anim>
                                    <p:anim calcmode="lin" valueType="num">
                                      <p:cBhvr>
                                        <p:cTn id="28" dur="1000" fill="hold"/>
                                        <p:tgtEl>
                                          <p:spTgt spid="24"/>
                                        </p:tgtEl>
                                        <p:attrNameLst>
                                          <p:attrName>ppt_h</p:attrName>
                                        </p:attrNameLst>
                                      </p:cBhvr>
                                      <p:tavLst>
                                        <p:tav tm="0">
                                          <p:val>
                                            <p:strVal val="#ppt_h"/>
                                          </p:val>
                                        </p:tav>
                                        <p:tav tm="100000">
                                          <p:val>
                                            <p:strVal val="#ppt_h"/>
                                          </p:val>
                                        </p:tav>
                                      </p:tavLst>
                                    </p:anim>
                                    <p:animEffect transition="in" filter="fade">
                                      <p:cBhvr>
                                        <p:cTn id="29" dur="1000"/>
                                        <p:tgtEl>
                                          <p:spTgt spid="24"/>
                                        </p:tgtEl>
                                      </p:cBhvr>
                                    </p:animEffect>
                                  </p:childTnLst>
                                </p:cTn>
                              </p:par>
                              <p:par>
                                <p:cTn id="30" presetID="50" presetClass="entr" presetSubtype="0" decel="100000"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1000" fill="hold"/>
                                        <p:tgtEl>
                                          <p:spTgt spid="25"/>
                                        </p:tgtEl>
                                        <p:attrNameLst>
                                          <p:attrName>ppt_w</p:attrName>
                                        </p:attrNameLst>
                                      </p:cBhvr>
                                      <p:tavLst>
                                        <p:tav tm="0">
                                          <p:val>
                                            <p:strVal val="#ppt_w+.3"/>
                                          </p:val>
                                        </p:tav>
                                        <p:tav tm="100000">
                                          <p:val>
                                            <p:strVal val="#ppt_w"/>
                                          </p:val>
                                        </p:tav>
                                      </p:tavLst>
                                    </p:anim>
                                    <p:anim calcmode="lin" valueType="num">
                                      <p:cBhvr>
                                        <p:cTn id="33" dur="1000" fill="hold"/>
                                        <p:tgtEl>
                                          <p:spTgt spid="25"/>
                                        </p:tgtEl>
                                        <p:attrNameLst>
                                          <p:attrName>ppt_h</p:attrName>
                                        </p:attrNameLst>
                                      </p:cBhvr>
                                      <p:tavLst>
                                        <p:tav tm="0">
                                          <p:val>
                                            <p:strVal val="#ppt_h"/>
                                          </p:val>
                                        </p:tav>
                                        <p:tav tm="100000">
                                          <p:val>
                                            <p:strVal val="#ppt_h"/>
                                          </p:val>
                                        </p:tav>
                                      </p:tavLst>
                                    </p:anim>
                                    <p:animEffect transition="in" filter="fade">
                                      <p:cBhvr>
                                        <p:cTn id="34" dur="1000"/>
                                        <p:tgtEl>
                                          <p:spTgt spid="25"/>
                                        </p:tgtEl>
                                      </p:cBhvr>
                                    </p:animEffect>
                                  </p:childTnLst>
                                </p:cTn>
                              </p:par>
                              <p:par>
                                <p:cTn id="35" presetID="50" presetClass="entr" presetSubtype="0" decel="10000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1000" fill="hold"/>
                                        <p:tgtEl>
                                          <p:spTgt spid="13"/>
                                        </p:tgtEl>
                                        <p:attrNameLst>
                                          <p:attrName>ppt_w</p:attrName>
                                        </p:attrNameLst>
                                      </p:cBhvr>
                                      <p:tavLst>
                                        <p:tav tm="0">
                                          <p:val>
                                            <p:strVal val="#ppt_w+.3"/>
                                          </p:val>
                                        </p:tav>
                                        <p:tav tm="100000">
                                          <p:val>
                                            <p:strVal val="#ppt_w"/>
                                          </p:val>
                                        </p:tav>
                                      </p:tavLst>
                                    </p:anim>
                                    <p:anim calcmode="lin" valueType="num">
                                      <p:cBhvr>
                                        <p:cTn id="38" dur="1000" fill="hold"/>
                                        <p:tgtEl>
                                          <p:spTgt spid="13"/>
                                        </p:tgtEl>
                                        <p:attrNameLst>
                                          <p:attrName>ppt_h</p:attrName>
                                        </p:attrNameLst>
                                      </p:cBhvr>
                                      <p:tavLst>
                                        <p:tav tm="0">
                                          <p:val>
                                            <p:strVal val="#ppt_h"/>
                                          </p:val>
                                        </p:tav>
                                        <p:tav tm="100000">
                                          <p:val>
                                            <p:strVal val="#ppt_h"/>
                                          </p:val>
                                        </p:tav>
                                      </p:tavLst>
                                    </p:anim>
                                    <p:animEffect transition="in" filter="fade">
                                      <p:cBhvr>
                                        <p:cTn id="39" dur="1000"/>
                                        <p:tgtEl>
                                          <p:spTgt spid="13"/>
                                        </p:tgtEl>
                                      </p:cBhvr>
                                    </p:animEffect>
                                  </p:childTnLst>
                                </p:cTn>
                              </p:par>
                              <p:par>
                                <p:cTn id="40" presetID="50" presetClass="entr" presetSubtype="0" decel="10000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1000" fill="hold"/>
                                        <p:tgtEl>
                                          <p:spTgt spid="14"/>
                                        </p:tgtEl>
                                        <p:attrNameLst>
                                          <p:attrName>ppt_w</p:attrName>
                                        </p:attrNameLst>
                                      </p:cBhvr>
                                      <p:tavLst>
                                        <p:tav tm="0">
                                          <p:val>
                                            <p:strVal val="#ppt_w+.3"/>
                                          </p:val>
                                        </p:tav>
                                        <p:tav tm="100000">
                                          <p:val>
                                            <p:strVal val="#ppt_w"/>
                                          </p:val>
                                        </p:tav>
                                      </p:tavLst>
                                    </p:anim>
                                    <p:anim calcmode="lin" valueType="num">
                                      <p:cBhvr>
                                        <p:cTn id="43" dur="1000" fill="hold"/>
                                        <p:tgtEl>
                                          <p:spTgt spid="14"/>
                                        </p:tgtEl>
                                        <p:attrNameLst>
                                          <p:attrName>ppt_h</p:attrName>
                                        </p:attrNameLst>
                                      </p:cBhvr>
                                      <p:tavLst>
                                        <p:tav tm="0">
                                          <p:val>
                                            <p:strVal val="#ppt_h"/>
                                          </p:val>
                                        </p:tav>
                                        <p:tav tm="100000">
                                          <p:val>
                                            <p:strVal val="#ppt_h"/>
                                          </p:val>
                                        </p:tav>
                                      </p:tavLst>
                                    </p:anim>
                                    <p:animEffect transition="in" filter="fade">
                                      <p:cBhvr>
                                        <p:cTn id="44" dur="1000"/>
                                        <p:tgtEl>
                                          <p:spTgt spid="14"/>
                                        </p:tgtEl>
                                      </p:cBhvr>
                                    </p:animEffect>
                                  </p:childTnLst>
                                </p:cTn>
                              </p:par>
                              <p:par>
                                <p:cTn id="45" presetID="50" presetClass="entr" presetSubtype="0" decel="10000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p:cTn id="47" dur="1000" fill="hold"/>
                                        <p:tgtEl>
                                          <p:spTgt spid="15"/>
                                        </p:tgtEl>
                                        <p:attrNameLst>
                                          <p:attrName>ppt_w</p:attrName>
                                        </p:attrNameLst>
                                      </p:cBhvr>
                                      <p:tavLst>
                                        <p:tav tm="0">
                                          <p:val>
                                            <p:strVal val="#ppt_w+.3"/>
                                          </p:val>
                                        </p:tav>
                                        <p:tav tm="100000">
                                          <p:val>
                                            <p:strVal val="#ppt_w"/>
                                          </p:val>
                                        </p:tav>
                                      </p:tavLst>
                                    </p:anim>
                                    <p:anim calcmode="lin" valueType="num">
                                      <p:cBhvr>
                                        <p:cTn id="48" dur="1000" fill="hold"/>
                                        <p:tgtEl>
                                          <p:spTgt spid="15"/>
                                        </p:tgtEl>
                                        <p:attrNameLst>
                                          <p:attrName>ppt_h</p:attrName>
                                        </p:attrNameLst>
                                      </p:cBhvr>
                                      <p:tavLst>
                                        <p:tav tm="0">
                                          <p:val>
                                            <p:strVal val="#ppt_h"/>
                                          </p:val>
                                        </p:tav>
                                        <p:tav tm="100000">
                                          <p:val>
                                            <p:strVal val="#ppt_h"/>
                                          </p:val>
                                        </p:tav>
                                      </p:tavLst>
                                    </p:anim>
                                    <p:animEffect transition="in" filter="fade">
                                      <p:cBhvr>
                                        <p:cTn id="49" dur="1000"/>
                                        <p:tgtEl>
                                          <p:spTgt spid="15"/>
                                        </p:tgtEl>
                                      </p:cBhvr>
                                    </p:animEffect>
                                  </p:childTnLst>
                                </p:cTn>
                              </p:par>
                              <p:par>
                                <p:cTn id="50" presetID="50" presetClass="entr" presetSubtype="0" decel="100000" fill="hold" grpId="0" nodeType="withEffect">
                                  <p:stCondLst>
                                    <p:cond delay="0"/>
                                  </p:stCondLst>
                                  <p:childTnLst>
                                    <p:set>
                                      <p:cBhvr>
                                        <p:cTn id="51" dur="1" fill="hold">
                                          <p:stCondLst>
                                            <p:cond delay="0"/>
                                          </p:stCondLst>
                                        </p:cTn>
                                        <p:tgtEl>
                                          <p:spTgt spid="26"/>
                                        </p:tgtEl>
                                        <p:attrNameLst>
                                          <p:attrName>style.visibility</p:attrName>
                                        </p:attrNameLst>
                                      </p:cBhvr>
                                      <p:to>
                                        <p:strVal val="visible"/>
                                      </p:to>
                                    </p:set>
                                    <p:anim calcmode="lin" valueType="num">
                                      <p:cBhvr>
                                        <p:cTn id="52" dur="1000" fill="hold"/>
                                        <p:tgtEl>
                                          <p:spTgt spid="26"/>
                                        </p:tgtEl>
                                        <p:attrNameLst>
                                          <p:attrName>ppt_w</p:attrName>
                                        </p:attrNameLst>
                                      </p:cBhvr>
                                      <p:tavLst>
                                        <p:tav tm="0">
                                          <p:val>
                                            <p:strVal val="#ppt_w+.3"/>
                                          </p:val>
                                        </p:tav>
                                        <p:tav tm="100000">
                                          <p:val>
                                            <p:strVal val="#ppt_w"/>
                                          </p:val>
                                        </p:tav>
                                      </p:tavLst>
                                    </p:anim>
                                    <p:anim calcmode="lin" valueType="num">
                                      <p:cBhvr>
                                        <p:cTn id="53" dur="1000" fill="hold"/>
                                        <p:tgtEl>
                                          <p:spTgt spid="26"/>
                                        </p:tgtEl>
                                        <p:attrNameLst>
                                          <p:attrName>ppt_h</p:attrName>
                                        </p:attrNameLst>
                                      </p:cBhvr>
                                      <p:tavLst>
                                        <p:tav tm="0">
                                          <p:val>
                                            <p:strVal val="#ppt_h"/>
                                          </p:val>
                                        </p:tav>
                                        <p:tav tm="100000">
                                          <p:val>
                                            <p:strVal val="#ppt_h"/>
                                          </p:val>
                                        </p:tav>
                                      </p:tavLst>
                                    </p:anim>
                                    <p:animEffect transition="in" filter="fade">
                                      <p:cBhvr>
                                        <p:cTn id="54" dur="1000"/>
                                        <p:tgtEl>
                                          <p:spTgt spid="26"/>
                                        </p:tgtEl>
                                      </p:cBhvr>
                                    </p:animEffect>
                                  </p:childTnLst>
                                </p:cTn>
                              </p:par>
                              <p:par>
                                <p:cTn id="55" presetID="50" presetClass="entr" presetSubtype="0" decel="100000"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anim calcmode="lin" valueType="num">
                                      <p:cBhvr>
                                        <p:cTn id="57" dur="1000" fill="hold"/>
                                        <p:tgtEl>
                                          <p:spTgt spid="27"/>
                                        </p:tgtEl>
                                        <p:attrNameLst>
                                          <p:attrName>ppt_w</p:attrName>
                                        </p:attrNameLst>
                                      </p:cBhvr>
                                      <p:tavLst>
                                        <p:tav tm="0">
                                          <p:val>
                                            <p:strVal val="#ppt_w+.3"/>
                                          </p:val>
                                        </p:tav>
                                        <p:tav tm="100000">
                                          <p:val>
                                            <p:strVal val="#ppt_w"/>
                                          </p:val>
                                        </p:tav>
                                      </p:tavLst>
                                    </p:anim>
                                    <p:anim calcmode="lin" valueType="num">
                                      <p:cBhvr>
                                        <p:cTn id="58" dur="1000" fill="hold"/>
                                        <p:tgtEl>
                                          <p:spTgt spid="27"/>
                                        </p:tgtEl>
                                        <p:attrNameLst>
                                          <p:attrName>ppt_h</p:attrName>
                                        </p:attrNameLst>
                                      </p:cBhvr>
                                      <p:tavLst>
                                        <p:tav tm="0">
                                          <p:val>
                                            <p:strVal val="#ppt_h"/>
                                          </p:val>
                                        </p:tav>
                                        <p:tav tm="100000">
                                          <p:val>
                                            <p:strVal val="#ppt_h"/>
                                          </p:val>
                                        </p:tav>
                                      </p:tavLst>
                                    </p:anim>
                                    <p:animEffect transition="in" filter="fade">
                                      <p:cBhvr>
                                        <p:cTn id="59" dur="1000"/>
                                        <p:tgtEl>
                                          <p:spTgt spid="27"/>
                                        </p:tgtEl>
                                      </p:cBhvr>
                                    </p:animEffect>
                                  </p:childTnLst>
                                </p:cTn>
                              </p:par>
                              <p:par>
                                <p:cTn id="60" presetID="50" presetClass="entr" presetSubtype="0" decel="100000" fill="hold" grpId="0" nodeType="withEffect">
                                  <p:stCondLst>
                                    <p:cond delay="0"/>
                                  </p:stCondLst>
                                  <p:childTnLst>
                                    <p:set>
                                      <p:cBhvr>
                                        <p:cTn id="61" dur="1" fill="hold">
                                          <p:stCondLst>
                                            <p:cond delay="0"/>
                                          </p:stCondLst>
                                        </p:cTn>
                                        <p:tgtEl>
                                          <p:spTgt spid="28"/>
                                        </p:tgtEl>
                                        <p:attrNameLst>
                                          <p:attrName>style.visibility</p:attrName>
                                        </p:attrNameLst>
                                      </p:cBhvr>
                                      <p:to>
                                        <p:strVal val="visible"/>
                                      </p:to>
                                    </p:set>
                                    <p:anim calcmode="lin" valueType="num">
                                      <p:cBhvr>
                                        <p:cTn id="62" dur="1000" fill="hold"/>
                                        <p:tgtEl>
                                          <p:spTgt spid="28"/>
                                        </p:tgtEl>
                                        <p:attrNameLst>
                                          <p:attrName>ppt_w</p:attrName>
                                        </p:attrNameLst>
                                      </p:cBhvr>
                                      <p:tavLst>
                                        <p:tav tm="0">
                                          <p:val>
                                            <p:strVal val="#ppt_w+.3"/>
                                          </p:val>
                                        </p:tav>
                                        <p:tav tm="100000">
                                          <p:val>
                                            <p:strVal val="#ppt_w"/>
                                          </p:val>
                                        </p:tav>
                                      </p:tavLst>
                                    </p:anim>
                                    <p:anim calcmode="lin" valueType="num">
                                      <p:cBhvr>
                                        <p:cTn id="63" dur="1000" fill="hold"/>
                                        <p:tgtEl>
                                          <p:spTgt spid="28"/>
                                        </p:tgtEl>
                                        <p:attrNameLst>
                                          <p:attrName>ppt_h</p:attrName>
                                        </p:attrNameLst>
                                      </p:cBhvr>
                                      <p:tavLst>
                                        <p:tav tm="0">
                                          <p:val>
                                            <p:strVal val="#ppt_h"/>
                                          </p:val>
                                        </p:tav>
                                        <p:tav tm="100000">
                                          <p:val>
                                            <p:strVal val="#ppt_h"/>
                                          </p:val>
                                        </p:tav>
                                      </p:tavLst>
                                    </p:anim>
                                    <p:animEffect transition="in" filter="fade">
                                      <p:cBhvr>
                                        <p:cTn id="64" dur="1000"/>
                                        <p:tgtEl>
                                          <p:spTgt spid="28"/>
                                        </p:tgtEl>
                                      </p:cBhvr>
                                    </p:animEffect>
                                  </p:childTnLst>
                                </p:cTn>
                              </p:par>
                            </p:childTnLst>
                          </p:cTn>
                        </p:par>
                      </p:childTnLst>
                    </p:cTn>
                  </p:par>
                  <p:par>
                    <p:cTn id="65" fill="hold">
                      <p:stCondLst>
                        <p:cond delay="indefinite"/>
                      </p:stCondLst>
                      <p:childTnLst>
                        <p:par>
                          <p:cTn id="66" fill="hold">
                            <p:stCondLst>
                              <p:cond delay="0"/>
                            </p:stCondLst>
                            <p:childTnLst>
                              <p:par>
                                <p:cTn id="67" presetID="5" presetClass="entr" presetSubtype="10" fill="hold" nodeType="clickEffect">
                                  <p:stCondLst>
                                    <p:cond delay="0"/>
                                  </p:stCondLst>
                                  <p:childTnLst>
                                    <p:set>
                                      <p:cBhvr>
                                        <p:cTn id="68" dur="1" fill="hold">
                                          <p:stCondLst>
                                            <p:cond delay="0"/>
                                          </p:stCondLst>
                                        </p:cTn>
                                        <p:tgtEl>
                                          <p:spTgt spid="4"/>
                                        </p:tgtEl>
                                        <p:attrNameLst>
                                          <p:attrName>style.visibility</p:attrName>
                                        </p:attrNameLst>
                                      </p:cBhvr>
                                      <p:to>
                                        <p:strVal val="visible"/>
                                      </p:to>
                                    </p:set>
                                    <p:animEffect transition="in" filter="checkerboard(across)">
                                      <p:cBhvr>
                                        <p:cTn id="69" dur="500"/>
                                        <p:tgtEl>
                                          <p:spTgt spid="4"/>
                                        </p:tgtEl>
                                      </p:cBhvr>
                                    </p:animEffect>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nodeType="clickEffect">
                                  <p:stCondLst>
                                    <p:cond delay="0"/>
                                  </p:stCondLst>
                                  <p:childTnLst>
                                    <p:set>
                                      <p:cBhvr>
                                        <p:cTn id="73" dur="1" fill="hold">
                                          <p:stCondLst>
                                            <p:cond delay="0"/>
                                          </p:stCondLst>
                                        </p:cTn>
                                        <p:tgtEl>
                                          <p:spTgt spid="5122"/>
                                        </p:tgtEl>
                                        <p:attrNameLst>
                                          <p:attrName>style.visibility</p:attrName>
                                        </p:attrNameLst>
                                      </p:cBhvr>
                                      <p:to>
                                        <p:strVal val="visible"/>
                                      </p:to>
                                    </p:set>
                                    <p:animEffect transition="in" filter="fade">
                                      <p:cBhvr>
                                        <p:cTn id="74" dur="1000"/>
                                        <p:tgtEl>
                                          <p:spTgt spid="5122"/>
                                        </p:tgtEl>
                                      </p:cBhvr>
                                    </p:animEffect>
                                    <p:anim calcmode="lin" valueType="num">
                                      <p:cBhvr>
                                        <p:cTn id="75" dur="1000" fill="hold"/>
                                        <p:tgtEl>
                                          <p:spTgt spid="5122"/>
                                        </p:tgtEl>
                                        <p:attrNameLst>
                                          <p:attrName>ppt_x</p:attrName>
                                        </p:attrNameLst>
                                      </p:cBhvr>
                                      <p:tavLst>
                                        <p:tav tm="0">
                                          <p:val>
                                            <p:strVal val="#ppt_x"/>
                                          </p:val>
                                        </p:tav>
                                        <p:tav tm="100000">
                                          <p:val>
                                            <p:strVal val="#ppt_x"/>
                                          </p:val>
                                        </p:tav>
                                      </p:tavLst>
                                    </p:anim>
                                    <p:anim calcmode="lin" valueType="num">
                                      <p:cBhvr>
                                        <p:cTn id="76"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grpId="0" nodeType="clickEffect">
                                  <p:stCondLst>
                                    <p:cond delay="0"/>
                                  </p:stCondLst>
                                  <p:childTnLst>
                                    <p:set>
                                      <p:cBhvr>
                                        <p:cTn id="80" dur="1" fill="hold">
                                          <p:stCondLst>
                                            <p:cond delay="0"/>
                                          </p:stCondLst>
                                        </p:cTn>
                                        <p:tgtEl>
                                          <p:spTgt spid="3"/>
                                        </p:tgtEl>
                                        <p:attrNameLst>
                                          <p:attrName>style.visibility</p:attrName>
                                        </p:attrNameLst>
                                      </p:cBhvr>
                                      <p:to>
                                        <p:strVal val="visible"/>
                                      </p:to>
                                    </p:set>
                                    <p:animEffect transition="in" filter="fade">
                                      <p:cBhvr>
                                        <p:cTn id="81" dur="1000"/>
                                        <p:tgtEl>
                                          <p:spTgt spid="3"/>
                                        </p:tgtEl>
                                      </p:cBhvr>
                                    </p:animEffect>
                                    <p:anim calcmode="lin" valueType="num">
                                      <p:cBhvr>
                                        <p:cTn id="82" dur="1000" fill="hold"/>
                                        <p:tgtEl>
                                          <p:spTgt spid="3"/>
                                        </p:tgtEl>
                                        <p:attrNameLst>
                                          <p:attrName>ppt_x</p:attrName>
                                        </p:attrNameLst>
                                      </p:cBhvr>
                                      <p:tavLst>
                                        <p:tav tm="0">
                                          <p:val>
                                            <p:strVal val="#ppt_x"/>
                                          </p:val>
                                        </p:tav>
                                        <p:tav tm="100000">
                                          <p:val>
                                            <p:strVal val="#ppt_x"/>
                                          </p:val>
                                        </p:tav>
                                      </p:tavLst>
                                    </p:anim>
                                    <p:anim calcmode="lin" valueType="num">
                                      <p:cBhvr>
                                        <p:cTn id="83" dur="1000" fill="hold"/>
                                        <p:tgtEl>
                                          <p:spTgt spid="3"/>
                                        </p:tgtEl>
                                        <p:attrNameLst>
                                          <p:attrName>ppt_y</p:attrName>
                                        </p:attrNameLst>
                                      </p:cBhvr>
                                      <p:tavLst>
                                        <p:tav tm="0">
                                          <p:val>
                                            <p:strVal val="#ppt_y+.1"/>
                                          </p:val>
                                        </p:tav>
                                        <p:tav tm="100000">
                                          <p:val>
                                            <p:strVal val="#ppt_y"/>
                                          </p:val>
                                        </p:tav>
                                      </p:tavLst>
                                    </p:anim>
                                  </p:childTnLst>
                                </p:cTn>
                              </p:par>
                              <p:par>
                                <p:cTn id="84" presetID="42" presetClass="entr" presetSubtype="0" fill="hold" grpId="0" nodeType="withEffect">
                                  <p:stCondLst>
                                    <p:cond delay="0"/>
                                  </p:stCondLst>
                                  <p:childTnLst>
                                    <p:set>
                                      <p:cBhvr>
                                        <p:cTn id="85" dur="1" fill="hold">
                                          <p:stCondLst>
                                            <p:cond delay="0"/>
                                          </p:stCondLst>
                                        </p:cTn>
                                        <p:tgtEl>
                                          <p:spTgt spid="20"/>
                                        </p:tgtEl>
                                        <p:attrNameLst>
                                          <p:attrName>style.visibility</p:attrName>
                                        </p:attrNameLst>
                                      </p:cBhvr>
                                      <p:to>
                                        <p:strVal val="visible"/>
                                      </p:to>
                                    </p:set>
                                    <p:animEffect transition="in" filter="fade">
                                      <p:cBhvr>
                                        <p:cTn id="86" dur="1000"/>
                                        <p:tgtEl>
                                          <p:spTgt spid="20"/>
                                        </p:tgtEl>
                                      </p:cBhvr>
                                    </p:animEffect>
                                    <p:anim calcmode="lin" valueType="num">
                                      <p:cBhvr>
                                        <p:cTn id="87" dur="1000" fill="hold"/>
                                        <p:tgtEl>
                                          <p:spTgt spid="20"/>
                                        </p:tgtEl>
                                        <p:attrNameLst>
                                          <p:attrName>ppt_x</p:attrName>
                                        </p:attrNameLst>
                                      </p:cBhvr>
                                      <p:tavLst>
                                        <p:tav tm="0">
                                          <p:val>
                                            <p:strVal val="#ppt_x"/>
                                          </p:val>
                                        </p:tav>
                                        <p:tav tm="100000">
                                          <p:val>
                                            <p:strVal val="#ppt_x"/>
                                          </p:val>
                                        </p:tav>
                                      </p:tavLst>
                                    </p:anim>
                                    <p:anim calcmode="lin" valueType="num">
                                      <p:cBhvr>
                                        <p:cTn id="88" dur="1000" fill="hold"/>
                                        <p:tgtEl>
                                          <p:spTgt spid="20"/>
                                        </p:tgtEl>
                                        <p:attrNameLst>
                                          <p:attrName>ppt_y</p:attrName>
                                        </p:attrNameLst>
                                      </p:cBhvr>
                                      <p:tavLst>
                                        <p:tav tm="0">
                                          <p:val>
                                            <p:strVal val="#ppt_y+.1"/>
                                          </p:val>
                                        </p:tav>
                                        <p:tav tm="100000">
                                          <p:val>
                                            <p:strVal val="#ppt_y"/>
                                          </p:val>
                                        </p:tav>
                                      </p:tavLst>
                                    </p:anim>
                                  </p:childTnLst>
                                </p:cTn>
                              </p:par>
                              <p:par>
                                <p:cTn id="89" presetID="42" presetClass="entr" presetSubtype="0" fill="hold" grpId="0" nodeType="withEffect">
                                  <p:stCondLst>
                                    <p:cond delay="0"/>
                                  </p:stCondLst>
                                  <p:childTnLst>
                                    <p:set>
                                      <p:cBhvr>
                                        <p:cTn id="90" dur="1" fill="hold">
                                          <p:stCondLst>
                                            <p:cond delay="0"/>
                                          </p:stCondLst>
                                        </p:cTn>
                                        <p:tgtEl>
                                          <p:spTgt spid="31"/>
                                        </p:tgtEl>
                                        <p:attrNameLst>
                                          <p:attrName>style.visibility</p:attrName>
                                        </p:attrNameLst>
                                      </p:cBhvr>
                                      <p:to>
                                        <p:strVal val="visible"/>
                                      </p:to>
                                    </p:set>
                                    <p:animEffect transition="in" filter="fade">
                                      <p:cBhvr>
                                        <p:cTn id="91" dur="1000"/>
                                        <p:tgtEl>
                                          <p:spTgt spid="31"/>
                                        </p:tgtEl>
                                      </p:cBhvr>
                                    </p:animEffect>
                                    <p:anim calcmode="lin" valueType="num">
                                      <p:cBhvr>
                                        <p:cTn id="92" dur="1000" fill="hold"/>
                                        <p:tgtEl>
                                          <p:spTgt spid="31"/>
                                        </p:tgtEl>
                                        <p:attrNameLst>
                                          <p:attrName>ppt_x</p:attrName>
                                        </p:attrNameLst>
                                      </p:cBhvr>
                                      <p:tavLst>
                                        <p:tav tm="0">
                                          <p:val>
                                            <p:strVal val="#ppt_x"/>
                                          </p:val>
                                        </p:tav>
                                        <p:tav tm="100000">
                                          <p:val>
                                            <p:strVal val="#ppt_x"/>
                                          </p:val>
                                        </p:tav>
                                      </p:tavLst>
                                    </p:anim>
                                    <p:anim calcmode="lin" valueType="num">
                                      <p:cBhvr>
                                        <p:cTn id="93" dur="1000" fill="hold"/>
                                        <p:tgtEl>
                                          <p:spTgt spid="31"/>
                                        </p:tgtEl>
                                        <p:attrNameLst>
                                          <p:attrName>ppt_y</p:attrName>
                                        </p:attrNameLst>
                                      </p:cBhvr>
                                      <p:tavLst>
                                        <p:tav tm="0">
                                          <p:val>
                                            <p:strVal val="#ppt_y+.1"/>
                                          </p:val>
                                        </p:tav>
                                        <p:tav tm="100000">
                                          <p:val>
                                            <p:strVal val="#ppt_y"/>
                                          </p:val>
                                        </p:tav>
                                      </p:tavLst>
                                    </p:anim>
                                  </p:childTnLst>
                                </p:cTn>
                              </p:par>
                              <p:par>
                                <p:cTn id="94" presetID="42" presetClass="entr" presetSubtype="0" fill="hold" grpId="0" nodeType="withEffect">
                                  <p:stCondLst>
                                    <p:cond delay="0"/>
                                  </p:stCondLst>
                                  <p:childTnLst>
                                    <p:set>
                                      <p:cBhvr>
                                        <p:cTn id="95" dur="1" fill="hold">
                                          <p:stCondLst>
                                            <p:cond delay="0"/>
                                          </p:stCondLst>
                                        </p:cTn>
                                        <p:tgtEl>
                                          <p:spTgt spid="29"/>
                                        </p:tgtEl>
                                        <p:attrNameLst>
                                          <p:attrName>style.visibility</p:attrName>
                                        </p:attrNameLst>
                                      </p:cBhvr>
                                      <p:to>
                                        <p:strVal val="visible"/>
                                      </p:to>
                                    </p:set>
                                    <p:animEffect transition="in" filter="fade">
                                      <p:cBhvr>
                                        <p:cTn id="96" dur="1000"/>
                                        <p:tgtEl>
                                          <p:spTgt spid="29"/>
                                        </p:tgtEl>
                                      </p:cBhvr>
                                    </p:animEffect>
                                    <p:anim calcmode="lin" valueType="num">
                                      <p:cBhvr>
                                        <p:cTn id="97" dur="1000" fill="hold"/>
                                        <p:tgtEl>
                                          <p:spTgt spid="29"/>
                                        </p:tgtEl>
                                        <p:attrNameLst>
                                          <p:attrName>ppt_x</p:attrName>
                                        </p:attrNameLst>
                                      </p:cBhvr>
                                      <p:tavLst>
                                        <p:tav tm="0">
                                          <p:val>
                                            <p:strVal val="#ppt_x"/>
                                          </p:val>
                                        </p:tav>
                                        <p:tav tm="100000">
                                          <p:val>
                                            <p:strVal val="#ppt_x"/>
                                          </p:val>
                                        </p:tav>
                                      </p:tavLst>
                                    </p:anim>
                                    <p:anim calcmode="lin" valueType="num">
                                      <p:cBhvr>
                                        <p:cTn id="98"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23" grpId="0" animBg="1"/>
      <p:bldP spid="24" grpId="0" animBg="1"/>
      <p:bldP spid="25" grpId="0" animBg="1"/>
      <p:bldP spid="26" grpId="0" animBg="1"/>
      <p:bldP spid="27" grpId="0" animBg="1"/>
      <p:bldP spid="28" grpId="0" animBg="1"/>
      <p:bldP spid="20" grpId="0" animBg="1"/>
      <p:bldP spid="29" grpId="0" animBg="1"/>
      <p:bldP spid="3" grpId="0"/>
      <p:bldP spid="31"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l="14737" t="4758" r="34559" b="11319"/>
          <a:stretch/>
        </p:blipFill>
        <p:spPr>
          <a:xfrm>
            <a:off x="0" y="7886"/>
            <a:ext cx="12192001" cy="6858000"/>
          </a:xfrm>
          <a:prstGeom prst="rect">
            <a:avLst/>
          </a:prstGeom>
        </p:spPr>
      </p:pic>
      <p:sp>
        <p:nvSpPr>
          <p:cNvPr id="11" name="Freeform 34"/>
          <p:cNvSpPr>
            <a:spLocks noEditPoints="1"/>
          </p:cNvSpPr>
          <p:nvPr/>
        </p:nvSpPr>
        <p:spPr bwMode="auto">
          <a:xfrm>
            <a:off x="914537" y="1919136"/>
            <a:ext cx="514226" cy="441710"/>
          </a:xfrm>
          <a:custGeom>
            <a:avLst/>
            <a:gdLst>
              <a:gd name="T0" fmla="*/ 35 w 144"/>
              <a:gd name="T1" fmla="*/ 17 h 132"/>
              <a:gd name="T2" fmla="*/ 109 w 144"/>
              <a:gd name="T3" fmla="*/ 17 h 132"/>
              <a:gd name="T4" fmla="*/ 117 w 144"/>
              <a:gd name="T5" fmla="*/ 9 h 132"/>
              <a:gd name="T6" fmla="*/ 109 w 144"/>
              <a:gd name="T7" fmla="*/ 0 h 132"/>
              <a:gd name="T8" fmla="*/ 35 w 144"/>
              <a:gd name="T9" fmla="*/ 0 h 132"/>
              <a:gd name="T10" fmla="*/ 27 w 144"/>
              <a:gd name="T11" fmla="*/ 9 h 132"/>
              <a:gd name="T12" fmla="*/ 35 w 144"/>
              <a:gd name="T13" fmla="*/ 17 h 132"/>
              <a:gd name="T14" fmla="*/ 109 w 144"/>
              <a:gd name="T15" fmla="*/ 25 h 132"/>
              <a:gd name="T16" fmla="*/ 109 w 144"/>
              <a:gd name="T17" fmla="*/ 25 h 132"/>
              <a:gd name="T18" fmla="*/ 35 w 144"/>
              <a:gd name="T19" fmla="*/ 25 h 132"/>
              <a:gd name="T20" fmla="*/ 35 w 144"/>
              <a:gd name="T21" fmla="*/ 25 h 132"/>
              <a:gd name="T22" fmla="*/ 16 w 144"/>
              <a:gd name="T23" fmla="*/ 67 h 132"/>
              <a:gd name="T24" fmla="*/ 52 w 144"/>
              <a:gd name="T25" fmla="*/ 93 h 132"/>
              <a:gd name="T26" fmla="*/ 64 w 144"/>
              <a:gd name="T27" fmla="*/ 107 h 132"/>
              <a:gd name="T28" fmla="*/ 64 w 144"/>
              <a:gd name="T29" fmla="*/ 116 h 132"/>
              <a:gd name="T30" fmla="*/ 66 w 144"/>
              <a:gd name="T31" fmla="*/ 117 h 132"/>
              <a:gd name="T32" fmla="*/ 64 w 144"/>
              <a:gd name="T33" fmla="*/ 120 h 132"/>
              <a:gd name="T34" fmla="*/ 47 w 144"/>
              <a:gd name="T35" fmla="*/ 120 h 132"/>
              <a:gd name="T36" fmla="*/ 39 w 144"/>
              <a:gd name="T37" fmla="*/ 128 h 132"/>
              <a:gd name="T38" fmla="*/ 39 w 144"/>
              <a:gd name="T39" fmla="*/ 132 h 132"/>
              <a:gd name="T40" fmla="*/ 105 w 144"/>
              <a:gd name="T41" fmla="*/ 132 h 132"/>
              <a:gd name="T42" fmla="*/ 105 w 144"/>
              <a:gd name="T43" fmla="*/ 128 h 132"/>
              <a:gd name="T44" fmla="*/ 97 w 144"/>
              <a:gd name="T45" fmla="*/ 120 h 132"/>
              <a:gd name="T46" fmla="*/ 80 w 144"/>
              <a:gd name="T47" fmla="*/ 120 h 132"/>
              <a:gd name="T48" fmla="*/ 78 w 144"/>
              <a:gd name="T49" fmla="*/ 117 h 132"/>
              <a:gd name="T50" fmla="*/ 80 w 144"/>
              <a:gd name="T51" fmla="*/ 116 h 132"/>
              <a:gd name="T52" fmla="*/ 80 w 144"/>
              <a:gd name="T53" fmla="*/ 107 h 132"/>
              <a:gd name="T54" fmla="*/ 92 w 144"/>
              <a:gd name="T55" fmla="*/ 93 h 132"/>
              <a:gd name="T56" fmla="*/ 127 w 144"/>
              <a:gd name="T57" fmla="*/ 67 h 132"/>
              <a:gd name="T58" fmla="*/ 109 w 144"/>
              <a:gd name="T59" fmla="*/ 25 h 132"/>
              <a:gd name="T60" fmla="*/ 24 w 144"/>
              <a:gd name="T61" fmla="*/ 63 h 132"/>
              <a:gd name="T62" fmla="*/ 37 w 144"/>
              <a:gd name="T63" fmla="*/ 37 h 132"/>
              <a:gd name="T64" fmla="*/ 48 w 144"/>
              <a:gd name="T65" fmla="*/ 84 h 132"/>
              <a:gd name="T66" fmla="*/ 24 w 144"/>
              <a:gd name="T67" fmla="*/ 63 h 132"/>
              <a:gd name="T68" fmla="*/ 47 w 144"/>
              <a:gd name="T69" fmla="*/ 37 h 132"/>
              <a:gd name="T70" fmla="*/ 60 w 144"/>
              <a:gd name="T71" fmla="*/ 37 h 132"/>
              <a:gd name="T72" fmla="*/ 64 w 144"/>
              <a:gd name="T73" fmla="*/ 99 h 132"/>
              <a:gd name="T74" fmla="*/ 47 w 144"/>
              <a:gd name="T75" fmla="*/ 37 h 132"/>
              <a:gd name="T76" fmla="*/ 120 w 144"/>
              <a:gd name="T77" fmla="*/ 63 h 132"/>
              <a:gd name="T78" fmla="*/ 96 w 144"/>
              <a:gd name="T79" fmla="*/ 84 h 132"/>
              <a:gd name="T80" fmla="*/ 107 w 144"/>
              <a:gd name="T81" fmla="*/ 37 h 132"/>
              <a:gd name="T82" fmla="*/ 120 w 144"/>
              <a:gd name="T83" fmla="*/ 6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 h="132">
                <a:moveTo>
                  <a:pt x="35" y="17"/>
                </a:moveTo>
                <a:cubicBezTo>
                  <a:pt x="109" y="17"/>
                  <a:pt x="109" y="17"/>
                  <a:pt x="109" y="17"/>
                </a:cubicBezTo>
                <a:cubicBezTo>
                  <a:pt x="113" y="17"/>
                  <a:pt x="117" y="13"/>
                  <a:pt x="117" y="9"/>
                </a:cubicBezTo>
                <a:cubicBezTo>
                  <a:pt x="117" y="4"/>
                  <a:pt x="113" y="0"/>
                  <a:pt x="109" y="0"/>
                </a:cubicBezTo>
                <a:cubicBezTo>
                  <a:pt x="35" y="0"/>
                  <a:pt x="35" y="0"/>
                  <a:pt x="35" y="0"/>
                </a:cubicBezTo>
                <a:cubicBezTo>
                  <a:pt x="30" y="0"/>
                  <a:pt x="27" y="4"/>
                  <a:pt x="27" y="9"/>
                </a:cubicBezTo>
                <a:cubicBezTo>
                  <a:pt x="27" y="13"/>
                  <a:pt x="30" y="17"/>
                  <a:pt x="35" y="17"/>
                </a:cubicBezTo>
                <a:close/>
                <a:moveTo>
                  <a:pt x="109" y="25"/>
                </a:moveTo>
                <a:cubicBezTo>
                  <a:pt x="109" y="25"/>
                  <a:pt x="109" y="25"/>
                  <a:pt x="109" y="25"/>
                </a:cubicBezTo>
                <a:cubicBezTo>
                  <a:pt x="35" y="25"/>
                  <a:pt x="35" y="25"/>
                  <a:pt x="35" y="25"/>
                </a:cubicBezTo>
                <a:cubicBezTo>
                  <a:pt x="35" y="25"/>
                  <a:pt x="35" y="25"/>
                  <a:pt x="35" y="25"/>
                </a:cubicBezTo>
                <a:cubicBezTo>
                  <a:pt x="19" y="26"/>
                  <a:pt x="0" y="32"/>
                  <a:pt x="16" y="67"/>
                </a:cubicBezTo>
                <a:cubicBezTo>
                  <a:pt x="27" y="90"/>
                  <a:pt x="43" y="92"/>
                  <a:pt x="52" y="93"/>
                </a:cubicBezTo>
                <a:cubicBezTo>
                  <a:pt x="55" y="102"/>
                  <a:pt x="59" y="107"/>
                  <a:pt x="64" y="107"/>
                </a:cubicBezTo>
                <a:cubicBezTo>
                  <a:pt x="64" y="112"/>
                  <a:pt x="64" y="116"/>
                  <a:pt x="64" y="116"/>
                </a:cubicBezTo>
                <a:cubicBezTo>
                  <a:pt x="66" y="117"/>
                  <a:pt x="66" y="117"/>
                  <a:pt x="66" y="117"/>
                </a:cubicBezTo>
                <a:cubicBezTo>
                  <a:pt x="64" y="120"/>
                  <a:pt x="64" y="120"/>
                  <a:pt x="64" y="120"/>
                </a:cubicBezTo>
                <a:cubicBezTo>
                  <a:pt x="47" y="120"/>
                  <a:pt x="47" y="120"/>
                  <a:pt x="47" y="120"/>
                </a:cubicBezTo>
                <a:cubicBezTo>
                  <a:pt x="47" y="120"/>
                  <a:pt x="39" y="120"/>
                  <a:pt x="39" y="128"/>
                </a:cubicBezTo>
                <a:cubicBezTo>
                  <a:pt x="39" y="132"/>
                  <a:pt x="39" y="132"/>
                  <a:pt x="39" y="132"/>
                </a:cubicBezTo>
                <a:cubicBezTo>
                  <a:pt x="105" y="132"/>
                  <a:pt x="105" y="132"/>
                  <a:pt x="105" y="132"/>
                </a:cubicBezTo>
                <a:cubicBezTo>
                  <a:pt x="105" y="132"/>
                  <a:pt x="105" y="132"/>
                  <a:pt x="105" y="128"/>
                </a:cubicBezTo>
                <a:cubicBezTo>
                  <a:pt x="105" y="120"/>
                  <a:pt x="97" y="120"/>
                  <a:pt x="97" y="120"/>
                </a:cubicBezTo>
                <a:cubicBezTo>
                  <a:pt x="80" y="120"/>
                  <a:pt x="80" y="120"/>
                  <a:pt x="80" y="120"/>
                </a:cubicBezTo>
                <a:cubicBezTo>
                  <a:pt x="78" y="117"/>
                  <a:pt x="78" y="117"/>
                  <a:pt x="78" y="117"/>
                </a:cubicBezTo>
                <a:cubicBezTo>
                  <a:pt x="80" y="116"/>
                  <a:pt x="80" y="116"/>
                  <a:pt x="80" y="116"/>
                </a:cubicBezTo>
                <a:cubicBezTo>
                  <a:pt x="80" y="116"/>
                  <a:pt x="80" y="112"/>
                  <a:pt x="80" y="107"/>
                </a:cubicBezTo>
                <a:cubicBezTo>
                  <a:pt x="84" y="107"/>
                  <a:pt x="88" y="102"/>
                  <a:pt x="92" y="93"/>
                </a:cubicBezTo>
                <a:cubicBezTo>
                  <a:pt x="101" y="92"/>
                  <a:pt x="116" y="90"/>
                  <a:pt x="127" y="67"/>
                </a:cubicBezTo>
                <a:cubicBezTo>
                  <a:pt x="144" y="32"/>
                  <a:pt x="125" y="26"/>
                  <a:pt x="109" y="25"/>
                </a:cubicBezTo>
                <a:close/>
                <a:moveTo>
                  <a:pt x="24" y="63"/>
                </a:moveTo>
                <a:cubicBezTo>
                  <a:pt x="14" y="40"/>
                  <a:pt x="26" y="37"/>
                  <a:pt x="37" y="37"/>
                </a:cubicBezTo>
                <a:cubicBezTo>
                  <a:pt x="39" y="49"/>
                  <a:pt x="43" y="68"/>
                  <a:pt x="48" y="84"/>
                </a:cubicBezTo>
                <a:cubicBezTo>
                  <a:pt x="41" y="82"/>
                  <a:pt x="31" y="79"/>
                  <a:pt x="24" y="63"/>
                </a:cubicBezTo>
                <a:close/>
                <a:moveTo>
                  <a:pt x="47" y="37"/>
                </a:moveTo>
                <a:cubicBezTo>
                  <a:pt x="47" y="37"/>
                  <a:pt x="55" y="37"/>
                  <a:pt x="60" y="37"/>
                </a:cubicBezTo>
                <a:cubicBezTo>
                  <a:pt x="60" y="66"/>
                  <a:pt x="60" y="74"/>
                  <a:pt x="64" y="99"/>
                </a:cubicBezTo>
                <a:cubicBezTo>
                  <a:pt x="51" y="74"/>
                  <a:pt x="47" y="37"/>
                  <a:pt x="47" y="37"/>
                </a:cubicBezTo>
                <a:close/>
                <a:moveTo>
                  <a:pt x="120" y="63"/>
                </a:moveTo>
                <a:cubicBezTo>
                  <a:pt x="113" y="79"/>
                  <a:pt x="102" y="82"/>
                  <a:pt x="96" y="84"/>
                </a:cubicBezTo>
                <a:cubicBezTo>
                  <a:pt x="101" y="68"/>
                  <a:pt x="105" y="49"/>
                  <a:pt x="107" y="37"/>
                </a:cubicBezTo>
                <a:cubicBezTo>
                  <a:pt x="118" y="37"/>
                  <a:pt x="130" y="40"/>
                  <a:pt x="120" y="63"/>
                </a:cubicBezTo>
                <a:close/>
              </a:path>
            </a:pathLst>
          </a:custGeom>
          <a:solidFill>
            <a:srgbClr val="FF92A9"/>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49"/>
          <p:cNvSpPr/>
          <p:nvPr/>
        </p:nvSpPr>
        <p:spPr bwMode="auto">
          <a:xfrm>
            <a:off x="950667" y="3316002"/>
            <a:ext cx="379576" cy="454459"/>
          </a:xfrm>
          <a:custGeom>
            <a:avLst/>
            <a:gdLst>
              <a:gd name="T0" fmla="*/ 107 w 111"/>
              <a:gd name="T1" fmla="*/ 44 h 133"/>
              <a:gd name="T2" fmla="*/ 101 w 111"/>
              <a:gd name="T3" fmla="*/ 34 h 133"/>
              <a:gd name="T4" fmla="*/ 98 w 111"/>
              <a:gd name="T5" fmla="*/ 31 h 133"/>
              <a:gd name="T6" fmla="*/ 96 w 111"/>
              <a:gd name="T7" fmla="*/ 29 h 133"/>
              <a:gd name="T8" fmla="*/ 90 w 111"/>
              <a:gd name="T9" fmla="*/ 24 h 133"/>
              <a:gd name="T10" fmla="*/ 0 w 111"/>
              <a:gd name="T11" fmla="*/ 20 h 133"/>
              <a:gd name="T12" fmla="*/ 39 w 111"/>
              <a:gd name="T13" fmla="*/ 82 h 133"/>
              <a:gd name="T14" fmla="*/ 42 w 111"/>
              <a:gd name="T15" fmla="*/ 86 h 133"/>
              <a:gd name="T16" fmla="*/ 43 w 111"/>
              <a:gd name="T17" fmla="*/ 88 h 133"/>
              <a:gd name="T18" fmla="*/ 45 w 111"/>
              <a:gd name="T19" fmla="*/ 89 h 133"/>
              <a:gd name="T20" fmla="*/ 51 w 111"/>
              <a:gd name="T21" fmla="*/ 94 h 133"/>
              <a:gd name="T22" fmla="*/ 65 w 111"/>
              <a:gd name="T23" fmla="*/ 99 h 133"/>
              <a:gd name="T24" fmla="*/ 93 w 111"/>
              <a:gd name="T25" fmla="*/ 103 h 133"/>
              <a:gd name="T26" fmla="*/ 80 w 111"/>
              <a:gd name="T27" fmla="*/ 72 h 133"/>
              <a:gd name="T28" fmla="*/ 43 w 111"/>
              <a:gd name="T29" fmla="*/ 34 h 133"/>
              <a:gd name="T30" fmla="*/ 101 w 111"/>
              <a:gd name="T31" fmla="*/ 108 h 133"/>
              <a:gd name="T32" fmla="*/ 101 w 111"/>
              <a:gd name="T33" fmla="*/ 108 h 133"/>
              <a:gd name="T34" fmla="*/ 100 w 111"/>
              <a:gd name="T35" fmla="*/ 131 h 133"/>
              <a:gd name="T36" fmla="*/ 102 w 111"/>
              <a:gd name="T37" fmla="*/ 132 h 133"/>
              <a:gd name="T38" fmla="*/ 105 w 111"/>
              <a:gd name="T39" fmla="*/ 132 h 133"/>
              <a:gd name="T40" fmla="*/ 107 w 111"/>
              <a:gd name="T41" fmla="*/ 132 h 133"/>
              <a:gd name="T42" fmla="*/ 109 w 111"/>
              <a:gd name="T43" fmla="*/ 131 h 133"/>
              <a:gd name="T44" fmla="*/ 103 w 111"/>
              <a:gd name="T45" fmla="*/ 97 h 133"/>
              <a:gd name="T46" fmla="*/ 111 w 111"/>
              <a:gd name="T47" fmla="*/ 64 h 133"/>
              <a:gd name="T48" fmla="*/ 107 w 111"/>
              <a:gd name="T49" fmla="*/ 44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1" h="133">
                <a:moveTo>
                  <a:pt x="107" y="44"/>
                </a:moveTo>
                <a:cubicBezTo>
                  <a:pt x="106" y="40"/>
                  <a:pt x="104" y="37"/>
                  <a:pt x="101" y="34"/>
                </a:cubicBezTo>
                <a:cubicBezTo>
                  <a:pt x="100" y="33"/>
                  <a:pt x="99" y="32"/>
                  <a:pt x="98" y="31"/>
                </a:cubicBezTo>
                <a:cubicBezTo>
                  <a:pt x="98" y="30"/>
                  <a:pt x="97" y="29"/>
                  <a:pt x="96" y="29"/>
                </a:cubicBezTo>
                <a:cubicBezTo>
                  <a:pt x="94" y="27"/>
                  <a:pt x="92" y="26"/>
                  <a:pt x="90" y="24"/>
                </a:cubicBezTo>
                <a:cubicBezTo>
                  <a:pt x="49" y="0"/>
                  <a:pt x="28" y="25"/>
                  <a:pt x="0" y="20"/>
                </a:cubicBezTo>
                <a:cubicBezTo>
                  <a:pt x="26" y="31"/>
                  <a:pt x="19" y="58"/>
                  <a:pt x="39" y="82"/>
                </a:cubicBezTo>
                <a:cubicBezTo>
                  <a:pt x="40" y="83"/>
                  <a:pt x="41" y="85"/>
                  <a:pt x="42" y="86"/>
                </a:cubicBezTo>
                <a:cubicBezTo>
                  <a:pt x="42" y="87"/>
                  <a:pt x="43" y="87"/>
                  <a:pt x="43" y="88"/>
                </a:cubicBezTo>
                <a:cubicBezTo>
                  <a:pt x="44" y="88"/>
                  <a:pt x="44" y="89"/>
                  <a:pt x="45" y="89"/>
                </a:cubicBezTo>
                <a:cubicBezTo>
                  <a:pt x="47" y="91"/>
                  <a:pt x="49" y="93"/>
                  <a:pt x="51" y="94"/>
                </a:cubicBezTo>
                <a:cubicBezTo>
                  <a:pt x="55" y="97"/>
                  <a:pt x="60" y="98"/>
                  <a:pt x="65" y="99"/>
                </a:cubicBezTo>
                <a:cubicBezTo>
                  <a:pt x="75" y="101"/>
                  <a:pt x="85" y="101"/>
                  <a:pt x="93" y="103"/>
                </a:cubicBezTo>
                <a:cubicBezTo>
                  <a:pt x="92" y="98"/>
                  <a:pt x="90" y="87"/>
                  <a:pt x="80" y="72"/>
                </a:cubicBezTo>
                <a:cubicBezTo>
                  <a:pt x="54" y="37"/>
                  <a:pt x="54" y="46"/>
                  <a:pt x="43" y="34"/>
                </a:cubicBezTo>
                <a:cubicBezTo>
                  <a:pt x="66" y="38"/>
                  <a:pt x="101" y="89"/>
                  <a:pt x="101" y="108"/>
                </a:cubicBezTo>
                <a:cubicBezTo>
                  <a:pt x="101" y="108"/>
                  <a:pt x="101" y="108"/>
                  <a:pt x="101" y="108"/>
                </a:cubicBezTo>
                <a:cubicBezTo>
                  <a:pt x="103" y="120"/>
                  <a:pt x="100" y="131"/>
                  <a:pt x="100" y="131"/>
                </a:cubicBezTo>
                <a:cubicBezTo>
                  <a:pt x="100" y="131"/>
                  <a:pt x="101" y="132"/>
                  <a:pt x="102" y="132"/>
                </a:cubicBezTo>
                <a:cubicBezTo>
                  <a:pt x="103" y="132"/>
                  <a:pt x="104" y="133"/>
                  <a:pt x="105" y="132"/>
                </a:cubicBezTo>
                <a:cubicBezTo>
                  <a:pt x="106" y="132"/>
                  <a:pt x="106" y="132"/>
                  <a:pt x="107" y="132"/>
                </a:cubicBezTo>
                <a:cubicBezTo>
                  <a:pt x="108" y="132"/>
                  <a:pt x="108" y="131"/>
                  <a:pt x="109" y="131"/>
                </a:cubicBezTo>
                <a:cubicBezTo>
                  <a:pt x="111" y="124"/>
                  <a:pt x="108" y="108"/>
                  <a:pt x="103" y="97"/>
                </a:cubicBezTo>
                <a:cubicBezTo>
                  <a:pt x="106" y="88"/>
                  <a:pt x="111" y="77"/>
                  <a:pt x="111" y="64"/>
                </a:cubicBezTo>
                <a:cubicBezTo>
                  <a:pt x="111" y="57"/>
                  <a:pt x="110" y="51"/>
                  <a:pt x="107" y="44"/>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41"/>
          <p:cNvSpPr>
            <a:spLocks noEditPoints="1"/>
          </p:cNvSpPr>
          <p:nvPr/>
        </p:nvSpPr>
        <p:spPr bwMode="auto">
          <a:xfrm>
            <a:off x="11058572" y="1952224"/>
            <a:ext cx="374465" cy="431698"/>
          </a:xfrm>
          <a:custGeom>
            <a:avLst/>
            <a:gdLst>
              <a:gd name="T0" fmla="*/ 48 w 130"/>
              <a:gd name="T1" fmla="*/ 74 h 137"/>
              <a:gd name="T2" fmla="*/ 61 w 130"/>
              <a:gd name="T3" fmla="*/ 56 h 137"/>
              <a:gd name="T4" fmla="*/ 18 w 130"/>
              <a:gd name="T5" fmla="*/ 0 h 137"/>
              <a:gd name="T6" fmla="*/ 14 w 130"/>
              <a:gd name="T7" fmla="*/ 1 h 137"/>
              <a:gd name="T8" fmla="*/ 22 w 130"/>
              <a:gd name="T9" fmla="*/ 26 h 137"/>
              <a:gd name="T10" fmla="*/ 48 w 130"/>
              <a:gd name="T11" fmla="*/ 74 h 137"/>
              <a:gd name="T12" fmla="*/ 109 w 130"/>
              <a:gd name="T13" fmla="*/ 26 h 137"/>
              <a:gd name="T14" fmla="*/ 117 w 130"/>
              <a:gd name="T15" fmla="*/ 1 h 137"/>
              <a:gd name="T16" fmla="*/ 113 w 130"/>
              <a:gd name="T17" fmla="*/ 0 h 137"/>
              <a:gd name="T18" fmla="*/ 81 w 130"/>
              <a:gd name="T19" fmla="*/ 42 h 137"/>
              <a:gd name="T20" fmla="*/ 81 w 130"/>
              <a:gd name="T21" fmla="*/ 42 h 137"/>
              <a:gd name="T22" fmla="*/ 52 w 130"/>
              <a:gd name="T23" fmla="*/ 82 h 137"/>
              <a:gd name="T24" fmla="*/ 55 w 130"/>
              <a:gd name="T25" fmla="*/ 86 h 137"/>
              <a:gd name="T26" fmla="*/ 44 w 130"/>
              <a:gd name="T27" fmla="*/ 89 h 137"/>
              <a:gd name="T28" fmla="*/ 38 w 130"/>
              <a:gd name="T29" fmla="*/ 86 h 137"/>
              <a:gd name="T30" fmla="*/ 6 w 130"/>
              <a:gd name="T31" fmla="*/ 105 h 137"/>
              <a:gd name="T32" fmla="*/ 17 w 130"/>
              <a:gd name="T33" fmla="*/ 134 h 137"/>
              <a:gd name="T34" fmla="*/ 47 w 130"/>
              <a:gd name="T35" fmla="*/ 116 h 137"/>
              <a:gd name="T36" fmla="*/ 54 w 130"/>
              <a:gd name="T37" fmla="*/ 114 h 137"/>
              <a:gd name="T38" fmla="*/ 62 w 130"/>
              <a:gd name="T39" fmla="*/ 104 h 137"/>
              <a:gd name="T40" fmla="*/ 77 w 130"/>
              <a:gd name="T41" fmla="*/ 83 h 137"/>
              <a:gd name="T42" fmla="*/ 109 w 130"/>
              <a:gd name="T43" fmla="*/ 26 h 137"/>
              <a:gd name="T44" fmla="*/ 40 w 130"/>
              <a:gd name="T45" fmla="*/ 112 h 137"/>
              <a:gd name="T46" fmla="*/ 22 w 130"/>
              <a:gd name="T47" fmla="*/ 125 h 137"/>
              <a:gd name="T48" fmla="*/ 16 w 130"/>
              <a:gd name="T49" fmla="*/ 106 h 137"/>
              <a:gd name="T50" fmla="*/ 35 w 130"/>
              <a:gd name="T51" fmla="*/ 93 h 137"/>
              <a:gd name="T52" fmla="*/ 40 w 130"/>
              <a:gd name="T53" fmla="*/ 112 h 137"/>
              <a:gd name="T54" fmla="*/ 65 w 130"/>
              <a:gd name="T55" fmla="*/ 89 h 137"/>
              <a:gd name="T56" fmla="*/ 61 w 130"/>
              <a:gd name="T57" fmla="*/ 85 h 137"/>
              <a:gd name="T58" fmla="*/ 65 w 130"/>
              <a:gd name="T59" fmla="*/ 81 h 137"/>
              <a:gd name="T60" fmla="*/ 70 w 130"/>
              <a:gd name="T61" fmla="*/ 85 h 137"/>
              <a:gd name="T62" fmla="*/ 65 w 130"/>
              <a:gd name="T63" fmla="*/ 89 h 137"/>
              <a:gd name="T64" fmla="*/ 125 w 130"/>
              <a:gd name="T65" fmla="*/ 105 h 137"/>
              <a:gd name="T66" fmla="*/ 93 w 130"/>
              <a:gd name="T67" fmla="*/ 86 h 137"/>
              <a:gd name="T68" fmla="*/ 86 w 130"/>
              <a:gd name="T69" fmla="*/ 89 h 137"/>
              <a:gd name="T70" fmla="*/ 84 w 130"/>
              <a:gd name="T71" fmla="*/ 89 h 137"/>
              <a:gd name="T72" fmla="*/ 71 w 130"/>
              <a:gd name="T73" fmla="*/ 107 h 137"/>
              <a:gd name="T74" fmla="*/ 77 w 130"/>
              <a:gd name="T75" fmla="*/ 114 h 137"/>
              <a:gd name="T76" fmla="*/ 83 w 130"/>
              <a:gd name="T77" fmla="*/ 116 h 137"/>
              <a:gd name="T78" fmla="*/ 114 w 130"/>
              <a:gd name="T79" fmla="*/ 134 h 137"/>
              <a:gd name="T80" fmla="*/ 125 w 130"/>
              <a:gd name="T81" fmla="*/ 105 h 137"/>
              <a:gd name="T82" fmla="*/ 109 w 130"/>
              <a:gd name="T83" fmla="*/ 125 h 137"/>
              <a:gd name="T84" fmla="*/ 91 w 130"/>
              <a:gd name="T85" fmla="*/ 112 h 137"/>
              <a:gd name="T86" fmla="*/ 96 w 130"/>
              <a:gd name="T87" fmla="*/ 93 h 137"/>
              <a:gd name="T88" fmla="*/ 114 w 130"/>
              <a:gd name="T89" fmla="*/ 106 h 137"/>
              <a:gd name="T90" fmla="*/ 109 w 130"/>
              <a:gd name="T91" fmla="*/ 125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0" h="137">
                <a:moveTo>
                  <a:pt x="48" y="74"/>
                </a:moveTo>
                <a:cubicBezTo>
                  <a:pt x="61" y="56"/>
                  <a:pt x="61" y="56"/>
                  <a:pt x="61" y="56"/>
                </a:cubicBezTo>
                <a:cubicBezTo>
                  <a:pt x="18" y="0"/>
                  <a:pt x="18" y="0"/>
                  <a:pt x="18" y="0"/>
                </a:cubicBezTo>
                <a:cubicBezTo>
                  <a:pt x="14" y="1"/>
                  <a:pt x="14" y="1"/>
                  <a:pt x="14" y="1"/>
                </a:cubicBezTo>
                <a:cubicBezTo>
                  <a:pt x="14" y="1"/>
                  <a:pt x="15" y="8"/>
                  <a:pt x="22" y="26"/>
                </a:cubicBezTo>
                <a:cubicBezTo>
                  <a:pt x="27" y="41"/>
                  <a:pt x="37" y="59"/>
                  <a:pt x="48" y="74"/>
                </a:cubicBezTo>
                <a:close/>
                <a:moveTo>
                  <a:pt x="109" y="26"/>
                </a:moveTo>
                <a:cubicBezTo>
                  <a:pt x="115" y="8"/>
                  <a:pt x="117" y="1"/>
                  <a:pt x="117" y="1"/>
                </a:cubicBezTo>
                <a:cubicBezTo>
                  <a:pt x="113" y="0"/>
                  <a:pt x="113" y="0"/>
                  <a:pt x="113" y="0"/>
                </a:cubicBezTo>
                <a:cubicBezTo>
                  <a:pt x="81" y="42"/>
                  <a:pt x="81" y="42"/>
                  <a:pt x="81" y="42"/>
                </a:cubicBezTo>
                <a:cubicBezTo>
                  <a:pt x="81" y="42"/>
                  <a:pt x="81" y="42"/>
                  <a:pt x="81" y="42"/>
                </a:cubicBezTo>
                <a:cubicBezTo>
                  <a:pt x="52" y="82"/>
                  <a:pt x="52" y="82"/>
                  <a:pt x="52" y="82"/>
                </a:cubicBezTo>
                <a:cubicBezTo>
                  <a:pt x="53" y="83"/>
                  <a:pt x="54" y="85"/>
                  <a:pt x="55" y="86"/>
                </a:cubicBezTo>
                <a:cubicBezTo>
                  <a:pt x="53" y="88"/>
                  <a:pt x="49" y="89"/>
                  <a:pt x="44" y="89"/>
                </a:cubicBezTo>
                <a:cubicBezTo>
                  <a:pt x="43" y="87"/>
                  <a:pt x="40" y="86"/>
                  <a:pt x="38" y="86"/>
                </a:cubicBezTo>
                <a:cubicBezTo>
                  <a:pt x="26" y="83"/>
                  <a:pt x="12" y="91"/>
                  <a:pt x="6" y="105"/>
                </a:cubicBezTo>
                <a:cubicBezTo>
                  <a:pt x="0" y="118"/>
                  <a:pt x="5" y="131"/>
                  <a:pt x="17" y="134"/>
                </a:cubicBezTo>
                <a:cubicBezTo>
                  <a:pt x="28" y="137"/>
                  <a:pt x="41" y="129"/>
                  <a:pt x="47" y="116"/>
                </a:cubicBezTo>
                <a:cubicBezTo>
                  <a:pt x="49" y="115"/>
                  <a:pt x="51" y="114"/>
                  <a:pt x="54" y="114"/>
                </a:cubicBezTo>
                <a:cubicBezTo>
                  <a:pt x="55" y="113"/>
                  <a:pt x="58" y="109"/>
                  <a:pt x="62" y="104"/>
                </a:cubicBezTo>
                <a:cubicBezTo>
                  <a:pt x="77" y="83"/>
                  <a:pt x="77" y="83"/>
                  <a:pt x="77" y="83"/>
                </a:cubicBezTo>
                <a:cubicBezTo>
                  <a:pt x="89" y="66"/>
                  <a:pt x="103" y="44"/>
                  <a:pt x="109" y="26"/>
                </a:cubicBezTo>
                <a:close/>
                <a:moveTo>
                  <a:pt x="40" y="112"/>
                </a:moveTo>
                <a:cubicBezTo>
                  <a:pt x="37" y="120"/>
                  <a:pt x="28" y="126"/>
                  <a:pt x="22" y="125"/>
                </a:cubicBezTo>
                <a:cubicBezTo>
                  <a:pt x="15" y="123"/>
                  <a:pt x="13" y="115"/>
                  <a:pt x="16" y="106"/>
                </a:cubicBezTo>
                <a:cubicBezTo>
                  <a:pt x="20" y="98"/>
                  <a:pt x="28" y="92"/>
                  <a:pt x="35" y="93"/>
                </a:cubicBezTo>
                <a:cubicBezTo>
                  <a:pt x="42" y="95"/>
                  <a:pt x="44" y="103"/>
                  <a:pt x="40" y="112"/>
                </a:cubicBezTo>
                <a:close/>
                <a:moveTo>
                  <a:pt x="65" y="89"/>
                </a:moveTo>
                <a:cubicBezTo>
                  <a:pt x="63" y="89"/>
                  <a:pt x="61" y="87"/>
                  <a:pt x="61" y="85"/>
                </a:cubicBezTo>
                <a:cubicBezTo>
                  <a:pt x="61" y="83"/>
                  <a:pt x="63" y="81"/>
                  <a:pt x="65" y="81"/>
                </a:cubicBezTo>
                <a:cubicBezTo>
                  <a:pt x="68" y="81"/>
                  <a:pt x="70" y="83"/>
                  <a:pt x="70" y="85"/>
                </a:cubicBezTo>
                <a:cubicBezTo>
                  <a:pt x="70" y="87"/>
                  <a:pt x="68" y="89"/>
                  <a:pt x="65" y="89"/>
                </a:cubicBezTo>
                <a:close/>
                <a:moveTo>
                  <a:pt x="125" y="105"/>
                </a:moveTo>
                <a:cubicBezTo>
                  <a:pt x="119" y="91"/>
                  <a:pt x="105" y="83"/>
                  <a:pt x="93" y="86"/>
                </a:cubicBezTo>
                <a:cubicBezTo>
                  <a:pt x="90" y="86"/>
                  <a:pt x="88" y="87"/>
                  <a:pt x="86" y="89"/>
                </a:cubicBezTo>
                <a:cubicBezTo>
                  <a:pt x="85" y="89"/>
                  <a:pt x="85" y="89"/>
                  <a:pt x="84" y="89"/>
                </a:cubicBezTo>
                <a:cubicBezTo>
                  <a:pt x="71" y="107"/>
                  <a:pt x="71" y="107"/>
                  <a:pt x="71" y="107"/>
                </a:cubicBezTo>
                <a:cubicBezTo>
                  <a:pt x="74" y="110"/>
                  <a:pt x="76" y="113"/>
                  <a:pt x="77" y="114"/>
                </a:cubicBezTo>
                <a:cubicBezTo>
                  <a:pt x="80" y="114"/>
                  <a:pt x="82" y="115"/>
                  <a:pt x="83" y="116"/>
                </a:cubicBezTo>
                <a:cubicBezTo>
                  <a:pt x="90" y="129"/>
                  <a:pt x="103" y="137"/>
                  <a:pt x="114" y="134"/>
                </a:cubicBezTo>
                <a:cubicBezTo>
                  <a:pt x="126" y="131"/>
                  <a:pt x="130" y="118"/>
                  <a:pt x="125" y="105"/>
                </a:cubicBezTo>
                <a:close/>
                <a:moveTo>
                  <a:pt x="109" y="125"/>
                </a:moveTo>
                <a:cubicBezTo>
                  <a:pt x="103" y="126"/>
                  <a:pt x="94" y="120"/>
                  <a:pt x="91" y="112"/>
                </a:cubicBezTo>
                <a:cubicBezTo>
                  <a:pt x="87" y="103"/>
                  <a:pt x="89" y="95"/>
                  <a:pt x="96" y="93"/>
                </a:cubicBezTo>
                <a:cubicBezTo>
                  <a:pt x="102" y="92"/>
                  <a:pt x="111" y="98"/>
                  <a:pt x="114" y="106"/>
                </a:cubicBezTo>
                <a:cubicBezTo>
                  <a:pt x="118" y="115"/>
                  <a:pt x="116" y="123"/>
                  <a:pt x="109" y="125"/>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17"/>
          <p:cNvSpPr>
            <a:spLocks noEditPoints="1"/>
          </p:cNvSpPr>
          <p:nvPr/>
        </p:nvSpPr>
        <p:spPr bwMode="auto">
          <a:xfrm>
            <a:off x="11027713" y="3355015"/>
            <a:ext cx="466438" cy="430583"/>
          </a:xfrm>
          <a:custGeom>
            <a:avLst/>
            <a:gdLst>
              <a:gd name="T0" fmla="*/ 156 w 156"/>
              <a:gd name="T1" fmla="*/ 37 h 156"/>
              <a:gd name="T2" fmla="*/ 82 w 156"/>
              <a:gd name="T3" fmla="*/ 37 h 156"/>
              <a:gd name="T4" fmla="*/ 107 w 156"/>
              <a:gd name="T5" fmla="*/ 20 h 156"/>
              <a:gd name="T6" fmla="*/ 132 w 156"/>
              <a:gd name="T7" fmla="*/ 23 h 156"/>
              <a:gd name="T8" fmla="*/ 132 w 156"/>
              <a:gd name="T9" fmla="*/ 34 h 156"/>
              <a:gd name="T10" fmla="*/ 134 w 156"/>
              <a:gd name="T11" fmla="*/ 39 h 156"/>
              <a:gd name="T12" fmla="*/ 134 w 156"/>
              <a:gd name="T13" fmla="*/ 49 h 156"/>
              <a:gd name="T14" fmla="*/ 128 w 156"/>
              <a:gd name="T15" fmla="*/ 53 h 156"/>
              <a:gd name="T16" fmla="*/ 107 w 156"/>
              <a:gd name="T17" fmla="*/ 53 h 156"/>
              <a:gd name="T18" fmla="*/ 123 w 156"/>
              <a:gd name="T19" fmla="*/ 33 h 156"/>
              <a:gd name="T20" fmla="*/ 123 w 156"/>
              <a:gd name="T21" fmla="*/ 28 h 156"/>
              <a:gd name="T22" fmla="*/ 115 w 156"/>
              <a:gd name="T23" fmla="*/ 27 h 156"/>
              <a:gd name="T24" fmla="*/ 120 w 156"/>
              <a:gd name="T25" fmla="*/ 33 h 156"/>
              <a:gd name="T26" fmla="*/ 126 w 156"/>
              <a:gd name="T27" fmla="*/ 43 h 156"/>
              <a:gd name="T28" fmla="*/ 121 w 156"/>
              <a:gd name="T29" fmla="*/ 40 h 156"/>
              <a:gd name="T30" fmla="*/ 115 w 156"/>
              <a:gd name="T31" fmla="*/ 46 h 156"/>
              <a:gd name="T32" fmla="*/ 125 w 156"/>
              <a:gd name="T33" fmla="*/ 45 h 156"/>
              <a:gd name="T34" fmla="*/ 33 w 156"/>
              <a:gd name="T35" fmla="*/ 41 h 156"/>
              <a:gd name="T36" fmla="*/ 37 w 156"/>
              <a:gd name="T37" fmla="*/ 29 h 156"/>
              <a:gd name="T38" fmla="*/ 37 w 156"/>
              <a:gd name="T39" fmla="*/ 82 h 156"/>
              <a:gd name="T40" fmla="*/ 37 w 156"/>
              <a:gd name="T41" fmla="*/ 156 h 156"/>
              <a:gd name="T42" fmla="*/ 37 w 156"/>
              <a:gd name="T43" fmla="*/ 82 h 156"/>
              <a:gd name="T44" fmla="*/ 45 w 156"/>
              <a:gd name="T45" fmla="*/ 134 h 156"/>
              <a:gd name="T46" fmla="*/ 29 w 156"/>
              <a:gd name="T47" fmla="*/ 134 h 156"/>
              <a:gd name="T48" fmla="*/ 20 w 156"/>
              <a:gd name="T49" fmla="*/ 119 h 156"/>
              <a:gd name="T50" fmla="*/ 37 w 156"/>
              <a:gd name="T51" fmla="*/ 103 h 156"/>
              <a:gd name="T52" fmla="*/ 53 w 156"/>
              <a:gd name="T53" fmla="*/ 113 h 156"/>
              <a:gd name="T54" fmla="*/ 43 w 156"/>
              <a:gd name="T55" fmla="*/ 113 h 156"/>
              <a:gd name="T56" fmla="*/ 38 w 156"/>
              <a:gd name="T57" fmla="*/ 110 h 156"/>
              <a:gd name="T58" fmla="*/ 31 w 156"/>
              <a:gd name="T59" fmla="*/ 119 h 156"/>
              <a:gd name="T60" fmla="*/ 37 w 156"/>
              <a:gd name="T61" fmla="*/ 128 h 156"/>
              <a:gd name="T62" fmla="*/ 44 w 156"/>
              <a:gd name="T63" fmla="*/ 122 h 156"/>
              <a:gd name="T64" fmla="*/ 50 w 156"/>
              <a:gd name="T65" fmla="*/ 131 h 156"/>
              <a:gd name="T66" fmla="*/ 0 w 156"/>
              <a:gd name="T67" fmla="*/ 37 h 156"/>
              <a:gd name="T68" fmla="*/ 74 w 156"/>
              <a:gd name="T69" fmla="*/ 37 h 156"/>
              <a:gd name="T70" fmla="*/ 45 w 156"/>
              <a:gd name="T71" fmla="*/ 53 h 156"/>
              <a:gd name="T72" fmla="*/ 31 w 156"/>
              <a:gd name="T73" fmla="*/ 45 h 156"/>
              <a:gd name="T74" fmla="*/ 20 w 156"/>
              <a:gd name="T75" fmla="*/ 53 h 156"/>
              <a:gd name="T76" fmla="*/ 41 w 156"/>
              <a:gd name="T77" fmla="*/ 21 h 156"/>
              <a:gd name="T78" fmla="*/ 45 w 156"/>
              <a:gd name="T79" fmla="*/ 53 h 156"/>
              <a:gd name="T80" fmla="*/ 82 w 156"/>
              <a:gd name="T81" fmla="*/ 119 h 156"/>
              <a:gd name="T82" fmla="*/ 156 w 156"/>
              <a:gd name="T83" fmla="*/ 119 h 156"/>
              <a:gd name="T84" fmla="*/ 134 w 156"/>
              <a:gd name="T85" fmla="*/ 127 h 156"/>
              <a:gd name="T86" fmla="*/ 127 w 156"/>
              <a:gd name="T87" fmla="*/ 135 h 156"/>
              <a:gd name="T88" fmla="*/ 107 w 156"/>
              <a:gd name="T89" fmla="*/ 136 h 156"/>
              <a:gd name="T90" fmla="*/ 121 w 156"/>
              <a:gd name="T91" fmla="*/ 103 h 156"/>
              <a:gd name="T92" fmla="*/ 132 w 156"/>
              <a:gd name="T93" fmla="*/ 107 h 156"/>
              <a:gd name="T94" fmla="*/ 135 w 156"/>
              <a:gd name="T95" fmla="*/ 119 h 156"/>
              <a:gd name="T96" fmla="*/ 118 w 156"/>
              <a:gd name="T97" fmla="*/ 110 h 156"/>
              <a:gd name="T98" fmla="*/ 115 w 156"/>
              <a:gd name="T99" fmla="*/ 128 h 156"/>
              <a:gd name="T100" fmla="*/ 124 w 156"/>
              <a:gd name="T101" fmla="*/ 127 h 156"/>
              <a:gd name="T102" fmla="*/ 127 w 156"/>
              <a:gd name="T103" fmla="*/ 119 h 156"/>
              <a:gd name="T104" fmla="*/ 118 w 156"/>
              <a:gd name="T105" fmla="*/ 11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6" h="156">
                <a:moveTo>
                  <a:pt x="119" y="74"/>
                </a:moveTo>
                <a:cubicBezTo>
                  <a:pt x="139" y="74"/>
                  <a:pt x="156" y="57"/>
                  <a:pt x="156" y="37"/>
                </a:cubicBezTo>
                <a:cubicBezTo>
                  <a:pt x="156" y="17"/>
                  <a:pt x="139" y="0"/>
                  <a:pt x="119" y="0"/>
                </a:cubicBezTo>
                <a:cubicBezTo>
                  <a:pt x="99" y="0"/>
                  <a:pt x="82" y="17"/>
                  <a:pt x="82" y="37"/>
                </a:cubicBezTo>
                <a:cubicBezTo>
                  <a:pt x="82" y="57"/>
                  <a:pt x="99" y="74"/>
                  <a:pt x="119" y="74"/>
                </a:cubicBezTo>
                <a:close/>
                <a:moveTo>
                  <a:pt x="107" y="20"/>
                </a:moveTo>
                <a:cubicBezTo>
                  <a:pt x="125" y="20"/>
                  <a:pt x="125" y="20"/>
                  <a:pt x="125" y="20"/>
                </a:cubicBezTo>
                <a:cubicBezTo>
                  <a:pt x="128" y="20"/>
                  <a:pt x="130" y="21"/>
                  <a:pt x="132" y="23"/>
                </a:cubicBezTo>
                <a:cubicBezTo>
                  <a:pt x="133" y="24"/>
                  <a:pt x="134" y="26"/>
                  <a:pt x="134" y="29"/>
                </a:cubicBezTo>
                <a:cubicBezTo>
                  <a:pt x="134" y="31"/>
                  <a:pt x="133" y="32"/>
                  <a:pt x="132" y="34"/>
                </a:cubicBezTo>
                <a:cubicBezTo>
                  <a:pt x="132" y="35"/>
                  <a:pt x="130" y="35"/>
                  <a:pt x="129" y="36"/>
                </a:cubicBezTo>
                <a:cubicBezTo>
                  <a:pt x="131" y="36"/>
                  <a:pt x="133" y="37"/>
                  <a:pt x="134" y="39"/>
                </a:cubicBezTo>
                <a:cubicBezTo>
                  <a:pt x="135" y="40"/>
                  <a:pt x="135" y="42"/>
                  <a:pt x="135" y="44"/>
                </a:cubicBezTo>
                <a:cubicBezTo>
                  <a:pt x="135" y="46"/>
                  <a:pt x="135" y="47"/>
                  <a:pt x="134" y="49"/>
                </a:cubicBezTo>
                <a:cubicBezTo>
                  <a:pt x="134" y="50"/>
                  <a:pt x="133" y="51"/>
                  <a:pt x="131" y="52"/>
                </a:cubicBezTo>
                <a:cubicBezTo>
                  <a:pt x="130" y="52"/>
                  <a:pt x="129" y="53"/>
                  <a:pt x="128" y="53"/>
                </a:cubicBezTo>
                <a:cubicBezTo>
                  <a:pt x="125" y="53"/>
                  <a:pt x="124" y="53"/>
                  <a:pt x="123" y="53"/>
                </a:cubicBezTo>
                <a:cubicBezTo>
                  <a:pt x="107" y="53"/>
                  <a:pt x="107" y="53"/>
                  <a:pt x="107" y="53"/>
                </a:cubicBezTo>
                <a:lnTo>
                  <a:pt x="107" y="20"/>
                </a:lnTo>
                <a:close/>
                <a:moveTo>
                  <a:pt x="123" y="33"/>
                </a:moveTo>
                <a:cubicBezTo>
                  <a:pt x="124" y="32"/>
                  <a:pt x="124" y="31"/>
                  <a:pt x="124" y="30"/>
                </a:cubicBezTo>
                <a:cubicBezTo>
                  <a:pt x="124" y="29"/>
                  <a:pt x="124" y="28"/>
                  <a:pt x="123" y="28"/>
                </a:cubicBezTo>
                <a:cubicBezTo>
                  <a:pt x="123" y="27"/>
                  <a:pt x="121" y="27"/>
                  <a:pt x="120" y="27"/>
                </a:cubicBezTo>
                <a:cubicBezTo>
                  <a:pt x="115" y="27"/>
                  <a:pt x="115" y="27"/>
                  <a:pt x="115" y="27"/>
                </a:cubicBezTo>
                <a:cubicBezTo>
                  <a:pt x="115" y="33"/>
                  <a:pt x="115" y="33"/>
                  <a:pt x="115" y="33"/>
                </a:cubicBezTo>
                <a:cubicBezTo>
                  <a:pt x="120" y="33"/>
                  <a:pt x="120" y="33"/>
                  <a:pt x="120" y="33"/>
                </a:cubicBezTo>
                <a:cubicBezTo>
                  <a:pt x="121" y="33"/>
                  <a:pt x="123" y="33"/>
                  <a:pt x="123" y="33"/>
                </a:cubicBezTo>
                <a:close/>
                <a:moveTo>
                  <a:pt x="126" y="43"/>
                </a:moveTo>
                <a:cubicBezTo>
                  <a:pt x="126" y="42"/>
                  <a:pt x="125" y="41"/>
                  <a:pt x="125" y="41"/>
                </a:cubicBezTo>
                <a:cubicBezTo>
                  <a:pt x="124" y="40"/>
                  <a:pt x="122" y="40"/>
                  <a:pt x="121" y="40"/>
                </a:cubicBezTo>
                <a:cubicBezTo>
                  <a:pt x="115" y="40"/>
                  <a:pt x="115" y="40"/>
                  <a:pt x="115" y="40"/>
                </a:cubicBezTo>
                <a:cubicBezTo>
                  <a:pt x="115" y="46"/>
                  <a:pt x="115" y="46"/>
                  <a:pt x="115" y="46"/>
                </a:cubicBezTo>
                <a:cubicBezTo>
                  <a:pt x="121" y="46"/>
                  <a:pt x="121" y="46"/>
                  <a:pt x="121" y="46"/>
                </a:cubicBezTo>
                <a:cubicBezTo>
                  <a:pt x="122" y="46"/>
                  <a:pt x="124" y="46"/>
                  <a:pt x="125" y="45"/>
                </a:cubicBezTo>
                <a:cubicBezTo>
                  <a:pt x="125" y="45"/>
                  <a:pt x="126" y="44"/>
                  <a:pt x="126" y="43"/>
                </a:cubicBezTo>
                <a:close/>
                <a:moveTo>
                  <a:pt x="33" y="41"/>
                </a:moveTo>
                <a:cubicBezTo>
                  <a:pt x="41" y="41"/>
                  <a:pt x="41" y="41"/>
                  <a:pt x="41" y="41"/>
                </a:cubicBezTo>
                <a:cubicBezTo>
                  <a:pt x="37" y="29"/>
                  <a:pt x="37" y="29"/>
                  <a:pt x="37" y="29"/>
                </a:cubicBezTo>
                <a:lnTo>
                  <a:pt x="33" y="41"/>
                </a:lnTo>
                <a:close/>
                <a:moveTo>
                  <a:pt x="37" y="82"/>
                </a:moveTo>
                <a:cubicBezTo>
                  <a:pt x="16" y="82"/>
                  <a:pt x="0" y="99"/>
                  <a:pt x="0" y="119"/>
                </a:cubicBezTo>
                <a:cubicBezTo>
                  <a:pt x="0" y="140"/>
                  <a:pt x="16" y="156"/>
                  <a:pt x="37" y="156"/>
                </a:cubicBezTo>
                <a:cubicBezTo>
                  <a:pt x="57" y="156"/>
                  <a:pt x="74" y="140"/>
                  <a:pt x="74" y="119"/>
                </a:cubicBezTo>
                <a:cubicBezTo>
                  <a:pt x="74" y="99"/>
                  <a:pt x="57" y="82"/>
                  <a:pt x="37" y="82"/>
                </a:cubicBezTo>
                <a:close/>
                <a:moveTo>
                  <a:pt x="50" y="131"/>
                </a:moveTo>
                <a:cubicBezTo>
                  <a:pt x="49" y="132"/>
                  <a:pt x="47" y="134"/>
                  <a:pt x="45" y="134"/>
                </a:cubicBezTo>
                <a:cubicBezTo>
                  <a:pt x="43" y="135"/>
                  <a:pt x="41" y="136"/>
                  <a:pt x="38" y="136"/>
                </a:cubicBezTo>
                <a:cubicBezTo>
                  <a:pt x="34" y="136"/>
                  <a:pt x="31" y="135"/>
                  <a:pt x="29" y="134"/>
                </a:cubicBezTo>
                <a:cubicBezTo>
                  <a:pt x="26" y="133"/>
                  <a:pt x="24" y="131"/>
                  <a:pt x="23" y="129"/>
                </a:cubicBezTo>
                <a:cubicBezTo>
                  <a:pt x="21" y="126"/>
                  <a:pt x="20" y="123"/>
                  <a:pt x="20" y="119"/>
                </a:cubicBezTo>
                <a:cubicBezTo>
                  <a:pt x="20" y="114"/>
                  <a:pt x="22" y="110"/>
                  <a:pt x="25" y="107"/>
                </a:cubicBezTo>
                <a:cubicBezTo>
                  <a:pt x="28" y="104"/>
                  <a:pt x="32" y="103"/>
                  <a:pt x="37" y="103"/>
                </a:cubicBezTo>
                <a:cubicBezTo>
                  <a:pt x="42" y="103"/>
                  <a:pt x="45" y="104"/>
                  <a:pt x="47" y="105"/>
                </a:cubicBezTo>
                <a:cubicBezTo>
                  <a:pt x="50" y="107"/>
                  <a:pt x="52" y="109"/>
                  <a:pt x="53" y="113"/>
                </a:cubicBezTo>
                <a:cubicBezTo>
                  <a:pt x="44" y="115"/>
                  <a:pt x="44" y="115"/>
                  <a:pt x="44" y="115"/>
                </a:cubicBezTo>
                <a:cubicBezTo>
                  <a:pt x="43" y="114"/>
                  <a:pt x="43" y="113"/>
                  <a:pt x="43" y="113"/>
                </a:cubicBezTo>
                <a:cubicBezTo>
                  <a:pt x="42" y="112"/>
                  <a:pt x="41" y="111"/>
                  <a:pt x="40" y="111"/>
                </a:cubicBezTo>
                <a:cubicBezTo>
                  <a:pt x="40" y="110"/>
                  <a:pt x="39" y="110"/>
                  <a:pt x="38" y="110"/>
                </a:cubicBezTo>
                <a:cubicBezTo>
                  <a:pt x="35" y="110"/>
                  <a:pt x="33" y="111"/>
                  <a:pt x="32" y="113"/>
                </a:cubicBezTo>
                <a:cubicBezTo>
                  <a:pt x="31" y="114"/>
                  <a:pt x="31" y="116"/>
                  <a:pt x="31" y="119"/>
                </a:cubicBezTo>
                <a:cubicBezTo>
                  <a:pt x="31" y="123"/>
                  <a:pt x="31" y="125"/>
                  <a:pt x="32" y="126"/>
                </a:cubicBezTo>
                <a:cubicBezTo>
                  <a:pt x="34" y="128"/>
                  <a:pt x="35" y="128"/>
                  <a:pt x="37" y="128"/>
                </a:cubicBezTo>
                <a:cubicBezTo>
                  <a:pt x="39" y="128"/>
                  <a:pt x="41" y="128"/>
                  <a:pt x="42" y="127"/>
                </a:cubicBezTo>
                <a:cubicBezTo>
                  <a:pt x="43" y="126"/>
                  <a:pt x="44" y="124"/>
                  <a:pt x="44" y="122"/>
                </a:cubicBezTo>
                <a:cubicBezTo>
                  <a:pt x="53" y="125"/>
                  <a:pt x="53" y="125"/>
                  <a:pt x="53" y="125"/>
                </a:cubicBezTo>
                <a:cubicBezTo>
                  <a:pt x="53" y="127"/>
                  <a:pt x="52" y="129"/>
                  <a:pt x="50" y="131"/>
                </a:cubicBezTo>
                <a:close/>
                <a:moveTo>
                  <a:pt x="37" y="0"/>
                </a:moveTo>
                <a:cubicBezTo>
                  <a:pt x="16" y="0"/>
                  <a:pt x="0" y="17"/>
                  <a:pt x="0" y="37"/>
                </a:cubicBezTo>
                <a:cubicBezTo>
                  <a:pt x="0" y="57"/>
                  <a:pt x="16" y="74"/>
                  <a:pt x="37" y="74"/>
                </a:cubicBezTo>
                <a:cubicBezTo>
                  <a:pt x="57" y="74"/>
                  <a:pt x="74" y="57"/>
                  <a:pt x="74" y="37"/>
                </a:cubicBezTo>
                <a:cubicBezTo>
                  <a:pt x="74" y="17"/>
                  <a:pt x="57" y="0"/>
                  <a:pt x="37" y="0"/>
                </a:cubicBezTo>
                <a:close/>
                <a:moveTo>
                  <a:pt x="45" y="53"/>
                </a:moveTo>
                <a:cubicBezTo>
                  <a:pt x="42" y="45"/>
                  <a:pt x="42" y="45"/>
                  <a:pt x="42" y="45"/>
                </a:cubicBezTo>
                <a:cubicBezTo>
                  <a:pt x="31" y="45"/>
                  <a:pt x="31" y="45"/>
                  <a:pt x="31" y="45"/>
                </a:cubicBezTo>
                <a:cubicBezTo>
                  <a:pt x="28" y="53"/>
                  <a:pt x="28" y="53"/>
                  <a:pt x="28" y="53"/>
                </a:cubicBezTo>
                <a:cubicBezTo>
                  <a:pt x="20" y="53"/>
                  <a:pt x="20" y="53"/>
                  <a:pt x="20" y="53"/>
                </a:cubicBezTo>
                <a:cubicBezTo>
                  <a:pt x="33" y="21"/>
                  <a:pt x="33" y="21"/>
                  <a:pt x="33" y="21"/>
                </a:cubicBezTo>
                <a:cubicBezTo>
                  <a:pt x="41" y="21"/>
                  <a:pt x="41" y="21"/>
                  <a:pt x="41" y="21"/>
                </a:cubicBezTo>
                <a:cubicBezTo>
                  <a:pt x="53" y="53"/>
                  <a:pt x="53" y="53"/>
                  <a:pt x="53" y="53"/>
                </a:cubicBezTo>
                <a:lnTo>
                  <a:pt x="45" y="53"/>
                </a:lnTo>
                <a:close/>
                <a:moveTo>
                  <a:pt x="119" y="82"/>
                </a:moveTo>
                <a:cubicBezTo>
                  <a:pt x="99" y="82"/>
                  <a:pt x="82" y="99"/>
                  <a:pt x="82" y="119"/>
                </a:cubicBezTo>
                <a:cubicBezTo>
                  <a:pt x="82" y="140"/>
                  <a:pt x="99" y="156"/>
                  <a:pt x="119" y="156"/>
                </a:cubicBezTo>
                <a:cubicBezTo>
                  <a:pt x="139" y="156"/>
                  <a:pt x="156" y="140"/>
                  <a:pt x="156" y="119"/>
                </a:cubicBezTo>
                <a:cubicBezTo>
                  <a:pt x="156" y="99"/>
                  <a:pt x="139" y="82"/>
                  <a:pt x="119" y="82"/>
                </a:cubicBezTo>
                <a:close/>
                <a:moveTo>
                  <a:pt x="134" y="127"/>
                </a:moveTo>
                <a:cubicBezTo>
                  <a:pt x="134" y="129"/>
                  <a:pt x="132" y="131"/>
                  <a:pt x="131" y="132"/>
                </a:cubicBezTo>
                <a:cubicBezTo>
                  <a:pt x="130" y="133"/>
                  <a:pt x="128" y="134"/>
                  <a:pt x="127" y="135"/>
                </a:cubicBezTo>
                <a:cubicBezTo>
                  <a:pt x="125" y="135"/>
                  <a:pt x="123" y="136"/>
                  <a:pt x="121" y="136"/>
                </a:cubicBezTo>
                <a:cubicBezTo>
                  <a:pt x="107" y="136"/>
                  <a:pt x="107" y="136"/>
                  <a:pt x="107" y="136"/>
                </a:cubicBezTo>
                <a:cubicBezTo>
                  <a:pt x="107" y="103"/>
                  <a:pt x="107" y="103"/>
                  <a:pt x="107" y="103"/>
                </a:cubicBezTo>
                <a:cubicBezTo>
                  <a:pt x="121" y="103"/>
                  <a:pt x="121" y="103"/>
                  <a:pt x="121" y="103"/>
                </a:cubicBezTo>
                <a:cubicBezTo>
                  <a:pt x="124" y="103"/>
                  <a:pt x="126" y="103"/>
                  <a:pt x="128" y="104"/>
                </a:cubicBezTo>
                <a:cubicBezTo>
                  <a:pt x="130" y="105"/>
                  <a:pt x="131" y="106"/>
                  <a:pt x="132" y="107"/>
                </a:cubicBezTo>
                <a:cubicBezTo>
                  <a:pt x="133" y="109"/>
                  <a:pt x="134" y="111"/>
                  <a:pt x="135" y="113"/>
                </a:cubicBezTo>
                <a:cubicBezTo>
                  <a:pt x="135" y="115"/>
                  <a:pt x="135" y="117"/>
                  <a:pt x="135" y="119"/>
                </a:cubicBezTo>
                <a:cubicBezTo>
                  <a:pt x="135" y="123"/>
                  <a:pt x="135" y="125"/>
                  <a:pt x="134" y="127"/>
                </a:cubicBezTo>
                <a:close/>
                <a:moveTo>
                  <a:pt x="118" y="110"/>
                </a:moveTo>
                <a:cubicBezTo>
                  <a:pt x="115" y="110"/>
                  <a:pt x="115" y="110"/>
                  <a:pt x="115" y="110"/>
                </a:cubicBezTo>
                <a:cubicBezTo>
                  <a:pt x="115" y="128"/>
                  <a:pt x="115" y="128"/>
                  <a:pt x="115" y="128"/>
                </a:cubicBezTo>
                <a:cubicBezTo>
                  <a:pt x="118" y="128"/>
                  <a:pt x="118" y="128"/>
                  <a:pt x="118" y="128"/>
                </a:cubicBezTo>
                <a:cubicBezTo>
                  <a:pt x="121" y="128"/>
                  <a:pt x="123" y="128"/>
                  <a:pt x="124" y="127"/>
                </a:cubicBezTo>
                <a:cubicBezTo>
                  <a:pt x="125" y="127"/>
                  <a:pt x="126" y="126"/>
                  <a:pt x="126" y="125"/>
                </a:cubicBezTo>
                <a:cubicBezTo>
                  <a:pt x="127" y="124"/>
                  <a:pt x="127" y="122"/>
                  <a:pt x="127" y="119"/>
                </a:cubicBezTo>
                <a:cubicBezTo>
                  <a:pt x="127" y="116"/>
                  <a:pt x="127" y="113"/>
                  <a:pt x="125" y="112"/>
                </a:cubicBezTo>
                <a:cubicBezTo>
                  <a:pt x="124" y="111"/>
                  <a:pt x="121" y="110"/>
                  <a:pt x="118" y="110"/>
                </a:cubicBezTo>
                <a:close/>
              </a:path>
            </a:pathLst>
          </a:custGeom>
          <a:solidFill>
            <a:srgbClr val="FF92A9"/>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8"/>
          <p:cNvSpPr>
            <a:spLocks noEditPoints="1"/>
          </p:cNvSpPr>
          <p:nvPr/>
        </p:nvSpPr>
        <p:spPr bwMode="auto">
          <a:xfrm>
            <a:off x="11036990" y="4754941"/>
            <a:ext cx="624880" cy="464787"/>
          </a:xfrm>
          <a:custGeom>
            <a:avLst/>
            <a:gdLst>
              <a:gd name="T0" fmla="*/ 115 w 183"/>
              <a:gd name="T1" fmla="*/ 58 h 136"/>
              <a:gd name="T2" fmla="*/ 57 w 183"/>
              <a:gd name="T3" fmla="*/ 0 h 136"/>
              <a:gd name="T4" fmla="*/ 0 w 183"/>
              <a:gd name="T5" fmla="*/ 58 h 136"/>
              <a:gd name="T6" fmla="*/ 57 w 183"/>
              <a:gd name="T7" fmla="*/ 116 h 136"/>
              <a:gd name="T8" fmla="*/ 115 w 183"/>
              <a:gd name="T9" fmla="*/ 58 h 136"/>
              <a:gd name="T10" fmla="*/ 17 w 183"/>
              <a:gd name="T11" fmla="*/ 56 h 136"/>
              <a:gd name="T12" fmla="*/ 17 w 183"/>
              <a:gd name="T13" fmla="*/ 57 h 136"/>
              <a:gd name="T14" fmla="*/ 13 w 183"/>
              <a:gd name="T15" fmla="*/ 62 h 136"/>
              <a:gd name="T16" fmla="*/ 8 w 183"/>
              <a:gd name="T17" fmla="*/ 57 h 136"/>
              <a:gd name="T18" fmla="*/ 8 w 183"/>
              <a:gd name="T19" fmla="*/ 54 h 136"/>
              <a:gd name="T20" fmla="*/ 8 w 183"/>
              <a:gd name="T21" fmla="*/ 54 h 136"/>
              <a:gd name="T22" fmla="*/ 50 w 183"/>
              <a:gd name="T23" fmla="*/ 11 h 136"/>
              <a:gd name="T24" fmla="*/ 50 w 183"/>
              <a:gd name="T25" fmla="*/ 11 h 136"/>
              <a:gd name="T26" fmla="*/ 57 w 183"/>
              <a:gd name="T27" fmla="*/ 11 h 136"/>
              <a:gd name="T28" fmla="*/ 61 w 183"/>
              <a:gd name="T29" fmla="*/ 16 h 136"/>
              <a:gd name="T30" fmla="*/ 57 w 183"/>
              <a:gd name="T31" fmla="*/ 21 h 136"/>
              <a:gd name="T32" fmla="*/ 52 w 183"/>
              <a:gd name="T33" fmla="*/ 21 h 136"/>
              <a:gd name="T34" fmla="*/ 17 w 183"/>
              <a:gd name="T35" fmla="*/ 56 h 136"/>
              <a:gd name="T36" fmla="*/ 45 w 183"/>
              <a:gd name="T37" fmla="*/ 58 h 136"/>
              <a:gd name="T38" fmla="*/ 57 w 183"/>
              <a:gd name="T39" fmla="*/ 46 h 136"/>
              <a:gd name="T40" fmla="*/ 70 w 183"/>
              <a:gd name="T41" fmla="*/ 58 h 136"/>
              <a:gd name="T42" fmla="*/ 57 w 183"/>
              <a:gd name="T43" fmla="*/ 70 h 136"/>
              <a:gd name="T44" fmla="*/ 45 w 183"/>
              <a:gd name="T45" fmla="*/ 58 h 136"/>
              <a:gd name="T46" fmla="*/ 172 w 183"/>
              <a:gd name="T47" fmla="*/ 51 h 136"/>
              <a:gd name="T48" fmla="*/ 150 w 183"/>
              <a:gd name="T49" fmla="*/ 57 h 136"/>
              <a:gd name="T50" fmla="*/ 156 w 183"/>
              <a:gd name="T51" fmla="*/ 80 h 136"/>
              <a:gd name="T52" fmla="*/ 156 w 183"/>
              <a:gd name="T53" fmla="*/ 80 h 136"/>
              <a:gd name="T54" fmla="*/ 90 w 183"/>
              <a:gd name="T55" fmla="*/ 120 h 136"/>
              <a:gd name="T56" fmla="*/ 90 w 183"/>
              <a:gd name="T57" fmla="*/ 115 h 136"/>
              <a:gd name="T58" fmla="*/ 57 w 183"/>
              <a:gd name="T59" fmla="*/ 124 h 136"/>
              <a:gd name="T60" fmla="*/ 24 w 183"/>
              <a:gd name="T61" fmla="*/ 115 h 136"/>
              <a:gd name="T62" fmla="*/ 24 w 183"/>
              <a:gd name="T63" fmla="*/ 128 h 136"/>
              <a:gd name="T64" fmla="*/ 33 w 183"/>
              <a:gd name="T65" fmla="*/ 136 h 136"/>
              <a:gd name="T66" fmla="*/ 82 w 183"/>
              <a:gd name="T67" fmla="*/ 136 h 136"/>
              <a:gd name="T68" fmla="*/ 90 w 183"/>
              <a:gd name="T69" fmla="*/ 128 h 136"/>
              <a:gd name="T70" fmla="*/ 90 w 183"/>
              <a:gd name="T71" fmla="*/ 128 h 136"/>
              <a:gd name="T72" fmla="*/ 164 w 183"/>
              <a:gd name="T73" fmla="*/ 82 h 136"/>
              <a:gd name="T74" fmla="*/ 178 w 183"/>
              <a:gd name="T75" fmla="*/ 74 h 136"/>
              <a:gd name="T76" fmla="*/ 172 w 183"/>
              <a:gd name="T77" fmla="*/ 51 h 136"/>
              <a:gd name="T78" fmla="*/ 162 w 183"/>
              <a:gd name="T79" fmla="*/ 65 h 136"/>
              <a:gd name="T80" fmla="*/ 158 w 183"/>
              <a:gd name="T81" fmla="*/ 60 h 136"/>
              <a:gd name="T82" fmla="*/ 162 w 183"/>
              <a:gd name="T83" fmla="*/ 56 h 136"/>
              <a:gd name="T84" fmla="*/ 167 w 183"/>
              <a:gd name="T85" fmla="*/ 60 h 136"/>
              <a:gd name="T86" fmla="*/ 162 w 183"/>
              <a:gd name="T87" fmla="*/ 65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3" h="136">
                <a:moveTo>
                  <a:pt x="115" y="58"/>
                </a:moveTo>
                <a:cubicBezTo>
                  <a:pt x="115" y="26"/>
                  <a:pt x="89" y="0"/>
                  <a:pt x="57" y="0"/>
                </a:cubicBezTo>
                <a:cubicBezTo>
                  <a:pt x="25" y="0"/>
                  <a:pt x="0" y="26"/>
                  <a:pt x="0" y="58"/>
                </a:cubicBezTo>
                <a:cubicBezTo>
                  <a:pt x="0" y="90"/>
                  <a:pt x="25" y="116"/>
                  <a:pt x="57" y="116"/>
                </a:cubicBezTo>
                <a:cubicBezTo>
                  <a:pt x="89" y="116"/>
                  <a:pt x="115" y="90"/>
                  <a:pt x="115" y="58"/>
                </a:cubicBezTo>
                <a:close/>
                <a:moveTo>
                  <a:pt x="17" y="56"/>
                </a:moveTo>
                <a:cubicBezTo>
                  <a:pt x="17" y="57"/>
                  <a:pt x="17" y="57"/>
                  <a:pt x="17" y="57"/>
                </a:cubicBezTo>
                <a:cubicBezTo>
                  <a:pt x="17" y="60"/>
                  <a:pt x="15" y="62"/>
                  <a:pt x="13" y="62"/>
                </a:cubicBezTo>
                <a:cubicBezTo>
                  <a:pt x="10" y="62"/>
                  <a:pt x="8" y="60"/>
                  <a:pt x="8" y="57"/>
                </a:cubicBezTo>
                <a:cubicBezTo>
                  <a:pt x="8" y="54"/>
                  <a:pt x="8" y="54"/>
                  <a:pt x="8" y="54"/>
                </a:cubicBezTo>
                <a:cubicBezTo>
                  <a:pt x="8" y="54"/>
                  <a:pt x="8" y="54"/>
                  <a:pt x="8" y="54"/>
                </a:cubicBezTo>
                <a:cubicBezTo>
                  <a:pt x="9" y="31"/>
                  <a:pt x="27" y="12"/>
                  <a:pt x="50" y="11"/>
                </a:cubicBezTo>
                <a:cubicBezTo>
                  <a:pt x="50" y="11"/>
                  <a:pt x="50" y="11"/>
                  <a:pt x="50" y="11"/>
                </a:cubicBezTo>
                <a:cubicBezTo>
                  <a:pt x="57" y="11"/>
                  <a:pt x="57" y="11"/>
                  <a:pt x="57" y="11"/>
                </a:cubicBezTo>
                <a:cubicBezTo>
                  <a:pt x="59" y="11"/>
                  <a:pt x="61" y="13"/>
                  <a:pt x="61" y="16"/>
                </a:cubicBezTo>
                <a:cubicBezTo>
                  <a:pt x="61" y="19"/>
                  <a:pt x="59" y="21"/>
                  <a:pt x="57" y="21"/>
                </a:cubicBezTo>
                <a:cubicBezTo>
                  <a:pt x="52" y="21"/>
                  <a:pt x="52" y="21"/>
                  <a:pt x="52" y="21"/>
                </a:cubicBezTo>
                <a:cubicBezTo>
                  <a:pt x="33" y="21"/>
                  <a:pt x="17" y="36"/>
                  <a:pt x="17" y="56"/>
                </a:cubicBezTo>
                <a:close/>
                <a:moveTo>
                  <a:pt x="45" y="58"/>
                </a:moveTo>
                <a:cubicBezTo>
                  <a:pt x="45" y="51"/>
                  <a:pt x="50" y="46"/>
                  <a:pt x="57" y="46"/>
                </a:cubicBezTo>
                <a:cubicBezTo>
                  <a:pt x="64" y="46"/>
                  <a:pt x="70" y="51"/>
                  <a:pt x="70" y="58"/>
                </a:cubicBezTo>
                <a:cubicBezTo>
                  <a:pt x="70" y="65"/>
                  <a:pt x="64" y="70"/>
                  <a:pt x="57" y="70"/>
                </a:cubicBezTo>
                <a:cubicBezTo>
                  <a:pt x="50" y="70"/>
                  <a:pt x="45" y="65"/>
                  <a:pt x="45" y="58"/>
                </a:cubicBezTo>
                <a:close/>
                <a:moveTo>
                  <a:pt x="172" y="51"/>
                </a:moveTo>
                <a:cubicBezTo>
                  <a:pt x="164" y="47"/>
                  <a:pt x="154" y="50"/>
                  <a:pt x="150" y="57"/>
                </a:cubicBezTo>
                <a:cubicBezTo>
                  <a:pt x="145" y="65"/>
                  <a:pt x="148" y="75"/>
                  <a:pt x="156" y="80"/>
                </a:cubicBezTo>
                <a:cubicBezTo>
                  <a:pt x="156" y="80"/>
                  <a:pt x="156" y="80"/>
                  <a:pt x="156" y="80"/>
                </a:cubicBezTo>
                <a:cubicBezTo>
                  <a:pt x="143" y="104"/>
                  <a:pt x="118" y="120"/>
                  <a:pt x="90" y="120"/>
                </a:cubicBezTo>
                <a:cubicBezTo>
                  <a:pt x="90" y="115"/>
                  <a:pt x="90" y="115"/>
                  <a:pt x="90" y="115"/>
                </a:cubicBezTo>
                <a:cubicBezTo>
                  <a:pt x="80" y="120"/>
                  <a:pt x="69" y="124"/>
                  <a:pt x="57" y="124"/>
                </a:cubicBezTo>
                <a:cubicBezTo>
                  <a:pt x="45" y="124"/>
                  <a:pt x="34" y="120"/>
                  <a:pt x="24" y="115"/>
                </a:cubicBezTo>
                <a:cubicBezTo>
                  <a:pt x="24" y="128"/>
                  <a:pt x="24" y="128"/>
                  <a:pt x="24" y="128"/>
                </a:cubicBezTo>
                <a:cubicBezTo>
                  <a:pt x="24" y="132"/>
                  <a:pt x="28" y="136"/>
                  <a:pt x="33" y="136"/>
                </a:cubicBezTo>
                <a:cubicBezTo>
                  <a:pt x="82" y="136"/>
                  <a:pt x="82" y="136"/>
                  <a:pt x="82" y="136"/>
                </a:cubicBezTo>
                <a:cubicBezTo>
                  <a:pt x="87" y="136"/>
                  <a:pt x="90" y="132"/>
                  <a:pt x="90" y="128"/>
                </a:cubicBezTo>
                <a:cubicBezTo>
                  <a:pt x="90" y="128"/>
                  <a:pt x="90" y="128"/>
                  <a:pt x="90" y="128"/>
                </a:cubicBezTo>
                <a:cubicBezTo>
                  <a:pt x="121" y="128"/>
                  <a:pt x="150" y="110"/>
                  <a:pt x="164" y="82"/>
                </a:cubicBezTo>
                <a:cubicBezTo>
                  <a:pt x="170" y="82"/>
                  <a:pt x="175" y="79"/>
                  <a:pt x="178" y="74"/>
                </a:cubicBezTo>
                <a:cubicBezTo>
                  <a:pt x="183" y="66"/>
                  <a:pt x="180" y="56"/>
                  <a:pt x="172" y="51"/>
                </a:cubicBezTo>
                <a:close/>
                <a:moveTo>
                  <a:pt x="162" y="65"/>
                </a:moveTo>
                <a:cubicBezTo>
                  <a:pt x="160" y="65"/>
                  <a:pt x="158" y="63"/>
                  <a:pt x="158" y="60"/>
                </a:cubicBezTo>
                <a:cubicBezTo>
                  <a:pt x="158" y="58"/>
                  <a:pt x="160" y="56"/>
                  <a:pt x="162" y="56"/>
                </a:cubicBezTo>
                <a:cubicBezTo>
                  <a:pt x="165" y="56"/>
                  <a:pt x="167" y="58"/>
                  <a:pt x="167" y="60"/>
                </a:cubicBezTo>
                <a:cubicBezTo>
                  <a:pt x="167" y="63"/>
                  <a:pt x="165" y="65"/>
                  <a:pt x="162" y="65"/>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44"/>
          <p:cNvSpPr>
            <a:spLocks noEditPoints="1"/>
          </p:cNvSpPr>
          <p:nvPr/>
        </p:nvSpPr>
        <p:spPr bwMode="auto">
          <a:xfrm>
            <a:off x="971414" y="4756068"/>
            <a:ext cx="405377" cy="398907"/>
          </a:xfrm>
          <a:custGeom>
            <a:avLst/>
            <a:gdLst>
              <a:gd name="T0" fmla="*/ 62 w 121"/>
              <a:gd name="T1" fmla="*/ 33 h 121"/>
              <a:gd name="T2" fmla="*/ 50 w 121"/>
              <a:gd name="T3" fmla="*/ 20 h 121"/>
              <a:gd name="T4" fmla="*/ 38 w 121"/>
              <a:gd name="T5" fmla="*/ 37 h 121"/>
              <a:gd name="T6" fmla="*/ 21 w 121"/>
              <a:gd name="T7" fmla="*/ 49 h 121"/>
              <a:gd name="T8" fmla="*/ 34 w 121"/>
              <a:gd name="T9" fmla="*/ 62 h 121"/>
              <a:gd name="T10" fmla="*/ 53 w 121"/>
              <a:gd name="T11" fmla="*/ 52 h 121"/>
              <a:gd name="T12" fmla="*/ 62 w 121"/>
              <a:gd name="T13" fmla="*/ 33 h 121"/>
              <a:gd name="T14" fmla="*/ 89 w 121"/>
              <a:gd name="T15" fmla="*/ 48 h 121"/>
              <a:gd name="T16" fmla="*/ 68 w 121"/>
              <a:gd name="T17" fmla="*/ 38 h 121"/>
              <a:gd name="T18" fmla="*/ 67 w 121"/>
              <a:gd name="T19" fmla="*/ 38 h 121"/>
              <a:gd name="T20" fmla="*/ 58 w 121"/>
              <a:gd name="T21" fmla="*/ 58 h 121"/>
              <a:gd name="T22" fmla="*/ 39 w 121"/>
              <a:gd name="T23" fmla="*/ 67 h 121"/>
              <a:gd name="T24" fmla="*/ 38 w 121"/>
              <a:gd name="T25" fmla="*/ 67 h 121"/>
              <a:gd name="T26" fmla="*/ 49 w 121"/>
              <a:gd name="T27" fmla="*/ 89 h 121"/>
              <a:gd name="T28" fmla="*/ 76 w 121"/>
              <a:gd name="T29" fmla="*/ 75 h 121"/>
              <a:gd name="T30" fmla="*/ 89 w 121"/>
              <a:gd name="T31" fmla="*/ 48 h 121"/>
              <a:gd name="T32" fmla="*/ 44 w 121"/>
              <a:gd name="T33" fmla="*/ 18 h 121"/>
              <a:gd name="T34" fmla="*/ 44 w 121"/>
              <a:gd name="T35" fmla="*/ 18 h 121"/>
              <a:gd name="T36" fmla="*/ 45 w 121"/>
              <a:gd name="T37" fmla="*/ 8 h 121"/>
              <a:gd name="T38" fmla="*/ 40 w 121"/>
              <a:gd name="T39" fmla="*/ 3 h 121"/>
              <a:gd name="T40" fmla="*/ 16 w 121"/>
              <a:gd name="T41" fmla="*/ 15 h 121"/>
              <a:gd name="T42" fmla="*/ 4 w 121"/>
              <a:gd name="T43" fmla="*/ 40 h 121"/>
              <a:gd name="T44" fmla="*/ 8 w 121"/>
              <a:gd name="T45" fmla="*/ 45 h 121"/>
              <a:gd name="T46" fmla="*/ 18 w 121"/>
              <a:gd name="T47" fmla="*/ 44 h 121"/>
              <a:gd name="T48" fmla="*/ 18 w 121"/>
              <a:gd name="T49" fmla="*/ 44 h 121"/>
              <a:gd name="T50" fmla="*/ 33 w 121"/>
              <a:gd name="T51" fmla="*/ 33 h 121"/>
              <a:gd name="T52" fmla="*/ 44 w 121"/>
              <a:gd name="T53" fmla="*/ 18 h 121"/>
              <a:gd name="T54" fmla="*/ 86 w 121"/>
              <a:gd name="T55" fmla="*/ 74 h 121"/>
              <a:gd name="T56" fmla="*/ 81 w 121"/>
              <a:gd name="T57" fmla="*/ 80 h 121"/>
              <a:gd name="T58" fmla="*/ 75 w 121"/>
              <a:gd name="T59" fmla="*/ 85 h 121"/>
              <a:gd name="T60" fmla="*/ 119 w 121"/>
              <a:gd name="T61" fmla="*/ 121 h 121"/>
              <a:gd name="T62" fmla="*/ 121 w 121"/>
              <a:gd name="T63" fmla="*/ 119 h 121"/>
              <a:gd name="T64" fmla="*/ 86 w 121"/>
              <a:gd name="T65" fmla="*/ 74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1" h="121">
                <a:moveTo>
                  <a:pt x="62" y="33"/>
                </a:moveTo>
                <a:cubicBezTo>
                  <a:pt x="50" y="20"/>
                  <a:pt x="50" y="20"/>
                  <a:pt x="50" y="20"/>
                </a:cubicBezTo>
                <a:cubicBezTo>
                  <a:pt x="48" y="25"/>
                  <a:pt x="44" y="31"/>
                  <a:pt x="38" y="37"/>
                </a:cubicBezTo>
                <a:cubicBezTo>
                  <a:pt x="32" y="43"/>
                  <a:pt x="26" y="47"/>
                  <a:pt x="21" y="49"/>
                </a:cubicBezTo>
                <a:cubicBezTo>
                  <a:pt x="34" y="62"/>
                  <a:pt x="34" y="62"/>
                  <a:pt x="34" y="62"/>
                </a:cubicBezTo>
                <a:cubicBezTo>
                  <a:pt x="37" y="64"/>
                  <a:pt x="45" y="60"/>
                  <a:pt x="53" y="52"/>
                </a:cubicBezTo>
                <a:cubicBezTo>
                  <a:pt x="61" y="44"/>
                  <a:pt x="65" y="36"/>
                  <a:pt x="62" y="33"/>
                </a:cubicBezTo>
                <a:close/>
                <a:moveTo>
                  <a:pt x="89" y="48"/>
                </a:moveTo>
                <a:cubicBezTo>
                  <a:pt x="84" y="43"/>
                  <a:pt x="76" y="40"/>
                  <a:pt x="68" y="38"/>
                </a:cubicBezTo>
                <a:cubicBezTo>
                  <a:pt x="67" y="38"/>
                  <a:pt x="67" y="38"/>
                  <a:pt x="67" y="38"/>
                </a:cubicBezTo>
                <a:cubicBezTo>
                  <a:pt x="70" y="41"/>
                  <a:pt x="66" y="50"/>
                  <a:pt x="58" y="58"/>
                </a:cubicBezTo>
                <a:cubicBezTo>
                  <a:pt x="50" y="66"/>
                  <a:pt x="42" y="70"/>
                  <a:pt x="39" y="67"/>
                </a:cubicBezTo>
                <a:cubicBezTo>
                  <a:pt x="39" y="67"/>
                  <a:pt x="39" y="67"/>
                  <a:pt x="38" y="67"/>
                </a:cubicBezTo>
                <a:cubicBezTo>
                  <a:pt x="40" y="76"/>
                  <a:pt x="43" y="84"/>
                  <a:pt x="49" y="89"/>
                </a:cubicBezTo>
                <a:cubicBezTo>
                  <a:pt x="52" y="93"/>
                  <a:pt x="64" y="86"/>
                  <a:pt x="76" y="75"/>
                </a:cubicBezTo>
                <a:cubicBezTo>
                  <a:pt x="87" y="64"/>
                  <a:pt x="93" y="52"/>
                  <a:pt x="89" y="48"/>
                </a:cubicBezTo>
                <a:close/>
                <a:moveTo>
                  <a:pt x="44" y="18"/>
                </a:moveTo>
                <a:cubicBezTo>
                  <a:pt x="44" y="18"/>
                  <a:pt x="44" y="18"/>
                  <a:pt x="44" y="18"/>
                </a:cubicBezTo>
                <a:cubicBezTo>
                  <a:pt x="46" y="13"/>
                  <a:pt x="47" y="10"/>
                  <a:pt x="45" y="8"/>
                </a:cubicBezTo>
                <a:cubicBezTo>
                  <a:pt x="40" y="3"/>
                  <a:pt x="40" y="3"/>
                  <a:pt x="40" y="3"/>
                </a:cubicBezTo>
                <a:cubicBezTo>
                  <a:pt x="37" y="0"/>
                  <a:pt x="26" y="5"/>
                  <a:pt x="16" y="15"/>
                </a:cubicBezTo>
                <a:cubicBezTo>
                  <a:pt x="6" y="25"/>
                  <a:pt x="0" y="36"/>
                  <a:pt x="4" y="40"/>
                </a:cubicBezTo>
                <a:cubicBezTo>
                  <a:pt x="8" y="45"/>
                  <a:pt x="8" y="45"/>
                  <a:pt x="8" y="45"/>
                </a:cubicBezTo>
                <a:cubicBezTo>
                  <a:pt x="10" y="46"/>
                  <a:pt x="14" y="46"/>
                  <a:pt x="18" y="44"/>
                </a:cubicBezTo>
                <a:cubicBezTo>
                  <a:pt x="18" y="44"/>
                  <a:pt x="18" y="44"/>
                  <a:pt x="18" y="44"/>
                </a:cubicBezTo>
                <a:cubicBezTo>
                  <a:pt x="23" y="42"/>
                  <a:pt x="28" y="38"/>
                  <a:pt x="33" y="33"/>
                </a:cubicBezTo>
                <a:cubicBezTo>
                  <a:pt x="38" y="28"/>
                  <a:pt x="42" y="22"/>
                  <a:pt x="44" y="18"/>
                </a:cubicBezTo>
                <a:close/>
                <a:moveTo>
                  <a:pt x="86" y="74"/>
                </a:moveTo>
                <a:cubicBezTo>
                  <a:pt x="84" y="76"/>
                  <a:pt x="82" y="78"/>
                  <a:pt x="81" y="80"/>
                </a:cubicBezTo>
                <a:cubicBezTo>
                  <a:pt x="79" y="82"/>
                  <a:pt x="77" y="84"/>
                  <a:pt x="75" y="85"/>
                </a:cubicBezTo>
                <a:cubicBezTo>
                  <a:pt x="119" y="121"/>
                  <a:pt x="119" y="121"/>
                  <a:pt x="119" y="121"/>
                </a:cubicBezTo>
                <a:cubicBezTo>
                  <a:pt x="121" y="119"/>
                  <a:pt x="121" y="119"/>
                  <a:pt x="121" y="119"/>
                </a:cubicBezTo>
                <a:lnTo>
                  <a:pt x="86" y="74"/>
                </a:lnTo>
                <a:close/>
              </a:path>
            </a:pathLst>
          </a:custGeom>
          <a:solidFill>
            <a:srgbClr val="FF92A9"/>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D21F"/>
              </a:solidFill>
              <a:effectLst/>
              <a:uLnTx/>
              <a:uFillTx/>
              <a:latin typeface="Calibri" panose="020F0502020204030204"/>
              <a:ea typeface="+mn-ea"/>
              <a:cs typeface="+mn-cs"/>
            </a:endParaRPr>
          </a:p>
        </p:txBody>
      </p:sp>
      <p:sp>
        <p:nvSpPr>
          <p:cNvPr id="23" name="椭圆 22"/>
          <p:cNvSpPr/>
          <p:nvPr/>
        </p:nvSpPr>
        <p:spPr>
          <a:xfrm>
            <a:off x="4490977" y="2044725"/>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4" name="椭圆 23"/>
          <p:cNvSpPr/>
          <p:nvPr/>
        </p:nvSpPr>
        <p:spPr>
          <a:xfrm>
            <a:off x="4468797" y="3436886"/>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5" name="椭圆 24"/>
          <p:cNvSpPr/>
          <p:nvPr/>
        </p:nvSpPr>
        <p:spPr>
          <a:xfrm>
            <a:off x="4490977" y="4789870"/>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6" name="椭圆 25"/>
          <p:cNvSpPr/>
          <p:nvPr/>
        </p:nvSpPr>
        <p:spPr>
          <a:xfrm>
            <a:off x="7652486" y="2063401"/>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7" name="椭圆 26"/>
          <p:cNvSpPr/>
          <p:nvPr/>
        </p:nvSpPr>
        <p:spPr>
          <a:xfrm>
            <a:off x="7641878" y="3400741"/>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8" name="椭圆 27"/>
          <p:cNvSpPr/>
          <p:nvPr/>
        </p:nvSpPr>
        <p:spPr>
          <a:xfrm>
            <a:off x="7674070" y="4789870"/>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4" name="Picture 3">
            <a:extLst>
              <a:ext uri="{FF2B5EF4-FFF2-40B4-BE49-F238E27FC236}">
                <a16:creationId xmlns:a16="http://schemas.microsoft.com/office/drawing/2014/main" id="{1017407C-2129-444E-990E-3E0B8F93FE7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0056" b="65056" l="29549" r="68542">
                        <a14:foregroundMark x1="30312" y1="39500" x2="30590" y2="60000"/>
                        <a14:foregroundMark x1="43854" y1="32611" x2="49514" y2="33833"/>
                        <a14:foregroundMark x1="51424" y1="36444" x2="46910" y2="39056"/>
                        <a14:foregroundMark x1="46910" y1="39056" x2="42708" y2="36889"/>
                        <a14:foregroundMark x1="42708" y1="36889" x2="39722" y2="31833"/>
                        <a14:foregroundMark x1="39722" y1="31833" x2="44583" y2="29278"/>
                        <a14:foregroundMark x1="44583" y1="29278" x2="49028" y2="30056"/>
                        <a14:foregroundMark x1="49028" y1="30056" x2="53715" y2="34000"/>
                        <a14:foregroundMark x1="53715" y1="34000" x2="51146" y2="38333"/>
                        <a14:foregroundMark x1="52639" y1="38333" x2="61424" y2="39944"/>
                        <a14:foregroundMark x1="61424" y1="39944" x2="62743" y2="45944"/>
                        <a14:foregroundMark x1="61840" y1="42611" x2="66285" y2="43889"/>
                        <a14:foregroundMark x1="66285" y1="43889" x2="63646" y2="47167"/>
                        <a14:foregroundMark x1="56944" y1="36889" x2="62257" y2="37611"/>
                        <a14:foregroundMark x1="62257" y1="37611" x2="64688" y2="41667"/>
                        <a14:foregroundMark x1="64549" y1="41889" x2="68542" y2="44889"/>
                        <a14:foregroundMark x1="68542" y1="44889" x2="64653" y2="48500"/>
                        <a14:foregroundMark x1="64653" y1="48500" x2="54618" y2="48944"/>
                        <a14:foregroundMark x1="54618" y1="48944" x2="57188" y2="42333"/>
                        <a14:foregroundMark x1="57188" y1="42333" x2="61563" y2="41444"/>
                        <a14:foregroundMark x1="61563" y1="41444" x2="61563" y2="41444"/>
                        <a14:foregroundMark x1="61563" y1="37611" x2="64688" y2="40500"/>
                        <a14:foregroundMark x1="63056" y1="38556" x2="64826" y2="36889"/>
                        <a14:foregroundMark x1="38333" y1="43333" x2="33542" y2="51389"/>
                        <a14:foregroundMark x1="33542" y1="51389" x2="37604" y2="44778"/>
                        <a14:foregroundMark x1="37743" y1="42611" x2="46215" y2="51889"/>
                      </a14:backgroundRemoval>
                    </a14:imgEffect>
                  </a14:imgLayer>
                </a14:imgProps>
              </a:ext>
            </a:extLst>
          </a:blip>
          <a:srcRect l="25248" t="27163" r="30853" b="30666"/>
          <a:stretch/>
        </p:blipFill>
        <p:spPr>
          <a:xfrm>
            <a:off x="1444535" y="1634974"/>
            <a:ext cx="9268856" cy="5565069"/>
          </a:xfrm>
          <a:prstGeom prst="rect">
            <a:avLst/>
          </a:prstGeom>
        </p:spPr>
      </p:pic>
      <p:pic>
        <p:nvPicPr>
          <p:cNvPr id="5" name="Picture 4">
            <a:extLst>
              <a:ext uri="{FF2B5EF4-FFF2-40B4-BE49-F238E27FC236}">
                <a16:creationId xmlns:a16="http://schemas.microsoft.com/office/drawing/2014/main" id="{CE71469D-9E1F-AB42-B08B-A2E008BE145F}"/>
              </a:ext>
            </a:extLst>
          </p:cNvPr>
          <p:cNvPicPr>
            <a:picLocks noChangeAspect="1"/>
          </p:cNvPicPr>
          <p:nvPr/>
        </p:nvPicPr>
        <p:blipFill>
          <a:blip r:embed="rId6"/>
          <a:stretch>
            <a:fillRect/>
          </a:stretch>
        </p:blipFill>
        <p:spPr>
          <a:xfrm>
            <a:off x="498565" y="250068"/>
            <a:ext cx="10248900" cy="1460500"/>
          </a:xfrm>
          <a:prstGeom prst="rect">
            <a:avLst/>
          </a:prstGeom>
        </p:spPr>
      </p:pic>
    </p:spTree>
    <p:extLst>
      <p:ext uri="{BB962C8B-B14F-4D97-AF65-F5344CB8AC3E}">
        <p14:creationId xmlns:p14="http://schemas.microsoft.com/office/powerpoint/2010/main" val="34756927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3"/>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strVal val="#ppt_w+.3"/>
                                          </p:val>
                                        </p:tav>
                                        <p:tav tm="100000">
                                          <p:val>
                                            <p:strVal val="#ppt_w"/>
                                          </p:val>
                                        </p:tav>
                                      </p:tavLst>
                                    </p:anim>
                                    <p:anim calcmode="lin" valueType="num">
                                      <p:cBhvr>
                                        <p:cTn id="13" dur="1000" fill="hold"/>
                                        <p:tgtEl>
                                          <p:spTgt spid="12"/>
                                        </p:tgtEl>
                                        <p:attrNameLst>
                                          <p:attrName>ppt_h</p:attrName>
                                        </p:attrNameLst>
                                      </p:cBhvr>
                                      <p:tavLst>
                                        <p:tav tm="0">
                                          <p:val>
                                            <p:strVal val="#ppt_h"/>
                                          </p:val>
                                        </p:tav>
                                        <p:tav tm="100000">
                                          <p:val>
                                            <p:strVal val="#ppt_h"/>
                                          </p:val>
                                        </p:tav>
                                      </p:tavLst>
                                    </p:anim>
                                    <p:animEffect transition="in" filter="fade">
                                      <p:cBhvr>
                                        <p:cTn id="14" dur="1000"/>
                                        <p:tgtEl>
                                          <p:spTgt spid="12"/>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1000" fill="hold"/>
                                        <p:tgtEl>
                                          <p:spTgt spid="16"/>
                                        </p:tgtEl>
                                        <p:attrNameLst>
                                          <p:attrName>ppt_w</p:attrName>
                                        </p:attrNameLst>
                                      </p:cBhvr>
                                      <p:tavLst>
                                        <p:tav tm="0">
                                          <p:val>
                                            <p:strVal val="#ppt_w+.3"/>
                                          </p:val>
                                        </p:tav>
                                        <p:tav tm="100000">
                                          <p:val>
                                            <p:strVal val="#ppt_w"/>
                                          </p:val>
                                        </p:tav>
                                      </p:tavLst>
                                    </p:anim>
                                    <p:anim calcmode="lin" valueType="num">
                                      <p:cBhvr>
                                        <p:cTn id="18" dur="1000" fill="hold"/>
                                        <p:tgtEl>
                                          <p:spTgt spid="16"/>
                                        </p:tgtEl>
                                        <p:attrNameLst>
                                          <p:attrName>ppt_h</p:attrName>
                                        </p:attrNameLst>
                                      </p:cBhvr>
                                      <p:tavLst>
                                        <p:tav tm="0">
                                          <p:val>
                                            <p:strVal val="#ppt_h"/>
                                          </p:val>
                                        </p:tav>
                                        <p:tav tm="100000">
                                          <p:val>
                                            <p:strVal val="#ppt_h"/>
                                          </p:val>
                                        </p:tav>
                                      </p:tavLst>
                                    </p:anim>
                                    <p:animEffect transition="in" filter="fade">
                                      <p:cBhvr>
                                        <p:cTn id="19" dur="1000"/>
                                        <p:tgtEl>
                                          <p:spTgt spid="16"/>
                                        </p:tgtEl>
                                      </p:cBhvr>
                                    </p:animEffect>
                                  </p:childTnLst>
                                </p:cTn>
                              </p:par>
                              <p:par>
                                <p:cTn id="20" presetID="50" presetClass="entr" presetSubtype="0" decel="10000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1000" fill="hold"/>
                                        <p:tgtEl>
                                          <p:spTgt spid="23"/>
                                        </p:tgtEl>
                                        <p:attrNameLst>
                                          <p:attrName>ppt_w</p:attrName>
                                        </p:attrNameLst>
                                      </p:cBhvr>
                                      <p:tavLst>
                                        <p:tav tm="0">
                                          <p:val>
                                            <p:strVal val="#ppt_w+.3"/>
                                          </p:val>
                                        </p:tav>
                                        <p:tav tm="100000">
                                          <p:val>
                                            <p:strVal val="#ppt_w"/>
                                          </p:val>
                                        </p:tav>
                                      </p:tavLst>
                                    </p:anim>
                                    <p:anim calcmode="lin" valueType="num">
                                      <p:cBhvr>
                                        <p:cTn id="23" dur="1000" fill="hold"/>
                                        <p:tgtEl>
                                          <p:spTgt spid="23"/>
                                        </p:tgtEl>
                                        <p:attrNameLst>
                                          <p:attrName>ppt_h</p:attrName>
                                        </p:attrNameLst>
                                      </p:cBhvr>
                                      <p:tavLst>
                                        <p:tav tm="0">
                                          <p:val>
                                            <p:strVal val="#ppt_h"/>
                                          </p:val>
                                        </p:tav>
                                        <p:tav tm="100000">
                                          <p:val>
                                            <p:strVal val="#ppt_h"/>
                                          </p:val>
                                        </p:tav>
                                      </p:tavLst>
                                    </p:anim>
                                    <p:animEffect transition="in" filter="fade">
                                      <p:cBhvr>
                                        <p:cTn id="24" dur="1000"/>
                                        <p:tgtEl>
                                          <p:spTgt spid="23"/>
                                        </p:tgtEl>
                                      </p:cBhvr>
                                    </p:animEffect>
                                  </p:childTnLst>
                                </p:cTn>
                              </p:par>
                              <p:par>
                                <p:cTn id="25" presetID="50" presetClass="entr" presetSubtype="0" decel="10000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1000" fill="hold"/>
                                        <p:tgtEl>
                                          <p:spTgt spid="24"/>
                                        </p:tgtEl>
                                        <p:attrNameLst>
                                          <p:attrName>ppt_w</p:attrName>
                                        </p:attrNameLst>
                                      </p:cBhvr>
                                      <p:tavLst>
                                        <p:tav tm="0">
                                          <p:val>
                                            <p:strVal val="#ppt_w+.3"/>
                                          </p:val>
                                        </p:tav>
                                        <p:tav tm="100000">
                                          <p:val>
                                            <p:strVal val="#ppt_w"/>
                                          </p:val>
                                        </p:tav>
                                      </p:tavLst>
                                    </p:anim>
                                    <p:anim calcmode="lin" valueType="num">
                                      <p:cBhvr>
                                        <p:cTn id="28" dur="1000" fill="hold"/>
                                        <p:tgtEl>
                                          <p:spTgt spid="24"/>
                                        </p:tgtEl>
                                        <p:attrNameLst>
                                          <p:attrName>ppt_h</p:attrName>
                                        </p:attrNameLst>
                                      </p:cBhvr>
                                      <p:tavLst>
                                        <p:tav tm="0">
                                          <p:val>
                                            <p:strVal val="#ppt_h"/>
                                          </p:val>
                                        </p:tav>
                                        <p:tav tm="100000">
                                          <p:val>
                                            <p:strVal val="#ppt_h"/>
                                          </p:val>
                                        </p:tav>
                                      </p:tavLst>
                                    </p:anim>
                                    <p:animEffect transition="in" filter="fade">
                                      <p:cBhvr>
                                        <p:cTn id="29" dur="1000"/>
                                        <p:tgtEl>
                                          <p:spTgt spid="24"/>
                                        </p:tgtEl>
                                      </p:cBhvr>
                                    </p:animEffect>
                                  </p:childTnLst>
                                </p:cTn>
                              </p:par>
                              <p:par>
                                <p:cTn id="30" presetID="50" presetClass="entr" presetSubtype="0" decel="100000"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1000" fill="hold"/>
                                        <p:tgtEl>
                                          <p:spTgt spid="25"/>
                                        </p:tgtEl>
                                        <p:attrNameLst>
                                          <p:attrName>ppt_w</p:attrName>
                                        </p:attrNameLst>
                                      </p:cBhvr>
                                      <p:tavLst>
                                        <p:tav tm="0">
                                          <p:val>
                                            <p:strVal val="#ppt_w+.3"/>
                                          </p:val>
                                        </p:tav>
                                        <p:tav tm="100000">
                                          <p:val>
                                            <p:strVal val="#ppt_w"/>
                                          </p:val>
                                        </p:tav>
                                      </p:tavLst>
                                    </p:anim>
                                    <p:anim calcmode="lin" valueType="num">
                                      <p:cBhvr>
                                        <p:cTn id="33" dur="1000" fill="hold"/>
                                        <p:tgtEl>
                                          <p:spTgt spid="25"/>
                                        </p:tgtEl>
                                        <p:attrNameLst>
                                          <p:attrName>ppt_h</p:attrName>
                                        </p:attrNameLst>
                                      </p:cBhvr>
                                      <p:tavLst>
                                        <p:tav tm="0">
                                          <p:val>
                                            <p:strVal val="#ppt_h"/>
                                          </p:val>
                                        </p:tav>
                                        <p:tav tm="100000">
                                          <p:val>
                                            <p:strVal val="#ppt_h"/>
                                          </p:val>
                                        </p:tav>
                                      </p:tavLst>
                                    </p:anim>
                                    <p:animEffect transition="in" filter="fade">
                                      <p:cBhvr>
                                        <p:cTn id="34" dur="1000"/>
                                        <p:tgtEl>
                                          <p:spTgt spid="25"/>
                                        </p:tgtEl>
                                      </p:cBhvr>
                                    </p:animEffect>
                                  </p:childTnLst>
                                </p:cTn>
                              </p:par>
                              <p:par>
                                <p:cTn id="35" presetID="50" presetClass="entr" presetSubtype="0" decel="10000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1000" fill="hold"/>
                                        <p:tgtEl>
                                          <p:spTgt spid="13"/>
                                        </p:tgtEl>
                                        <p:attrNameLst>
                                          <p:attrName>ppt_w</p:attrName>
                                        </p:attrNameLst>
                                      </p:cBhvr>
                                      <p:tavLst>
                                        <p:tav tm="0">
                                          <p:val>
                                            <p:strVal val="#ppt_w+.3"/>
                                          </p:val>
                                        </p:tav>
                                        <p:tav tm="100000">
                                          <p:val>
                                            <p:strVal val="#ppt_w"/>
                                          </p:val>
                                        </p:tav>
                                      </p:tavLst>
                                    </p:anim>
                                    <p:anim calcmode="lin" valueType="num">
                                      <p:cBhvr>
                                        <p:cTn id="38" dur="1000" fill="hold"/>
                                        <p:tgtEl>
                                          <p:spTgt spid="13"/>
                                        </p:tgtEl>
                                        <p:attrNameLst>
                                          <p:attrName>ppt_h</p:attrName>
                                        </p:attrNameLst>
                                      </p:cBhvr>
                                      <p:tavLst>
                                        <p:tav tm="0">
                                          <p:val>
                                            <p:strVal val="#ppt_h"/>
                                          </p:val>
                                        </p:tav>
                                        <p:tav tm="100000">
                                          <p:val>
                                            <p:strVal val="#ppt_h"/>
                                          </p:val>
                                        </p:tav>
                                      </p:tavLst>
                                    </p:anim>
                                    <p:animEffect transition="in" filter="fade">
                                      <p:cBhvr>
                                        <p:cTn id="39" dur="1000"/>
                                        <p:tgtEl>
                                          <p:spTgt spid="13"/>
                                        </p:tgtEl>
                                      </p:cBhvr>
                                    </p:animEffect>
                                  </p:childTnLst>
                                </p:cTn>
                              </p:par>
                              <p:par>
                                <p:cTn id="40" presetID="50" presetClass="entr" presetSubtype="0" decel="10000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1000" fill="hold"/>
                                        <p:tgtEl>
                                          <p:spTgt spid="14"/>
                                        </p:tgtEl>
                                        <p:attrNameLst>
                                          <p:attrName>ppt_w</p:attrName>
                                        </p:attrNameLst>
                                      </p:cBhvr>
                                      <p:tavLst>
                                        <p:tav tm="0">
                                          <p:val>
                                            <p:strVal val="#ppt_w+.3"/>
                                          </p:val>
                                        </p:tav>
                                        <p:tav tm="100000">
                                          <p:val>
                                            <p:strVal val="#ppt_w"/>
                                          </p:val>
                                        </p:tav>
                                      </p:tavLst>
                                    </p:anim>
                                    <p:anim calcmode="lin" valueType="num">
                                      <p:cBhvr>
                                        <p:cTn id="43" dur="1000" fill="hold"/>
                                        <p:tgtEl>
                                          <p:spTgt spid="14"/>
                                        </p:tgtEl>
                                        <p:attrNameLst>
                                          <p:attrName>ppt_h</p:attrName>
                                        </p:attrNameLst>
                                      </p:cBhvr>
                                      <p:tavLst>
                                        <p:tav tm="0">
                                          <p:val>
                                            <p:strVal val="#ppt_h"/>
                                          </p:val>
                                        </p:tav>
                                        <p:tav tm="100000">
                                          <p:val>
                                            <p:strVal val="#ppt_h"/>
                                          </p:val>
                                        </p:tav>
                                      </p:tavLst>
                                    </p:anim>
                                    <p:animEffect transition="in" filter="fade">
                                      <p:cBhvr>
                                        <p:cTn id="44" dur="1000"/>
                                        <p:tgtEl>
                                          <p:spTgt spid="14"/>
                                        </p:tgtEl>
                                      </p:cBhvr>
                                    </p:animEffect>
                                  </p:childTnLst>
                                </p:cTn>
                              </p:par>
                              <p:par>
                                <p:cTn id="45" presetID="50" presetClass="entr" presetSubtype="0" decel="10000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p:cTn id="47" dur="1000" fill="hold"/>
                                        <p:tgtEl>
                                          <p:spTgt spid="15"/>
                                        </p:tgtEl>
                                        <p:attrNameLst>
                                          <p:attrName>ppt_w</p:attrName>
                                        </p:attrNameLst>
                                      </p:cBhvr>
                                      <p:tavLst>
                                        <p:tav tm="0">
                                          <p:val>
                                            <p:strVal val="#ppt_w+.3"/>
                                          </p:val>
                                        </p:tav>
                                        <p:tav tm="100000">
                                          <p:val>
                                            <p:strVal val="#ppt_w"/>
                                          </p:val>
                                        </p:tav>
                                      </p:tavLst>
                                    </p:anim>
                                    <p:anim calcmode="lin" valueType="num">
                                      <p:cBhvr>
                                        <p:cTn id="48" dur="1000" fill="hold"/>
                                        <p:tgtEl>
                                          <p:spTgt spid="15"/>
                                        </p:tgtEl>
                                        <p:attrNameLst>
                                          <p:attrName>ppt_h</p:attrName>
                                        </p:attrNameLst>
                                      </p:cBhvr>
                                      <p:tavLst>
                                        <p:tav tm="0">
                                          <p:val>
                                            <p:strVal val="#ppt_h"/>
                                          </p:val>
                                        </p:tav>
                                        <p:tav tm="100000">
                                          <p:val>
                                            <p:strVal val="#ppt_h"/>
                                          </p:val>
                                        </p:tav>
                                      </p:tavLst>
                                    </p:anim>
                                    <p:animEffect transition="in" filter="fade">
                                      <p:cBhvr>
                                        <p:cTn id="49" dur="1000"/>
                                        <p:tgtEl>
                                          <p:spTgt spid="15"/>
                                        </p:tgtEl>
                                      </p:cBhvr>
                                    </p:animEffect>
                                  </p:childTnLst>
                                </p:cTn>
                              </p:par>
                              <p:par>
                                <p:cTn id="50" presetID="50" presetClass="entr" presetSubtype="0" decel="100000" fill="hold" grpId="0" nodeType="withEffect">
                                  <p:stCondLst>
                                    <p:cond delay="0"/>
                                  </p:stCondLst>
                                  <p:childTnLst>
                                    <p:set>
                                      <p:cBhvr>
                                        <p:cTn id="51" dur="1" fill="hold">
                                          <p:stCondLst>
                                            <p:cond delay="0"/>
                                          </p:stCondLst>
                                        </p:cTn>
                                        <p:tgtEl>
                                          <p:spTgt spid="26"/>
                                        </p:tgtEl>
                                        <p:attrNameLst>
                                          <p:attrName>style.visibility</p:attrName>
                                        </p:attrNameLst>
                                      </p:cBhvr>
                                      <p:to>
                                        <p:strVal val="visible"/>
                                      </p:to>
                                    </p:set>
                                    <p:anim calcmode="lin" valueType="num">
                                      <p:cBhvr>
                                        <p:cTn id="52" dur="1000" fill="hold"/>
                                        <p:tgtEl>
                                          <p:spTgt spid="26"/>
                                        </p:tgtEl>
                                        <p:attrNameLst>
                                          <p:attrName>ppt_w</p:attrName>
                                        </p:attrNameLst>
                                      </p:cBhvr>
                                      <p:tavLst>
                                        <p:tav tm="0">
                                          <p:val>
                                            <p:strVal val="#ppt_w+.3"/>
                                          </p:val>
                                        </p:tav>
                                        <p:tav tm="100000">
                                          <p:val>
                                            <p:strVal val="#ppt_w"/>
                                          </p:val>
                                        </p:tav>
                                      </p:tavLst>
                                    </p:anim>
                                    <p:anim calcmode="lin" valueType="num">
                                      <p:cBhvr>
                                        <p:cTn id="53" dur="1000" fill="hold"/>
                                        <p:tgtEl>
                                          <p:spTgt spid="26"/>
                                        </p:tgtEl>
                                        <p:attrNameLst>
                                          <p:attrName>ppt_h</p:attrName>
                                        </p:attrNameLst>
                                      </p:cBhvr>
                                      <p:tavLst>
                                        <p:tav tm="0">
                                          <p:val>
                                            <p:strVal val="#ppt_h"/>
                                          </p:val>
                                        </p:tav>
                                        <p:tav tm="100000">
                                          <p:val>
                                            <p:strVal val="#ppt_h"/>
                                          </p:val>
                                        </p:tav>
                                      </p:tavLst>
                                    </p:anim>
                                    <p:animEffect transition="in" filter="fade">
                                      <p:cBhvr>
                                        <p:cTn id="54" dur="1000"/>
                                        <p:tgtEl>
                                          <p:spTgt spid="26"/>
                                        </p:tgtEl>
                                      </p:cBhvr>
                                    </p:animEffect>
                                  </p:childTnLst>
                                </p:cTn>
                              </p:par>
                              <p:par>
                                <p:cTn id="55" presetID="50" presetClass="entr" presetSubtype="0" decel="100000"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anim calcmode="lin" valueType="num">
                                      <p:cBhvr>
                                        <p:cTn id="57" dur="1000" fill="hold"/>
                                        <p:tgtEl>
                                          <p:spTgt spid="27"/>
                                        </p:tgtEl>
                                        <p:attrNameLst>
                                          <p:attrName>ppt_w</p:attrName>
                                        </p:attrNameLst>
                                      </p:cBhvr>
                                      <p:tavLst>
                                        <p:tav tm="0">
                                          <p:val>
                                            <p:strVal val="#ppt_w+.3"/>
                                          </p:val>
                                        </p:tav>
                                        <p:tav tm="100000">
                                          <p:val>
                                            <p:strVal val="#ppt_w"/>
                                          </p:val>
                                        </p:tav>
                                      </p:tavLst>
                                    </p:anim>
                                    <p:anim calcmode="lin" valueType="num">
                                      <p:cBhvr>
                                        <p:cTn id="58" dur="1000" fill="hold"/>
                                        <p:tgtEl>
                                          <p:spTgt spid="27"/>
                                        </p:tgtEl>
                                        <p:attrNameLst>
                                          <p:attrName>ppt_h</p:attrName>
                                        </p:attrNameLst>
                                      </p:cBhvr>
                                      <p:tavLst>
                                        <p:tav tm="0">
                                          <p:val>
                                            <p:strVal val="#ppt_h"/>
                                          </p:val>
                                        </p:tav>
                                        <p:tav tm="100000">
                                          <p:val>
                                            <p:strVal val="#ppt_h"/>
                                          </p:val>
                                        </p:tav>
                                      </p:tavLst>
                                    </p:anim>
                                    <p:animEffect transition="in" filter="fade">
                                      <p:cBhvr>
                                        <p:cTn id="59" dur="1000"/>
                                        <p:tgtEl>
                                          <p:spTgt spid="27"/>
                                        </p:tgtEl>
                                      </p:cBhvr>
                                    </p:animEffect>
                                  </p:childTnLst>
                                </p:cTn>
                              </p:par>
                              <p:par>
                                <p:cTn id="60" presetID="50" presetClass="entr" presetSubtype="0" decel="100000" fill="hold" grpId="0" nodeType="withEffect">
                                  <p:stCondLst>
                                    <p:cond delay="0"/>
                                  </p:stCondLst>
                                  <p:childTnLst>
                                    <p:set>
                                      <p:cBhvr>
                                        <p:cTn id="61" dur="1" fill="hold">
                                          <p:stCondLst>
                                            <p:cond delay="0"/>
                                          </p:stCondLst>
                                        </p:cTn>
                                        <p:tgtEl>
                                          <p:spTgt spid="28"/>
                                        </p:tgtEl>
                                        <p:attrNameLst>
                                          <p:attrName>style.visibility</p:attrName>
                                        </p:attrNameLst>
                                      </p:cBhvr>
                                      <p:to>
                                        <p:strVal val="visible"/>
                                      </p:to>
                                    </p:set>
                                    <p:anim calcmode="lin" valueType="num">
                                      <p:cBhvr>
                                        <p:cTn id="62" dur="1000" fill="hold"/>
                                        <p:tgtEl>
                                          <p:spTgt spid="28"/>
                                        </p:tgtEl>
                                        <p:attrNameLst>
                                          <p:attrName>ppt_w</p:attrName>
                                        </p:attrNameLst>
                                      </p:cBhvr>
                                      <p:tavLst>
                                        <p:tav tm="0">
                                          <p:val>
                                            <p:strVal val="#ppt_w+.3"/>
                                          </p:val>
                                        </p:tav>
                                        <p:tav tm="100000">
                                          <p:val>
                                            <p:strVal val="#ppt_w"/>
                                          </p:val>
                                        </p:tav>
                                      </p:tavLst>
                                    </p:anim>
                                    <p:anim calcmode="lin" valueType="num">
                                      <p:cBhvr>
                                        <p:cTn id="63" dur="1000" fill="hold"/>
                                        <p:tgtEl>
                                          <p:spTgt spid="28"/>
                                        </p:tgtEl>
                                        <p:attrNameLst>
                                          <p:attrName>ppt_h</p:attrName>
                                        </p:attrNameLst>
                                      </p:cBhvr>
                                      <p:tavLst>
                                        <p:tav tm="0">
                                          <p:val>
                                            <p:strVal val="#ppt_h"/>
                                          </p:val>
                                        </p:tav>
                                        <p:tav tm="100000">
                                          <p:val>
                                            <p:strVal val="#ppt_h"/>
                                          </p:val>
                                        </p:tav>
                                      </p:tavLst>
                                    </p:anim>
                                    <p:animEffect transition="in" filter="fade">
                                      <p:cBhvr>
                                        <p:cTn id="64" dur="1000"/>
                                        <p:tgtEl>
                                          <p:spTgt spid="28"/>
                                        </p:tgtEl>
                                      </p:cBhvr>
                                    </p:animEffect>
                                  </p:childTnLst>
                                </p:cTn>
                              </p:par>
                            </p:childTnLst>
                          </p:cTn>
                        </p:par>
                      </p:childTnLst>
                    </p:cTn>
                  </p:par>
                  <p:par>
                    <p:cTn id="65" fill="hold">
                      <p:stCondLst>
                        <p:cond delay="indefinite"/>
                      </p:stCondLst>
                      <p:childTnLst>
                        <p:par>
                          <p:cTn id="66" fill="hold">
                            <p:stCondLst>
                              <p:cond delay="0"/>
                            </p:stCondLst>
                            <p:childTnLst>
                              <p:par>
                                <p:cTn id="67" presetID="5" presetClass="entr" presetSubtype="10" fill="hold" nodeType="clickEffect">
                                  <p:stCondLst>
                                    <p:cond delay="0"/>
                                  </p:stCondLst>
                                  <p:childTnLst>
                                    <p:set>
                                      <p:cBhvr>
                                        <p:cTn id="68" dur="1" fill="hold">
                                          <p:stCondLst>
                                            <p:cond delay="0"/>
                                          </p:stCondLst>
                                        </p:cTn>
                                        <p:tgtEl>
                                          <p:spTgt spid="5"/>
                                        </p:tgtEl>
                                        <p:attrNameLst>
                                          <p:attrName>style.visibility</p:attrName>
                                        </p:attrNameLst>
                                      </p:cBhvr>
                                      <p:to>
                                        <p:strVal val="visible"/>
                                      </p:to>
                                    </p:set>
                                    <p:animEffect transition="in" filter="checkerboard(across)">
                                      <p:cBhvr>
                                        <p:cTn id="69" dur="500"/>
                                        <p:tgtEl>
                                          <p:spTgt spid="5"/>
                                        </p:tgtEl>
                                      </p:cBhvr>
                                    </p:animEffect>
                                  </p:childTnLst>
                                </p:cTn>
                              </p:par>
                            </p:childTnLst>
                          </p:cTn>
                        </p:par>
                        <p:par>
                          <p:cTn id="70" fill="hold">
                            <p:stCondLst>
                              <p:cond delay="500"/>
                            </p:stCondLst>
                            <p:childTnLst>
                              <p:par>
                                <p:cTn id="71" presetID="42" presetClass="entr" presetSubtype="0" fill="hold" nodeType="afterEffect">
                                  <p:stCondLst>
                                    <p:cond delay="0"/>
                                  </p:stCondLst>
                                  <p:childTnLst>
                                    <p:set>
                                      <p:cBhvr>
                                        <p:cTn id="72" dur="1" fill="hold">
                                          <p:stCondLst>
                                            <p:cond delay="0"/>
                                          </p:stCondLst>
                                        </p:cTn>
                                        <p:tgtEl>
                                          <p:spTgt spid="4"/>
                                        </p:tgtEl>
                                        <p:attrNameLst>
                                          <p:attrName>style.visibility</p:attrName>
                                        </p:attrNameLst>
                                      </p:cBhvr>
                                      <p:to>
                                        <p:strVal val="visible"/>
                                      </p:to>
                                    </p:set>
                                    <p:animEffect transition="in" filter="fade">
                                      <p:cBhvr>
                                        <p:cTn id="73" dur="1000"/>
                                        <p:tgtEl>
                                          <p:spTgt spid="4"/>
                                        </p:tgtEl>
                                      </p:cBhvr>
                                    </p:animEffect>
                                    <p:anim calcmode="lin" valueType="num">
                                      <p:cBhvr>
                                        <p:cTn id="74" dur="1000" fill="hold"/>
                                        <p:tgtEl>
                                          <p:spTgt spid="4"/>
                                        </p:tgtEl>
                                        <p:attrNameLst>
                                          <p:attrName>ppt_x</p:attrName>
                                        </p:attrNameLst>
                                      </p:cBhvr>
                                      <p:tavLst>
                                        <p:tav tm="0">
                                          <p:val>
                                            <p:strVal val="#ppt_x"/>
                                          </p:val>
                                        </p:tav>
                                        <p:tav tm="100000">
                                          <p:val>
                                            <p:strVal val="#ppt_x"/>
                                          </p:val>
                                        </p:tav>
                                      </p:tavLst>
                                    </p:anim>
                                    <p:anim calcmode="lin" valueType="num">
                                      <p:cBhvr>
                                        <p:cTn id="7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23" grpId="0" animBg="1"/>
      <p:bldP spid="24" grpId="0" animBg="1"/>
      <p:bldP spid="25" grpId="0" animBg="1"/>
      <p:bldP spid="26" grpId="0" animBg="1"/>
      <p:bldP spid="27" grpId="0" animBg="1"/>
      <p:bldP spid="2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EC85CA-F0B5-FF0D-E9CA-7C4C217ED3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400" y="0"/>
            <a:ext cx="12192000" cy="6858000"/>
          </a:xfrm>
          <a:prstGeom prst="rect">
            <a:avLst/>
          </a:prstGeom>
        </p:spPr>
      </p:pic>
      <p:pic>
        <p:nvPicPr>
          <p:cNvPr id="3" name="Picture 2">
            <a:extLst>
              <a:ext uri="{FF2B5EF4-FFF2-40B4-BE49-F238E27FC236}">
                <a16:creationId xmlns:a16="http://schemas.microsoft.com/office/drawing/2014/main" id="{917E083E-34F8-E4A0-FBB7-65E46E39A09E}"/>
              </a:ext>
            </a:extLst>
          </p:cNvPr>
          <p:cNvPicPr>
            <a:picLocks noChangeAspect="1"/>
          </p:cNvPicPr>
          <p:nvPr/>
        </p:nvPicPr>
        <p:blipFill>
          <a:blip r:embed="rId3"/>
          <a:stretch>
            <a:fillRect/>
          </a:stretch>
        </p:blipFill>
        <p:spPr>
          <a:xfrm>
            <a:off x="8643212" y="2896751"/>
            <a:ext cx="3125065" cy="3827951"/>
          </a:xfrm>
          <a:prstGeom prst="rect">
            <a:avLst/>
          </a:prstGeom>
        </p:spPr>
      </p:pic>
      <p:sp>
        <p:nvSpPr>
          <p:cNvPr id="5" name="TextBox 4">
            <a:extLst>
              <a:ext uri="{FF2B5EF4-FFF2-40B4-BE49-F238E27FC236}">
                <a16:creationId xmlns:a16="http://schemas.microsoft.com/office/drawing/2014/main" id="{A20C7171-2CD9-9D3D-6972-15CAD8ED8E3E}"/>
              </a:ext>
            </a:extLst>
          </p:cNvPr>
          <p:cNvSpPr txBox="1"/>
          <p:nvPr/>
        </p:nvSpPr>
        <p:spPr>
          <a:xfrm>
            <a:off x="2565400" y="2311976"/>
            <a:ext cx="6807200" cy="584775"/>
          </a:xfrm>
          <a:prstGeom prst="rect">
            <a:avLst/>
          </a:prstGeom>
          <a:noFill/>
        </p:spPr>
        <p:txBody>
          <a:bodyPr wrap="square" rtlCol="0">
            <a:spAutoFit/>
          </a:bodyPr>
          <a:lstStyle/>
          <a:p>
            <a:r>
              <a:rPr lang="en-US" sz="3200" b="1">
                <a:solidFill>
                  <a:srgbClr val="FF0000"/>
                </a:solidFill>
              </a:rPr>
              <a:t>GIÁO ÁN ĐƯỢC CHIA SẺ MIỄN PHÍ BỞI</a:t>
            </a:r>
          </a:p>
        </p:txBody>
      </p:sp>
      <p:sp>
        <p:nvSpPr>
          <p:cNvPr id="6" name="TextBox 5">
            <a:extLst>
              <a:ext uri="{FF2B5EF4-FFF2-40B4-BE49-F238E27FC236}">
                <a16:creationId xmlns:a16="http://schemas.microsoft.com/office/drawing/2014/main" id="{4256E7CA-3B78-E3F1-0018-0868A8FA104B}"/>
              </a:ext>
            </a:extLst>
          </p:cNvPr>
          <p:cNvSpPr txBox="1"/>
          <p:nvPr/>
        </p:nvSpPr>
        <p:spPr>
          <a:xfrm>
            <a:off x="2476500" y="3035876"/>
            <a:ext cx="6807200" cy="584775"/>
          </a:xfrm>
          <a:prstGeom prst="rect">
            <a:avLst/>
          </a:prstGeom>
          <a:noFill/>
        </p:spPr>
        <p:txBody>
          <a:bodyPr wrap="square" rtlCol="0">
            <a:spAutoFit/>
          </a:bodyPr>
          <a:lstStyle/>
          <a:p>
            <a:r>
              <a:rPr lang="en-US" sz="3200">
                <a:solidFill>
                  <a:srgbClr val="FF0000"/>
                </a:solidFill>
              </a:rPr>
              <a:t>WWW.HANHTRANGGIAOVIEN.COM</a:t>
            </a:r>
          </a:p>
        </p:txBody>
      </p:sp>
      <p:graphicFrame>
        <p:nvGraphicFramePr>
          <p:cNvPr id="7" name="Object 6">
            <a:extLst>
              <a:ext uri="{FF2B5EF4-FFF2-40B4-BE49-F238E27FC236}">
                <a16:creationId xmlns:a16="http://schemas.microsoft.com/office/drawing/2014/main" id="{265FEA91-E376-A8F8-A3CB-E25F5B92910B}"/>
              </a:ext>
            </a:extLst>
          </p:cNvPr>
          <p:cNvGraphicFramePr>
            <a:graphicFrameLocks noChangeAspect="1"/>
          </p:cNvGraphicFramePr>
          <p:nvPr/>
        </p:nvGraphicFramePr>
        <p:xfrm>
          <a:off x="25400" y="-79259"/>
          <a:ext cx="12192000" cy="7399820"/>
        </p:xfrm>
        <a:graphic>
          <a:graphicData uri="http://schemas.openxmlformats.org/presentationml/2006/ole">
            <mc:AlternateContent xmlns:mc="http://schemas.openxmlformats.org/markup-compatibility/2006">
              <mc:Choice xmlns:v="urn:schemas-microsoft-com:vml" Requires="v">
                <p:oleObj name="Acrobat Document" r:id="rId4" imgW="9143596" imgH="5143342" progId="Acrobat.Document.DC">
                  <p:embed/>
                </p:oleObj>
              </mc:Choice>
              <mc:Fallback>
                <p:oleObj name="Acrobat Document" r:id="rId4" imgW="9143596" imgH="5143342" progId="Acrobat.Document.DC">
                  <p:embed/>
                  <p:pic>
                    <p:nvPicPr>
                      <p:cNvPr id="7" name="Object 6">
                        <a:extLst>
                          <a:ext uri="{FF2B5EF4-FFF2-40B4-BE49-F238E27FC236}">
                            <a16:creationId xmlns:a16="http://schemas.microsoft.com/office/drawing/2014/main" id="{265FEA91-E376-A8F8-A3CB-E25F5B92910B}"/>
                          </a:ext>
                        </a:extLst>
                      </p:cNvPr>
                      <p:cNvPicPr/>
                      <p:nvPr/>
                    </p:nvPicPr>
                    <p:blipFill>
                      <a:blip r:embed="rId5"/>
                      <a:stretch>
                        <a:fillRect/>
                      </a:stretch>
                    </p:blipFill>
                    <p:spPr>
                      <a:xfrm>
                        <a:off x="25400" y="-79259"/>
                        <a:ext cx="12192000" cy="7399820"/>
                      </a:xfrm>
                      <a:prstGeom prst="rect">
                        <a:avLst/>
                      </a:prstGeom>
                    </p:spPr>
                  </p:pic>
                </p:oleObj>
              </mc:Fallback>
            </mc:AlternateContent>
          </a:graphicData>
        </a:graphic>
      </p:graphicFrame>
      <p:grpSp>
        <p:nvGrpSpPr>
          <p:cNvPr id="2" name="Group 1">
            <a:extLst>
              <a:ext uri="{FF2B5EF4-FFF2-40B4-BE49-F238E27FC236}">
                <a16:creationId xmlns:a16="http://schemas.microsoft.com/office/drawing/2014/main" id="{F844FD0E-4C29-A0BD-C144-B63426FD29EB}"/>
              </a:ext>
            </a:extLst>
          </p:cNvPr>
          <p:cNvGrpSpPr/>
          <p:nvPr/>
        </p:nvGrpSpPr>
        <p:grpSpPr>
          <a:xfrm>
            <a:off x="8372207" y="2242393"/>
            <a:ext cx="3958661" cy="2171739"/>
            <a:chOff x="6278216" y="1917262"/>
            <a:chExt cx="4339742" cy="2928084"/>
          </a:xfrm>
        </p:grpSpPr>
        <p:pic>
          <p:nvPicPr>
            <p:cNvPr id="8" name="Picture 7">
              <a:extLst>
                <a:ext uri="{FF2B5EF4-FFF2-40B4-BE49-F238E27FC236}">
                  <a16:creationId xmlns:a16="http://schemas.microsoft.com/office/drawing/2014/main" id="{305EF78A-28DE-383F-D4DA-673B76764B4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284860" y="2206135"/>
              <a:ext cx="2313051" cy="1985355"/>
            </a:xfrm>
            <a:prstGeom prst="rect">
              <a:avLst/>
            </a:prstGeom>
          </p:spPr>
        </p:pic>
        <p:sp>
          <p:nvSpPr>
            <p:cNvPr id="9" name="Freeform: Shape 8">
              <a:extLst>
                <a:ext uri="{FF2B5EF4-FFF2-40B4-BE49-F238E27FC236}">
                  <a16:creationId xmlns:a16="http://schemas.microsoft.com/office/drawing/2014/main" id="{9A07E743-0631-1C74-1B8E-80161A35EB12}"/>
                </a:ext>
              </a:extLst>
            </p:cNvPr>
            <p:cNvSpPr/>
            <p:nvPr userDrawn="1"/>
          </p:nvSpPr>
          <p:spPr>
            <a:xfrm>
              <a:off x="6678548" y="1917262"/>
              <a:ext cx="3140771"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TextBox 9">
              <a:extLst>
                <a:ext uri="{FF2B5EF4-FFF2-40B4-BE49-F238E27FC236}">
                  <a16:creationId xmlns:a16="http://schemas.microsoft.com/office/drawing/2014/main" id="{B833DD62-A107-33EE-62A3-F643DE65FDAD}"/>
                </a:ext>
              </a:extLst>
            </p:cNvPr>
            <p:cNvSpPr txBox="1"/>
            <p:nvPr userDrawn="1"/>
          </p:nvSpPr>
          <p:spPr>
            <a:xfrm>
              <a:off x="7055892" y="4133718"/>
              <a:ext cx="3562066" cy="369332"/>
            </a:xfrm>
            <a:prstGeom prst="rect">
              <a:avLst/>
            </a:prstGeom>
            <a:noFill/>
          </p:spPr>
          <p:txBody>
            <a:bodyPr wrap="square" rtlCol="0">
              <a:spAutoFit/>
            </a:bodyPr>
            <a:lstStyle/>
            <a:p>
              <a:r>
                <a:rPr lang="en-US" b="1"/>
                <a:t>GIÁO ÁN ĐƯỢC CHIA SẺ TẠI</a:t>
              </a:r>
            </a:p>
          </p:txBody>
        </p:sp>
        <p:sp>
          <p:nvSpPr>
            <p:cNvPr id="11" name="TextBox 10">
              <a:extLst>
                <a:ext uri="{FF2B5EF4-FFF2-40B4-BE49-F238E27FC236}">
                  <a16:creationId xmlns:a16="http://schemas.microsoft.com/office/drawing/2014/main" id="{897956D7-D7A1-6ADB-E033-8CDFBF21DC76}"/>
                </a:ext>
              </a:extLst>
            </p:cNvPr>
            <p:cNvSpPr txBox="1"/>
            <p:nvPr userDrawn="1"/>
          </p:nvSpPr>
          <p:spPr>
            <a:xfrm>
              <a:off x="6278216" y="4476014"/>
              <a:ext cx="4326340" cy="369332"/>
            </a:xfrm>
            <a:prstGeom prst="rect">
              <a:avLst/>
            </a:prstGeom>
            <a:noFill/>
          </p:spPr>
          <p:txBody>
            <a:bodyPr wrap="square" rtlCol="0">
              <a:spAutoFit/>
            </a:bodyPr>
            <a:lstStyle/>
            <a:p>
              <a:r>
                <a:rPr lang="en-US" b="1">
                  <a:solidFill>
                    <a:srgbClr val="FF0000"/>
                  </a:solidFill>
                </a:rPr>
                <a:t>https://www.hanhtranggiaovien.com</a:t>
              </a:r>
            </a:p>
          </p:txBody>
        </p:sp>
      </p:grpSp>
    </p:spTree>
    <p:extLst>
      <p:ext uri="{BB962C8B-B14F-4D97-AF65-F5344CB8AC3E}">
        <p14:creationId xmlns:p14="http://schemas.microsoft.com/office/powerpoint/2010/main" val="286716896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14:presetBounceEnd="6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0000">
                                          <p:cBhvr additive="base">
                                            <p:cTn id="7" dur="100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0" y="0"/>
            <a:ext cx="12192000" cy="6857999"/>
          </a:xfrm>
          <a:prstGeom prst="rect">
            <a:avLst/>
          </a:prstGeom>
        </p:spPr>
      </p:pic>
      <p:sp>
        <p:nvSpPr>
          <p:cNvPr id="4" name="任意多边形 3"/>
          <p:cNvSpPr/>
          <p:nvPr/>
        </p:nvSpPr>
        <p:spPr>
          <a:xfrm>
            <a:off x="661066" y="2060294"/>
            <a:ext cx="7591684" cy="3834322"/>
          </a:xfrm>
          <a:custGeom>
            <a:avLst/>
            <a:gdLst>
              <a:gd name="connsiteX0" fmla="*/ 438530 w 8112545"/>
              <a:gd name="connsiteY0" fmla="*/ 324091 h 4598251"/>
              <a:gd name="connsiteX1" fmla="*/ 33416 w 8112545"/>
              <a:gd name="connsiteY1" fmla="*/ 2511706 h 4598251"/>
              <a:gd name="connsiteX2" fmla="*/ 44991 w 8112545"/>
              <a:gd name="connsiteY2" fmla="*/ 2569579 h 4598251"/>
              <a:gd name="connsiteX3" fmla="*/ 56565 w 8112545"/>
              <a:gd name="connsiteY3" fmla="*/ 2662177 h 4598251"/>
              <a:gd name="connsiteX4" fmla="*/ 68140 w 8112545"/>
              <a:gd name="connsiteY4" fmla="*/ 2731625 h 4598251"/>
              <a:gd name="connsiteX5" fmla="*/ 91289 w 8112545"/>
              <a:gd name="connsiteY5" fmla="*/ 2905245 h 4598251"/>
              <a:gd name="connsiteX6" fmla="*/ 102864 w 8112545"/>
              <a:gd name="connsiteY6" fmla="*/ 2939969 h 4598251"/>
              <a:gd name="connsiteX7" fmla="*/ 114439 w 8112545"/>
              <a:gd name="connsiteY7" fmla="*/ 2997843 h 4598251"/>
              <a:gd name="connsiteX8" fmla="*/ 149163 w 8112545"/>
              <a:gd name="connsiteY8" fmla="*/ 3044141 h 4598251"/>
              <a:gd name="connsiteX9" fmla="*/ 207036 w 8112545"/>
              <a:gd name="connsiteY9" fmla="*/ 3113589 h 4598251"/>
              <a:gd name="connsiteX10" fmla="*/ 230186 w 8112545"/>
              <a:gd name="connsiteY10" fmla="*/ 3148313 h 4598251"/>
              <a:gd name="connsiteX11" fmla="*/ 299634 w 8112545"/>
              <a:gd name="connsiteY11" fmla="*/ 3194612 h 4598251"/>
              <a:gd name="connsiteX12" fmla="*/ 357507 w 8112545"/>
              <a:gd name="connsiteY12" fmla="*/ 3240911 h 4598251"/>
              <a:gd name="connsiteX13" fmla="*/ 392231 w 8112545"/>
              <a:gd name="connsiteY13" fmla="*/ 3275635 h 4598251"/>
              <a:gd name="connsiteX14" fmla="*/ 426955 w 8112545"/>
              <a:gd name="connsiteY14" fmla="*/ 3345083 h 4598251"/>
              <a:gd name="connsiteX15" fmla="*/ 461679 w 8112545"/>
              <a:gd name="connsiteY15" fmla="*/ 3356658 h 4598251"/>
              <a:gd name="connsiteX16" fmla="*/ 554277 w 8112545"/>
              <a:gd name="connsiteY16" fmla="*/ 3472405 h 4598251"/>
              <a:gd name="connsiteX17" fmla="*/ 589001 w 8112545"/>
              <a:gd name="connsiteY17" fmla="*/ 3495554 h 4598251"/>
              <a:gd name="connsiteX18" fmla="*/ 623725 w 8112545"/>
              <a:gd name="connsiteY18" fmla="*/ 3530278 h 4598251"/>
              <a:gd name="connsiteX19" fmla="*/ 658449 w 8112545"/>
              <a:gd name="connsiteY19" fmla="*/ 3553427 h 4598251"/>
              <a:gd name="connsiteX20" fmla="*/ 704748 w 8112545"/>
              <a:gd name="connsiteY20" fmla="*/ 3599726 h 4598251"/>
              <a:gd name="connsiteX21" fmla="*/ 751046 w 8112545"/>
              <a:gd name="connsiteY21" fmla="*/ 3622876 h 4598251"/>
              <a:gd name="connsiteX22" fmla="*/ 785770 w 8112545"/>
              <a:gd name="connsiteY22" fmla="*/ 3646025 h 4598251"/>
              <a:gd name="connsiteX23" fmla="*/ 820494 w 8112545"/>
              <a:gd name="connsiteY23" fmla="*/ 3657600 h 4598251"/>
              <a:gd name="connsiteX24" fmla="*/ 901517 w 8112545"/>
              <a:gd name="connsiteY24" fmla="*/ 3715473 h 4598251"/>
              <a:gd name="connsiteX25" fmla="*/ 970965 w 8112545"/>
              <a:gd name="connsiteY25" fmla="*/ 3761772 h 4598251"/>
              <a:gd name="connsiteX26" fmla="*/ 1017264 w 8112545"/>
              <a:gd name="connsiteY26" fmla="*/ 3784921 h 4598251"/>
              <a:gd name="connsiteX27" fmla="*/ 1098287 w 8112545"/>
              <a:gd name="connsiteY27" fmla="*/ 3819645 h 4598251"/>
              <a:gd name="connsiteX28" fmla="*/ 1133011 w 8112545"/>
              <a:gd name="connsiteY28" fmla="*/ 3842794 h 4598251"/>
              <a:gd name="connsiteX29" fmla="*/ 1202459 w 8112545"/>
              <a:gd name="connsiteY29" fmla="*/ 3865944 h 4598251"/>
              <a:gd name="connsiteX30" fmla="*/ 1306631 w 8112545"/>
              <a:gd name="connsiteY30" fmla="*/ 3900668 h 4598251"/>
              <a:gd name="connsiteX31" fmla="*/ 1491826 w 8112545"/>
              <a:gd name="connsiteY31" fmla="*/ 3946967 h 4598251"/>
              <a:gd name="connsiteX32" fmla="*/ 1653872 w 8112545"/>
              <a:gd name="connsiteY32" fmla="*/ 3993265 h 4598251"/>
              <a:gd name="connsiteX33" fmla="*/ 1792768 w 8112545"/>
              <a:gd name="connsiteY33" fmla="*/ 4039564 h 4598251"/>
              <a:gd name="connsiteX34" fmla="*/ 1850641 w 8112545"/>
              <a:gd name="connsiteY34" fmla="*/ 4074288 h 4598251"/>
              <a:gd name="connsiteX35" fmla="*/ 2035836 w 8112545"/>
              <a:gd name="connsiteY35" fmla="*/ 4097438 h 4598251"/>
              <a:gd name="connsiteX36" fmla="*/ 2151583 w 8112545"/>
              <a:gd name="connsiteY36" fmla="*/ 4120587 h 4598251"/>
              <a:gd name="connsiteX37" fmla="*/ 2325203 w 8112545"/>
              <a:gd name="connsiteY37" fmla="*/ 4143736 h 4598251"/>
              <a:gd name="connsiteX38" fmla="*/ 2417801 w 8112545"/>
              <a:gd name="connsiteY38" fmla="*/ 4166886 h 4598251"/>
              <a:gd name="connsiteX39" fmla="*/ 2614570 w 8112545"/>
              <a:gd name="connsiteY39" fmla="*/ 4178460 h 4598251"/>
              <a:gd name="connsiteX40" fmla="*/ 2753467 w 8112545"/>
              <a:gd name="connsiteY40" fmla="*/ 4201610 h 4598251"/>
              <a:gd name="connsiteX41" fmla="*/ 2799765 w 8112545"/>
              <a:gd name="connsiteY41" fmla="*/ 4213184 h 4598251"/>
              <a:gd name="connsiteX42" fmla="*/ 2938662 w 8112545"/>
              <a:gd name="connsiteY42" fmla="*/ 4236334 h 4598251"/>
              <a:gd name="connsiteX43" fmla="*/ 3019684 w 8112545"/>
              <a:gd name="connsiteY43" fmla="*/ 4259483 h 4598251"/>
              <a:gd name="connsiteX44" fmla="*/ 3054408 w 8112545"/>
              <a:gd name="connsiteY44" fmla="*/ 4271058 h 4598251"/>
              <a:gd name="connsiteX45" fmla="*/ 3158581 w 8112545"/>
              <a:gd name="connsiteY45" fmla="*/ 4294207 h 4598251"/>
              <a:gd name="connsiteX46" fmla="*/ 3216454 w 8112545"/>
              <a:gd name="connsiteY46" fmla="*/ 4317357 h 4598251"/>
              <a:gd name="connsiteX47" fmla="*/ 3332201 w 8112545"/>
              <a:gd name="connsiteY47" fmla="*/ 4352081 h 4598251"/>
              <a:gd name="connsiteX48" fmla="*/ 3378500 w 8112545"/>
              <a:gd name="connsiteY48" fmla="*/ 4363655 h 4598251"/>
              <a:gd name="connsiteX49" fmla="*/ 3471097 w 8112545"/>
              <a:gd name="connsiteY49" fmla="*/ 4375230 h 4598251"/>
              <a:gd name="connsiteX50" fmla="*/ 3505821 w 8112545"/>
              <a:gd name="connsiteY50" fmla="*/ 4398379 h 4598251"/>
              <a:gd name="connsiteX51" fmla="*/ 3644717 w 8112545"/>
              <a:gd name="connsiteY51" fmla="*/ 4433103 h 4598251"/>
              <a:gd name="connsiteX52" fmla="*/ 3818338 w 8112545"/>
              <a:gd name="connsiteY52" fmla="*/ 4456253 h 4598251"/>
              <a:gd name="connsiteX53" fmla="*/ 3922510 w 8112545"/>
              <a:gd name="connsiteY53" fmla="*/ 4479402 h 4598251"/>
              <a:gd name="connsiteX54" fmla="*/ 4107705 w 8112545"/>
              <a:gd name="connsiteY54" fmla="*/ 4502551 h 4598251"/>
              <a:gd name="connsiteX55" fmla="*/ 4316049 w 8112545"/>
              <a:gd name="connsiteY55" fmla="*/ 4525701 h 4598251"/>
              <a:gd name="connsiteX56" fmla="*/ 5867057 w 8112545"/>
              <a:gd name="connsiteY56" fmla="*/ 4548850 h 4598251"/>
              <a:gd name="connsiteX57" fmla="*/ 6005953 w 8112545"/>
              <a:gd name="connsiteY57" fmla="*/ 4502551 h 4598251"/>
              <a:gd name="connsiteX58" fmla="*/ 6063826 w 8112545"/>
              <a:gd name="connsiteY58" fmla="*/ 4490977 h 4598251"/>
              <a:gd name="connsiteX59" fmla="*/ 6156424 w 8112545"/>
              <a:gd name="connsiteY59" fmla="*/ 4467827 h 4598251"/>
              <a:gd name="connsiteX60" fmla="*/ 6283745 w 8112545"/>
              <a:gd name="connsiteY60" fmla="*/ 4409954 h 4598251"/>
              <a:gd name="connsiteX61" fmla="*/ 6318469 w 8112545"/>
              <a:gd name="connsiteY61" fmla="*/ 4398379 h 4598251"/>
              <a:gd name="connsiteX62" fmla="*/ 6387917 w 8112545"/>
              <a:gd name="connsiteY62" fmla="*/ 4352081 h 4598251"/>
              <a:gd name="connsiteX63" fmla="*/ 6526813 w 8112545"/>
              <a:gd name="connsiteY63" fmla="*/ 4340506 h 4598251"/>
              <a:gd name="connsiteX64" fmla="*/ 6746732 w 8112545"/>
              <a:gd name="connsiteY64" fmla="*/ 4305782 h 4598251"/>
              <a:gd name="connsiteX65" fmla="*/ 6850905 w 8112545"/>
              <a:gd name="connsiteY65" fmla="*/ 4282632 h 4598251"/>
              <a:gd name="connsiteX66" fmla="*/ 6931927 w 8112545"/>
              <a:gd name="connsiteY66" fmla="*/ 4271058 h 4598251"/>
              <a:gd name="connsiteX67" fmla="*/ 6989801 w 8112545"/>
              <a:gd name="connsiteY67" fmla="*/ 4259483 h 4598251"/>
              <a:gd name="connsiteX68" fmla="*/ 7070824 w 8112545"/>
              <a:gd name="connsiteY68" fmla="*/ 4247908 h 4598251"/>
              <a:gd name="connsiteX69" fmla="*/ 7174996 w 8112545"/>
              <a:gd name="connsiteY69" fmla="*/ 4224759 h 4598251"/>
              <a:gd name="connsiteX70" fmla="*/ 7232869 w 8112545"/>
              <a:gd name="connsiteY70" fmla="*/ 4201610 h 4598251"/>
              <a:gd name="connsiteX71" fmla="*/ 7302317 w 8112545"/>
              <a:gd name="connsiteY71" fmla="*/ 4178460 h 4598251"/>
              <a:gd name="connsiteX72" fmla="*/ 7475938 w 8112545"/>
              <a:gd name="connsiteY72" fmla="*/ 4016415 h 4598251"/>
              <a:gd name="connsiteX73" fmla="*/ 7522236 w 8112545"/>
              <a:gd name="connsiteY73" fmla="*/ 3970116 h 4598251"/>
              <a:gd name="connsiteX74" fmla="*/ 7591684 w 8112545"/>
              <a:gd name="connsiteY74" fmla="*/ 3889093 h 4598251"/>
              <a:gd name="connsiteX75" fmla="*/ 7661132 w 8112545"/>
              <a:gd name="connsiteY75" fmla="*/ 3831220 h 4598251"/>
              <a:gd name="connsiteX76" fmla="*/ 7800029 w 8112545"/>
              <a:gd name="connsiteY76" fmla="*/ 3669174 h 4598251"/>
              <a:gd name="connsiteX77" fmla="*/ 7950500 w 8112545"/>
              <a:gd name="connsiteY77" fmla="*/ 3414531 h 4598251"/>
              <a:gd name="connsiteX78" fmla="*/ 8019948 w 8112545"/>
              <a:gd name="connsiteY78" fmla="*/ 3240911 h 4598251"/>
              <a:gd name="connsiteX79" fmla="*/ 8043097 w 8112545"/>
              <a:gd name="connsiteY79" fmla="*/ 3206187 h 4598251"/>
              <a:gd name="connsiteX80" fmla="*/ 8054672 w 8112545"/>
              <a:gd name="connsiteY80" fmla="*/ 3136739 h 4598251"/>
              <a:gd name="connsiteX81" fmla="*/ 8089396 w 8112545"/>
              <a:gd name="connsiteY81" fmla="*/ 3055716 h 4598251"/>
              <a:gd name="connsiteX82" fmla="*/ 8100970 w 8112545"/>
              <a:gd name="connsiteY82" fmla="*/ 2939969 h 4598251"/>
              <a:gd name="connsiteX83" fmla="*/ 8112545 w 8112545"/>
              <a:gd name="connsiteY83" fmla="*/ 2893670 h 4598251"/>
              <a:gd name="connsiteX84" fmla="*/ 8089396 w 8112545"/>
              <a:gd name="connsiteY84" fmla="*/ 1238491 h 4598251"/>
              <a:gd name="connsiteX85" fmla="*/ 8066246 w 8112545"/>
              <a:gd name="connsiteY85" fmla="*/ 1111169 h 4598251"/>
              <a:gd name="connsiteX86" fmla="*/ 8043097 w 8112545"/>
              <a:gd name="connsiteY86" fmla="*/ 1030146 h 4598251"/>
              <a:gd name="connsiteX87" fmla="*/ 8031522 w 8112545"/>
              <a:gd name="connsiteY87" fmla="*/ 937549 h 4598251"/>
              <a:gd name="connsiteX88" fmla="*/ 7996798 w 8112545"/>
              <a:gd name="connsiteY88" fmla="*/ 833377 h 4598251"/>
              <a:gd name="connsiteX89" fmla="*/ 7950500 w 8112545"/>
              <a:gd name="connsiteY89" fmla="*/ 671331 h 4598251"/>
              <a:gd name="connsiteX90" fmla="*/ 7927350 w 8112545"/>
              <a:gd name="connsiteY90" fmla="*/ 625032 h 4598251"/>
              <a:gd name="connsiteX91" fmla="*/ 7915776 w 8112545"/>
              <a:gd name="connsiteY91" fmla="*/ 544010 h 4598251"/>
              <a:gd name="connsiteX92" fmla="*/ 7881051 w 8112545"/>
              <a:gd name="connsiteY92" fmla="*/ 486136 h 4598251"/>
              <a:gd name="connsiteX93" fmla="*/ 7857902 w 8112545"/>
              <a:gd name="connsiteY93" fmla="*/ 439838 h 4598251"/>
              <a:gd name="connsiteX94" fmla="*/ 7788454 w 8112545"/>
              <a:gd name="connsiteY94" fmla="*/ 289367 h 4598251"/>
              <a:gd name="connsiteX95" fmla="*/ 7765305 w 8112545"/>
              <a:gd name="connsiteY95" fmla="*/ 266217 h 4598251"/>
              <a:gd name="connsiteX96" fmla="*/ 7672707 w 8112545"/>
              <a:gd name="connsiteY96" fmla="*/ 243068 h 4598251"/>
              <a:gd name="connsiteX97" fmla="*/ 7603259 w 8112545"/>
              <a:gd name="connsiteY97" fmla="*/ 219919 h 4598251"/>
              <a:gd name="connsiteX98" fmla="*/ 7244444 w 8112545"/>
              <a:gd name="connsiteY98" fmla="*/ 150470 h 4598251"/>
              <a:gd name="connsiteX99" fmla="*/ 7105548 w 8112545"/>
              <a:gd name="connsiteY99" fmla="*/ 115746 h 4598251"/>
              <a:gd name="connsiteX100" fmla="*/ 6931927 w 8112545"/>
              <a:gd name="connsiteY100" fmla="*/ 92597 h 4598251"/>
              <a:gd name="connsiteX101" fmla="*/ 6862479 w 8112545"/>
              <a:gd name="connsiteY101" fmla="*/ 81022 h 4598251"/>
              <a:gd name="connsiteX102" fmla="*/ 6769882 w 8112545"/>
              <a:gd name="connsiteY102" fmla="*/ 57873 h 4598251"/>
              <a:gd name="connsiteX103" fmla="*/ 6422641 w 8112545"/>
              <a:gd name="connsiteY103" fmla="*/ 34724 h 4598251"/>
              <a:gd name="connsiteX104" fmla="*/ 6283745 w 8112545"/>
              <a:gd name="connsiteY104" fmla="*/ 11574 h 4598251"/>
              <a:gd name="connsiteX105" fmla="*/ 6237446 w 8112545"/>
              <a:gd name="connsiteY105" fmla="*/ 0 h 4598251"/>
              <a:gd name="connsiteX106" fmla="*/ 2730317 w 8112545"/>
              <a:gd name="connsiteY106" fmla="*/ 11574 h 4598251"/>
              <a:gd name="connsiteX107" fmla="*/ 2637720 w 8112545"/>
              <a:gd name="connsiteY107" fmla="*/ 23149 h 4598251"/>
              <a:gd name="connsiteX108" fmla="*/ 2568272 w 8112545"/>
              <a:gd name="connsiteY108" fmla="*/ 34724 h 4598251"/>
              <a:gd name="connsiteX109" fmla="*/ 2452525 w 8112545"/>
              <a:gd name="connsiteY109" fmla="*/ 46298 h 4598251"/>
              <a:gd name="connsiteX110" fmla="*/ 2313629 w 8112545"/>
              <a:gd name="connsiteY110" fmla="*/ 69448 h 4598251"/>
              <a:gd name="connsiteX111" fmla="*/ 2255755 w 8112545"/>
              <a:gd name="connsiteY111" fmla="*/ 81022 h 4598251"/>
              <a:gd name="connsiteX112" fmla="*/ 2116859 w 8112545"/>
              <a:gd name="connsiteY112" fmla="*/ 92597 h 4598251"/>
              <a:gd name="connsiteX113" fmla="*/ 1966388 w 8112545"/>
              <a:gd name="connsiteY113" fmla="*/ 127321 h 4598251"/>
              <a:gd name="connsiteX114" fmla="*/ 1920089 w 8112545"/>
              <a:gd name="connsiteY114" fmla="*/ 138896 h 4598251"/>
              <a:gd name="connsiteX115" fmla="*/ 1850641 w 8112545"/>
              <a:gd name="connsiteY115" fmla="*/ 150470 h 4598251"/>
              <a:gd name="connsiteX116" fmla="*/ 1804343 w 8112545"/>
              <a:gd name="connsiteY116" fmla="*/ 173620 h 4598251"/>
              <a:gd name="connsiteX117" fmla="*/ 1734894 w 8112545"/>
              <a:gd name="connsiteY117" fmla="*/ 196769 h 4598251"/>
              <a:gd name="connsiteX118" fmla="*/ 1688596 w 8112545"/>
              <a:gd name="connsiteY118" fmla="*/ 219919 h 4598251"/>
              <a:gd name="connsiteX119" fmla="*/ 1549700 w 8112545"/>
              <a:gd name="connsiteY119" fmla="*/ 243068 h 4598251"/>
              <a:gd name="connsiteX120" fmla="*/ 1503401 w 8112545"/>
              <a:gd name="connsiteY120" fmla="*/ 266217 h 4598251"/>
              <a:gd name="connsiteX121" fmla="*/ 1410803 w 8112545"/>
              <a:gd name="connsiteY121" fmla="*/ 289367 h 4598251"/>
              <a:gd name="connsiteX122" fmla="*/ 1306631 w 8112545"/>
              <a:gd name="connsiteY122" fmla="*/ 300941 h 4598251"/>
              <a:gd name="connsiteX123" fmla="*/ 1086712 w 8112545"/>
              <a:gd name="connsiteY123" fmla="*/ 312516 h 459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8112545" h="4598251">
                <a:moveTo>
                  <a:pt x="438530" y="324091"/>
                </a:moveTo>
                <a:cubicBezTo>
                  <a:pt x="205453" y="1508899"/>
                  <a:pt x="-102598" y="1763653"/>
                  <a:pt x="33416" y="2511706"/>
                </a:cubicBezTo>
                <a:cubicBezTo>
                  <a:pt x="36935" y="2531062"/>
                  <a:pt x="42000" y="2550135"/>
                  <a:pt x="44991" y="2569579"/>
                </a:cubicBezTo>
                <a:cubicBezTo>
                  <a:pt x="49721" y="2600323"/>
                  <a:pt x="52166" y="2631383"/>
                  <a:pt x="56565" y="2662177"/>
                </a:cubicBezTo>
                <a:cubicBezTo>
                  <a:pt x="59884" y="2685410"/>
                  <a:pt x="64821" y="2708392"/>
                  <a:pt x="68140" y="2731625"/>
                </a:cubicBezTo>
                <a:cubicBezTo>
                  <a:pt x="72362" y="2761176"/>
                  <a:pt x="84733" y="2872467"/>
                  <a:pt x="91289" y="2905245"/>
                </a:cubicBezTo>
                <a:cubicBezTo>
                  <a:pt x="93682" y="2917209"/>
                  <a:pt x="99905" y="2928132"/>
                  <a:pt x="102864" y="2939969"/>
                </a:cubicBezTo>
                <a:cubicBezTo>
                  <a:pt x="107636" y="2959055"/>
                  <a:pt x="106449" y="2979865"/>
                  <a:pt x="114439" y="2997843"/>
                </a:cubicBezTo>
                <a:cubicBezTo>
                  <a:pt x="122274" y="3015471"/>
                  <a:pt x="137950" y="3028443"/>
                  <a:pt x="149163" y="3044141"/>
                </a:cubicBezTo>
                <a:cubicBezTo>
                  <a:pt x="235374" y="3164836"/>
                  <a:pt x="98955" y="2983893"/>
                  <a:pt x="207036" y="3113589"/>
                </a:cubicBezTo>
                <a:cubicBezTo>
                  <a:pt x="215942" y="3124276"/>
                  <a:pt x="219717" y="3139152"/>
                  <a:pt x="230186" y="3148313"/>
                </a:cubicBezTo>
                <a:cubicBezTo>
                  <a:pt x="251124" y="3166634"/>
                  <a:pt x="279961" y="3174938"/>
                  <a:pt x="299634" y="3194612"/>
                </a:cubicBezTo>
                <a:cubicBezTo>
                  <a:pt x="366974" y="3261954"/>
                  <a:pt x="269910" y="3167914"/>
                  <a:pt x="357507" y="3240911"/>
                </a:cubicBezTo>
                <a:cubicBezTo>
                  <a:pt x="370082" y="3251390"/>
                  <a:pt x="380656" y="3264060"/>
                  <a:pt x="392231" y="3275635"/>
                </a:cubicBezTo>
                <a:cubicBezTo>
                  <a:pt x="399856" y="3298509"/>
                  <a:pt x="406558" y="3328765"/>
                  <a:pt x="426955" y="3345083"/>
                </a:cubicBezTo>
                <a:cubicBezTo>
                  <a:pt x="436482" y="3352705"/>
                  <a:pt x="450104" y="3352800"/>
                  <a:pt x="461679" y="3356658"/>
                </a:cubicBezTo>
                <a:cubicBezTo>
                  <a:pt x="489105" y="3397796"/>
                  <a:pt x="515815" y="3440353"/>
                  <a:pt x="554277" y="3472405"/>
                </a:cubicBezTo>
                <a:cubicBezTo>
                  <a:pt x="564964" y="3481311"/>
                  <a:pt x="578314" y="3486648"/>
                  <a:pt x="589001" y="3495554"/>
                </a:cubicBezTo>
                <a:cubicBezTo>
                  <a:pt x="601576" y="3506033"/>
                  <a:pt x="611150" y="3519799"/>
                  <a:pt x="623725" y="3530278"/>
                </a:cubicBezTo>
                <a:cubicBezTo>
                  <a:pt x="634412" y="3539184"/>
                  <a:pt x="647887" y="3544374"/>
                  <a:pt x="658449" y="3553427"/>
                </a:cubicBezTo>
                <a:cubicBezTo>
                  <a:pt x="675020" y="3567631"/>
                  <a:pt x="685227" y="3589965"/>
                  <a:pt x="704748" y="3599726"/>
                </a:cubicBezTo>
                <a:cubicBezTo>
                  <a:pt x="720181" y="3607443"/>
                  <a:pt x="736065" y="3614315"/>
                  <a:pt x="751046" y="3622876"/>
                </a:cubicBezTo>
                <a:cubicBezTo>
                  <a:pt x="763124" y="3629778"/>
                  <a:pt x="773328" y="3639804"/>
                  <a:pt x="785770" y="3646025"/>
                </a:cubicBezTo>
                <a:cubicBezTo>
                  <a:pt x="796683" y="3651481"/>
                  <a:pt x="808919" y="3653742"/>
                  <a:pt x="820494" y="3657600"/>
                </a:cubicBezTo>
                <a:cubicBezTo>
                  <a:pt x="862814" y="3699918"/>
                  <a:pt x="827562" y="3668411"/>
                  <a:pt x="901517" y="3715473"/>
                </a:cubicBezTo>
                <a:cubicBezTo>
                  <a:pt x="924989" y="3730410"/>
                  <a:pt x="946080" y="3749330"/>
                  <a:pt x="970965" y="3761772"/>
                </a:cubicBezTo>
                <a:cubicBezTo>
                  <a:pt x="986398" y="3769488"/>
                  <a:pt x="1001556" y="3777781"/>
                  <a:pt x="1017264" y="3784921"/>
                </a:cubicBezTo>
                <a:cubicBezTo>
                  <a:pt x="1044014" y="3797080"/>
                  <a:pt x="1072006" y="3806504"/>
                  <a:pt x="1098287" y="3819645"/>
                </a:cubicBezTo>
                <a:cubicBezTo>
                  <a:pt x="1110729" y="3825866"/>
                  <a:pt x="1120299" y="3837144"/>
                  <a:pt x="1133011" y="3842794"/>
                </a:cubicBezTo>
                <a:cubicBezTo>
                  <a:pt x="1155309" y="3852704"/>
                  <a:pt x="1179310" y="3858227"/>
                  <a:pt x="1202459" y="3865944"/>
                </a:cubicBezTo>
                <a:cubicBezTo>
                  <a:pt x="1237183" y="3877519"/>
                  <a:pt x="1271122" y="3891791"/>
                  <a:pt x="1306631" y="3900668"/>
                </a:cubicBezTo>
                <a:cubicBezTo>
                  <a:pt x="1368363" y="3916101"/>
                  <a:pt x="1432246" y="3924625"/>
                  <a:pt x="1491826" y="3946967"/>
                </a:cubicBezTo>
                <a:cubicBezTo>
                  <a:pt x="1606398" y="3989931"/>
                  <a:pt x="1551908" y="3976272"/>
                  <a:pt x="1653872" y="3993265"/>
                </a:cubicBezTo>
                <a:cubicBezTo>
                  <a:pt x="1700171" y="4008698"/>
                  <a:pt x="1750920" y="4014455"/>
                  <a:pt x="1792768" y="4039564"/>
                </a:cubicBezTo>
                <a:cubicBezTo>
                  <a:pt x="1812059" y="4051139"/>
                  <a:pt x="1828756" y="4069077"/>
                  <a:pt x="1850641" y="4074288"/>
                </a:cubicBezTo>
                <a:cubicBezTo>
                  <a:pt x="1911161" y="4088698"/>
                  <a:pt x="1974347" y="4087978"/>
                  <a:pt x="2035836" y="4097438"/>
                </a:cubicBezTo>
                <a:cubicBezTo>
                  <a:pt x="2074725" y="4103421"/>
                  <a:pt x="2112477" y="4116242"/>
                  <a:pt x="2151583" y="4120587"/>
                </a:cubicBezTo>
                <a:cubicBezTo>
                  <a:pt x="2207668" y="4126819"/>
                  <a:pt x="2269262" y="4131749"/>
                  <a:pt x="2325203" y="4143736"/>
                </a:cubicBezTo>
                <a:cubicBezTo>
                  <a:pt x="2356313" y="4150402"/>
                  <a:pt x="2386212" y="4163095"/>
                  <a:pt x="2417801" y="4166886"/>
                </a:cubicBezTo>
                <a:cubicBezTo>
                  <a:pt x="2483036" y="4174714"/>
                  <a:pt x="2548980" y="4174602"/>
                  <a:pt x="2614570" y="4178460"/>
                </a:cubicBezTo>
                <a:cubicBezTo>
                  <a:pt x="2660869" y="4186177"/>
                  <a:pt x="2707931" y="4190226"/>
                  <a:pt x="2753467" y="4201610"/>
                </a:cubicBezTo>
                <a:cubicBezTo>
                  <a:pt x="2768900" y="4205468"/>
                  <a:pt x="2784130" y="4210252"/>
                  <a:pt x="2799765" y="4213184"/>
                </a:cubicBezTo>
                <a:cubicBezTo>
                  <a:pt x="2845899" y="4221834"/>
                  <a:pt x="2894133" y="4221492"/>
                  <a:pt x="2938662" y="4236334"/>
                </a:cubicBezTo>
                <a:cubicBezTo>
                  <a:pt x="3021939" y="4264091"/>
                  <a:pt x="2917922" y="4230407"/>
                  <a:pt x="3019684" y="4259483"/>
                </a:cubicBezTo>
                <a:cubicBezTo>
                  <a:pt x="3031415" y="4262835"/>
                  <a:pt x="3042571" y="4268099"/>
                  <a:pt x="3054408" y="4271058"/>
                </a:cubicBezTo>
                <a:cubicBezTo>
                  <a:pt x="3091114" y="4280234"/>
                  <a:pt x="3122926" y="4282322"/>
                  <a:pt x="3158581" y="4294207"/>
                </a:cubicBezTo>
                <a:cubicBezTo>
                  <a:pt x="3178292" y="4300777"/>
                  <a:pt x="3197000" y="4310062"/>
                  <a:pt x="3216454" y="4317357"/>
                </a:cubicBezTo>
                <a:cubicBezTo>
                  <a:pt x="3247691" y="4329071"/>
                  <a:pt x="3308821" y="4345705"/>
                  <a:pt x="3332201" y="4352081"/>
                </a:cubicBezTo>
                <a:cubicBezTo>
                  <a:pt x="3347548" y="4356267"/>
                  <a:pt x="3362809" y="4361040"/>
                  <a:pt x="3378500" y="4363655"/>
                </a:cubicBezTo>
                <a:cubicBezTo>
                  <a:pt x="3409183" y="4368769"/>
                  <a:pt x="3440231" y="4371372"/>
                  <a:pt x="3471097" y="4375230"/>
                </a:cubicBezTo>
                <a:cubicBezTo>
                  <a:pt x="3482672" y="4382946"/>
                  <a:pt x="3492624" y="4393980"/>
                  <a:pt x="3505821" y="4398379"/>
                </a:cubicBezTo>
                <a:cubicBezTo>
                  <a:pt x="3551096" y="4413470"/>
                  <a:pt x="3598017" y="4423271"/>
                  <a:pt x="3644717" y="4433103"/>
                </a:cubicBezTo>
                <a:cubicBezTo>
                  <a:pt x="3692981" y="4443264"/>
                  <a:pt x="3771130" y="4447922"/>
                  <a:pt x="3818338" y="4456253"/>
                </a:cubicBezTo>
                <a:cubicBezTo>
                  <a:pt x="3853368" y="4462435"/>
                  <a:pt x="3887548" y="4472847"/>
                  <a:pt x="3922510" y="4479402"/>
                </a:cubicBezTo>
                <a:cubicBezTo>
                  <a:pt x="3978343" y="4489871"/>
                  <a:pt x="4052969" y="4495709"/>
                  <a:pt x="4107705" y="4502551"/>
                </a:cubicBezTo>
                <a:cubicBezTo>
                  <a:pt x="4295487" y="4526023"/>
                  <a:pt x="4060691" y="4502486"/>
                  <a:pt x="4316049" y="4525701"/>
                </a:cubicBezTo>
                <a:cubicBezTo>
                  <a:pt x="4978906" y="4658273"/>
                  <a:pt x="4468862" y="4573380"/>
                  <a:pt x="5867057" y="4548850"/>
                </a:cubicBezTo>
                <a:cubicBezTo>
                  <a:pt x="6088585" y="4521160"/>
                  <a:pt x="5866680" y="4564450"/>
                  <a:pt x="6005953" y="4502551"/>
                </a:cubicBezTo>
                <a:cubicBezTo>
                  <a:pt x="6023930" y="4494561"/>
                  <a:pt x="6044657" y="4495401"/>
                  <a:pt x="6063826" y="4490977"/>
                </a:cubicBezTo>
                <a:cubicBezTo>
                  <a:pt x="6094827" y="4483823"/>
                  <a:pt x="6126570" y="4478826"/>
                  <a:pt x="6156424" y="4467827"/>
                </a:cubicBezTo>
                <a:cubicBezTo>
                  <a:pt x="6200169" y="4451711"/>
                  <a:pt x="6240895" y="4428318"/>
                  <a:pt x="6283745" y="4409954"/>
                </a:cubicBezTo>
                <a:cubicBezTo>
                  <a:pt x="6294959" y="4405148"/>
                  <a:pt x="6307804" y="4404304"/>
                  <a:pt x="6318469" y="4398379"/>
                </a:cubicBezTo>
                <a:cubicBezTo>
                  <a:pt x="6342790" y="4384868"/>
                  <a:pt x="6361110" y="4359527"/>
                  <a:pt x="6387917" y="4352081"/>
                </a:cubicBezTo>
                <a:cubicBezTo>
                  <a:pt x="6432681" y="4339647"/>
                  <a:pt x="6480514" y="4344364"/>
                  <a:pt x="6526813" y="4340506"/>
                </a:cubicBezTo>
                <a:cubicBezTo>
                  <a:pt x="6673109" y="4298708"/>
                  <a:pt x="6545770" y="4329425"/>
                  <a:pt x="6746732" y="4305782"/>
                </a:cubicBezTo>
                <a:cubicBezTo>
                  <a:pt x="6811838" y="4298122"/>
                  <a:pt x="6792285" y="4293290"/>
                  <a:pt x="6850905" y="4282632"/>
                </a:cubicBezTo>
                <a:cubicBezTo>
                  <a:pt x="6877746" y="4277752"/>
                  <a:pt x="6905017" y="4275543"/>
                  <a:pt x="6931927" y="4271058"/>
                </a:cubicBezTo>
                <a:cubicBezTo>
                  <a:pt x="6951333" y="4267824"/>
                  <a:pt x="6970395" y="4262717"/>
                  <a:pt x="6989801" y="4259483"/>
                </a:cubicBezTo>
                <a:cubicBezTo>
                  <a:pt x="7016712" y="4254998"/>
                  <a:pt x="7043913" y="4252393"/>
                  <a:pt x="7070824" y="4247908"/>
                </a:cubicBezTo>
                <a:cubicBezTo>
                  <a:pt x="7089179" y="4244849"/>
                  <a:pt x="7154180" y="4231698"/>
                  <a:pt x="7174996" y="4224759"/>
                </a:cubicBezTo>
                <a:cubicBezTo>
                  <a:pt x="7194707" y="4218189"/>
                  <a:pt x="7213343" y="4208710"/>
                  <a:pt x="7232869" y="4201610"/>
                </a:cubicBezTo>
                <a:cubicBezTo>
                  <a:pt x="7255801" y="4193271"/>
                  <a:pt x="7302317" y="4178460"/>
                  <a:pt x="7302317" y="4178460"/>
                </a:cubicBezTo>
                <a:cubicBezTo>
                  <a:pt x="7396631" y="4107725"/>
                  <a:pt x="7334979" y="4157374"/>
                  <a:pt x="7475938" y="4016415"/>
                </a:cubicBezTo>
                <a:cubicBezTo>
                  <a:pt x="7491371" y="4000982"/>
                  <a:pt x="7508032" y="3986687"/>
                  <a:pt x="7522236" y="3970116"/>
                </a:cubicBezTo>
                <a:cubicBezTo>
                  <a:pt x="7545385" y="3943108"/>
                  <a:pt x="7566531" y="3914246"/>
                  <a:pt x="7591684" y="3889093"/>
                </a:cubicBezTo>
                <a:cubicBezTo>
                  <a:pt x="7612992" y="3867785"/>
                  <a:pt x="7638919" y="3851582"/>
                  <a:pt x="7661132" y="3831220"/>
                </a:cubicBezTo>
                <a:cubicBezTo>
                  <a:pt x="7722447" y="3775015"/>
                  <a:pt x="7752676" y="3740204"/>
                  <a:pt x="7800029" y="3669174"/>
                </a:cubicBezTo>
                <a:cubicBezTo>
                  <a:pt x="7824089" y="3633084"/>
                  <a:pt x="7924294" y="3470217"/>
                  <a:pt x="7950500" y="3414531"/>
                </a:cubicBezTo>
                <a:cubicBezTo>
                  <a:pt x="8048011" y="3207321"/>
                  <a:pt x="7925469" y="3429871"/>
                  <a:pt x="8019948" y="3240911"/>
                </a:cubicBezTo>
                <a:cubicBezTo>
                  <a:pt x="8026169" y="3228469"/>
                  <a:pt x="8035381" y="3217762"/>
                  <a:pt x="8043097" y="3206187"/>
                </a:cubicBezTo>
                <a:cubicBezTo>
                  <a:pt x="8046955" y="3183038"/>
                  <a:pt x="8047770" y="3159170"/>
                  <a:pt x="8054672" y="3136739"/>
                </a:cubicBezTo>
                <a:cubicBezTo>
                  <a:pt x="8063313" y="3108655"/>
                  <a:pt x="8082666" y="3084318"/>
                  <a:pt x="8089396" y="3055716"/>
                </a:cubicBezTo>
                <a:cubicBezTo>
                  <a:pt x="8098277" y="3017972"/>
                  <a:pt x="8095487" y="2978354"/>
                  <a:pt x="8100970" y="2939969"/>
                </a:cubicBezTo>
                <a:cubicBezTo>
                  <a:pt x="8103220" y="2924221"/>
                  <a:pt x="8108687" y="2909103"/>
                  <a:pt x="8112545" y="2893670"/>
                </a:cubicBezTo>
                <a:cubicBezTo>
                  <a:pt x="8104829" y="2341944"/>
                  <a:pt x="8103723" y="1790085"/>
                  <a:pt x="8089396" y="1238491"/>
                </a:cubicBezTo>
                <a:cubicBezTo>
                  <a:pt x="8088276" y="1195369"/>
                  <a:pt x="8075284" y="1153348"/>
                  <a:pt x="8066246" y="1111169"/>
                </a:cubicBezTo>
                <a:cubicBezTo>
                  <a:pt x="8045608" y="1014856"/>
                  <a:pt x="8062891" y="1148908"/>
                  <a:pt x="8043097" y="1030146"/>
                </a:cubicBezTo>
                <a:cubicBezTo>
                  <a:pt x="8037983" y="999463"/>
                  <a:pt x="8036636" y="968232"/>
                  <a:pt x="8031522" y="937549"/>
                </a:cubicBezTo>
                <a:cubicBezTo>
                  <a:pt x="8024401" y="894822"/>
                  <a:pt x="8013459" y="875028"/>
                  <a:pt x="7996798" y="833377"/>
                </a:cubicBezTo>
                <a:cubicBezTo>
                  <a:pt x="7985381" y="776290"/>
                  <a:pt x="7977798" y="725926"/>
                  <a:pt x="7950500" y="671331"/>
                </a:cubicBezTo>
                <a:lnTo>
                  <a:pt x="7927350" y="625032"/>
                </a:lnTo>
                <a:cubicBezTo>
                  <a:pt x="7923492" y="598025"/>
                  <a:pt x="7924403" y="569891"/>
                  <a:pt x="7915776" y="544010"/>
                </a:cubicBezTo>
                <a:cubicBezTo>
                  <a:pt x="7908662" y="522667"/>
                  <a:pt x="7891977" y="505802"/>
                  <a:pt x="7881051" y="486136"/>
                </a:cubicBezTo>
                <a:cubicBezTo>
                  <a:pt x="7872672" y="471053"/>
                  <a:pt x="7864699" y="455697"/>
                  <a:pt x="7857902" y="439838"/>
                </a:cubicBezTo>
                <a:cubicBezTo>
                  <a:pt x="7830366" y="375587"/>
                  <a:pt x="7826642" y="337104"/>
                  <a:pt x="7788454" y="289367"/>
                </a:cubicBezTo>
                <a:cubicBezTo>
                  <a:pt x="7781637" y="280845"/>
                  <a:pt x="7775437" y="270270"/>
                  <a:pt x="7765305" y="266217"/>
                </a:cubicBezTo>
                <a:cubicBezTo>
                  <a:pt x="7735765" y="254401"/>
                  <a:pt x="7703299" y="251808"/>
                  <a:pt x="7672707" y="243068"/>
                </a:cubicBezTo>
                <a:cubicBezTo>
                  <a:pt x="7649244" y="236365"/>
                  <a:pt x="7626987" y="225614"/>
                  <a:pt x="7603259" y="219919"/>
                </a:cubicBezTo>
                <a:cubicBezTo>
                  <a:pt x="7408359" y="173143"/>
                  <a:pt x="7412780" y="180176"/>
                  <a:pt x="7244444" y="150470"/>
                </a:cubicBezTo>
                <a:cubicBezTo>
                  <a:pt x="7079910" y="121435"/>
                  <a:pt x="7318444" y="161367"/>
                  <a:pt x="7105548" y="115746"/>
                </a:cubicBezTo>
                <a:cubicBezTo>
                  <a:pt x="7079326" y="110127"/>
                  <a:pt x="6954003" y="95751"/>
                  <a:pt x="6931927" y="92597"/>
                </a:cubicBezTo>
                <a:cubicBezTo>
                  <a:pt x="6908694" y="89278"/>
                  <a:pt x="6885427" y="85939"/>
                  <a:pt x="6862479" y="81022"/>
                </a:cubicBezTo>
                <a:cubicBezTo>
                  <a:pt x="6831370" y="74356"/>
                  <a:pt x="6801346" y="62593"/>
                  <a:pt x="6769882" y="57873"/>
                </a:cubicBezTo>
                <a:cubicBezTo>
                  <a:pt x="6708633" y="48686"/>
                  <a:pt x="6457352" y="36652"/>
                  <a:pt x="6422641" y="34724"/>
                </a:cubicBezTo>
                <a:cubicBezTo>
                  <a:pt x="6376342" y="27007"/>
                  <a:pt x="6329878" y="20224"/>
                  <a:pt x="6283745" y="11574"/>
                </a:cubicBezTo>
                <a:cubicBezTo>
                  <a:pt x="6268110" y="8642"/>
                  <a:pt x="6253354" y="0"/>
                  <a:pt x="6237446" y="0"/>
                </a:cubicBezTo>
                <a:lnTo>
                  <a:pt x="2730317" y="11574"/>
                </a:lnTo>
                <a:lnTo>
                  <a:pt x="2637720" y="23149"/>
                </a:lnTo>
                <a:cubicBezTo>
                  <a:pt x="2614487" y="26468"/>
                  <a:pt x="2591559" y="31813"/>
                  <a:pt x="2568272" y="34724"/>
                </a:cubicBezTo>
                <a:cubicBezTo>
                  <a:pt x="2529797" y="39533"/>
                  <a:pt x="2490944" y="41059"/>
                  <a:pt x="2452525" y="46298"/>
                </a:cubicBezTo>
                <a:cubicBezTo>
                  <a:pt x="2406018" y="52640"/>
                  <a:pt x="2359852" y="61291"/>
                  <a:pt x="2313629" y="69448"/>
                </a:cubicBezTo>
                <a:cubicBezTo>
                  <a:pt x="2294255" y="72867"/>
                  <a:pt x="2275294" y="78723"/>
                  <a:pt x="2255755" y="81022"/>
                </a:cubicBezTo>
                <a:cubicBezTo>
                  <a:pt x="2209614" y="86450"/>
                  <a:pt x="2163158" y="88739"/>
                  <a:pt x="2116859" y="92597"/>
                </a:cubicBezTo>
                <a:cubicBezTo>
                  <a:pt x="2027793" y="110411"/>
                  <a:pt x="2078064" y="99402"/>
                  <a:pt x="1966388" y="127321"/>
                </a:cubicBezTo>
                <a:cubicBezTo>
                  <a:pt x="1950955" y="131179"/>
                  <a:pt x="1935781" y="136281"/>
                  <a:pt x="1920089" y="138896"/>
                </a:cubicBezTo>
                <a:lnTo>
                  <a:pt x="1850641" y="150470"/>
                </a:lnTo>
                <a:cubicBezTo>
                  <a:pt x="1835208" y="158187"/>
                  <a:pt x="1820363" y="167212"/>
                  <a:pt x="1804343" y="173620"/>
                </a:cubicBezTo>
                <a:cubicBezTo>
                  <a:pt x="1781686" y="182683"/>
                  <a:pt x="1756719" y="185856"/>
                  <a:pt x="1734894" y="196769"/>
                </a:cubicBezTo>
                <a:cubicBezTo>
                  <a:pt x="1719461" y="204486"/>
                  <a:pt x="1705335" y="215734"/>
                  <a:pt x="1688596" y="219919"/>
                </a:cubicBezTo>
                <a:cubicBezTo>
                  <a:pt x="1643060" y="231303"/>
                  <a:pt x="1549700" y="243068"/>
                  <a:pt x="1549700" y="243068"/>
                </a:cubicBezTo>
                <a:cubicBezTo>
                  <a:pt x="1534267" y="250784"/>
                  <a:pt x="1519260" y="259420"/>
                  <a:pt x="1503401" y="266217"/>
                </a:cubicBezTo>
                <a:cubicBezTo>
                  <a:pt x="1476470" y="277759"/>
                  <a:pt x="1437980" y="285485"/>
                  <a:pt x="1410803" y="289367"/>
                </a:cubicBezTo>
                <a:cubicBezTo>
                  <a:pt x="1376216" y="294308"/>
                  <a:pt x="1341480" y="298452"/>
                  <a:pt x="1306631" y="300941"/>
                </a:cubicBezTo>
                <a:cubicBezTo>
                  <a:pt x="1233410" y="306171"/>
                  <a:pt x="1086712" y="312516"/>
                  <a:pt x="1086712" y="312516"/>
                </a:cubicBezTo>
              </a:path>
            </a:pathLst>
          </a:custGeom>
          <a:noFill/>
          <a:ln w="31750">
            <a:solidFill>
              <a:srgbClr val="FF92A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17890"/>
          <a:stretch/>
        </p:blipFill>
        <p:spPr>
          <a:xfrm>
            <a:off x="6706529" y="936849"/>
            <a:ext cx="5485471" cy="5631084"/>
          </a:xfrm>
          <a:prstGeom prst="rect">
            <a:avLst/>
          </a:prstGeom>
        </p:spPr>
      </p:pic>
      <p:sp>
        <p:nvSpPr>
          <p:cNvPr id="5" name="心形 4"/>
          <p:cNvSpPr/>
          <p:nvPr/>
        </p:nvSpPr>
        <p:spPr>
          <a:xfrm rot="20471926">
            <a:off x="868102" y="1664070"/>
            <a:ext cx="914400" cy="775504"/>
          </a:xfrm>
          <a:prstGeom prst="heart">
            <a:avLst/>
          </a:prstGeom>
          <a:solidFill>
            <a:srgbClr val="FF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Rounded Rectangle 8">
            <a:extLst>
              <a:ext uri="{FF2B5EF4-FFF2-40B4-BE49-F238E27FC236}">
                <a16:creationId xmlns:a16="http://schemas.microsoft.com/office/drawing/2014/main" id="{BFB203AA-E4B8-AF47-8EBE-8F961FF7B7C6}"/>
              </a:ext>
            </a:extLst>
          </p:cNvPr>
          <p:cNvSpPr/>
          <p:nvPr/>
        </p:nvSpPr>
        <p:spPr>
          <a:xfrm>
            <a:off x="80704" y="1016420"/>
            <a:ext cx="8320346" cy="5631084"/>
          </a:xfrm>
          <a:prstGeom prst="roundRect">
            <a:avLst/>
          </a:prstGeom>
          <a:solidFill>
            <a:schemeClr val="bg1">
              <a:alpha val="60312"/>
            </a:schemeClr>
          </a:solidFill>
          <a:ln w="444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n-US" sz="2600" b="1" dirty="0">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a:t>
            </a:r>
            <a:r>
              <a:rPr lang="en-US" sz="2600" b="1" dirty="0" err="1">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Kiến</a:t>
            </a:r>
            <a:r>
              <a:rPr lang="en-US" sz="2600" b="1" dirty="0">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 </a:t>
            </a:r>
            <a:r>
              <a:rPr lang="en-US" sz="2600" b="1" dirty="0" err="1">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thức</a:t>
            </a:r>
            <a:r>
              <a:rPr lang="en-US" sz="2600" b="1" dirty="0">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 </a:t>
            </a:r>
            <a:r>
              <a:rPr lang="en-US" sz="2600" b="1" dirty="0" err="1">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kĩ</a:t>
            </a:r>
            <a:r>
              <a:rPr lang="en-US" sz="2600" b="1" dirty="0">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 </a:t>
            </a:r>
            <a:r>
              <a:rPr lang="en-US" sz="2600" b="1" dirty="0" err="1">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năng</a:t>
            </a:r>
            <a:r>
              <a:rPr lang="en-US" sz="2600" b="1" dirty="0">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a:t>
            </a:r>
            <a:endParaRPr lang="en-VN" sz="2600" b="1" dirty="0">
              <a:solidFill>
                <a:srgbClr val="FF4F8B"/>
              </a:solidFill>
              <a:effectLst/>
              <a:latin typeface="UTM Avo" panose="0204060305050609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2600" dirty="0">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 </a:t>
            </a:r>
            <a:r>
              <a:rPr lang="en-US" sz="2600" dirty="0" err="1">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Viết</a:t>
            </a:r>
            <a:r>
              <a:rPr lang="en-US" sz="2600" dirty="0">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 </a:t>
            </a:r>
            <a:r>
              <a:rPr lang="en-US" sz="2600" dirty="0" err="1">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được</a:t>
            </a:r>
            <a:r>
              <a:rPr lang="en-US" sz="2600" dirty="0">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 3-4 </a:t>
            </a:r>
            <a:r>
              <a:rPr lang="en-US" sz="2600" dirty="0" err="1">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câu</a:t>
            </a:r>
            <a:r>
              <a:rPr lang="en-US" sz="2600" dirty="0">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 </a:t>
            </a:r>
            <a:r>
              <a:rPr lang="en-US" sz="2600" dirty="0" err="1">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kể</a:t>
            </a:r>
            <a:r>
              <a:rPr lang="en-US" sz="2600" dirty="0">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 </a:t>
            </a:r>
            <a:r>
              <a:rPr lang="en-US" sz="2600" dirty="0" err="1">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về</a:t>
            </a:r>
            <a:r>
              <a:rPr lang="en-US" sz="2600" dirty="0">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 </a:t>
            </a:r>
            <a:r>
              <a:rPr lang="en-US" sz="2600" dirty="0" err="1">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một</a:t>
            </a:r>
            <a:r>
              <a:rPr lang="en-US" sz="2600" dirty="0">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 </a:t>
            </a:r>
            <a:r>
              <a:rPr lang="en-US" sz="2600" dirty="0" err="1">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hoạt</a:t>
            </a:r>
            <a:r>
              <a:rPr lang="en-US" sz="2600" dirty="0">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 </a:t>
            </a:r>
            <a:r>
              <a:rPr lang="en-US" sz="2600" dirty="0" err="1">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động</a:t>
            </a:r>
            <a:r>
              <a:rPr lang="en-US" sz="2600" dirty="0">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 </a:t>
            </a:r>
            <a:r>
              <a:rPr lang="en-US" sz="2600" dirty="0" err="1">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em</a:t>
            </a:r>
            <a:r>
              <a:rPr lang="en-US" sz="2600" dirty="0">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 </a:t>
            </a:r>
            <a:r>
              <a:rPr lang="en-US" sz="2600" dirty="0" err="1">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tham</a:t>
            </a:r>
            <a:r>
              <a:rPr lang="en-US" sz="2600" dirty="0">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 </a:t>
            </a:r>
            <a:r>
              <a:rPr lang="en-US" sz="2600" dirty="0" err="1">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gia</a:t>
            </a:r>
            <a:r>
              <a:rPr lang="en-US" sz="2600" dirty="0">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 </a:t>
            </a:r>
            <a:r>
              <a:rPr lang="en-US" sz="2600" dirty="0" err="1">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cùng</a:t>
            </a:r>
            <a:r>
              <a:rPr lang="en-US" sz="2600" dirty="0">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 </a:t>
            </a:r>
            <a:r>
              <a:rPr lang="en-US" sz="2600" dirty="0" err="1">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các</a:t>
            </a:r>
            <a:r>
              <a:rPr lang="en-US" sz="2600" dirty="0">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 </a:t>
            </a:r>
            <a:r>
              <a:rPr lang="en-US" sz="2600" dirty="0" err="1">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bạn</a:t>
            </a:r>
            <a:r>
              <a:rPr lang="en-US" sz="2600" dirty="0">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a:t>
            </a:r>
            <a:endParaRPr lang="en-VN" sz="2600" dirty="0">
              <a:solidFill>
                <a:srgbClr val="FF4F8B"/>
              </a:solidFill>
              <a:effectLst/>
              <a:latin typeface="UTM Avo" panose="0204060305050609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2600" dirty="0">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 </a:t>
            </a:r>
            <a:r>
              <a:rPr lang="en-US" sz="2600" dirty="0" err="1">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Tự</a:t>
            </a:r>
            <a:r>
              <a:rPr lang="en-US" sz="2600" dirty="0">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 </a:t>
            </a:r>
            <a:r>
              <a:rPr lang="en-US" sz="2600" dirty="0" err="1">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tìm</a:t>
            </a:r>
            <a:r>
              <a:rPr lang="en-US" sz="2600" dirty="0">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 </a:t>
            </a:r>
            <a:r>
              <a:rPr lang="en-US" sz="2600" dirty="0" err="1">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đọc</a:t>
            </a:r>
            <a:r>
              <a:rPr lang="en-US" sz="2600" dirty="0">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 chia </a:t>
            </a:r>
            <a:r>
              <a:rPr lang="en-US" sz="2600" dirty="0" err="1">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sẻ</a:t>
            </a:r>
            <a:r>
              <a:rPr lang="en-US" sz="2600" dirty="0">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 </a:t>
            </a:r>
            <a:r>
              <a:rPr lang="en-US" sz="2600" dirty="0" err="1">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với</a:t>
            </a:r>
            <a:r>
              <a:rPr lang="en-US" sz="2600" dirty="0">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 </a:t>
            </a:r>
            <a:r>
              <a:rPr lang="en-US" sz="2600" dirty="0" err="1">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bạn</a:t>
            </a:r>
            <a:r>
              <a:rPr lang="en-US" sz="2600" dirty="0">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 </a:t>
            </a:r>
            <a:r>
              <a:rPr lang="en-US" sz="2600" dirty="0" err="1">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một</a:t>
            </a:r>
            <a:r>
              <a:rPr lang="en-US" sz="2600" dirty="0">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 </a:t>
            </a:r>
            <a:r>
              <a:rPr lang="en-US" sz="2600" dirty="0" err="1">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bài</a:t>
            </a:r>
            <a:r>
              <a:rPr lang="en-US" sz="2600" dirty="0">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 </a:t>
            </a:r>
            <a:r>
              <a:rPr lang="en-US" sz="2600" dirty="0" err="1">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thơ</a:t>
            </a:r>
            <a:r>
              <a:rPr lang="en-US" sz="2600" dirty="0">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 </a:t>
            </a:r>
            <a:r>
              <a:rPr lang="en-US" sz="2600" dirty="0" err="1">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về</a:t>
            </a:r>
            <a:r>
              <a:rPr lang="en-US" sz="2600" dirty="0">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 </a:t>
            </a:r>
            <a:r>
              <a:rPr lang="en-US" sz="2600" dirty="0" err="1">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tình</a:t>
            </a:r>
            <a:r>
              <a:rPr lang="en-US" sz="2600" dirty="0">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 </a:t>
            </a:r>
            <a:r>
              <a:rPr lang="en-US" sz="2600" dirty="0" err="1">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bạn</a:t>
            </a:r>
            <a:r>
              <a:rPr lang="en-US" sz="2600" dirty="0">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a:t>
            </a:r>
            <a:endParaRPr lang="en-VN" sz="2600" dirty="0">
              <a:solidFill>
                <a:srgbClr val="FF4F8B"/>
              </a:solidFill>
              <a:effectLst/>
              <a:latin typeface="UTM Avo" panose="020406030505060902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2600" b="1" dirty="0">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a:t>
            </a:r>
            <a:r>
              <a:rPr lang="en-US" sz="2600" b="1" dirty="0" err="1">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Phát</a:t>
            </a:r>
            <a:r>
              <a:rPr lang="en-US" sz="2600" b="1" dirty="0">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 </a:t>
            </a:r>
            <a:r>
              <a:rPr lang="en-US" sz="2600" b="1" dirty="0" err="1">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triển</a:t>
            </a:r>
            <a:r>
              <a:rPr lang="en-US" sz="2600" b="1" dirty="0">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 </a:t>
            </a:r>
            <a:r>
              <a:rPr lang="en-US" sz="2600" b="1" dirty="0" err="1">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năng</a:t>
            </a:r>
            <a:r>
              <a:rPr lang="en-US" sz="2600" b="1" dirty="0">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 </a:t>
            </a:r>
            <a:r>
              <a:rPr lang="en-US" sz="2600" b="1" dirty="0" err="1">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lực</a:t>
            </a:r>
            <a:r>
              <a:rPr lang="en-US" sz="2600" b="1" dirty="0">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 </a:t>
            </a:r>
            <a:r>
              <a:rPr lang="en-US" sz="2600" b="1" dirty="0" err="1">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và</a:t>
            </a:r>
            <a:r>
              <a:rPr lang="en-US" sz="2600" b="1" dirty="0">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 </a:t>
            </a:r>
            <a:r>
              <a:rPr lang="en-US" sz="2600" b="1" dirty="0" err="1">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phẩm</a:t>
            </a:r>
            <a:r>
              <a:rPr lang="en-US" sz="2600" b="1" dirty="0">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 </a:t>
            </a:r>
            <a:r>
              <a:rPr lang="en-US" sz="2600" b="1" dirty="0" err="1">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chất</a:t>
            </a:r>
            <a:r>
              <a:rPr lang="en-US" sz="2600" b="1" dirty="0">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a:t>
            </a:r>
            <a:endParaRPr lang="en-VN" sz="2600" b="1" dirty="0">
              <a:solidFill>
                <a:srgbClr val="FF4F8B"/>
              </a:solidFill>
              <a:effectLst/>
              <a:latin typeface="UTM Avo" panose="020406030505060902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2600" dirty="0">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 </a:t>
            </a:r>
            <a:r>
              <a:rPr lang="en-US" sz="2600" dirty="0" err="1">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Phát</a:t>
            </a:r>
            <a:r>
              <a:rPr lang="en-US" sz="2600" dirty="0">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 </a:t>
            </a:r>
            <a:r>
              <a:rPr lang="en-US" sz="2600" dirty="0" err="1">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triển</a:t>
            </a:r>
            <a:r>
              <a:rPr lang="en-US" sz="2600" dirty="0">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 </a:t>
            </a:r>
            <a:r>
              <a:rPr lang="en-US" sz="2600" dirty="0" err="1">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kĩ</a:t>
            </a:r>
            <a:r>
              <a:rPr lang="en-US" sz="2600" dirty="0">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 </a:t>
            </a:r>
            <a:r>
              <a:rPr lang="en-US" sz="2600" dirty="0" err="1">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năng</a:t>
            </a:r>
            <a:r>
              <a:rPr lang="en-US" sz="2600" dirty="0">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 </a:t>
            </a:r>
            <a:r>
              <a:rPr lang="en-US" sz="2600" dirty="0" err="1">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đặt</a:t>
            </a:r>
            <a:r>
              <a:rPr lang="en-US" sz="2600" dirty="0">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 </a:t>
            </a:r>
            <a:r>
              <a:rPr lang="en-US" sz="2600" dirty="0" err="1">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câu</a:t>
            </a:r>
            <a:r>
              <a:rPr lang="en-US" sz="2600" dirty="0">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 </a:t>
            </a:r>
            <a:r>
              <a:rPr lang="en-US" sz="2600" dirty="0" err="1">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kể</a:t>
            </a:r>
            <a:r>
              <a:rPr lang="en-US" sz="2600" dirty="0">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 </a:t>
            </a:r>
            <a:r>
              <a:rPr lang="en-US" sz="2600" dirty="0" err="1">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về</a:t>
            </a:r>
            <a:r>
              <a:rPr lang="en-US" sz="2600" dirty="0">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 </a:t>
            </a:r>
            <a:r>
              <a:rPr lang="en-US" sz="2600" dirty="0" err="1">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hoạt</a:t>
            </a:r>
            <a:r>
              <a:rPr lang="en-US" sz="2600" dirty="0">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 </a:t>
            </a:r>
            <a:r>
              <a:rPr lang="en-US" sz="2600" dirty="0" err="1">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động</a:t>
            </a:r>
            <a:r>
              <a:rPr lang="en-US" sz="2600" dirty="0">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 </a:t>
            </a:r>
            <a:r>
              <a:rPr lang="en-US" sz="2600" dirty="0" err="1">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của</a:t>
            </a:r>
            <a:r>
              <a:rPr lang="en-US" sz="2600" dirty="0">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 con </a:t>
            </a:r>
            <a:r>
              <a:rPr lang="en-US" sz="2600" dirty="0" err="1">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người</a:t>
            </a:r>
            <a:r>
              <a:rPr lang="en-US" sz="2600" dirty="0">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 </a:t>
            </a:r>
            <a:r>
              <a:rPr lang="en-US" sz="2600" dirty="0" err="1">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gần</a:t>
            </a:r>
            <a:r>
              <a:rPr lang="en-US" sz="2600" dirty="0">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 </a:t>
            </a:r>
            <a:r>
              <a:rPr lang="en-US" sz="2600" dirty="0" err="1">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gũi</a:t>
            </a:r>
            <a:r>
              <a:rPr lang="en-US" sz="2600" dirty="0">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 </a:t>
            </a:r>
            <a:r>
              <a:rPr lang="en-US" sz="2600" dirty="0" err="1">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vơi</a:t>
            </a:r>
            <a:r>
              <a:rPr lang="en-US" sz="2600" dirty="0">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 </a:t>
            </a:r>
            <a:r>
              <a:rPr lang="en-US" sz="2600" dirty="0" err="1">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trải</a:t>
            </a:r>
            <a:r>
              <a:rPr lang="en-US" sz="2600" dirty="0">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 </a:t>
            </a:r>
            <a:r>
              <a:rPr lang="en-US" sz="2600" dirty="0" err="1">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nghiệm</a:t>
            </a:r>
            <a:r>
              <a:rPr lang="en-US" sz="2600" dirty="0">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 </a:t>
            </a:r>
            <a:r>
              <a:rPr lang="en-US" sz="2600" dirty="0" err="1">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của</a:t>
            </a:r>
            <a:r>
              <a:rPr lang="en-US" sz="2600" dirty="0">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 </a:t>
            </a:r>
            <a:r>
              <a:rPr lang="en-US" sz="2600" dirty="0" err="1">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học</a:t>
            </a:r>
            <a:r>
              <a:rPr lang="en-US" sz="2600" dirty="0">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 </a:t>
            </a:r>
            <a:r>
              <a:rPr lang="en-US" sz="2600" dirty="0" err="1">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sinh</a:t>
            </a:r>
            <a:r>
              <a:rPr lang="en-US" sz="2600" dirty="0">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a:t>
            </a:r>
            <a:endParaRPr lang="en-VN" sz="2600" dirty="0">
              <a:solidFill>
                <a:srgbClr val="FF4F8B"/>
              </a:solidFill>
              <a:effectLst/>
              <a:latin typeface="UTM Avo" panose="02040603050506090204" pitchFamily="18" charset="0"/>
              <a:ea typeface="Calibri" panose="020F0502020204030204" pitchFamily="34" charset="0"/>
              <a:cs typeface="Times New Roman" panose="02020603050405020304" pitchFamily="18" charset="0"/>
            </a:endParaRPr>
          </a:p>
          <a:p>
            <a:pPr marR="186690" algn="just">
              <a:lnSpc>
                <a:spcPct val="115000"/>
              </a:lnSpc>
              <a:spcAft>
                <a:spcPts val="800"/>
              </a:spcAft>
              <a:tabLst>
                <a:tab pos="446405" algn="l"/>
              </a:tabLst>
            </a:pPr>
            <a:r>
              <a:rPr lang="en-US" sz="2600" dirty="0">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 </a:t>
            </a:r>
            <a:r>
              <a:rPr lang="en-US" sz="2600" dirty="0" err="1">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Biết</a:t>
            </a:r>
            <a:r>
              <a:rPr lang="en-US" sz="2600" dirty="0">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 </a:t>
            </a:r>
            <a:r>
              <a:rPr lang="en-US" sz="2600" dirty="0" err="1">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bày</a:t>
            </a:r>
            <a:r>
              <a:rPr lang="en-US" sz="2600" dirty="0">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 </a:t>
            </a:r>
            <a:r>
              <a:rPr lang="en-US" sz="2600" dirty="0" err="1">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tỏ</a:t>
            </a:r>
            <a:r>
              <a:rPr lang="en-US" sz="2600" dirty="0">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 </a:t>
            </a:r>
            <a:r>
              <a:rPr lang="en-US" sz="2600" dirty="0" err="1">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cảm</a:t>
            </a:r>
            <a:r>
              <a:rPr lang="en-US" sz="2600" dirty="0">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 </a:t>
            </a:r>
            <a:r>
              <a:rPr lang="en-US" sz="2600" dirty="0" err="1">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xúc</a:t>
            </a:r>
            <a:r>
              <a:rPr lang="en-US" sz="2600" dirty="0">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 </a:t>
            </a:r>
            <a:r>
              <a:rPr lang="en-US" sz="2600" dirty="0" err="1">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tình</a:t>
            </a:r>
            <a:r>
              <a:rPr lang="en-US" sz="2600" dirty="0">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 </a:t>
            </a:r>
            <a:r>
              <a:rPr lang="en-US" sz="2600" dirty="0" err="1">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cảm</a:t>
            </a:r>
            <a:r>
              <a:rPr lang="en-US" sz="2600" dirty="0">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 qua </a:t>
            </a:r>
            <a:r>
              <a:rPr lang="en-US" sz="2600" dirty="0" err="1">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bài</a:t>
            </a:r>
            <a:r>
              <a:rPr lang="en-US" sz="2600" dirty="0">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 </a:t>
            </a:r>
            <a:r>
              <a:rPr lang="en-US" sz="2600" dirty="0" err="1">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thơ</a:t>
            </a:r>
            <a:r>
              <a:rPr lang="en-US" sz="2600" dirty="0">
                <a:solidFill>
                  <a:srgbClr val="FF4F8B"/>
                </a:solidFill>
                <a:effectLst/>
                <a:latin typeface="UTM Avo" panose="02040603050506090204" pitchFamily="18" charset="0"/>
                <a:ea typeface="Times New Roman" panose="02020603050405020304" pitchFamily="18" charset="0"/>
                <a:cs typeface="Times New Roman" panose="02020603050405020304" pitchFamily="18" charset="0"/>
              </a:rPr>
              <a:t>.</a:t>
            </a:r>
            <a:endParaRPr lang="en-VN" sz="2600" dirty="0">
              <a:solidFill>
                <a:srgbClr val="FF4F8B"/>
              </a:solidFill>
              <a:effectLst/>
              <a:latin typeface="UTM Avo" panose="02040603050506090204" pitchFamily="18" charset="0"/>
              <a:ea typeface="Calibri" panose="020F0502020204030204" pitchFamily="34" charset="0"/>
              <a:cs typeface="Times New Roman" panose="02020603050405020304" pitchFamily="18" charset="0"/>
            </a:endParaRPr>
          </a:p>
        </p:txBody>
      </p:sp>
      <p:pic>
        <p:nvPicPr>
          <p:cNvPr id="11" name="Picture 10">
            <a:extLst>
              <a:ext uri="{FF2B5EF4-FFF2-40B4-BE49-F238E27FC236}">
                <a16:creationId xmlns:a16="http://schemas.microsoft.com/office/drawing/2014/main" id="{CE7F36F9-B763-7048-9403-F233F42EFE3A}"/>
              </a:ext>
            </a:extLst>
          </p:cNvPr>
          <p:cNvPicPr>
            <a:picLocks noChangeAspect="1"/>
          </p:cNvPicPr>
          <p:nvPr/>
        </p:nvPicPr>
        <p:blipFill>
          <a:blip r:embed="rId5"/>
          <a:stretch>
            <a:fillRect/>
          </a:stretch>
        </p:blipFill>
        <p:spPr>
          <a:xfrm>
            <a:off x="1883074" y="8152"/>
            <a:ext cx="5892800" cy="1193800"/>
          </a:xfrm>
          <a:prstGeom prst="rect">
            <a:avLst/>
          </a:prstGeom>
        </p:spPr>
      </p:pic>
    </p:spTree>
    <p:extLst>
      <p:ext uri="{BB962C8B-B14F-4D97-AF65-F5344CB8AC3E}">
        <p14:creationId xmlns:p14="http://schemas.microsoft.com/office/powerpoint/2010/main" val="8015019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l="14737" t="4758" r="34559" b="11319"/>
          <a:stretch/>
        </p:blipFill>
        <p:spPr>
          <a:xfrm>
            <a:off x="0" y="-2752"/>
            <a:ext cx="12192001"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l="18756" t="16043" b="4451"/>
          <a:stretch/>
        </p:blipFill>
        <p:spPr>
          <a:xfrm>
            <a:off x="127320" y="1570358"/>
            <a:ext cx="5914665" cy="5299217"/>
          </a:xfrm>
          <a:prstGeom prst="rect">
            <a:avLst/>
          </a:prstGeom>
        </p:spPr>
      </p:pic>
      <p:sp>
        <p:nvSpPr>
          <p:cNvPr id="8" name="心形 7"/>
          <p:cNvSpPr/>
          <p:nvPr/>
        </p:nvSpPr>
        <p:spPr>
          <a:xfrm rot="2375184">
            <a:off x="3678277" y="726279"/>
            <a:ext cx="1762267" cy="1688158"/>
          </a:xfrm>
          <a:prstGeom prst="heart">
            <a:avLst/>
          </a:prstGeom>
          <a:solidFill>
            <a:srgbClr val="FF92A9"/>
          </a:solidFill>
          <a:ln w="508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文本框 8"/>
          <p:cNvSpPr txBox="1"/>
          <p:nvPr/>
        </p:nvSpPr>
        <p:spPr>
          <a:xfrm>
            <a:off x="4277791" y="1062526"/>
            <a:ext cx="563237" cy="1015663"/>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chemeClr val="bg1"/>
                </a:solidFill>
                <a:effectLst/>
                <a:uLnTx/>
                <a:uFillTx/>
                <a:latin typeface="UVN Mang Cau Nang" panose="03060902050402020B05" pitchFamily="66" charset="0"/>
                <a:ea typeface="字魂59号-创粗黑" panose="00000500000000000000" pitchFamily="2" charset="-122"/>
              </a:rPr>
              <a:t>1</a:t>
            </a:r>
            <a:endParaRPr kumimoji="0" lang="zh-CN" altLang="en-US" sz="2400" b="1" i="0" u="none" strike="noStrike" kern="1200" cap="none" spc="0" normalizeH="0" baseline="0" noProof="0" dirty="0">
              <a:ln>
                <a:noFill/>
              </a:ln>
              <a:solidFill>
                <a:schemeClr val="bg1"/>
              </a:solidFill>
              <a:effectLst/>
              <a:uLnTx/>
              <a:uFillTx/>
              <a:latin typeface="UVN Mang Cau Nang" panose="03060902050402020B05" pitchFamily="66" charset="0"/>
              <a:ea typeface="字魂59号-创粗黑" panose="00000500000000000000" pitchFamily="2" charset="-122"/>
            </a:endParaRPr>
          </a:p>
        </p:txBody>
      </p:sp>
      <p:pic>
        <p:nvPicPr>
          <p:cNvPr id="13" name="Picture 12">
            <a:extLst>
              <a:ext uri="{FF2B5EF4-FFF2-40B4-BE49-F238E27FC236}">
                <a16:creationId xmlns:a16="http://schemas.microsoft.com/office/drawing/2014/main" id="{F5961F6D-885E-9E45-8BE4-8D9F0DE366AA}"/>
              </a:ext>
            </a:extLst>
          </p:cNvPr>
          <p:cNvPicPr>
            <a:picLocks noChangeAspect="1"/>
          </p:cNvPicPr>
          <p:nvPr/>
        </p:nvPicPr>
        <p:blipFill>
          <a:blip r:embed="rId5"/>
          <a:stretch>
            <a:fillRect/>
          </a:stretch>
        </p:blipFill>
        <p:spPr>
          <a:xfrm>
            <a:off x="4555357" y="1433200"/>
            <a:ext cx="7509323" cy="5284891"/>
          </a:xfrm>
          <a:prstGeom prst="rect">
            <a:avLst/>
          </a:prstGeom>
        </p:spPr>
      </p:pic>
    </p:spTree>
    <p:extLst>
      <p:ext uri="{BB962C8B-B14F-4D97-AF65-F5344CB8AC3E}">
        <p14:creationId xmlns:p14="http://schemas.microsoft.com/office/powerpoint/2010/main" val="39101801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52"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Scale>
                                      <p:cBhvr>
                                        <p:cTn id="15"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13"/>
                                        </p:tgtEl>
                                        <p:attrNameLst>
                                          <p:attrName>ppt_x</p:attrName>
                                          <p:attrName>ppt_y</p:attrName>
                                        </p:attrNameLst>
                                      </p:cBhvr>
                                    </p:animMotion>
                                    <p:animEffect transition="in" filter="fade">
                                      <p:cBhvr>
                                        <p:cTn id="1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5">
            <a:extLst>
              <a:ext uri="{28A0092B-C50C-407E-A947-70E740481C1C}">
                <a14:useLocalDpi xmlns:a14="http://schemas.microsoft.com/office/drawing/2010/main" val="0"/>
              </a:ext>
            </a:extLst>
          </a:blip>
          <a:srcRect l="14737" t="4758" r="34559" b="11319"/>
          <a:stretch/>
        </p:blipFill>
        <p:spPr>
          <a:xfrm>
            <a:off x="0" y="0"/>
            <a:ext cx="12192001" cy="6858000"/>
          </a:xfrm>
          <a:prstGeom prst="rect">
            <a:avLst/>
          </a:prstGeom>
        </p:spPr>
      </p:pic>
      <p:pic>
        <p:nvPicPr>
          <p:cNvPr id="5" name="y2mate.com - Em Yêu Trường Em_480p" descr="y2mate.com - Em Yêu Trường Em_480p">
            <a:hlinkClick r:id="" action="ppaction://media"/>
            <a:extLst>
              <a:ext uri="{FF2B5EF4-FFF2-40B4-BE49-F238E27FC236}">
                <a16:creationId xmlns:a16="http://schemas.microsoft.com/office/drawing/2014/main" id="{13F39980-DD09-2C4B-B20F-8E109B1F415A}"/>
              </a:ext>
            </a:extLst>
          </p:cNvPr>
          <p:cNvPicPr>
            <a:picLocks noChangeAspect="1"/>
          </p:cNvPicPr>
          <p:nvPr>
            <a:videoFile r:link="rId1"/>
            <p:extLst>
              <p:ext uri="{DAA4B4D4-6D71-4841-9C94-3DE7FCFB9230}">
                <p14:media xmlns:p14="http://schemas.microsoft.com/office/powerpoint/2010/main" r:embed="rId2">
                  <p14:trim st="18130.9861"/>
                </p14:media>
              </p:ext>
            </p:extLst>
          </p:nvPr>
        </p:nvPicPr>
        <p:blipFill>
          <a:blip r:embed="rId6"/>
          <a:stretch>
            <a:fillRect/>
          </a:stretch>
        </p:blipFill>
        <p:spPr>
          <a:xfrm>
            <a:off x="4763" y="7938"/>
            <a:ext cx="12187402" cy="6850062"/>
          </a:xfrm>
          <a:prstGeom prst="rect">
            <a:avLst/>
          </a:prstGeom>
        </p:spPr>
      </p:pic>
    </p:spTree>
    <p:extLst>
      <p:ext uri="{BB962C8B-B14F-4D97-AF65-F5344CB8AC3E}">
        <p14:creationId xmlns:p14="http://schemas.microsoft.com/office/powerpoint/2010/main" val="32555805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67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l="14737" t="4758" r="34559" b="11319"/>
          <a:stretch/>
        </p:blipFill>
        <p:spPr>
          <a:xfrm>
            <a:off x="0" y="-2752"/>
            <a:ext cx="12192001"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l="18756" t="16043" b="4451"/>
          <a:stretch/>
        </p:blipFill>
        <p:spPr>
          <a:xfrm>
            <a:off x="127320" y="1570358"/>
            <a:ext cx="5914665" cy="5299217"/>
          </a:xfrm>
          <a:prstGeom prst="rect">
            <a:avLst/>
          </a:prstGeom>
        </p:spPr>
      </p:pic>
      <p:sp>
        <p:nvSpPr>
          <p:cNvPr id="8" name="心形 7"/>
          <p:cNvSpPr/>
          <p:nvPr/>
        </p:nvSpPr>
        <p:spPr>
          <a:xfrm rot="2375184">
            <a:off x="3678277" y="726279"/>
            <a:ext cx="1762267" cy="1688158"/>
          </a:xfrm>
          <a:prstGeom prst="heart">
            <a:avLst/>
          </a:prstGeom>
          <a:solidFill>
            <a:srgbClr val="FF92A9"/>
          </a:solidFill>
          <a:ln w="508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文本框 8"/>
          <p:cNvSpPr txBox="1"/>
          <p:nvPr/>
        </p:nvSpPr>
        <p:spPr>
          <a:xfrm>
            <a:off x="4277791" y="1062526"/>
            <a:ext cx="563237" cy="1015663"/>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chemeClr val="bg1"/>
                </a:solidFill>
                <a:effectLst/>
                <a:uLnTx/>
                <a:uFillTx/>
                <a:latin typeface="UVN Mang Cau Nang" panose="03060902050402020B05" pitchFamily="66" charset="0"/>
                <a:ea typeface="字魂59号-创粗黑" panose="00000500000000000000" pitchFamily="2" charset="-122"/>
              </a:rPr>
              <a:t>2</a:t>
            </a:r>
            <a:endParaRPr kumimoji="0" lang="zh-CN" altLang="en-US" sz="2400" b="1" i="0" u="none" strike="noStrike" kern="1200" cap="none" spc="0" normalizeH="0" baseline="0" noProof="0" dirty="0">
              <a:ln>
                <a:noFill/>
              </a:ln>
              <a:solidFill>
                <a:schemeClr val="bg1"/>
              </a:solidFill>
              <a:effectLst/>
              <a:uLnTx/>
              <a:uFillTx/>
              <a:latin typeface="UVN Mang Cau Nang" panose="03060902050402020B05" pitchFamily="66" charset="0"/>
              <a:ea typeface="字魂59号-创粗黑" panose="00000500000000000000" pitchFamily="2" charset="-122"/>
            </a:endParaRPr>
          </a:p>
        </p:txBody>
      </p:sp>
      <p:pic>
        <p:nvPicPr>
          <p:cNvPr id="4" name="Picture 3">
            <a:extLst>
              <a:ext uri="{FF2B5EF4-FFF2-40B4-BE49-F238E27FC236}">
                <a16:creationId xmlns:a16="http://schemas.microsoft.com/office/drawing/2014/main" id="{E76C9CB0-EE14-E849-8D9B-673BF131A9C8}"/>
              </a:ext>
            </a:extLst>
          </p:cNvPr>
          <p:cNvPicPr>
            <a:picLocks noChangeAspect="1"/>
          </p:cNvPicPr>
          <p:nvPr/>
        </p:nvPicPr>
        <p:blipFill>
          <a:blip r:embed="rId5"/>
          <a:stretch>
            <a:fillRect/>
          </a:stretch>
        </p:blipFill>
        <p:spPr>
          <a:xfrm>
            <a:off x="5194300" y="358361"/>
            <a:ext cx="6997700" cy="6311900"/>
          </a:xfrm>
          <a:prstGeom prst="rect">
            <a:avLst/>
          </a:prstGeom>
        </p:spPr>
      </p:pic>
    </p:spTree>
    <p:extLst>
      <p:ext uri="{BB962C8B-B14F-4D97-AF65-F5344CB8AC3E}">
        <p14:creationId xmlns:p14="http://schemas.microsoft.com/office/powerpoint/2010/main" val="4172530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52"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Scale>
                                      <p:cBhvr>
                                        <p:cTn id="15"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4"/>
                                        </p:tgtEl>
                                        <p:attrNameLst>
                                          <p:attrName>ppt_x</p:attrName>
                                          <p:attrName>ppt_y</p:attrName>
                                        </p:attrNameLst>
                                      </p:cBhvr>
                                    </p:animMotion>
                                    <p:animEffect transition="in" filter="fade">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l="14737" t="4758" r="34559" b="11319"/>
          <a:stretch/>
        </p:blipFill>
        <p:spPr>
          <a:xfrm>
            <a:off x="0" y="0"/>
            <a:ext cx="12192001"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r="9795"/>
          <a:stretch/>
        </p:blipFill>
        <p:spPr>
          <a:xfrm>
            <a:off x="8370163" y="2414587"/>
            <a:ext cx="3841127" cy="4258217"/>
          </a:xfrm>
          <a:prstGeom prst="rect">
            <a:avLst/>
          </a:prstGeom>
        </p:spPr>
      </p:pic>
      <p:pic>
        <p:nvPicPr>
          <p:cNvPr id="7" name="Picture 6">
            <a:extLst>
              <a:ext uri="{FF2B5EF4-FFF2-40B4-BE49-F238E27FC236}">
                <a16:creationId xmlns:a16="http://schemas.microsoft.com/office/drawing/2014/main" id="{B88850F8-ACE5-734F-A306-A642BF43FFB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6778" b="49722" l="28681" r="73403">
                        <a14:foregroundMark x1="43750" y1="28444" x2="45208" y2="28444"/>
                        <a14:foregroundMark x1="46076" y1="47722" x2="50451" y2="47944"/>
                        <a14:foregroundMark x1="50451" y1="47944" x2="54688" y2="47333"/>
                        <a14:foregroundMark x1="54688" y1="47333" x2="54688" y2="47333"/>
                        <a14:foregroundMark x1="46563" y1="38889" x2="46979" y2="46056"/>
                        <a14:foregroundMark x1="46979" y1="46056" x2="51701" y2="45056"/>
                        <a14:foregroundMark x1="51701" y1="45056" x2="52917" y2="38278"/>
                        <a14:foregroundMark x1="52917" y1="38278" x2="56597" y2="44222"/>
                        <a14:foregroundMark x1="56597" y1="44222" x2="57153" y2="45944"/>
                        <a14:foregroundMark x1="63299" y1="32389" x2="66910" y2="39167"/>
                        <a14:foregroundMark x1="66910" y1="39167" x2="68229" y2="34722"/>
                        <a14:foregroundMark x1="59132" y1="28444" x2="64167" y2="27833"/>
                        <a14:foregroundMark x1="64167" y1="27833" x2="68785" y2="28778"/>
                        <a14:foregroundMark x1="68785" y1="28778" x2="71563" y2="36222"/>
                        <a14:foregroundMark x1="71563" y1="36222" x2="72083" y2="44889"/>
                        <a14:foregroundMark x1="72083" y1="44889" x2="68715" y2="49111"/>
                        <a14:foregroundMark x1="68715" y1="49111" x2="59549" y2="48389"/>
                        <a14:foregroundMark x1="59549" y1="48389" x2="59236" y2="30389"/>
                        <a14:foregroundMark x1="61215" y1="27667" x2="62951" y2="28222"/>
                        <a14:foregroundMark x1="62431" y1="40056" x2="64063" y2="44000"/>
                        <a14:foregroundMark x1="70069" y1="28222" x2="73496" y2="34155"/>
                        <a14:foregroundMark x1="72921" y1="48238" x2="71076" y2="48722"/>
                        <a14:foregroundMark x1="46563" y1="30389" x2="52153" y2="27889"/>
                        <a14:foregroundMark x1="52153" y1="27889" x2="56528" y2="28111"/>
                        <a14:foregroundMark x1="56528" y1="28111" x2="56667" y2="28444"/>
                        <a14:foregroundMark x1="55069" y1="49500" x2="56910" y2="46333"/>
                        <a14:foregroundMark x1="28611" y1="28056" x2="32951" y2="32056"/>
                        <a14:foregroundMark x1="32951" y1="32056" x2="34444" y2="41333"/>
                        <a14:foregroundMark x1="34444" y1="41333" x2="31111" y2="35778"/>
                        <a14:foregroundMark x1="31111" y1="35778" x2="33715" y2="29667"/>
                        <a14:foregroundMark x1="33715" y1="29667" x2="37847" y2="28167"/>
                        <a14:foregroundMark x1="37847" y1="28167" x2="41215" y2="36000"/>
                        <a14:foregroundMark x1="41215" y1="36000" x2="41632" y2="42833"/>
                        <a14:foregroundMark x1="41632" y1="42833" x2="38854" y2="48111"/>
                        <a14:foregroundMark x1="38854" y1="48111" x2="32951" y2="49056"/>
                        <a14:foregroundMark x1="32951" y1="49056" x2="29479" y2="43778"/>
                        <a14:foregroundMark x1="29479" y1="43778" x2="29653" y2="34556"/>
                        <a14:foregroundMark x1="29653" y1="34556" x2="30556" y2="31000"/>
                        <a14:foregroundMark x1="31667" y1="28222" x2="40278" y2="27056"/>
                        <a14:foregroundMark x1="40278" y1="27056" x2="42882" y2="32167"/>
                        <a14:foregroundMark x1="28472" y1="29056" x2="29549" y2="42556"/>
                        <a14:foregroundMark x1="29549" y1="42556" x2="33472" y2="48889"/>
                        <a14:foregroundMark x1="33472" y1="48889" x2="38090" y2="48889"/>
                        <a14:foregroundMark x1="38090" y1="48889" x2="38819" y2="48500"/>
                        <a14:foregroundMark x1="29340" y1="47722" x2="31563" y2="48722"/>
                        <a14:foregroundMark x1="29721" y1="48576" x2="29965" y2="48500"/>
                        <a14:foregroundMark x1="28854" y1="43000" x2="29896" y2="49500"/>
                        <a14:foregroundMark x1="33889" y1="45778" x2="37188" y2="41667"/>
                        <a14:foregroundMark x1="37188" y1="41667" x2="37604" y2="41444"/>
                        <a14:backgroundMark x1="30694" y1="25889" x2="42639" y2="24722"/>
                        <a14:backgroundMark x1="27986" y1="48889" x2="28854" y2="49889"/>
                        <a14:backgroundMark x1="29479" y1="49889" x2="31424" y2="50111"/>
                        <a14:backgroundMark x1="73021" y1="45778" x2="73021" y2="49111"/>
                        <a14:backgroundMark x1="72778" y1="36500" x2="73507" y2="48111"/>
                        <a14:backgroundMark x1="72778" y1="33556" x2="73264" y2="36333"/>
                        <a14:backgroundMark x1="28125" y1="30389" x2="28368" y2="30389"/>
                      </a14:backgroundRemoval>
                    </a14:imgEffect>
                  </a14:imgLayer>
                </a14:imgProps>
              </a:ext>
            </a:extLst>
          </a:blip>
          <a:srcRect l="27127" t="24100" r="26258" b="48542"/>
          <a:stretch/>
        </p:blipFill>
        <p:spPr>
          <a:xfrm>
            <a:off x="-19290" y="1885950"/>
            <a:ext cx="10128334" cy="3715173"/>
          </a:xfrm>
          <a:prstGeom prst="rect">
            <a:avLst/>
          </a:prstGeom>
        </p:spPr>
      </p:pic>
      <p:pic>
        <p:nvPicPr>
          <p:cNvPr id="10" name="Picture 9">
            <a:extLst>
              <a:ext uri="{FF2B5EF4-FFF2-40B4-BE49-F238E27FC236}">
                <a16:creationId xmlns:a16="http://schemas.microsoft.com/office/drawing/2014/main" id="{DC12985B-6163-7844-B056-BDE725833B5E}"/>
              </a:ext>
            </a:extLst>
          </p:cNvPr>
          <p:cNvPicPr>
            <a:picLocks noChangeAspect="1"/>
          </p:cNvPicPr>
          <p:nvPr/>
        </p:nvPicPr>
        <p:blipFill>
          <a:blip r:embed="rId7"/>
          <a:stretch>
            <a:fillRect/>
          </a:stretch>
        </p:blipFill>
        <p:spPr>
          <a:xfrm>
            <a:off x="914323" y="240254"/>
            <a:ext cx="10236200" cy="1460500"/>
          </a:xfrm>
          <a:prstGeom prst="rect">
            <a:avLst/>
          </a:prstGeom>
        </p:spPr>
      </p:pic>
    </p:spTree>
    <p:extLst>
      <p:ext uri="{BB962C8B-B14F-4D97-AF65-F5344CB8AC3E}">
        <p14:creationId xmlns:p14="http://schemas.microsoft.com/office/powerpoint/2010/main" val="20686341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l="14737" t="4758" r="34559" b="11319"/>
          <a:stretch/>
        </p:blipFill>
        <p:spPr>
          <a:xfrm>
            <a:off x="0" y="0"/>
            <a:ext cx="12192001" cy="6858000"/>
          </a:xfrm>
          <a:prstGeom prst="rect">
            <a:avLst/>
          </a:prstGeom>
        </p:spPr>
      </p:pic>
      <p:sp>
        <p:nvSpPr>
          <p:cNvPr id="5" name="Rounded Rectangle 4">
            <a:extLst>
              <a:ext uri="{FF2B5EF4-FFF2-40B4-BE49-F238E27FC236}">
                <a16:creationId xmlns:a16="http://schemas.microsoft.com/office/drawing/2014/main" id="{E2E31D4C-28A9-3745-9925-A72AA343FE37}"/>
              </a:ext>
            </a:extLst>
          </p:cNvPr>
          <p:cNvSpPr/>
          <p:nvPr/>
        </p:nvSpPr>
        <p:spPr>
          <a:xfrm>
            <a:off x="424364" y="1650208"/>
            <a:ext cx="3514725" cy="3957638"/>
          </a:xfrm>
          <a:prstGeom prst="roundRect">
            <a:avLst/>
          </a:prstGeom>
          <a:solidFill>
            <a:srgbClr val="C14269"/>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effectLst/>
                <a:latin typeface="UTM Avo" panose="02040603050506090204" pitchFamily="18" charset="0"/>
                <a:ea typeface="Calibri" panose="020F0502020204030204" pitchFamily="34" charset="0"/>
              </a:rPr>
              <a:t>Hai </a:t>
            </a:r>
            <a:r>
              <a:rPr lang="en-US" sz="3200" b="1" dirty="0" err="1">
                <a:effectLst/>
                <a:latin typeface="UTM Avo" panose="02040603050506090204" pitchFamily="18" charset="0"/>
                <a:ea typeface="Calibri" panose="020F0502020204030204" pitchFamily="34" charset="0"/>
              </a:rPr>
              <a:t>bạn</a:t>
            </a:r>
            <a:r>
              <a:rPr lang="en-US" sz="3200" b="1" dirty="0">
                <a:effectLst/>
                <a:latin typeface="UTM Avo" panose="02040603050506090204" pitchFamily="18" charset="0"/>
                <a:ea typeface="Calibri" panose="020F0502020204030204" pitchFamily="34" charset="0"/>
              </a:rPr>
              <a:t> </a:t>
            </a:r>
            <a:r>
              <a:rPr lang="en-US" sz="3200" b="1" dirty="0" err="1">
                <a:effectLst/>
                <a:latin typeface="UTM Avo" panose="02040603050506090204" pitchFamily="18" charset="0"/>
                <a:ea typeface="Calibri" panose="020F0502020204030204" pitchFamily="34" charset="0"/>
              </a:rPr>
              <a:t>nhỏ</a:t>
            </a:r>
            <a:r>
              <a:rPr lang="en-US" sz="3200" b="1" dirty="0">
                <a:effectLst/>
                <a:latin typeface="UTM Avo" panose="02040603050506090204" pitchFamily="18" charset="0"/>
                <a:ea typeface="Calibri" panose="020F0502020204030204" pitchFamily="34" charset="0"/>
              </a:rPr>
              <a:t> </a:t>
            </a:r>
            <a:r>
              <a:rPr lang="en-US" sz="3200" b="1" dirty="0" err="1">
                <a:effectLst/>
                <a:latin typeface="UTM Avo" panose="02040603050506090204" pitchFamily="18" charset="0"/>
                <a:ea typeface="Calibri" panose="020F0502020204030204" pitchFamily="34" charset="0"/>
              </a:rPr>
              <a:t>đang</a:t>
            </a:r>
            <a:r>
              <a:rPr lang="en-US" sz="3200" b="1" dirty="0">
                <a:effectLst/>
                <a:latin typeface="UTM Avo" panose="02040603050506090204" pitchFamily="18" charset="0"/>
                <a:ea typeface="Calibri" panose="020F0502020204030204" pitchFamily="34" charset="0"/>
              </a:rPr>
              <a:t> </a:t>
            </a:r>
            <a:r>
              <a:rPr lang="en-US" sz="3200" b="1" dirty="0" err="1">
                <a:effectLst/>
                <a:latin typeface="UTM Avo" panose="02040603050506090204" pitchFamily="18" charset="0"/>
                <a:ea typeface="Calibri" panose="020F0502020204030204" pitchFamily="34" charset="0"/>
              </a:rPr>
              <a:t>đi</a:t>
            </a:r>
            <a:r>
              <a:rPr lang="en-US" sz="3200" b="1" dirty="0">
                <a:effectLst/>
                <a:latin typeface="UTM Avo" panose="02040603050506090204" pitchFamily="18" charset="0"/>
                <a:ea typeface="Calibri" panose="020F0502020204030204" pitchFamily="34" charset="0"/>
              </a:rPr>
              <a:t> </a:t>
            </a:r>
            <a:r>
              <a:rPr lang="en-US" sz="3200" b="1" dirty="0" err="1">
                <a:effectLst/>
                <a:latin typeface="UTM Avo" panose="02040603050506090204" pitchFamily="18" charset="0"/>
                <a:ea typeface="Calibri" panose="020F0502020204030204" pitchFamily="34" charset="0"/>
              </a:rPr>
              <a:t>học</a:t>
            </a:r>
            <a:r>
              <a:rPr lang="en-US" sz="3200" b="1" dirty="0">
                <a:effectLst/>
                <a:latin typeface="UTM Avo" panose="02040603050506090204" pitchFamily="18" charset="0"/>
                <a:ea typeface="Calibri" panose="020F0502020204030204" pitchFamily="34" charset="0"/>
              </a:rPr>
              <a:t>, </a:t>
            </a:r>
            <a:r>
              <a:rPr lang="en-US" sz="3200" b="1" dirty="0" err="1">
                <a:effectLst/>
                <a:latin typeface="UTM Avo" panose="02040603050506090204" pitchFamily="18" charset="0"/>
                <a:ea typeface="Calibri" panose="020F0502020204030204" pitchFamily="34" charset="0"/>
              </a:rPr>
              <a:t>vì</a:t>
            </a:r>
            <a:r>
              <a:rPr lang="en-US" sz="3200" b="1" dirty="0">
                <a:effectLst/>
                <a:latin typeface="UTM Avo" panose="02040603050506090204" pitchFamily="18" charset="0"/>
                <a:ea typeface="Calibri" panose="020F0502020204030204" pitchFamily="34" charset="0"/>
              </a:rPr>
              <a:t> </a:t>
            </a:r>
            <a:r>
              <a:rPr lang="en-US" sz="3200" b="1" dirty="0" err="1">
                <a:effectLst/>
                <a:latin typeface="UTM Avo" panose="02040603050506090204" pitchFamily="18" charset="0"/>
                <a:ea typeface="Calibri" panose="020F0502020204030204" pitchFamily="34" charset="0"/>
              </a:rPr>
              <a:t>hai</a:t>
            </a:r>
            <a:r>
              <a:rPr lang="en-US" sz="3200" b="1" dirty="0">
                <a:effectLst/>
                <a:latin typeface="UTM Avo" panose="02040603050506090204" pitchFamily="18" charset="0"/>
                <a:ea typeface="Calibri" panose="020F0502020204030204" pitchFamily="34" charset="0"/>
              </a:rPr>
              <a:t> </a:t>
            </a:r>
            <a:r>
              <a:rPr lang="en-US" sz="3200" b="1" dirty="0" err="1">
                <a:effectLst/>
                <a:latin typeface="UTM Avo" panose="02040603050506090204" pitchFamily="18" charset="0"/>
                <a:ea typeface="Calibri" panose="020F0502020204030204" pitchFamily="34" charset="0"/>
              </a:rPr>
              <a:t>bạn</a:t>
            </a:r>
            <a:r>
              <a:rPr lang="en-US" sz="3200" b="1" dirty="0">
                <a:effectLst/>
                <a:latin typeface="UTM Avo" panose="02040603050506090204" pitchFamily="18" charset="0"/>
                <a:ea typeface="Calibri" panose="020F0502020204030204" pitchFamily="34" charset="0"/>
              </a:rPr>
              <a:t> </a:t>
            </a:r>
            <a:r>
              <a:rPr lang="en-US" sz="3200" b="1" dirty="0" err="1">
                <a:effectLst/>
                <a:latin typeface="UTM Avo" panose="02040603050506090204" pitchFamily="18" charset="0"/>
                <a:ea typeface="Calibri" panose="020F0502020204030204" pitchFamily="34" charset="0"/>
              </a:rPr>
              <a:t>mặc</a:t>
            </a:r>
            <a:r>
              <a:rPr lang="en-US" sz="3200" b="1" dirty="0">
                <a:effectLst/>
                <a:latin typeface="UTM Avo" panose="02040603050506090204" pitchFamily="18" charset="0"/>
                <a:ea typeface="Calibri" panose="020F0502020204030204" pitchFamily="34" charset="0"/>
              </a:rPr>
              <a:t> </a:t>
            </a:r>
            <a:r>
              <a:rPr lang="en-US" sz="3200" b="1" dirty="0" err="1">
                <a:effectLst/>
                <a:latin typeface="UTM Avo" panose="02040603050506090204" pitchFamily="18" charset="0"/>
                <a:ea typeface="Calibri" panose="020F0502020204030204" pitchFamily="34" charset="0"/>
              </a:rPr>
              <a:t>đồng</a:t>
            </a:r>
            <a:r>
              <a:rPr lang="en-US" sz="3200" b="1" dirty="0">
                <a:effectLst/>
                <a:latin typeface="UTM Avo" panose="02040603050506090204" pitchFamily="18" charset="0"/>
                <a:ea typeface="Calibri" panose="020F0502020204030204" pitchFamily="34" charset="0"/>
              </a:rPr>
              <a:t> </a:t>
            </a:r>
            <a:r>
              <a:rPr lang="en-US" sz="3200" b="1" dirty="0" err="1">
                <a:effectLst/>
                <a:latin typeface="UTM Avo" panose="02040603050506090204" pitchFamily="18" charset="0"/>
                <a:ea typeface="Calibri" panose="020F0502020204030204" pitchFamily="34" charset="0"/>
              </a:rPr>
              <a:t>phục</a:t>
            </a:r>
            <a:r>
              <a:rPr lang="en-US" sz="3200" b="1" dirty="0">
                <a:effectLst/>
                <a:latin typeface="UTM Avo" panose="02040603050506090204" pitchFamily="18" charset="0"/>
                <a:ea typeface="Calibri" panose="020F0502020204030204" pitchFamily="34" charset="0"/>
              </a:rPr>
              <a:t>, </a:t>
            </a:r>
            <a:r>
              <a:rPr lang="en-US" sz="3200" b="1" dirty="0" err="1">
                <a:effectLst/>
                <a:latin typeface="UTM Avo" panose="02040603050506090204" pitchFamily="18" charset="0"/>
                <a:ea typeface="Calibri" panose="020F0502020204030204" pitchFamily="34" charset="0"/>
              </a:rPr>
              <a:t>trên</a:t>
            </a:r>
            <a:r>
              <a:rPr lang="en-US" sz="3200" b="1" dirty="0">
                <a:effectLst/>
                <a:latin typeface="UTM Avo" panose="02040603050506090204" pitchFamily="18" charset="0"/>
                <a:ea typeface="Calibri" panose="020F0502020204030204" pitchFamily="34" charset="0"/>
              </a:rPr>
              <a:t> </a:t>
            </a:r>
            <a:r>
              <a:rPr lang="en-US" sz="3200" b="1" dirty="0" err="1">
                <a:effectLst/>
                <a:latin typeface="UTM Avo" panose="02040603050506090204" pitchFamily="18" charset="0"/>
                <a:ea typeface="Calibri" panose="020F0502020204030204" pitchFamily="34" charset="0"/>
              </a:rPr>
              <a:t>vai</a:t>
            </a:r>
            <a:r>
              <a:rPr lang="en-US" sz="3200" b="1" dirty="0">
                <a:effectLst/>
                <a:latin typeface="UTM Avo" panose="02040603050506090204" pitchFamily="18" charset="0"/>
                <a:ea typeface="Calibri" panose="020F0502020204030204" pitchFamily="34" charset="0"/>
              </a:rPr>
              <a:t> </a:t>
            </a:r>
            <a:r>
              <a:rPr lang="en-US" sz="3200" b="1" dirty="0" err="1">
                <a:effectLst/>
                <a:latin typeface="UTM Avo" panose="02040603050506090204" pitchFamily="18" charset="0"/>
                <a:ea typeface="Calibri" panose="020F0502020204030204" pitchFamily="34" charset="0"/>
              </a:rPr>
              <a:t>khoác</a:t>
            </a:r>
            <a:r>
              <a:rPr lang="en-US" sz="3200" b="1" dirty="0">
                <a:effectLst/>
                <a:latin typeface="UTM Avo" panose="02040603050506090204" pitchFamily="18" charset="0"/>
                <a:ea typeface="Calibri" panose="020F0502020204030204" pitchFamily="34" charset="0"/>
              </a:rPr>
              <a:t> </a:t>
            </a:r>
            <a:r>
              <a:rPr lang="en-US" sz="3200" b="1" dirty="0" err="1">
                <a:effectLst/>
                <a:latin typeface="UTM Avo" panose="02040603050506090204" pitchFamily="18" charset="0"/>
                <a:ea typeface="Calibri" panose="020F0502020204030204" pitchFamily="34" charset="0"/>
              </a:rPr>
              <a:t>cặp</a:t>
            </a:r>
            <a:r>
              <a:rPr lang="en-US" sz="3200" b="1" dirty="0">
                <a:effectLst/>
                <a:latin typeface="UTM Avo" panose="02040603050506090204" pitchFamily="18" charset="0"/>
                <a:ea typeface="Calibri" panose="020F0502020204030204" pitchFamily="34" charset="0"/>
              </a:rPr>
              <a:t>,…</a:t>
            </a:r>
            <a:r>
              <a:rPr lang="en-VN" sz="4400" b="1" dirty="0">
                <a:effectLst/>
                <a:latin typeface="UTM Avo" panose="02040603050506090204" pitchFamily="18" charset="0"/>
              </a:rPr>
              <a:t> </a:t>
            </a:r>
            <a:endParaRPr lang="en-VN" sz="4400" b="1" dirty="0">
              <a:latin typeface="UTM Avo" panose="02040603050506090204" pitchFamily="18" charset="0"/>
            </a:endParaRPr>
          </a:p>
        </p:txBody>
      </p:sp>
      <p:pic>
        <p:nvPicPr>
          <p:cNvPr id="8" name="Picture 7">
            <a:extLst>
              <a:ext uri="{FF2B5EF4-FFF2-40B4-BE49-F238E27FC236}">
                <a16:creationId xmlns:a16="http://schemas.microsoft.com/office/drawing/2014/main" id="{C03EACC9-3B19-0849-9D9F-03C0544855A7}"/>
              </a:ext>
            </a:extLst>
          </p:cNvPr>
          <p:cNvPicPr>
            <a:picLocks noChangeAspect="1"/>
          </p:cNvPicPr>
          <p:nvPr/>
        </p:nvPicPr>
        <p:blipFill rotWithShape="1">
          <a:blip r:embed="rId4"/>
          <a:srcRect l="27175" t="25330" r="56581" b="49119"/>
          <a:stretch/>
        </p:blipFill>
        <p:spPr>
          <a:xfrm>
            <a:off x="4042613" y="721851"/>
            <a:ext cx="5261811" cy="5172626"/>
          </a:xfrm>
          <a:prstGeom prst="rect">
            <a:avLst/>
          </a:prstGeom>
          <a:ln>
            <a:noFill/>
          </a:ln>
          <a:effectLst>
            <a:softEdge rad="112500"/>
          </a:effectLst>
        </p:spPr>
      </p:pic>
      <p:pic>
        <p:nvPicPr>
          <p:cNvPr id="6" name="图片 21">
            <a:extLst>
              <a:ext uri="{FF2B5EF4-FFF2-40B4-BE49-F238E27FC236}">
                <a16:creationId xmlns:a16="http://schemas.microsoft.com/office/drawing/2014/main" id="{BFF1DCDF-F4FD-BE46-808B-1A3D1EC84E3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782" t="3544" r="38636" b="14262"/>
          <a:stretch/>
        </p:blipFill>
        <p:spPr>
          <a:xfrm>
            <a:off x="8939836" y="1119581"/>
            <a:ext cx="3252164" cy="5738419"/>
          </a:xfrm>
          <a:prstGeom prst="rect">
            <a:avLst/>
          </a:prstGeom>
        </p:spPr>
      </p:pic>
    </p:spTree>
    <p:extLst>
      <p:ext uri="{BB962C8B-B14F-4D97-AF65-F5344CB8AC3E}">
        <p14:creationId xmlns:p14="http://schemas.microsoft.com/office/powerpoint/2010/main" val="25370439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l="14737" t="4758" r="34559" b="11319"/>
          <a:stretch/>
        </p:blipFill>
        <p:spPr>
          <a:xfrm>
            <a:off x="0" y="0"/>
            <a:ext cx="12192001" cy="6858000"/>
          </a:xfrm>
          <a:prstGeom prst="rect">
            <a:avLst/>
          </a:prstGeom>
        </p:spPr>
      </p:pic>
      <p:sp>
        <p:nvSpPr>
          <p:cNvPr id="5" name="Rounded Rectangle 4">
            <a:extLst>
              <a:ext uri="{FF2B5EF4-FFF2-40B4-BE49-F238E27FC236}">
                <a16:creationId xmlns:a16="http://schemas.microsoft.com/office/drawing/2014/main" id="{E2E31D4C-28A9-3745-9925-A72AA343FE37}"/>
              </a:ext>
            </a:extLst>
          </p:cNvPr>
          <p:cNvSpPr/>
          <p:nvPr/>
        </p:nvSpPr>
        <p:spPr>
          <a:xfrm>
            <a:off x="424364" y="1650208"/>
            <a:ext cx="3514725" cy="3957638"/>
          </a:xfrm>
          <a:prstGeom prst="roundRect">
            <a:avLst/>
          </a:prstGeom>
          <a:solidFill>
            <a:srgbClr val="C14269"/>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effectLst/>
                <a:latin typeface="UTM Avo" panose="02040603050506090204" pitchFamily="18" charset="0"/>
                <a:ea typeface="Calibri" panose="020F0502020204030204" pitchFamily="34" charset="0"/>
              </a:rPr>
              <a:t>Ba </a:t>
            </a:r>
            <a:r>
              <a:rPr lang="en-US" sz="2800" b="1" dirty="0" err="1">
                <a:effectLst/>
                <a:latin typeface="UTM Avo" panose="02040603050506090204" pitchFamily="18" charset="0"/>
                <a:ea typeface="Calibri" panose="020F0502020204030204" pitchFamily="34" charset="0"/>
              </a:rPr>
              <a:t>bạn</a:t>
            </a:r>
            <a:r>
              <a:rPr lang="en-US" sz="2800" b="1" dirty="0">
                <a:effectLst/>
                <a:latin typeface="UTM Avo" panose="02040603050506090204" pitchFamily="18" charset="0"/>
                <a:ea typeface="Calibri" panose="020F0502020204030204" pitchFamily="34" charset="0"/>
              </a:rPr>
              <a:t> </a:t>
            </a:r>
            <a:r>
              <a:rPr lang="en-US" sz="2800" b="1" dirty="0" err="1">
                <a:effectLst/>
                <a:latin typeface="UTM Avo" panose="02040603050506090204" pitchFamily="18" charset="0"/>
                <a:ea typeface="Calibri" panose="020F0502020204030204" pitchFamily="34" charset="0"/>
              </a:rPr>
              <a:t>đang</a:t>
            </a:r>
            <a:r>
              <a:rPr lang="en-US" sz="2800" b="1" dirty="0">
                <a:effectLst/>
                <a:latin typeface="UTM Avo" panose="02040603050506090204" pitchFamily="18" charset="0"/>
                <a:ea typeface="Calibri" panose="020F0502020204030204" pitchFamily="34" charset="0"/>
              </a:rPr>
              <a:t> </a:t>
            </a:r>
            <a:r>
              <a:rPr lang="en-US" sz="2800" b="1" dirty="0" err="1">
                <a:effectLst/>
                <a:latin typeface="UTM Avo" panose="02040603050506090204" pitchFamily="18" charset="0"/>
                <a:ea typeface="Calibri" panose="020F0502020204030204" pitchFamily="34" charset="0"/>
              </a:rPr>
              <a:t>trao</a:t>
            </a:r>
            <a:r>
              <a:rPr lang="en-US" sz="2800" b="1" dirty="0">
                <a:effectLst/>
                <a:latin typeface="UTM Avo" panose="02040603050506090204" pitchFamily="18" charset="0"/>
                <a:ea typeface="Calibri" panose="020F0502020204030204" pitchFamily="34" charset="0"/>
              </a:rPr>
              <a:t> </a:t>
            </a:r>
            <a:r>
              <a:rPr lang="en-US" sz="2800" b="1" dirty="0" err="1">
                <a:effectLst/>
                <a:latin typeface="UTM Avo" panose="02040603050506090204" pitchFamily="18" charset="0"/>
                <a:ea typeface="Calibri" panose="020F0502020204030204" pitchFamily="34" charset="0"/>
              </a:rPr>
              <a:t>đổi</a:t>
            </a:r>
            <a:r>
              <a:rPr lang="en-US" sz="2800" b="1" dirty="0">
                <a:effectLst/>
                <a:latin typeface="UTM Avo" panose="02040603050506090204" pitchFamily="18" charset="0"/>
                <a:ea typeface="Calibri" panose="020F0502020204030204" pitchFamily="34" charset="0"/>
              </a:rPr>
              <a:t> </a:t>
            </a:r>
            <a:r>
              <a:rPr lang="en-US" sz="2800" b="1" dirty="0" err="1">
                <a:effectLst/>
                <a:latin typeface="UTM Avo" panose="02040603050506090204" pitchFamily="18" charset="0"/>
                <a:ea typeface="Calibri" panose="020F0502020204030204" pitchFamily="34" charset="0"/>
              </a:rPr>
              <a:t>bài</a:t>
            </a:r>
            <a:r>
              <a:rPr lang="en-US" sz="2800" b="1" dirty="0">
                <a:effectLst/>
                <a:latin typeface="UTM Avo" panose="02040603050506090204" pitchFamily="18" charset="0"/>
                <a:ea typeface="Calibri" panose="020F0502020204030204" pitchFamily="34" charset="0"/>
              </a:rPr>
              <a:t>. </a:t>
            </a:r>
            <a:r>
              <a:rPr lang="en-US" sz="2800" b="1" dirty="0" err="1">
                <a:effectLst/>
                <a:latin typeface="UTM Avo" panose="02040603050506090204" pitchFamily="18" charset="0"/>
                <a:ea typeface="Calibri" panose="020F0502020204030204" pitchFamily="34" charset="0"/>
              </a:rPr>
              <a:t>Bạn</a:t>
            </a:r>
            <a:r>
              <a:rPr lang="en-US" sz="2800" b="1" dirty="0">
                <a:effectLst/>
                <a:latin typeface="UTM Avo" panose="02040603050506090204" pitchFamily="18" charset="0"/>
                <a:ea typeface="Calibri" panose="020F0502020204030204" pitchFamily="34" charset="0"/>
              </a:rPr>
              <a:t> </a:t>
            </a:r>
            <a:r>
              <a:rPr lang="en-US" sz="2800" b="1" dirty="0" err="1">
                <a:effectLst/>
                <a:latin typeface="UTM Avo" panose="02040603050506090204" pitchFamily="18" charset="0"/>
                <a:ea typeface="Calibri" panose="020F0502020204030204" pitchFamily="34" charset="0"/>
              </a:rPr>
              <a:t>ngồi</a:t>
            </a:r>
            <a:r>
              <a:rPr lang="en-US" sz="2800" b="1" dirty="0">
                <a:effectLst/>
                <a:latin typeface="UTM Avo" panose="02040603050506090204" pitchFamily="18" charset="0"/>
                <a:ea typeface="Calibri" panose="020F0502020204030204" pitchFamily="34" charset="0"/>
              </a:rPr>
              <a:t> </a:t>
            </a:r>
            <a:r>
              <a:rPr lang="en-US" sz="2800" b="1" dirty="0" err="1">
                <a:effectLst/>
                <a:latin typeface="UTM Avo" panose="02040603050506090204" pitchFamily="18" charset="0"/>
                <a:ea typeface="Calibri" panose="020F0502020204030204" pitchFamily="34" charset="0"/>
              </a:rPr>
              <a:t>giữa</a:t>
            </a:r>
            <a:r>
              <a:rPr lang="en-US" sz="2800" b="1" dirty="0">
                <a:effectLst/>
                <a:latin typeface="UTM Avo" panose="02040603050506090204" pitchFamily="18" charset="0"/>
                <a:ea typeface="Calibri" panose="020F0502020204030204" pitchFamily="34" charset="0"/>
              </a:rPr>
              <a:t> </a:t>
            </a:r>
            <a:r>
              <a:rPr lang="en-US" sz="2800" b="1" dirty="0" err="1">
                <a:effectLst/>
                <a:latin typeface="UTM Avo" panose="02040603050506090204" pitchFamily="18" charset="0"/>
                <a:ea typeface="Calibri" panose="020F0502020204030204" pitchFamily="34" charset="0"/>
              </a:rPr>
              <a:t>đang</a:t>
            </a:r>
            <a:r>
              <a:rPr lang="en-US" sz="2800" b="1" dirty="0">
                <a:effectLst/>
                <a:latin typeface="UTM Avo" panose="02040603050506090204" pitchFamily="18" charset="0"/>
                <a:ea typeface="Calibri" panose="020F0502020204030204" pitchFamily="34" charset="0"/>
              </a:rPr>
              <a:t> </a:t>
            </a:r>
            <a:r>
              <a:rPr lang="en-US" sz="2800" b="1" dirty="0" err="1">
                <a:effectLst/>
                <a:latin typeface="UTM Avo" panose="02040603050506090204" pitchFamily="18" charset="0"/>
                <a:ea typeface="Calibri" panose="020F0502020204030204" pitchFamily="34" charset="0"/>
              </a:rPr>
              <a:t>chỉ</a:t>
            </a:r>
            <a:r>
              <a:rPr lang="en-US" sz="2800" b="1" dirty="0">
                <a:effectLst/>
                <a:latin typeface="UTM Avo" panose="02040603050506090204" pitchFamily="18" charset="0"/>
                <a:ea typeface="Calibri" panose="020F0502020204030204" pitchFamily="34" charset="0"/>
              </a:rPr>
              <a:t> </a:t>
            </a:r>
            <a:r>
              <a:rPr lang="en-US" sz="2800" b="1" dirty="0" err="1">
                <a:effectLst/>
                <a:latin typeface="UTM Avo" panose="02040603050506090204" pitchFamily="18" charset="0"/>
                <a:ea typeface="Calibri" panose="020F0502020204030204" pitchFamily="34" charset="0"/>
              </a:rPr>
              <a:t>tay</a:t>
            </a:r>
            <a:r>
              <a:rPr lang="en-US" sz="2800" b="1" dirty="0">
                <a:effectLst/>
                <a:latin typeface="UTM Avo" panose="02040603050506090204" pitchFamily="18" charset="0"/>
                <a:ea typeface="Calibri" panose="020F0502020204030204" pitchFamily="34" charset="0"/>
              </a:rPr>
              <a:t> </a:t>
            </a:r>
            <a:r>
              <a:rPr lang="en-US" sz="2800" b="1" dirty="0" err="1">
                <a:effectLst/>
                <a:latin typeface="UTM Avo" panose="02040603050506090204" pitchFamily="18" charset="0"/>
                <a:ea typeface="Calibri" panose="020F0502020204030204" pitchFamily="34" charset="0"/>
              </a:rPr>
              <a:t>vào</a:t>
            </a:r>
            <a:r>
              <a:rPr lang="en-US" sz="2800" b="1" dirty="0">
                <a:effectLst/>
                <a:latin typeface="UTM Avo" panose="02040603050506090204" pitchFamily="18" charset="0"/>
                <a:ea typeface="Calibri" panose="020F0502020204030204" pitchFamily="34" charset="0"/>
              </a:rPr>
              <a:t> </a:t>
            </a:r>
            <a:r>
              <a:rPr lang="en-US" sz="2800" b="1" dirty="0" err="1">
                <a:effectLst/>
                <a:latin typeface="UTM Avo" panose="02040603050506090204" pitchFamily="18" charset="0"/>
                <a:ea typeface="Calibri" panose="020F0502020204030204" pitchFamily="34" charset="0"/>
              </a:rPr>
              <a:t>quyển</a:t>
            </a:r>
            <a:r>
              <a:rPr lang="en-US" sz="2800" b="1" dirty="0">
                <a:effectLst/>
                <a:latin typeface="UTM Avo" panose="02040603050506090204" pitchFamily="18" charset="0"/>
                <a:ea typeface="Calibri" panose="020F0502020204030204" pitchFamily="34" charset="0"/>
              </a:rPr>
              <a:t> </a:t>
            </a:r>
            <a:r>
              <a:rPr lang="en-US" sz="2800" b="1" dirty="0" err="1">
                <a:effectLst/>
                <a:latin typeface="UTM Avo" panose="02040603050506090204" pitchFamily="18" charset="0"/>
                <a:ea typeface="Calibri" panose="020F0502020204030204" pitchFamily="34" charset="0"/>
              </a:rPr>
              <a:t>sách</a:t>
            </a:r>
            <a:r>
              <a:rPr lang="en-US" sz="2800" b="1" dirty="0">
                <a:effectLst/>
                <a:latin typeface="UTM Avo" panose="02040603050506090204" pitchFamily="18" charset="0"/>
                <a:ea typeface="Calibri" panose="020F0502020204030204" pitchFamily="34" charset="0"/>
              </a:rPr>
              <a:t>. Hai </a:t>
            </a:r>
            <a:r>
              <a:rPr lang="en-US" sz="2800" b="1" dirty="0" err="1">
                <a:effectLst/>
                <a:latin typeface="UTM Avo" panose="02040603050506090204" pitchFamily="18" charset="0"/>
                <a:ea typeface="Calibri" panose="020F0502020204030204" pitchFamily="34" charset="0"/>
              </a:rPr>
              <a:t>bạn</a:t>
            </a:r>
            <a:r>
              <a:rPr lang="en-US" sz="2800" b="1" dirty="0">
                <a:effectLst/>
                <a:latin typeface="UTM Avo" panose="02040603050506090204" pitchFamily="18" charset="0"/>
                <a:ea typeface="Calibri" panose="020F0502020204030204" pitchFamily="34" charset="0"/>
              </a:rPr>
              <a:t> </a:t>
            </a:r>
            <a:r>
              <a:rPr lang="en-US" sz="2800" b="1" dirty="0" err="1">
                <a:effectLst/>
                <a:latin typeface="UTM Avo" panose="02040603050506090204" pitchFamily="18" charset="0"/>
                <a:ea typeface="Calibri" panose="020F0502020204030204" pitchFamily="34" charset="0"/>
              </a:rPr>
              <a:t>ngồi</a:t>
            </a:r>
            <a:r>
              <a:rPr lang="en-US" sz="2800" b="1" dirty="0">
                <a:effectLst/>
                <a:latin typeface="UTM Avo" panose="02040603050506090204" pitchFamily="18" charset="0"/>
                <a:ea typeface="Calibri" panose="020F0502020204030204" pitchFamily="34" charset="0"/>
              </a:rPr>
              <a:t> </a:t>
            </a:r>
            <a:r>
              <a:rPr lang="en-US" sz="2800" b="1" dirty="0" err="1">
                <a:effectLst/>
                <a:latin typeface="UTM Avo" panose="02040603050506090204" pitchFamily="18" charset="0"/>
                <a:ea typeface="Calibri" panose="020F0502020204030204" pitchFamily="34" charset="0"/>
              </a:rPr>
              <a:t>bên</a:t>
            </a:r>
            <a:r>
              <a:rPr lang="en-US" sz="2800" b="1" dirty="0">
                <a:effectLst/>
                <a:latin typeface="UTM Avo" panose="02040603050506090204" pitchFamily="18" charset="0"/>
                <a:ea typeface="Calibri" panose="020F0502020204030204" pitchFamily="34" charset="0"/>
              </a:rPr>
              <a:t> </a:t>
            </a:r>
            <a:r>
              <a:rPr lang="en-US" sz="2800" b="1" dirty="0" err="1">
                <a:effectLst/>
                <a:latin typeface="UTM Avo" panose="02040603050506090204" pitchFamily="18" charset="0"/>
                <a:ea typeface="Calibri" panose="020F0502020204030204" pitchFamily="34" charset="0"/>
              </a:rPr>
              <a:t>chăm</a:t>
            </a:r>
            <a:r>
              <a:rPr lang="en-US" sz="2800" b="1" dirty="0">
                <a:effectLst/>
                <a:latin typeface="UTM Avo" panose="02040603050506090204" pitchFamily="18" charset="0"/>
                <a:ea typeface="Calibri" panose="020F0502020204030204" pitchFamily="34" charset="0"/>
              </a:rPr>
              <a:t> </a:t>
            </a:r>
            <a:r>
              <a:rPr lang="en-US" sz="2800" b="1" dirty="0" err="1">
                <a:effectLst/>
                <a:latin typeface="UTM Avo" panose="02040603050506090204" pitchFamily="18" charset="0"/>
                <a:ea typeface="Calibri" panose="020F0502020204030204" pitchFamily="34" charset="0"/>
              </a:rPr>
              <a:t>chú</a:t>
            </a:r>
            <a:r>
              <a:rPr lang="en-US" sz="2800" b="1" dirty="0">
                <a:effectLst/>
                <a:latin typeface="UTM Avo" panose="02040603050506090204" pitchFamily="18" charset="0"/>
                <a:ea typeface="Calibri" panose="020F0502020204030204" pitchFamily="34" charset="0"/>
              </a:rPr>
              <a:t> </a:t>
            </a:r>
            <a:r>
              <a:rPr lang="en-US" sz="2800" b="1" dirty="0" err="1">
                <a:effectLst/>
                <a:latin typeface="UTM Avo" panose="02040603050506090204" pitchFamily="18" charset="0"/>
                <a:ea typeface="Calibri" panose="020F0502020204030204" pitchFamily="34" charset="0"/>
              </a:rPr>
              <a:t>lắng</a:t>
            </a:r>
            <a:r>
              <a:rPr lang="en-US" sz="2800" b="1" dirty="0">
                <a:effectLst/>
                <a:latin typeface="UTM Avo" panose="02040603050506090204" pitchFamily="18" charset="0"/>
                <a:ea typeface="Calibri" panose="020F0502020204030204" pitchFamily="34" charset="0"/>
              </a:rPr>
              <a:t> </a:t>
            </a:r>
            <a:r>
              <a:rPr lang="en-US" sz="2800" b="1" dirty="0" err="1">
                <a:effectLst/>
                <a:latin typeface="UTM Avo" panose="02040603050506090204" pitchFamily="18" charset="0"/>
                <a:ea typeface="Calibri" panose="020F0502020204030204" pitchFamily="34" charset="0"/>
              </a:rPr>
              <a:t>nghe</a:t>
            </a:r>
            <a:r>
              <a:rPr lang="en-US" sz="2800" b="1" dirty="0">
                <a:effectLst/>
                <a:latin typeface="UTM Avo" panose="02040603050506090204" pitchFamily="18" charset="0"/>
                <a:ea typeface="Calibri" panose="020F0502020204030204" pitchFamily="34" charset="0"/>
              </a:rPr>
              <a:t>.</a:t>
            </a:r>
            <a:r>
              <a:rPr lang="en-VN" sz="2800" b="1" dirty="0">
                <a:effectLst/>
                <a:latin typeface="UTM Avo" panose="02040603050506090204" pitchFamily="18" charset="0"/>
              </a:rPr>
              <a:t> </a:t>
            </a:r>
            <a:endParaRPr lang="en-VN" sz="2800" b="1" dirty="0">
              <a:latin typeface="UTM Avo" panose="02040603050506090204" pitchFamily="18" charset="0"/>
            </a:endParaRPr>
          </a:p>
        </p:txBody>
      </p:sp>
      <p:pic>
        <p:nvPicPr>
          <p:cNvPr id="8" name="Picture 7">
            <a:extLst>
              <a:ext uri="{FF2B5EF4-FFF2-40B4-BE49-F238E27FC236}">
                <a16:creationId xmlns:a16="http://schemas.microsoft.com/office/drawing/2014/main" id="{C03EACC9-3B19-0849-9D9F-03C0544855A7}"/>
              </a:ext>
            </a:extLst>
          </p:cNvPr>
          <p:cNvPicPr>
            <a:picLocks noChangeAspect="1"/>
          </p:cNvPicPr>
          <p:nvPr/>
        </p:nvPicPr>
        <p:blipFill rotWithShape="1">
          <a:blip r:embed="rId4"/>
          <a:srcRect l="43072" t="25220" r="41179" b="49229"/>
          <a:stretch/>
        </p:blipFill>
        <p:spPr>
          <a:xfrm>
            <a:off x="3939089" y="925700"/>
            <a:ext cx="5458352" cy="5534570"/>
          </a:xfrm>
          <a:prstGeom prst="rect">
            <a:avLst/>
          </a:prstGeom>
          <a:ln>
            <a:noFill/>
          </a:ln>
          <a:effectLst>
            <a:softEdge rad="112500"/>
          </a:effectLst>
        </p:spPr>
      </p:pic>
      <p:pic>
        <p:nvPicPr>
          <p:cNvPr id="6" name="图片 21">
            <a:extLst>
              <a:ext uri="{FF2B5EF4-FFF2-40B4-BE49-F238E27FC236}">
                <a16:creationId xmlns:a16="http://schemas.microsoft.com/office/drawing/2014/main" id="{BFF1DCDF-F4FD-BE46-808B-1A3D1EC84E3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782" t="3544" r="38636" b="14262"/>
          <a:stretch/>
        </p:blipFill>
        <p:spPr>
          <a:xfrm>
            <a:off x="8939836" y="1119581"/>
            <a:ext cx="3252164" cy="5738419"/>
          </a:xfrm>
          <a:prstGeom prst="rect">
            <a:avLst/>
          </a:prstGeom>
        </p:spPr>
      </p:pic>
    </p:spTree>
    <p:extLst>
      <p:ext uri="{BB962C8B-B14F-4D97-AF65-F5344CB8AC3E}">
        <p14:creationId xmlns:p14="http://schemas.microsoft.com/office/powerpoint/2010/main" val="16900768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l="14737" t="4758" r="34559" b="11319"/>
          <a:stretch/>
        </p:blipFill>
        <p:spPr>
          <a:xfrm>
            <a:off x="0" y="0"/>
            <a:ext cx="12192001" cy="6858000"/>
          </a:xfrm>
          <a:prstGeom prst="rect">
            <a:avLst/>
          </a:prstGeom>
        </p:spPr>
      </p:pic>
      <p:sp>
        <p:nvSpPr>
          <p:cNvPr id="5" name="Rounded Rectangle 4">
            <a:extLst>
              <a:ext uri="{FF2B5EF4-FFF2-40B4-BE49-F238E27FC236}">
                <a16:creationId xmlns:a16="http://schemas.microsoft.com/office/drawing/2014/main" id="{E2E31D4C-28A9-3745-9925-A72AA343FE37}"/>
              </a:ext>
            </a:extLst>
          </p:cNvPr>
          <p:cNvSpPr/>
          <p:nvPr/>
        </p:nvSpPr>
        <p:spPr>
          <a:xfrm>
            <a:off x="263944" y="344340"/>
            <a:ext cx="3514725" cy="6169320"/>
          </a:xfrm>
          <a:prstGeom prst="roundRect">
            <a:avLst/>
          </a:prstGeom>
          <a:solidFill>
            <a:srgbClr val="C14269"/>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effectLst/>
                <a:latin typeface="UTM Avo" panose="02040603050506090204" pitchFamily="18" charset="0"/>
                <a:ea typeface="Calibri" panose="020F0502020204030204" pitchFamily="34" charset="0"/>
              </a:rPr>
              <a:t>Các bạn HS đang vui chơi. Có ba bạn đang chơi đá cầu. Một bạn nam đang giơ chân đá quả cầu. Hai bạn còn lại trong tư thế nhận cầu. Ở phía xa, có hai bạn đang chơi nhảy dây. </a:t>
            </a:r>
            <a:endParaRPr lang="en-VN" sz="2800" b="1" dirty="0">
              <a:latin typeface="UTM Avo" panose="02040603050506090204" pitchFamily="18" charset="0"/>
            </a:endParaRPr>
          </a:p>
        </p:txBody>
      </p:sp>
      <p:pic>
        <p:nvPicPr>
          <p:cNvPr id="7" name="Picture 6">
            <a:extLst>
              <a:ext uri="{FF2B5EF4-FFF2-40B4-BE49-F238E27FC236}">
                <a16:creationId xmlns:a16="http://schemas.microsoft.com/office/drawing/2014/main" id="{B36A4E92-3278-BD4C-A5D5-C0348AEC2E00}"/>
              </a:ext>
            </a:extLst>
          </p:cNvPr>
          <p:cNvPicPr>
            <a:picLocks noChangeAspect="1"/>
          </p:cNvPicPr>
          <p:nvPr/>
        </p:nvPicPr>
        <p:blipFill rotWithShape="1">
          <a:blip r:embed="rId4"/>
          <a:srcRect l="57885" t="25031" r="26159" b="50042"/>
          <a:stretch/>
        </p:blipFill>
        <p:spPr>
          <a:xfrm>
            <a:off x="3909298" y="729343"/>
            <a:ext cx="5529943" cy="5399314"/>
          </a:xfrm>
          <a:prstGeom prst="rect">
            <a:avLst/>
          </a:prstGeom>
          <a:ln>
            <a:noFill/>
          </a:ln>
          <a:effectLst>
            <a:softEdge rad="112500"/>
          </a:effectLst>
        </p:spPr>
      </p:pic>
      <p:pic>
        <p:nvPicPr>
          <p:cNvPr id="6" name="图片 21">
            <a:extLst>
              <a:ext uri="{FF2B5EF4-FFF2-40B4-BE49-F238E27FC236}">
                <a16:creationId xmlns:a16="http://schemas.microsoft.com/office/drawing/2014/main" id="{BFF1DCDF-F4FD-BE46-808B-1A3D1EC84E3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782" t="3544" r="38636" b="14262"/>
          <a:stretch/>
        </p:blipFill>
        <p:spPr>
          <a:xfrm>
            <a:off x="8939836" y="1119581"/>
            <a:ext cx="3252164" cy="5738419"/>
          </a:xfrm>
          <a:prstGeom prst="rect">
            <a:avLst/>
          </a:prstGeom>
        </p:spPr>
      </p:pic>
    </p:spTree>
    <p:extLst>
      <p:ext uri="{BB962C8B-B14F-4D97-AF65-F5344CB8AC3E}">
        <p14:creationId xmlns:p14="http://schemas.microsoft.com/office/powerpoint/2010/main" val="28254534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TotalTime>
  <Words>427</Words>
  <Application>Microsoft Office PowerPoint</Application>
  <PresentationFormat>Widescreen</PresentationFormat>
  <Paragraphs>45</Paragraphs>
  <Slides>19</Slides>
  <Notes>18</Notes>
  <HiddenSlides>0</HiddenSlides>
  <MMClips>1</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19</vt:i4>
      </vt:variant>
    </vt:vector>
  </HeadingPairs>
  <TitlesOfParts>
    <vt:vector size="26" baseType="lpstr">
      <vt:lpstr>Arial</vt:lpstr>
      <vt:lpstr>Arial</vt:lpstr>
      <vt:lpstr>Calibri</vt:lpstr>
      <vt:lpstr>UTM Avo</vt:lpstr>
      <vt:lpstr>UVN Mang Cau Nang</vt:lpstr>
      <vt:lpstr>Office 主题</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Thuỷ Nguyễn</dc:creator>
  <cp:lastModifiedBy>thsontrung.thanhdung@gmail.com</cp:lastModifiedBy>
  <cp:revision>10</cp:revision>
  <dcterms:created xsi:type="dcterms:W3CDTF">2022-10-15T11:10:49Z</dcterms:created>
  <dcterms:modified xsi:type="dcterms:W3CDTF">2025-11-13T02:18:47Z</dcterms:modified>
</cp:coreProperties>
</file>