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10" r:id="rId1"/>
    <p:sldMasterId id="2147483922" r:id="rId2"/>
    <p:sldMasterId id="2147483939" r:id="rId3"/>
    <p:sldMasterId id="2147483951" r:id="rId4"/>
    <p:sldMasterId id="2147483982" r:id="rId5"/>
    <p:sldMasterId id="2147483987" r:id="rId6"/>
    <p:sldMasterId id="2147483992" r:id="rId7"/>
  </p:sldMasterIdLst>
  <p:notesMasterIdLst>
    <p:notesMasterId r:id="rId50"/>
  </p:notesMasterIdLst>
  <p:sldIdLst>
    <p:sldId id="258" r:id="rId8"/>
    <p:sldId id="1416" r:id="rId9"/>
    <p:sldId id="1426" r:id="rId10"/>
    <p:sldId id="1427" r:id="rId11"/>
    <p:sldId id="1428" r:id="rId12"/>
    <p:sldId id="1429" r:id="rId13"/>
    <p:sldId id="357" r:id="rId14"/>
    <p:sldId id="366" r:id="rId15"/>
    <p:sldId id="1431" r:id="rId16"/>
    <p:sldId id="1430" r:id="rId17"/>
    <p:sldId id="272" r:id="rId18"/>
    <p:sldId id="303" r:id="rId19"/>
    <p:sldId id="1432" r:id="rId20"/>
    <p:sldId id="274" r:id="rId21"/>
    <p:sldId id="275" r:id="rId22"/>
    <p:sldId id="276" r:id="rId23"/>
    <p:sldId id="277" r:id="rId24"/>
    <p:sldId id="307" r:id="rId25"/>
    <p:sldId id="279" r:id="rId26"/>
    <p:sldId id="280" r:id="rId27"/>
    <p:sldId id="1435"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1433" r:id="rId41"/>
    <p:sldId id="294" r:id="rId42"/>
    <p:sldId id="296" r:id="rId43"/>
    <p:sldId id="297" r:id="rId44"/>
    <p:sldId id="1434" r:id="rId45"/>
    <p:sldId id="361" r:id="rId46"/>
    <p:sldId id="256" r:id="rId47"/>
    <p:sldId id="314" r:id="rId48"/>
    <p:sldId id="301" r:id="rId4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4660" autoAdjust="0"/>
  </p:normalViewPr>
  <p:slideViewPr>
    <p:cSldViewPr>
      <p:cViewPr varScale="1">
        <p:scale>
          <a:sx n="60" d="100"/>
          <a:sy n="60" d="100"/>
        </p:scale>
        <p:origin x="892" y="28"/>
      </p:cViewPr>
      <p:guideLst>
        <p:guide orient="horz" pos="2160"/>
        <p:guide pos="3840"/>
      </p:guideLst>
    </p:cSldViewPr>
  </p:slideViewPr>
  <p:notesTextViewPr>
    <p:cViewPr>
      <p:scale>
        <a:sx n="1" d="1"/>
        <a:sy n="1" d="1"/>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0B83DB9-410B-46CA-B973-2D6228E045F1}" type="datetimeFigureOut">
              <a:rPr lang="en-US"/>
              <a:pPr>
                <a:defRPr/>
              </a:pPr>
              <a:t>9/26/2025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noProof="1" dirty="0"/>
            </a:lvl1pPr>
          </a:lstStyle>
          <a:p>
            <a:fld id="{024A6FF1-0F5E-4356-AC58-90DA12FCB806}" type="slidenum">
              <a:rPr lang="en-US"/>
              <a:pPr/>
              <a:t>‹#›</a:t>
            </a:fld>
            <a:endParaRPr lang="en-US"/>
          </a:p>
        </p:txBody>
      </p:sp>
    </p:spTree>
    <p:extLst>
      <p:ext uri="{BB962C8B-B14F-4D97-AF65-F5344CB8AC3E}">
        <p14:creationId xmlns:p14="http://schemas.microsoft.com/office/powerpoint/2010/main" val="4017390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1132027"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3202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C7D59-0B79-4117-A3D7-44800DA224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127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C7D59-0B79-4117-A3D7-44800DA224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127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139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118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59052" indent="0" algn="ctr">
              <a:buNone/>
              <a:defRPr>
                <a:solidFill>
                  <a:schemeClr val="tx1">
                    <a:tint val="75000"/>
                  </a:schemeClr>
                </a:solidFill>
              </a:defRPr>
            </a:lvl2pPr>
            <a:lvl3pPr marL="1118103" indent="0" algn="ctr">
              <a:buNone/>
              <a:defRPr>
                <a:solidFill>
                  <a:schemeClr val="tx1">
                    <a:tint val="75000"/>
                  </a:schemeClr>
                </a:solidFill>
              </a:defRPr>
            </a:lvl3pPr>
            <a:lvl4pPr marL="1677155" indent="0" algn="ctr">
              <a:buNone/>
              <a:defRPr>
                <a:solidFill>
                  <a:schemeClr val="tx1">
                    <a:tint val="75000"/>
                  </a:schemeClr>
                </a:solidFill>
              </a:defRPr>
            </a:lvl4pPr>
            <a:lvl5pPr marL="2236206" indent="0" algn="ctr">
              <a:buNone/>
              <a:defRPr>
                <a:solidFill>
                  <a:schemeClr val="tx1">
                    <a:tint val="75000"/>
                  </a:schemeClr>
                </a:solidFill>
              </a:defRPr>
            </a:lvl5pPr>
            <a:lvl6pPr marL="2795258" indent="0" algn="ctr">
              <a:buNone/>
              <a:defRPr>
                <a:solidFill>
                  <a:schemeClr val="tx1">
                    <a:tint val="75000"/>
                  </a:schemeClr>
                </a:solidFill>
              </a:defRPr>
            </a:lvl6pPr>
            <a:lvl7pPr marL="3354310" indent="0" algn="ctr">
              <a:buNone/>
              <a:defRPr>
                <a:solidFill>
                  <a:schemeClr val="tx1">
                    <a:tint val="75000"/>
                  </a:schemeClr>
                </a:solidFill>
              </a:defRPr>
            </a:lvl7pPr>
            <a:lvl8pPr marL="3913361" indent="0" algn="ctr">
              <a:buNone/>
              <a:defRPr>
                <a:solidFill>
                  <a:schemeClr val="tx1">
                    <a:tint val="75000"/>
                  </a:schemeClr>
                </a:solidFill>
              </a:defRPr>
            </a:lvl8pPr>
            <a:lvl9pPr marL="4472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62681-774D-4FB3-B016-87632D41340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299057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pic>
        <p:nvPicPr>
          <p:cNvPr id="7" name="Picture 6">
            <a:extLst>
              <a:ext uri="{FF2B5EF4-FFF2-40B4-BE49-F238E27FC236}">
                <a16:creationId xmlns:a16="http://schemas.microsoft.com/office/drawing/2014/main" id="{C76D58BE-65FB-5545-ABA3-F94C24EB69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8326DD0C-57F1-F29D-6530-05CEDB787271}"/>
              </a:ext>
            </a:extLst>
          </p:cNvPr>
          <p:cNvSpPr/>
          <p:nvPr userDrawn="1"/>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299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939"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469">
                <a:solidFill>
                  <a:schemeClr val="tx1">
                    <a:tint val="75000"/>
                  </a:schemeClr>
                </a:solidFill>
              </a:defRPr>
            </a:lvl1pPr>
            <a:lvl2pPr marL="559052" indent="0">
              <a:buNone/>
              <a:defRPr sz="2173">
                <a:solidFill>
                  <a:schemeClr val="tx1">
                    <a:tint val="75000"/>
                  </a:schemeClr>
                </a:solidFill>
              </a:defRPr>
            </a:lvl2pPr>
            <a:lvl3pPr marL="1118103" indent="0">
              <a:buNone/>
              <a:defRPr sz="1975">
                <a:solidFill>
                  <a:schemeClr val="tx1">
                    <a:tint val="75000"/>
                  </a:schemeClr>
                </a:solidFill>
              </a:defRPr>
            </a:lvl3pPr>
            <a:lvl4pPr marL="1677155" indent="0">
              <a:buNone/>
              <a:defRPr sz="1679">
                <a:solidFill>
                  <a:schemeClr val="tx1">
                    <a:tint val="75000"/>
                  </a:schemeClr>
                </a:solidFill>
              </a:defRPr>
            </a:lvl4pPr>
            <a:lvl5pPr marL="2236206" indent="0">
              <a:buNone/>
              <a:defRPr sz="1679">
                <a:solidFill>
                  <a:schemeClr val="tx1">
                    <a:tint val="75000"/>
                  </a:schemeClr>
                </a:solidFill>
              </a:defRPr>
            </a:lvl5pPr>
            <a:lvl6pPr marL="2795258" indent="0">
              <a:buNone/>
              <a:defRPr sz="1679">
                <a:solidFill>
                  <a:schemeClr val="tx1">
                    <a:tint val="75000"/>
                  </a:schemeClr>
                </a:solidFill>
              </a:defRPr>
            </a:lvl6pPr>
            <a:lvl7pPr marL="3354310" indent="0">
              <a:buNone/>
              <a:defRPr sz="1679">
                <a:solidFill>
                  <a:schemeClr val="tx1">
                    <a:tint val="75000"/>
                  </a:schemeClr>
                </a:solidFill>
              </a:defRPr>
            </a:lvl7pPr>
            <a:lvl8pPr marL="3913361" indent="0">
              <a:buNone/>
              <a:defRPr sz="1679">
                <a:solidFill>
                  <a:schemeClr val="tx1">
                    <a:tint val="75000"/>
                  </a:schemeClr>
                </a:solidFill>
              </a:defRPr>
            </a:lvl8pPr>
            <a:lvl9pPr marL="4472413" indent="0">
              <a:buNone/>
              <a:defRPr sz="167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848909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457"/>
            </a:lvl1pPr>
            <a:lvl2pPr>
              <a:defRPr sz="2963"/>
            </a:lvl2pPr>
            <a:lvl3pPr>
              <a:defRPr sz="2469"/>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457"/>
            </a:lvl1pPr>
            <a:lvl2pPr>
              <a:defRPr sz="2963"/>
            </a:lvl2pPr>
            <a:lvl3pPr>
              <a:defRPr sz="2469"/>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62681-774D-4FB3-B016-87632D41340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81026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963" b="1"/>
            </a:lvl1pPr>
            <a:lvl2pPr marL="559052" indent="0">
              <a:buNone/>
              <a:defRPr sz="2469" b="1"/>
            </a:lvl2pPr>
            <a:lvl3pPr marL="1118103" indent="0">
              <a:buNone/>
              <a:defRPr sz="2173" b="1"/>
            </a:lvl3pPr>
            <a:lvl4pPr marL="1677155" indent="0">
              <a:buNone/>
              <a:defRPr sz="1975" b="1"/>
            </a:lvl4pPr>
            <a:lvl5pPr marL="2236206" indent="0">
              <a:buNone/>
              <a:defRPr sz="1975" b="1"/>
            </a:lvl5pPr>
            <a:lvl6pPr marL="2795258" indent="0">
              <a:buNone/>
              <a:defRPr sz="1975" b="1"/>
            </a:lvl6pPr>
            <a:lvl7pPr marL="3354310" indent="0">
              <a:buNone/>
              <a:defRPr sz="1975" b="1"/>
            </a:lvl7pPr>
            <a:lvl8pPr marL="3913361" indent="0">
              <a:buNone/>
              <a:defRPr sz="1975" b="1"/>
            </a:lvl8pPr>
            <a:lvl9pPr marL="4472413" indent="0">
              <a:buNone/>
              <a:defRPr sz="19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963"/>
            </a:lvl1pPr>
            <a:lvl2pPr>
              <a:defRPr sz="2469"/>
            </a:lvl2pPr>
            <a:lvl3pPr>
              <a:defRPr sz="2173"/>
            </a:lvl3pPr>
            <a:lvl4pPr>
              <a:defRPr sz="1975"/>
            </a:lvl4pPr>
            <a:lvl5pPr>
              <a:defRPr sz="1975"/>
            </a:lvl5pPr>
            <a:lvl6pPr>
              <a:defRPr sz="1975"/>
            </a:lvl6pPr>
            <a:lvl7pPr>
              <a:defRPr sz="1975"/>
            </a:lvl7pPr>
            <a:lvl8pPr>
              <a:defRPr sz="1975"/>
            </a:lvl8pPr>
            <a:lvl9pPr>
              <a:defRPr sz="1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963" b="1"/>
            </a:lvl1pPr>
            <a:lvl2pPr marL="559052" indent="0">
              <a:buNone/>
              <a:defRPr sz="2469" b="1"/>
            </a:lvl2pPr>
            <a:lvl3pPr marL="1118103" indent="0">
              <a:buNone/>
              <a:defRPr sz="2173" b="1"/>
            </a:lvl3pPr>
            <a:lvl4pPr marL="1677155" indent="0">
              <a:buNone/>
              <a:defRPr sz="1975" b="1"/>
            </a:lvl4pPr>
            <a:lvl5pPr marL="2236206" indent="0">
              <a:buNone/>
              <a:defRPr sz="1975" b="1"/>
            </a:lvl5pPr>
            <a:lvl6pPr marL="2795258" indent="0">
              <a:buNone/>
              <a:defRPr sz="1975" b="1"/>
            </a:lvl6pPr>
            <a:lvl7pPr marL="3354310" indent="0">
              <a:buNone/>
              <a:defRPr sz="1975" b="1"/>
            </a:lvl7pPr>
            <a:lvl8pPr marL="3913361" indent="0">
              <a:buNone/>
              <a:defRPr sz="1975" b="1"/>
            </a:lvl8pPr>
            <a:lvl9pPr marL="4472413" indent="0">
              <a:buNone/>
              <a:defRPr sz="197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963"/>
            </a:lvl1pPr>
            <a:lvl2pPr>
              <a:defRPr sz="2469"/>
            </a:lvl2pPr>
            <a:lvl3pPr>
              <a:defRPr sz="2173"/>
            </a:lvl3pPr>
            <a:lvl4pPr>
              <a:defRPr sz="1975"/>
            </a:lvl4pPr>
            <a:lvl5pPr>
              <a:defRPr sz="1975"/>
            </a:lvl5pPr>
            <a:lvl6pPr>
              <a:defRPr sz="1975"/>
            </a:lvl6pPr>
            <a:lvl7pPr>
              <a:defRPr sz="1975"/>
            </a:lvl7pPr>
            <a:lvl8pPr>
              <a:defRPr sz="1975"/>
            </a:lvl8pPr>
            <a:lvl9pPr>
              <a:defRPr sz="1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62681-774D-4FB3-B016-87632D413404}"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40245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62681-774D-4FB3-B016-87632D413404}"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346276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pic>
        <p:nvPicPr>
          <p:cNvPr id="5" name="Picture 4">
            <a:extLst>
              <a:ext uri="{FF2B5EF4-FFF2-40B4-BE49-F238E27FC236}">
                <a16:creationId xmlns:a16="http://schemas.microsoft.com/office/drawing/2014/main" id="{3118C454-C035-CA13-1DC3-A58D8197F1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39194E39-B096-4350-F989-85562C87514E}"/>
              </a:ext>
            </a:extLst>
          </p:cNvPr>
          <p:cNvSpPr/>
          <p:nvPr userDrawn="1"/>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499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69"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951"/>
            </a:lvl1pPr>
            <a:lvl2pPr>
              <a:defRPr sz="3457"/>
            </a:lvl2pPr>
            <a:lvl3pPr>
              <a:defRPr sz="2963"/>
            </a:lvl3pPr>
            <a:lvl4pPr>
              <a:defRPr sz="2469"/>
            </a:lvl4pPr>
            <a:lvl5pPr>
              <a:defRPr sz="2469"/>
            </a:lvl5pPr>
            <a:lvl6pPr>
              <a:defRPr sz="2469"/>
            </a:lvl6pPr>
            <a:lvl7pPr>
              <a:defRPr sz="2469"/>
            </a:lvl7pPr>
            <a:lvl8pPr>
              <a:defRPr sz="2469"/>
            </a:lvl8pPr>
            <a:lvl9pPr>
              <a:defRPr sz="24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79"/>
            </a:lvl1pPr>
            <a:lvl2pPr marL="559052" indent="0">
              <a:buNone/>
              <a:defRPr sz="1482"/>
            </a:lvl2pPr>
            <a:lvl3pPr marL="1118103" indent="0">
              <a:buNone/>
              <a:defRPr sz="1185"/>
            </a:lvl3pPr>
            <a:lvl4pPr marL="1677155" indent="0">
              <a:buNone/>
              <a:defRPr sz="1086"/>
            </a:lvl4pPr>
            <a:lvl5pPr marL="2236206" indent="0">
              <a:buNone/>
              <a:defRPr sz="1086"/>
            </a:lvl5pPr>
            <a:lvl6pPr marL="2795258" indent="0">
              <a:buNone/>
              <a:defRPr sz="1086"/>
            </a:lvl6pPr>
            <a:lvl7pPr marL="3354310" indent="0">
              <a:buNone/>
              <a:defRPr sz="1086"/>
            </a:lvl7pPr>
            <a:lvl8pPr marL="3913361" indent="0">
              <a:buNone/>
              <a:defRPr sz="1086"/>
            </a:lvl8pPr>
            <a:lvl9pPr marL="4472413" indent="0">
              <a:buNone/>
              <a:defRPr sz="1086"/>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1333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6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951"/>
            </a:lvl1pPr>
            <a:lvl2pPr marL="559052" indent="0">
              <a:buNone/>
              <a:defRPr sz="3457"/>
            </a:lvl2pPr>
            <a:lvl3pPr marL="1118103" indent="0">
              <a:buNone/>
              <a:defRPr sz="2963"/>
            </a:lvl3pPr>
            <a:lvl4pPr marL="1677155" indent="0">
              <a:buNone/>
              <a:defRPr sz="2469"/>
            </a:lvl4pPr>
            <a:lvl5pPr marL="2236206" indent="0">
              <a:buNone/>
              <a:defRPr sz="2469"/>
            </a:lvl5pPr>
            <a:lvl6pPr marL="2795258" indent="0">
              <a:buNone/>
              <a:defRPr sz="2469"/>
            </a:lvl6pPr>
            <a:lvl7pPr marL="3354310" indent="0">
              <a:buNone/>
              <a:defRPr sz="2469"/>
            </a:lvl7pPr>
            <a:lvl8pPr marL="3913361" indent="0">
              <a:buNone/>
              <a:defRPr sz="2469"/>
            </a:lvl8pPr>
            <a:lvl9pPr marL="4472413" indent="0">
              <a:buNone/>
              <a:defRPr sz="246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79"/>
            </a:lvl1pPr>
            <a:lvl2pPr marL="559052" indent="0">
              <a:buNone/>
              <a:defRPr sz="1482"/>
            </a:lvl2pPr>
            <a:lvl3pPr marL="1118103" indent="0">
              <a:buNone/>
              <a:defRPr sz="1185"/>
            </a:lvl3pPr>
            <a:lvl4pPr marL="1677155" indent="0">
              <a:buNone/>
              <a:defRPr sz="1086"/>
            </a:lvl4pPr>
            <a:lvl5pPr marL="2236206" indent="0">
              <a:buNone/>
              <a:defRPr sz="1086"/>
            </a:lvl5pPr>
            <a:lvl6pPr marL="2795258" indent="0">
              <a:buNone/>
              <a:defRPr sz="1086"/>
            </a:lvl6pPr>
            <a:lvl7pPr marL="3354310" indent="0">
              <a:buNone/>
              <a:defRPr sz="1086"/>
            </a:lvl7pPr>
            <a:lvl8pPr marL="3913361" indent="0">
              <a:buNone/>
              <a:defRPr sz="1086"/>
            </a:lvl8pPr>
            <a:lvl9pPr marL="4472413" indent="0">
              <a:buNone/>
              <a:defRPr sz="1086"/>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28249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38290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67333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073282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8"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395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0945" lvl="0" indent="-417324" rtl="0">
              <a:spcBef>
                <a:spcPts val="0"/>
              </a:spcBef>
              <a:spcAft>
                <a:spcPts val="0"/>
              </a:spcAft>
              <a:buClr>
                <a:schemeClr val="accent3"/>
              </a:buClr>
              <a:buSzPts val="1400"/>
              <a:buAutoNum type="arabicPeriod"/>
              <a:defRPr sz="1580"/>
            </a:lvl1pPr>
            <a:lvl2pPr marL="1201890" lvl="1" indent="-417324" rtl="0">
              <a:spcBef>
                <a:spcPts val="0"/>
              </a:spcBef>
              <a:spcAft>
                <a:spcPts val="0"/>
              </a:spcAft>
              <a:buSzPts val="1400"/>
              <a:buAutoNum type="alphaLcPeriod"/>
              <a:defRPr/>
            </a:lvl2pPr>
            <a:lvl3pPr marL="1802837" lvl="2" indent="-417324" rtl="0">
              <a:spcBef>
                <a:spcPts val="0"/>
              </a:spcBef>
              <a:spcAft>
                <a:spcPts val="0"/>
              </a:spcAft>
              <a:buSzPts val="1400"/>
              <a:buAutoNum type="romanLcPeriod"/>
              <a:defRPr/>
            </a:lvl3pPr>
            <a:lvl4pPr marL="2403782" lvl="3" indent="-417324" rtl="0">
              <a:spcBef>
                <a:spcPts val="0"/>
              </a:spcBef>
              <a:spcAft>
                <a:spcPts val="0"/>
              </a:spcAft>
              <a:buSzPts val="1400"/>
              <a:buAutoNum type="arabicPeriod"/>
              <a:defRPr/>
            </a:lvl4pPr>
            <a:lvl5pPr marL="3004727" lvl="4" indent="-417324" rtl="0">
              <a:spcBef>
                <a:spcPts val="0"/>
              </a:spcBef>
              <a:spcAft>
                <a:spcPts val="0"/>
              </a:spcAft>
              <a:buSzPts val="1400"/>
              <a:buAutoNum type="alphaLcPeriod"/>
              <a:defRPr/>
            </a:lvl5pPr>
            <a:lvl6pPr marL="3605673" lvl="5" indent="-417324" rtl="0">
              <a:spcBef>
                <a:spcPts val="0"/>
              </a:spcBef>
              <a:spcAft>
                <a:spcPts val="0"/>
              </a:spcAft>
              <a:buSzPts val="1400"/>
              <a:buAutoNum type="romanLcPeriod"/>
              <a:defRPr/>
            </a:lvl6pPr>
            <a:lvl7pPr marL="4206619" lvl="6" indent="-417324" rtl="0">
              <a:spcBef>
                <a:spcPts val="0"/>
              </a:spcBef>
              <a:spcAft>
                <a:spcPts val="0"/>
              </a:spcAft>
              <a:buSzPts val="1400"/>
              <a:buAutoNum type="arabicPeriod"/>
              <a:defRPr/>
            </a:lvl7pPr>
            <a:lvl8pPr marL="4807564" lvl="7" indent="-417324" rtl="0">
              <a:spcBef>
                <a:spcPts val="0"/>
              </a:spcBef>
              <a:spcAft>
                <a:spcPts val="0"/>
              </a:spcAft>
              <a:buSzPts val="1400"/>
              <a:buAutoNum type="alphaLcPeriod"/>
              <a:defRPr/>
            </a:lvl8pPr>
            <a:lvl9pPr marL="5408509" lvl="8" indent="-417324" rtl="0">
              <a:spcBef>
                <a:spcPts val="0"/>
              </a:spcBef>
              <a:spcAft>
                <a:spcPts val="0"/>
              </a:spcAft>
              <a:buSzPts val="1400"/>
              <a:buAutoNum type="romanLcPeriod"/>
              <a:defRPr/>
            </a:lvl9pPr>
          </a:lstStyle>
          <a:p>
            <a:endParaRPr/>
          </a:p>
        </p:txBody>
      </p:sp>
      <p:sp>
        <p:nvSpPr>
          <p:cNvPr id="100" name="Google Shape;100;p4"/>
          <p:cNvSpPr/>
          <p:nvPr/>
        </p:nvSpPr>
        <p:spPr>
          <a:xfrm>
            <a:off x="-100967" y="5553941"/>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9"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1" y="2346810"/>
            <a:ext cx="4461186"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681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1"/>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395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5"/>
            <a:ext cx="2654262" cy="2466445"/>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9"/>
            <a:ext cx="2654263"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8EA0963-0C20-7CEB-B2FD-1C314EFB6F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08DEECD-1062-18E7-0285-CB80870E2AC1}"/>
              </a:ext>
            </a:extLst>
          </p:cNvPr>
          <p:cNvSpPr/>
          <p:nvPr userDrawn="1"/>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586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8"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8"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7">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8"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395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618">
                <a:solidFill>
                  <a:schemeClr val="accent3"/>
                </a:solidFill>
              </a:defRPr>
            </a:lvl1pPr>
            <a:lvl2pPr lvl="1" algn="ctr" rtl="0">
              <a:spcBef>
                <a:spcPts val="0"/>
              </a:spcBef>
              <a:spcAft>
                <a:spcPts val="0"/>
              </a:spcAft>
              <a:buSzPts val="12000"/>
              <a:buNone/>
              <a:defRPr sz="15803"/>
            </a:lvl2pPr>
            <a:lvl3pPr lvl="2" algn="ctr" rtl="0">
              <a:spcBef>
                <a:spcPts val="0"/>
              </a:spcBef>
              <a:spcAft>
                <a:spcPts val="0"/>
              </a:spcAft>
              <a:buSzPts val="12000"/>
              <a:buNone/>
              <a:defRPr sz="15803"/>
            </a:lvl3pPr>
            <a:lvl4pPr lvl="3" algn="ctr" rtl="0">
              <a:spcBef>
                <a:spcPts val="0"/>
              </a:spcBef>
              <a:spcAft>
                <a:spcPts val="0"/>
              </a:spcAft>
              <a:buSzPts val="12000"/>
              <a:buNone/>
              <a:defRPr sz="15803"/>
            </a:lvl4pPr>
            <a:lvl5pPr lvl="4" algn="ctr" rtl="0">
              <a:spcBef>
                <a:spcPts val="0"/>
              </a:spcBef>
              <a:spcAft>
                <a:spcPts val="0"/>
              </a:spcAft>
              <a:buSzPts val="12000"/>
              <a:buNone/>
              <a:defRPr sz="15803"/>
            </a:lvl5pPr>
            <a:lvl6pPr lvl="5" algn="ctr" rtl="0">
              <a:spcBef>
                <a:spcPts val="0"/>
              </a:spcBef>
              <a:spcAft>
                <a:spcPts val="0"/>
              </a:spcAft>
              <a:buSzPts val="12000"/>
              <a:buNone/>
              <a:defRPr sz="15803"/>
            </a:lvl6pPr>
            <a:lvl7pPr lvl="6" algn="ctr" rtl="0">
              <a:spcBef>
                <a:spcPts val="0"/>
              </a:spcBef>
              <a:spcAft>
                <a:spcPts val="0"/>
              </a:spcAft>
              <a:buSzPts val="12000"/>
              <a:buNone/>
              <a:defRPr sz="15803"/>
            </a:lvl7pPr>
            <a:lvl8pPr lvl="7" algn="ctr" rtl="0">
              <a:spcBef>
                <a:spcPts val="0"/>
              </a:spcBef>
              <a:spcAft>
                <a:spcPts val="0"/>
              </a:spcAft>
              <a:buSzPts val="12000"/>
              <a:buNone/>
              <a:defRPr sz="15803"/>
            </a:lvl8pPr>
            <a:lvl9pPr lvl="8" algn="ctr" rtl="0">
              <a:spcBef>
                <a:spcPts val="0"/>
              </a:spcBef>
              <a:spcAft>
                <a:spcPts val="0"/>
              </a:spcAft>
              <a:buSzPts val="12000"/>
              <a:buNone/>
              <a:defRPr sz="15803"/>
            </a:lvl9pPr>
          </a:lstStyle>
          <a:p>
            <a:r>
              <a:t>xx%</a:t>
            </a:r>
          </a:p>
        </p:txBody>
      </p:sp>
      <p:sp>
        <p:nvSpPr>
          <p:cNvPr id="342" name="Google Shape;342;p13"/>
          <p:cNvSpPr txBox="1">
            <a:spLocks noGrp="1"/>
          </p:cNvSpPr>
          <p:nvPr>
            <p:ph type="subTitle" idx="4"/>
          </p:nvPr>
        </p:nvSpPr>
        <p:spPr>
          <a:xfrm>
            <a:off x="2683968"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8"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7">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618">
                <a:solidFill>
                  <a:schemeClr val="accent1"/>
                </a:solidFill>
              </a:defRPr>
            </a:lvl1pPr>
            <a:lvl2pPr lvl="1" algn="ctr" rtl="0">
              <a:spcBef>
                <a:spcPts val="0"/>
              </a:spcBef>
              <a:spcAft>
                <a:spcPts val="0"/>
              </a:spcAft>
              <a:buSzPts val="12000"/>
              <a:buNone/>
              <a:defRPr sz="15803"/>
            </a:lvl2pPr>
            <a:lvl3pPr lvl="2" algn="ctr" rtl="0">
              <a:spcBef>
                <a:spcPts val="0"/>
              </a:spcBef>
              <a:spcAft>
                <a:spcPts val="0"/>
              </a:spcAft>
              <a:buSzPts val="12000"/>
              <a:buNone/>
              <a:defRPr sz="15803"/>
            </a:lvl3pPr>
            <a:lvl4pPr lvl="3" algn="ctr" rtl="0">
              <a:spcBef>
                <a:spcPts val="0"/>
              </a:spcBef>
              <a:spcAft>
                <a:spcPts val="0"/>
              </a:spcAft>
              <a:buSzPts val="12000"/>
              <a:buNone/>
              <a:defRPr sz="15803"/>
            </a:lvl4pPr>
            <a:lvl5pPr lvl="4" algn="ctr" rtl="0">
              <a:spcBef>
                <a:spcPts val="0"/>
              </a:spcBef>
              <a:spcAft>
                <a:spcPts val="0"/>
              </a:spcAft>
              <a:buSzPts val="12000"/>
              <a:buNone/>
              <a:defRPr sz="15803"/>
            </a:lvl5pPr>
            <a:lvl6pPr lvl="5" algn="ctr" rtl="0">
              <a:spcBef>
                <a:spcPts val="0"/>
              </a:spcBef>
              <a:spcAft>
                <a:spcPts val="0"/>
              </a:spcAft>
              <a:buSzPts val="12000"/>
              <a:buNone/>
              <a:defRPr sz="15803"/>
            </a:lvl6pPr>
            <a:lvl7pPr lvl="6" algn="ctr" rtl="0">
              <a:spcBef>
                <a:spcPts val="0"/>
              </a:spcBef>
              <a:spcAft>
                <a:spcPts val="0"/>
              </a:spcAft>
              <a:buSzPts val="12000"/>
              <a:buNone/>
              <a:defRPr sz="15803"/>
            </a:lvl7pPr>
            <a:lvl8pPr lvl="7" algn="ctr" rtl="0">
              <a:spcBef>
                <a:spcPts val="0"/>
              </a:spcBef>
              <a:spcAft>
                <a:spcPts val="0"/>
              </a:spcAft>
              <a:buSzPts val="12000"/>
              <a:buNone/>
              <a:defRPr sz="15803"/>
            </a:lvl8pPr>
            <a:lvl9pPr lvl="8" algn="ctr" rtl="0">
              <a:spcBef>
                <a:spcPts val="0"/>
              </a:spcBef>
              <a:spcAft>
                <a:spcPts val="0"/>
              </a:spcAft>
              <a:buSzPts val="12000"/>
              <a:buNone/>
              <a:defRPr sz="15803"/>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7">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3"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618">
                <a:solidFill>
                  <a:schemeClr val="accent1"/>
                </a:solidFill>
              </a:defRPr>
            </a:lvl1pPr>
            <a:lvl2pPr lvl="1" algn="ctr" rtl="0">
              <a:spcBef>
                <a:spcPts val="0"/>
              </a:spcBef>
              <a:spcAft>
                <a:spcPts val="0"/>
              </a:spcAft>
              <a:buSzPts val="12000"/>
              <a:buNone/>
              <a:defRPr sz="15803"/>
            </a:lvl2pPr>
            <a:lvl3pPr lvl="2" algn="ctr" rtl="0">
              <a:spcBef>
                <a:spcPts val="0"/>
              </a:spcBef>
              <a:spcAft>
                <a:spcPts val="0"/>
              </a:spcAft>
              <a:buSzPts val="12000"/>
              <a:buNone/>
              <a:defRPr sz="15803"/>
            </a:lvl3pPr>
            <a:lvl4pPr lvl="3" algn="ctr" rtl="0">
              <a:spcBef>
                <a:spcPts val="0"/>
              </a:spcBef>
              <a:spcAft>
                <a:spcPts val="0"/>
              </a:spcAft>
              <a:buSzPts val="12000"/>
              <a:buNone/>
              <a:defRPr sz="15803"/>
            </a:lvl4pPr>
            <a:lvl5pPr lvl="4" algn="ctr" rtl="0">
              <a:spcBef>
                <a:spcPts val="0"/>
              </a:spcBef>
              <a:spcAft>
                <a:spcPts val="0"/>
              </a:spcAft>
              <a:buSzPts val="12000"/>
              <a:buNone/>
              <a:defRPr sz="15803"/>
            </a:lvl5pPr>
            <a:lvl6pPr lvl="5" algn="ctr" rtl="0">
              <a:spcBef>
                <a:spcPts val="0"/>
              </a:spcBef>
              <a:spcAft>
                <a:spcPts val="0"/>
              </a:spcAft>
              <a:buSzPts val="12000"/>
              <a:buNone/>
              <a:defRPr sz="15803"/>
            </a:lvl6pPr>
            <a:lvl7pPr lvl="6" algn="ctr" rtl="0">
              <a:spcBef>
                <a:spcPts val="0"/>
              </a:spcBef>
              <a:spcAft>
                <a:spcPts val="0"/>
              </a:spcAft>
              <a:buSzPts val="12000"/>
              <a:buNone/>
              <a:defRPr sz="15803"/>
            </a:lvl7pPr>
            <a:lvl8pPr lvl="7" algn="ctr" rtl="0">
              <a:spcBef>
                <a:spcPts val="0"/>
              </a:spcBef>
              <a:spcAft>
                <a:spcPts val="0"/>
              </a:spcAft>
              <a:buSzPts val="12000"/>
              <a:buNone/>
              <a:defRPr sz="15803"/>
            </a:lvl8pPr>
            <a:lvl9pPr lvl="8" algn="ctr" rtl="0">
              <a:spcBef>
                <a:spcPts val="0"/>
              </a:spcBef>
              <a:spcAft>
                <a:spcPts val="0"/>
              </a:spcAft>
              <a:buSzPts val="12000"/>
              <a:buNone/>
              <a:defRPr sz="15803"/>
            </a:lvl9pPr>
          </a:lstStyle>
          <a:p>
            <a:r>
              <a:t>xx%</a:t>
            </a:r>
          </a:p>
        </p:txBody>
      </p:sp>
      <p:sp>
        <p:nvSpPr>
          <p:cNvPr id="348" name="Google Shape;348;p13"/>
          <p:cNvSpPr txBox="1">
            <a:spLocks noGrp="1"/>
          </p:cNvSpPr>
          <p:nvPr>
            <p:ph type="subTitle" idx="13"/>
          </p:nvPr>
        </p:nvSpPr>
        <p:spPr>
          <a:xfrm>
            <a:off x="7875501"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1"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7">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618">
                <a:solidFill>
                  <a:schemeClr val="accent3"/>
                </a:solidFill>
              </a:defRPr>
            </a:lvl1pPr>
            <a:lvl2pPr lvl="1" algn="ctr" rtl="0">
              <a:spcBef>
                <a:spcPts val="0"/>
              </a:spcBef>
              <a:spcAft>
                <a:spcPts val="0"/>
              </a:spcAft>
              <a:buSzPts val="12000"/>
              <a:buNone/>
              <a:defRPr sz="15803"/>
            </a:lvl2pPr>
            <a:lvl3pPr lvl="2" algn="ctr" rtl="0">
              <a:spcBef>
                <a:spcPts val="0"/>
              </a:spcBef>
              <a:spcAft>
                <a:spcPts val="0"/>
              </a:spcAft>
              <a:buSzPts val="12000"/>
              <a:buNone/>
              <a:defRPr sz="15803"/>
            </a:lvl3pPr>
            <a:lvl4pPr lvl="3" algn="ctr" rtl="0">
              <a:spcBef>
                <a:spcPts val="0"/>
              </a:spcBef>
              <a:spcAft>
                <a:spcPts val="0"/>
              </a:spcAft>
              <a:buSzPts val="12000"/>
              <a:buNone/>
              <a:defRPr sz="15803"/>
            </a:lvl4pPr>
            <a:lvl5pPr lvl="4" algn="ctr" rtl="0">
              <a:spcBef>
                <a:spcPts val="0"/>
              </a:spcBef>
              <a:spcAft>
                <a:spcPts val="0"/>
              </a:spcAft>
              <a:buSzPts val="12000"/>
              <a:buNone/>
              <a:defRPr sz="15803"/>
            </a:lvl5pPr>
            <a:lvl6pPr lvl="5" algn="ctr" rtl="0">
              <a:spcBef>
                <a:spcPts val="0"/>
              </a:spcBef>
              <a:spcAft>
                <a:spcPts val="0"/>
              </a:spcAft>
              <a:buSzPts val="12000"/>
              <a:buNone/>
              <a:defRPr sz="15803"/>
            </a:lvl6pPr>
            <a:lvl7pPr lvl="6" algn="ctr" rtl="0">
              <a:spcBef>
                <a:spcPts val="0"/>
              </a:spcBef>
              <a:spcAft>
                <a:spcPts val="0"/>
              </a:spcAft>
              <a:buSzPts val="12000"/>
              <a:buNone/>
              <a:defRPr sz="15803"/>
            </a:lvl7pPr>
            <a:lvl8pPr lvl="7" algn="ctr" rtl="0">
              <a:spcBef>
                <a:spcPts val="0"/>
              </a:spcBef>
              <a:spcAft>
                <a:spcPts val="0"/>
              </a:spcAft>
              <a:buSzPts val="12000"/>
              <a:buNone/>
              <a:defRPr sz="15803"/>
            </a:lvl8pPr>
            <a:lvl9pPr lvl="8" algn="ctr" rtl="0">
              <a:spcBef>
                <a:spcPts val="0"/>
              </a:spcBef>
              <a:spcAft>
                <a:spcPts val="0"/>
              </a:spcAft>
              <a:buSzPts val="12000"/>
              <a:buNone/>
              <a:defRPr sz="15803"/>
            </a:lvl9pPr>
          </a:lstStyle>
          <a:p>
            <a:r>
              <a:t>xx%</a:t>
            </a:r>
          </a:p>
        </p:txBody>
      </p:sp>
      <p:sp>
        <p:nvSpPr>
          <p:cNvPr id="351" name="Google Shape;351;p13"/>
          <p:cNvSpPr/>
          <p:nvPr/>
        </p:nvSpPr>
        <p:spPr>
          <a:xfrm flipH="1">
            <a:off x="10489033" y="5250833"/>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4"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7"/>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700"/>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3" y="4592383"/>
            <a:ext cx="281621" cy="30101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6"/>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6"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0" y="3996392"/>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8"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2"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9" y="462236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6"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9" y="2688879"/>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6"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1"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C7DAA8B8-C2CC-2156-D730-B906CD40C2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5AB6F14-10FC-40A0-9E22-261A0759CD4F}"/>
              </a:ext>
            </a:extLst>
          </p:cNvPr>
          <p:cNvSpPr/>
          <p:nvPr userDrawn="1"/>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519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186"/>
            </a:lvl1pPr>
            <a:lvl2pPr lvl="1">
              <a:spcBef>
                <a:spcPts val="0"/>
              </a:spcBef>
              <a:spcAft>
                <a:spcPts val="0"/>
              </a:spcAft>
              <a:buSzPts val="4800"/>
              <a:buNone/>
              <a:defRPr sz="6321"/>
            </a:lvl2pPr>
            <a:lvl3pPr lvl="2">
              <a:spcBef>
                <a:spcPts val="0"/>
              </a:spcBef>
              <a:spcAft>
                <a:spcPts val="0"/>
              </a:spcAft>
              <a:buSzPts val="4800"/>
              <a:buNone/>
              <a:defRPr sz="6321"/>
            </a:lvl3pPr>
            <a:lvl4pPr lvl="3">
              <a:spcBef>
                <a:spcPts val="0"/>
              </a:spcBef>
              <a:spcAft>
                <a:spcPts val="0"/>
              </a:spcAft>
              <a:buSzPts val="4800"/>
              <a:buNone/>
              <a:defRPr sz="6321"/>
            </a:lvl4pPr>
            <a:lvl5pPr lvl="4">
              <a:spcBef>
                <a:spcPts val="0"/>
              </a:spcBef>
              <a:spcAft>
                <a:spcPts val="0"/>
              </a:spcAft>
              <a:buSzPts val="4800"/>
              <a:buNone/>
              <a:defRPr sz="6321"/>
            </a:lvl5pPr>
            <a:lvl6pPr lvl="5">
              <a:spcBef>
                <a:spcPts val="0"/>
              </a:spcBef>
              <a:spcAft>
                <a:spcPts val="0"/>
              </a:spcAft>
              <a:buSzPts val="4800"/>
              <a:buNone/>
              <a:defRPr sz="6321"/>
            </a:lvl6pPr>
            <a:lvl7pPr lvl="6">
              <a:spcBef>
                <a:spcPts val="0"/>
              </a:spcBef>
              <a:spcAft>
                <a:spcPts val="0"/>
              </a:spcAft>
              <a:buSzPts val="4800"/>
              <a:buNone/>
              <a:defRPr sz="6321"/>
            </a:lvl7pPr>
            <a:lvl8pPr lvl="7">
              <a:spcBef>
                <a:spcPts val="0"/>
              </a:spcBef>
              <a:spcAft>
                <a:spcPts val="0"/>
              </a:spcAft>
              <a:buSzPts val="4800"/>
              <a:buNone/>
              <a:defRPr sz="6321"/>
            </a:lvl8pPr>
            <a:lvl9pPr lvl="8">
              <a:spcBef>
                <a:spcPts val="0"/>
              </a:spcBef>
              <a:spcAft>
                <a:spcPts val="0"/>
              </a:spcAft>
              <a:buSzPts val="4800"/>
              <a:buNone/>
              <a:defRPr sz="6321"/>
            </a:lvl9pPr>
          </a:lstStyle>
          <a:p>
            <a:endParaRPr/>
          </a:p>
        </p:txBody>
      </p:sp>
      <p:sp>
        <p:nvSpPr>
          <p:cNvPr id="260" name="Google Shape;260;p8"/>
          <p:cNvSpPr/>
          <p:nvPr/>
        </p:nvSpPr>
        <p:spPr>
          <a:xfrm>
            <a:off x="-100967" y="5250833"/>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55764"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96840" y="6183000"/>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76607" y="1582700"/>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44928"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78227"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70461"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57561"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300294"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0164" tIns="120164" rIns="120164" bIns="120164"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594" y="407534"/>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7493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999B6A-6174-42EE-8FFF-F318C9189B9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2848138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99B6A-6174-42EE-8FFF-F318C9189B9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185133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99B6A-6174-42EE-8FFF-F318C9189B9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4208353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99B6A-6174-42EE-8FFF-F318C9189B92}"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86005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81420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999B6A-6174-42EE-8FFF-F318C9189B92}"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1740190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999B6A-6174-42EE-8FFF-F318C9189B92}"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936089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99B6A-6174-42EE-8FFF-F318C9189B92}"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93720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99B6A-6174-42EE-8FFF-F318C9189B92}"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2313939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99B6A-6174-42EE-8FFF-F318C9189B92}"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335744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99B6A-6174-42EE-8FFF-F318C9189B9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3294838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99B6A-6174-42EE-8FFF-F318C9189B92}"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8A5D2-E3EE-485B-8CF0-4A78963C4F97}" type="slidenum">
              <a:rPr lang="en-US" smtClean="0"/>
              <a:t>‹#›</a:t>
            </a:fld>
            <a:endParaRPr lang="en-US"/>
          </a:p>
        </p:txBody>
      </p:sp>
    </p:spTree>
    <p:extLst>
      <p:ext uri="{BB962C8B-B14F-4D97-AF65-F5344CB8AC3E}">
        <p14:creationId xmlns:p14="http://schemas.microsoft.com/office/powerpoint/2010/main" val="3074243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41348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9726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111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39410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10338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56488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32345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0620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22483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40435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19292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576109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57223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282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44199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26516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46518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45326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10549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20101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47598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68103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796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48475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960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25949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28490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08366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5749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4123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786758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758345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57079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4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1634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1094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18116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423928" y="556259"/>
            <a:ext cx="11459438" cy="6102957"/>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
        <p:nvSpPr>
          <p:cNvPr id="2" name="TextBox 3">
            <a:extLst>
              <a:ext uri="{FF2B5EF4-FFF2-40B4-BE49-F238E27FC236}">
                <a16:creationId xmlns:a16="http://schemas.microsoft.com/office/drawing/2014/main" id="{6DB356B1-46EF-94E0-4780-0540A7BAAAF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A5DB2647-D4C2-EEE7-E356-051BE48E323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00303AE8-6E4D-D33C-72EF-62ADB78F59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6283AD59-09CF-081F-FA04-E553AA8D35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B958D781-F87C-D316-66F3-AF61262BFF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F7267E93-DF69-E7A0-FB2D-3313C6DE1DC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76417BD9-4379-40B8-42A4-CC11EFE459E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E8FFE942-1965-C7D1-B74C-990550387AB2}"/>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3" name="Picture 12">
            <a:extLst>
              <a:ext uri="{FF2B5EF4-FFF2-40B4-BE49-F238E27FC236}">
                <a16:creationId xmlns:a16="http://schemas.microsoft.com/office/drawing/2014/main" id="{33F4A335-89CD-8423-32DA-2CF2C99C4115}"/>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6B3BCA85-6C8C-AA2C-F4BF-CFE145926C42}"/>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79575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09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198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0712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423928" y="556259"/>
            <a:ext cx="11459438" cy="6102957"/>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
        <p:nvSpPr>
          <p:cNvPr id="2" name="TextBox 3">
            <a:extLst>
              <a:ext uri="{FF2B5EF4-FFF2-40B4-BE49-F238E27FC236}">
                <a16:creationId xmlns:a16="http://schemas.microsoft.com/office/drawing/2014/main" id="{6DB356B1-46EF-94E0-4780-0540A7BAAAF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A5DB2647-D4C2-EEE7-E356-051BE48E323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00303AE8-6E4D-D33C-72EF-62ADB78F59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6283AD59-09CF-081F-FA04-E553AA8D35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B958D781-F87C-D316-66F3-AF61262BFF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F7267E93-DF69-E7A0-FB2D-3313C6DE1DC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76417BD9-4379-40B8-42A4-CC11EFE459E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E8FFE942-1965-C7D1-B74C-990550387AB2}"/>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3" name="Picture 12">
            <a:extLst>
              <a:ext uri="{FF2B5EF4-FFF2-40B4-BE49-F238E27FC236}">
                <a16:creationId xmlns:a16="http://schemas.microsoft.com/office/drawing/2014/main" id="{33F4A335-89CD-8423-32DA-2CF2C99C4115}"/>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6B3BCA85-6C8C-AA2C-F4BF-CFE145926C42}"/>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582233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3585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730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7298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38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599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858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2.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image" Target="../media/image3.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5.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6.xml"/><Relationship Id="rId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7.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pic>
        <p:nvPicPr>
          <p:cNvPr id="2" name="Picture 1">
            <a:extLst>
              <a:ext uri="{FF2B5EF4-FFF2-40B4-BE49-F238E27FC236}">
                <a16:creationId xmlns:a16="http://schemas.microsoft.com/office/drawing/2014/main" id="{4F228216-4F55-4A81-99BB-3BA905542001}"/>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4299A98F-DC39-758B-F12A-24C23756872B}"/>
              </a:ext>
            </a:extLst>
          </p:cNvPr>
          <p:cNvSpPr/>
          <p:nvPr userDrawn="1"/>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und pink circle with white text and a black background&#10;&#10;AI-generated content may be incorrect.">
            <a:extLst>
              <a:ext uri="{FF2B5EF4-FFF2-40B4-BE49-F238E27FC236}">
                <a16:creationId xmlns:a16="http://schemas.microsoft.com/office/drawing/2014/main" id="{E1481372-9BB4-968B-E19F-E5C63E31C0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1F6E8FC8-90DC-A37C-1091-2BCBB82E18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extLst>
      <p:ext uri="{BB962C8B-B14F-4D97-AF65-F5344CB8AC3E}">
        <p14:creationId xmlns:p14="http://schemas.microsoft.com/office/powerpoint/2010/main" val="144995650"/>
      </p:ext>
    </p:extLst>
  </p:cSld>
  <p:clrMap bg1="lt1" tx1="dk1" bg2="dk2" tx2="lt2" accent1="accent1" accent2="accent2" accent3="accent3" accent4="accent4" accent5="accent5" accent6="accent6" hlink="hlink" folHlink="folHlink"/>
  <p:sldLayoutIdLst>
    <p:sldLayoutId id="2147483911" r:id="rId1"/>
    <p:sldLayoutId id="2147483912"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13203" tIns="56601" rIns="113203" bIns="56601" rtlCol="0" anchor="ctr"/>
          <a:lstStyle>
            <a:lvl1pPr algn="l">
              <a:defRPr sz="1482">
                <a:solidFill>
                  <a:schemeClr val="tx1">
                    <a:tint val="75000"/>
                  </a:schemeClr>
                </a:solidFill>
              </a:defRPr>
            </a:lvl1pPr>
          </a:lstStyle>
          <a:p>
            <a:fld id="{C9662681-774D-4FB3-B016-87632D413404}" type="datetimeFigureOut">
              <a:rPr lang="en-US" smtClean="0"/>
              <a:t>9/26/2025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13203" tIns="56601" rIns="113203" bIns="56601" rtlCol="0" anchor="ctr"/>
          <a:lstStyle>
            <a:lvl1pPr algn="ctr">
              <a:defRPr sz="14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13203" tIns="56601" rIns="113203" bIns="56601" rtlCol="0" anchor="ctr"/>
          <a:lstStyle>
            <a:lvl1pPr algn="r">
              <a:defRPr sz="1482">
                <a:solidFill>
                  <a:schemeClr val="tx1">
                    <a:tint val="75000"/>
                  </a:schemeClr>
                </a:solidFill>
              </a:defRPr>
            </a:lvl1pPr>
          </a:lstStyle>
          <a:p>
            <a:fld id="{DADA7929-E137-420F-8FFA-65DF18D6581D}" type="slidenum">
              <a:rPr lang="en-US" smtClean="0"/>
              <a:t>‹#›</a:t>
            </a:fld>
            <a:endParaRPr lang="en-US"/>
          </a:p>
        </p:txBody>
      </p:sp>
      <p:pic>
        <p:nvPicPr>
          <p:cNvPr id="7" name="Picture 6">
            <a:extLst>
              <a:ext uri="{FF2B5EF4-FFF2-40B4-BE49-F238E27FC236}">
                <a16:creationId xmlns:a16="http://schemas.microsoft.com/office/drawing/2014/main" id="{2E7BB684-ABDD-C93F-7A85-A782E39412E3}"/>
              </a:ext>
            </a:extLst>
          </p:cNvPr>
          <p:cNvPicPr>
            <a:picLocks noChangeAspect="1"/>
          </p:cNvPicPr>
          <p:nvPr userDrawn="1"/>
        </p:nvPicPr>
        <p:blipFill>
          <a:blip r:embed="rId17"/>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00C2DA30-0919-2DA0-01FA-9F35C8D206C4}"/>
              </a:ext>
            </a:extLst>
          </p:cNvPr>
          <p:cNvSpPr/>
          <p:nvPr userDrawn="1"/>
        </p:nvSpPr>
        <p:spPr>
          <a:xfrm>
            <a:off x="342900" y="228600"/>
            <a:ext cx="11506200" cy="6400800"/>
          </a:xfrm>
          <a:prstGeom prst="roundRect">
            <a:avLst/>
          </a:prstGeom>
          <a:solidFill>
            <a:schemeClr val="bg1">
              <a:alpha val="94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id="{54BF1EF5-3A0D-3844-CFAF-F10FF21BDFC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CE30CEFD-A53E-13DB-05FD-46D61558B6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extLst>
      <p:ext uri="{BB962C8B-B14F-4D97-AF65-F5344CB8AC3E}">
        <p14:creationId xmlns:p14="http://schemas.microsoft.com/office/powerpoint/2010/main" val="33108707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6" r:id="rId13"/>
    <p:sldLayoutId id="2147483937" r:id="rId14"/>
    <p:sldLayoutId id="2147483938" r:id="rId15"/>
  </p:sldLayoutIdLst>
  <p:txStyles>
    <p:titleStyle>
      <a:lvl1pPr algn="ctr" defTabSz="1118103" rtl="0" eaLnBrk="1" latinLnBrk="0" hangingPunct="1">
        <a:spcBef>
          <a:spcPct val="0"/>
        </a:spcBef>
        <a:buNone/>
        <a:defRPr sz="5334" kern="1200">
          <a:solidFill>
            <a:schemeClr val="tx1"/>
          </a:solidFill>
          <a:latin typeface="+mj-lt"/>
          <a:ea typeface="+mj-ea"/>
          <a:cs typeface="+mj-cs"/>
        </a:defRPr>
      </a:lvl1pPr>
    </p:titleStyle>
    <p:bodyStyle>
      <a:lvl1pPr marL="419289" indent="-419289" algn="l" defTabSz="1118103" rtl="0" eaLnBrk="1" latinLnBrk="0" hangingPunct="1">
        <a:spcBef>
          <a:spcPct val="20000"/>
        </a:spcBef>
        <a:buFont typeface="Arial" pitchFamily="34" charset="0"/>
        <a:buChar char="•"/>
        <a:defRPr sz="3951" kern="1200">
          <a:solidFill>
            <a:schemeClr val="tx1"/>
          </a:solidFill>
          <a:latin typeface="+mn-lt"/>
          <a:ea typeface="+mn-ea"/>
          <a:cs typeface="+mn-cs"/>
        </a:defRPr>
      </a:lvl1pPr>
      <a:lvl2pPr marL="908459" indent="-349408" algn="l" defTabSz="1118103" rtl="0" eaLnBrk="1" latinLnBrk="0" hangingPunct="1">
        <a:spcBef>
          <a:spcPct val="20000"/>
        </a:spcBef>
        <a:buFont typeface="Arial" pitchFamily="34" charset="0"/>
        <a:buChar char="–"/>
        <a:defRPr sz="3457" kern="1200">
          <a:solidFill>
            <a:schemeClr val="tx1"/>
          </a:solidFill>
          <a:latin typeface="+mn-lt"/>
          <a:ea typeface="+mn-ea"/>
          <a:cs typeface="+mn-cs"/>
        </a:defRPr>
      </a:lvl2pPr>
      <a:lvl3pPr marL="1397629" indent="-279526" algn="l" defTabSz="1118103" rtl="0" eaLnBrk="1" latinLnBrk="0" hangingPunct="1">
        <a:spcBef>
          <a:spcPct val="20000"/>
        </a:spcBef>
        <a:buFont typeface="Arial" pitchFamily="34" charset="0"/>
        <a:buChar char="•"/>
        <a:defRPr sz="2963" kern="1200">
          <a:solidFill>
            <a:schemeClr val="tx1"/>
          </a:solidFill>
          <a:latin typeface="+mn-lt"/>
          <a:ea typeface="+mn-ea"/>
          <a:cs typeface="+mn-cs"/>
        </a:defRPr>
      </a:lvl3pPr>
      <a:lvl4pPr marL="1956681" indent="-279526" algn="l" defTabSz="1118103" rtl="0" eaLnBrk="1" latinLnBrk="0" hangingPunct="1">
        <a:spcBef>
          <a:spcPct val="20000"/>
        </a:spcBef>
        <a:buFont typeface="Arial" pitchFamily="34" charset="0"/>
        <a:buChar char="–"/>
        <a:defRPr sz="2469" kern="1200">
          <a:solidFill>
            <a:schemeClr val="tx1"/>
          </a:solidFill>
          <a:latin typeface="+mn-lt"/>
          <a:ea typeface="+mn-ea"/>
          <a:cs typeface="+mn-cs"/>
        </a:defRPr>
      </a:lvl4pPr>
      <a:lvl5pPr marL="2515732" indent="-279526" algn="l" defTabSz="1118103" rtl="0" eaLnBrk="1" latinLnBrk="0" hangingPunct="1">
        <a:spcBef>
          <a:spcPct val="20000"/>
        </a:spcBef>
        <a:buFont typeface="Arial" pitchFamily="34" charset="0"/>
        <a:buChar char="»"/>
        <a:defRPr sz="2469" kern="1200">
          <a:solidFill>
            <a:schemeClr val="tx1"/>
          </a:solidFill>
          <a:latin typeface="+mn-lt"/>
          <a:ea typeface="+mn-ea"/>
          <a:cs typeface="+mn-cs"/>
        </a:defRPr>
      </a:lvl5pPr>
      <a:lvl6pPr marL="3074784" indent="-279526" algn="l" defTabSz="1118103" rtl="0" eaLnBrk="1" latinLnBrk="0" hangingPunct="1">
        <a:spcBef>
          <a:spcPct val="20000"/>
        </a:spcBef>
        <a:buFont typeface="Arial" pitchFamily="34" charset="0"/>
        <a:buChar char="•"/>
        <a:defRPr sz="2469" kern="1200">
          <a:solidFill>
            <a:schemeClr val="tx1"/>
          </a:solidFill>
          <a:latin typeface="+mn-lt"/>
          <a:ea typeface="+mn-ea"/>
          <a:cs typeface="+mn-cs"/>
        </a:defRPr>
      </a:lvl6pPr>
      <a:lvl7pPr marL="3633835" indent="-279526" algn="l" defTabSz="1118103" rtl="0" eaLnBrk="1" latinLnBrk="0" hangingPunct="1">
        <a:spcBef>
          <a:spcPct val="20000"/>
        </a:spcBef>
        <a:buFont typeface="Arial" pitchFamily="34" charset="0"/>
        <a:buChar char="•"/>
        <a:defRPr sz="2469" kern="1200">
          <a:solidFill>
            <a:schemeClr val="tx1"/>
          </a:solidFill>
          <a:latin typeface="+mn-lt"/>
          <a:ea typeface="+mn-ea"/>
          <a:cs typeface="+mn-cs"/>
        </a:defRPr>
      </a:lvl7pPr>
      <a:lvl8pPr marL="4192887" indent="-279526" algn="l" defTabSz="1118103" rtl="0" eaLnBrk="1" latinLnBrk="0" hangingPunct="1">
        <a:spcBef>
          <a:spcPct val="20000"/>
        </a:spcBef>
        <a:buFont typeface="Arial" pitchFamily="34" charset="0"/>
        <a:buChar char="•"/>
        <a:defRPr sz="2469" kern="1200">
          <a:solidFill>
            <a:schemeClr val="tx1"/>
          </a:solidFill>
          <a:latin typeface="+mn-lt"/>
          <a:ea typeface="+mn-ea"/>
          <a:cs typeface="+mn-cs"/>
        </a:defRPr>
      </a:lvl8pPr>
      <a:lvl9pPr marL="4751939" indent="-279526" algn="l" defTabSz="1118103" rtl="0" eaLnBrk="1" latinLnBrk="0" hangingPunct="1">
        <a:spcBef>
          <a:spcPct val="20000"/>
        </a:spcBef>
        <a:buFont typeface="Arial" pitchFamily="34" charset="0"/>
        <a:buChar char="•"/>
        <a:defRPr sz="2469" kern="1200">
          <a:solidFill>
            <a:schemeClr val="tx1"/>
          </a:solidFill>
          <a:latin typeface="+mn-lt"/>
          <a:ea typeface="+mn-ea"/>
          <a:cs typeface="+mn-cs"/>
        </a:defRPr>
      </a:lvl9pPr>
    </p:bodyStyle>
    <p:otherStyle>
      <a:defPPr>
        <a:defRPr lang="en-US"/>
      </a:defPPr>
      <a:lvl1pPr marL="0" algn="l" defTabSz="1118103" rtl="0" eaLnBrk="1" latinLnBrk="0" hangingPunct="1">
        <a:defRPr sz="2173" kern="1200">
          <a:solidFill>
            <a:schemeClr val="tx1"/>
          </a:solidFill>
          <a:latin typeface="+mn-lt"/>
          <a:ea typeface="+mn-ea"/>
          <a:cs typeface="+mn-cs"/>
        </a:defRPr>
      </a:lvl1pPr>
      <a:lvl2pPr marL="559052" algn="l" defTabSz="1118103" rtl="0" eaLnBrk="1" latinLnBrk="0" hangingPunct="1">
        <a:defRPr sz="2173" kern="1200">
          <a:solidFill>
            <a:schemeClr val="tx1"/>
          </a:solidFill>
          <a:latin typeface="+mn-lt"/>
          <a:ea typeface="+mn-ea"/>
          <a:cs typeface="+mn-cs"/>
        </a:defRPr>
      </a:lvl2pPr>
      <a:lvl3pPr marL="1118103" algn="l" defTabSz="1118103" rtl="0" eaLnBrk="1" latinLnBrk="0" hangingPunct="1">
        <a:defRPr sz="2173" kern="1200">
          <a:solidFill>
            <a:schemeClr val="tx1"/>
          </a:solidFill>
          <a:latin typeface="+mn-lt"/>
          <a:ea typeface="+mn-ea"/>
          <a:cs typeface="+mn-cs"/>
        </a:defRPr>
      </a:lvl3pPr>
      <a:lvl4pPr marL="1677155" algn="l" defTabSz="1118103" rtl="0" eaLnBrk="1" latinLnBrk="0" hangingPunct="1">
        <a:defRPr sz="2173" kern="1200">
          <a:solidFill>
            <a:schemeClr val="tx1"/>
          </a:solidFill>
          <a:latin typeface="+mn-lt"/>
          <a:ea typeface="+mn-ea"/>
          <a:cs typeface="+mn-cs"/>
        </a:defRPr>
      </a:lvl4pPr>
      <a:lvl5pPr marL="2236206" algn="l" defTabSz="1118103" rtl="0" eaLnBrk="1" latinLnBrk="0" hangingPunct="1">
        <a:defRPr sz="2173" kern="1200">
          <a:solidFill>
            <a:schemeClr val="tx1"/>
          </a:solidFill>
          <a:latin typeface="+mn-lt"/>
          <a:ea typeface="+mn-ea"/>
          <a:cs typeface="+mn-cs"/>
        </a:defRPr>
      </a:lvl5pPr>
      <a:lvl6pPr marL="2795258" algn="l" defTabSz="1118103" rtl="0" eaLnBrk="1" latinLnBrk="0" hangingPunct="1">
        <a:defRPr sz="2173" kern="1200">
          <a:solidFill>
            <a:schemeClr val="tx1"/>
          </a:solidFill>
          <a:latin typeface="+mn-lt"/>
          <a:ea typeface="+mn-ea"/>
          <a:cs typeface="+mn-cs"/>
        </a:defRPr>
      </a:lvl6pPr>
      <a:lvl7pPr marL="3354310" algn="l" defTabSz="1118103" rtl="0" eaLnBrk="1" latinLnBrk="0" hangingPunct="1">
        <a:defRPr sz="2173" kern="1200">
          <a:solidFill>
            <a:schemeClr val="tx1"/>
          </a:solidFill>
          <a:latin typeface="+mn-lt"/>
          <a:ea typeface="+mn-ea"/>
          <a:cs typeface="+mn-cs"/>
        </a:defRPr>
      </a:lvl7pPr>
      <a:lvl8pPr marL="3913361" algn="l" defTabSz="1118103" rtl="0" eaLnBrk="1" latinLnBrk="0" hangingPunct="1">
        <a:defRPr sz="2173" kern="1200">
          <a:solidFill>
            <a:schemeClr val="tx1"/>
          </a:solidFill>
          <a:latin typeface="+mn-lt"/>
          <a:ea typeface="+mn-ea"/>
          <a:cs typeface="+mn-cs"/>
        </a:defRPr>
      </a:lvl8pPr>
      <a:lvl9pPr marL="4472413" algn="l" defTabSz="1118103" rtl="0" eaLnBrk="1" latinLnBrk="0" hangingPunct="1">
        <a:defRPr sz="21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99B6A-6174-42EE-8FFF-F318C9189B92}" type="datetimeFigureOut">
              <a:rPr lang="en-US" smtClean="0"/>
              <a:t>9/26/2025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A5D2-E3EE-485B-8CF0-4A78963C4F97}"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230CF87-8D72-DAA1-96B9-B79118DC27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F93B8598-526B-40CD-8284-48F99FF8E9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extLst>
      <p:ext uri="{BB962C8B-B14F-4D97-AF65-F5344CB8AC3E}">
        <p14:creationId xmlns:p14="http://schemas.microsoft.com/office/powerpoint/2010/main" val="226327310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62CFD94-7DA7-178B-EF7B-9F686706ED5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6F614AD-1900-A11E-E083-1DAFFBF40FC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extLst>
      <p:ext uri="{BB962C8B-B14F-4D97-AF65-F5344CB8AC3E}">
        <p14:creationId xmlns:p14="http://schemas.microsoft.com/office/powerpoint/2010/main" val="819628062"/>
      </p:ext>
    </p:extLst>
  </p:cSld>
  <p:clrMap bg1="lt1" tx1="dk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54784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84951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31662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7.xml"/><Relationship Id="rId6" Type="http://schemas.openxmlformats.org/officeDocument/2006/relationships/image" Target="../media/image35.jpeg"/><Relationship Id="rId5" Type="http://schemas.microsoft.com/office/2007/relationships/hdphoto" Target="../media/hdphoto6.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35.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1.png"/><Relationship Id="rId12" Type="http://schemas.openxmlformats.org/officeDocument/2006/relationships/image" Target="../media/image13.png"/><Relationship Id="rId17" Type="http://schemas.microsoft.com/office/2007/relationships/hdphoto" Target="../media/hdphoto5.wdp"/><Relationship Id="rId25" Type="http://schemas.openxmlformats.org/officeDocument/2006/relationships/image" Target="../media/image20.png"/><Relationship Id="rId2" Type="http://schemas.openxmlformats.org/officeDocument/2006/relationships/slideLayout" Target="../slideLayouts/slideLayout55.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19.png"/><Relationship Id="rId5" Type="http://schemas.openxmlformats.org/officeDocument/2006/relationships/image" Target="../media/image10.png"/><Relationship Id="rId15" Type="http://schemas.openxmlformats.org/officeDocument/2006/relationships/image" Target="../media/image14.png"/><Relationship Id="rId23" Type="http://schemas.openxmlformats.org/officeDocument/2006/relationships/slide" Target="slide7.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8.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7.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slide" Target="slide2.xml"/><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1.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slide" Target="slide2.xml"/><Relationship Id="rId4" Type="http://schemas.openxmlformats.org/officeDocument/2006/relationships/image" Target="../media/image22.svg"/></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8.png"/><Relationship Id="rId3" Type="http://schemas.openxmlformats.org/officeDocument/2006/relationships/slideLayout" Target="../slideLayouts/slideLayout26.xml"/><Relationship Id="rId7" Type="http://schemas.openxmlformats.org/officeDocument/2006/relationships/image" Target="../media/image55.png"/><Relationship Id="rId12" Type="http://schemas.microsoft.com/office/2007/relationships/hdphoto" Target="../media/hdphoto11.wdp"/><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8.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10.wdp"/><Relationship Id="rId4" Type="http://schemas.openxmlformats.org/officeDocument/2006/relationships/notesSlide" Target="../notesSlides/notesSlide24.xml"/><Relationship Id="rId9" Type="http://schemas.openxmlformats.org/officeDocument/2006/relationships/image" Target="../media/image56.png"/><Relationship Id="rId1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8.png"/><Relationship Id="rId3" Type="http://schemas.openxmlformats.org/officeDocument/2006/relationships/slideLayout" Target="../slideLayouts/slideLayout26.xml"/><Relationship Id="rId7" Type="http://schemas.openxmlformats.org/officeDocument/2006/relationships/image" Target="../media/image55.png"/><Relationship Id="rId12" Type="http://schemas.microsoft.com/office/2007/relationships/hdphoto" Target="../media/hdphoto11.wdp"/><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8.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10.wdp"/><Relationship Id="rId4" Type="http://schemas.openxmlformats.org/officeDocument/2006/relationships/notesSlide" Target="../notesSlides/notesSlide25.xml"/><Relationship Id="rId9" Type="http://schemas.openxmlformats.org/officeDocument/2006/relationships/image" Target="../media/image56.png"/><Relationship Id="rId1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slide" Target="slide2.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slide" Target="slide2.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slideLayout" Target="../slideLayouts/slideLayout67.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slideLayout" Target="../slideLayouts/slideLayout68.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sp>
        <p:nvSpPr>
          <p:cNvPr id="4" name="Rounded Rectangle 3"/>
          <p:cNvSpPr/>
          <p:nvPr/>
        </p:nvSpPr>
        <p:spPr>
          <a:xfrm>
            <a:off x="3689174" y="1948503"/>
            <a:ext cx="4806787" cy="1124774"/>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5334">
                <a:solidFill>
                  <a:prstClr val="white"/>
                </a:solidFill>
                <a:latin typeface="Arial-Rounded" pitchFamily="34" charset="0"/>
                <a:ea typeface="Arial-Rounded" pitchFamily="34" charset="0"/>
                <a:cs typeface="Arial-Rounded" pitchFamily="34" charset="0"/>
              </a:rPr>
              <a:t>Khởi động</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768F01C4-932D-5107-3128-CDCBBCA6D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847EC7B-5334-77A6-2723-2C1A09FF9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extLst>
      <p:ext uri="{BB962C8B-B14F-4D97-AF65-F5344CB8AC3E}">
        <p14:creationId xmlns:p14="http://schemas.microsoft.com/office/powerpoint/2010/main" val="3547044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96E82D-3E4A-1FA0-BEE3-7031408969B0}"/>
              </a:ext>
            </a:extLst>
          </p:cNvPr>
          <p:cNvGrpSpPr/>
          <p:nvPr/>
        </p:nvGrpSpPr>
        <p:grpSpPr>
          <a:xfrm>
            <a:off x="-65567" y="5242062"/>
            <a:ext cx="12276666" cy="1580449"/>
            <a:chOff x="695008" y="5406302"/>
            <a:chExt cx="10717370" cy="1600206"/>
          </a:xfrm>
        </p:grpSpPr>
        <p:sp>
          <p:nvSpPr>
            <p:cNvPr id="14" name="Title 1">
              <a:extLst>
                <a:ext uri="{FF2B5EF4-FFF2-40B4-BE49-F238E27FC236}">
                  <a16:creationId xmlns:a16="http://schemas.microsoft.com/office/drawing/2014/main" id="{A11C6D47-DA53-4FEA-EAD2-96554C3722D8}"/>
                </a:ext>
              </a:extLst>
            </p:cNvPr>
            <p:cNvSpPr txBox="1">
              <a:spLocks/>
            </p:cNvSpPr>
            <p:nvPr/>
          </p:nvSpPr>
          <p:spPr>
            <a:xfrm>
              <a:off x="695008" y="5406302"/>
              <a:ext cx="10717370" cy="1501088"/>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Aft>
                  <a:spcPts val="0"/>
                </a:spcAft>
              </a:pPr>
              <a:r>
                <a:rPr lang="en-US" sz="5037" b="1">
                  <a:solidFill>
                    <a:prstClr val="black"/>
                  </a:solidFill>
                  <a:latin typeface="Arial-Rounded" pitchFamily="34" charset="0"/>
                  <a:ea typeface="Arial-Rounded" pitchFamily="34" charset="0"/>
                  <a:cs typeface="Arial-Rounded" pitchFamily="34" charset="0"/>
                </a:rPr>
                <a:t>Bà đã nghỉ h</a:t>
              </a:r>
              <a:r>
                <a:rPr lang="en-US" sz="5037" b="1">
                  <a:solidFill>
                    <a:srgbClr val="FF0000"/>
                  </a:solidFill>
                  <a:latin typeface="Arial-Rounded" pitchFamily="34" charset="0"/>
                  <a:ea typeface="Arial-Rounded" pitchFamily="34" charset="0"/>
                  <a:cs typeface="Arial-Rounded" pitchFamily="34" charset="0"/>
                </a:rPr>
                <a:t>ưu</a:t>
              </a:r>
              <a:r>
                <a:rPr lang="en-US" sz="5037" b="1">
                  <a:solidFill>
                    <a:prstClr val="black"/>
                  </a:solidFill>
                  <a:latin typeface="Arial-Rounded" pitchFamily="34" charset="0"/>
                  <a:ea typeface="Arial-Rounded" pitchFamily="34" charset="0"/>
                  <a:cs typeface="Arial-Rounded" pitchFamily="34" charset="0"/>
                </a:rPr>
                <a:t> mà luôn bận b</a:t>
              </a:r>
              <a:r>
                <a:rPr lang="en-US" sz="5037" b="1">
                  <a:solidFill>
                    <a:srgbClr val="FF0000"/>
                  </a:solidFill>
                  <a:latin typeface="Arial-Rounded" pitchFamily="34" charset="0"/>
                  <a:ea typeface="Arial-Rounded" pitchFamily="34" charset="0"/>
                  <a:cs typeface="Arial-Rounded" pitchFamily="34" charset="0"/>
                </a:rPr>
                <a:t>iu</a:t>
              </a:r>
              <a:r>
                <a:rPr lang="en-US" sz="5037" b="1">
                  <a:solidFill>
                    <a:prstClr val="black"/>
                  </a:solidFill>
                  <a:latin typeface="Arial-Rounded" pitchFamily="34" charset="0"/>
                  <a:ea typeface="Arial-Rounded" pitchFamily="34" charset="0"/>
                  <a:cs typeface="Arial-Rounded" pitchFamily="34" charset="0"/>
                </a:rPr>
                <a:t>.</a:t>
              </a:r>
            </a:p>
          </p:txBody>
        </p:sp>
        <p:sp>
          <p:nvSpPr>
            <p:cNvPr id="15" name="Title 1">
              <a:extLst>
                <a:ext uri="{FF2B5EF4-FFF2-40B4-BE49-F238E27FC236}">
                  <a16:creationId xmlns:a16="http://schemas.microsoft.com/office/drawing/2014/main" id="{42A87A33-8C06-160C-6268-833D03BB6F0A}"/>
                </a:ext>
              </a:extLst>
            </p:cNvPr>
            <p:cNvSpPr txBox="1">
              <a:spLocks/>
            </p:cNvSpPr>
            <p:nvPr/>
          </p:nvSpPr>
          <p:spPr>
            <a:xfrm>
              <a:off x="8475026" y="5505420"/>
              <a:ext cx="1833736" cy="1501088"/>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Aft>
                  <a:spcPts val="0"/>
                </a:spcAft>
              </a:pPr>
              <a:r>
                <a:rPr lang="en-US" sz="5037" b="1">
                  <a:solidFill>
                    <a:prstClr val="black"/>
                  </a:solidFill>
                  <a:latin typeface="Arial-Rounded" pitchFamily="34" charset="0"/>
                  <a:ea typeface="Arial-Rounded" pitchFamily="34" charset="0"/>
                  <a:cs typeface="Arial-Rounded" pitchFamily="34" charset="0"/>
                </a:rPr>
                <a:t>.</a:t>
              </a:r>
            </a:p>
          </p:txBody>
        </p:sp>
      </p:grpSp>
      <p:pic>
        <p:nvPicPr>
          <p:cNvPr id="17" name="Picture 16">
            <a:extLst>
              <a:ext uri="{FF2B5EF4-FFF2-40B4-BE49-F238E27FC236}">
                <a16:creationId xmlns:a16="http://schemas.microsoft.com/office/drawing/2014/main" id="{C605BAED-9EF1-7E20-459E-B58A162CDA00}"/>
              </a:ext>
            </a:extLst>
          </p:cNvPr>
          <p:cNvPicPr>
            <a:picLocks noChangeAspect="1"/>
          </p:cNvPicPr>
          <p:nvPr/>
        </p:nvPicPr>
        <p:blipFill>
          <a:blip r:embed="rId2"/>
          <a:stretch>
            <a:fillRect/>
          </a:stretch>
        </p:blipFill>
        <p:spPr>
          <a:xfrm>
            <a:off x="1371724" y="1143060"/>
            <a:ext cx="9575870" cy="3886098"/>
          </a:xfrm>
          <a:prstGeom prst="rect">
            <a:avLst/>
          </a:prstGeom>
        </p:spPr>
      </p:pic>
      <p:grpSp>
        <p:nvGrpSpPr>
          <p:cNvPr id="18" name="Group 17">
            <a:extLst>
              <a:ext uri="{FF2B5EF4-FFF2-40B4-BE49-F238E27FC236}">
                <a16:creationId xmlns:a16="http://schemas.microsoft.com/office/drawing/2014/main" id="{BE4E1D65-96A9-29AE-C2AE-9B4FBD31F189}"/>
              </a:ext>
            </a:extLst>
          </p:cNvPr>
          <p:cNvGrpSpPr/>
          <p:nvPr/>
        </p:nvGrpSpPr>
        <p:grpSpPr>
          <a:xfrm>
            <a:off x="762140" y="1752644"/>
            <a:ext cx="3457249" cy="929564"/>
            <a:chOff x="63500" y="1429216"/>
            <a:chExt cx="2592937" cy="705889"/>
          </a:xfrm>
        </p:grpSpPr>
        <p:sp>
          <p:nvSpPr>
            <p:cNvPr id="19" name="Rounded Rectangle 3">
              <a:extLst>
                <a:ext uri="{FF2B5EF4-FFF2-40B4-BE49-F238E27FC236}">
                  <a16:creationId xmlns:a16="http://schemas.microsoft.com/office/drawing/2014/main" id="{52885674-0C21-33D6-EDAB-AB0773DFBE3B}"/>
                </a:ext>
              </a:extLst>
            </p:cNvPr>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3654">
                  <a:solidFill>
                    <a:prstClr val="white"/>
                  </a:solidFill>
                  <a:latin typeface="Arial-Rounded" pitchFamily="34" charset="0"/>
                  <a:ea typeface="Arial-Rounded" pitchFamily="34" charset="0"/>
                  <a:cs typeface="Arial-Rounded" pitchFamily="34" charset="0"/>
                </a:rPr>
                <a:t>Nhận biết</a:t>
              </a:r>
            </a:p>
          </p:txBody>
        </p:sp>
        <p:sp>
          <p:nvSpPr>
            <p:cNvPr id="20" name="Oval 19">
              <a:extLst>
                <a:ext uri="{FF2B5EF4-FFF2-40B4-BE49-F238E27FC236}">
                  <a16:creationId xmlns:a16="http://schemas.microsoft.com/office/drawing/2014/main" id="{9F6DD90F-A342-1BDA-71AD-441C14CA0187}"/>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247"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9118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3" name="Title 1"/>
          <p:cNvSpPr txBox="1">
            <a:spLocks/>
          </p:cNvSpPr>
          <p:nvPr/>
        </p:nvSpPr>
        <p:spPr>
          <a:xfrm>
            <a:off x="3536792" y="2456043"/>
            <a:ext cx="2447880" cy="1314230"/>
          </a:xfrm>
          <a:prstGeom prst="rect">
            <a:avLst/>
          </a:prstGeom>
          <a:solidFill>
            <a:srgbClr val="FBDDED"/>
          </a:solidFill>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Bef>
                <a:spcPts val="350"/>
              </a:spcBef>
              <a:spcAft>
                <a:spcPts val="0"/>
              </a:spcAft>
            </a:pPr>
            <a:r>
              <a:rPr lang="en-US" sz="10470">
                <a:solidFill>
                  <a:prstClr val="black"/>
                </a:solidFill>
                <a:latin typeface="Arial-Rounded" pitchFamily="34" charset="0"/>
                <a:ea typeface="Arial-Rounded" pitchFamily="34" charset="0"/>
                <a:cs typeface="Arial-Rounded" pitchFamily="34" charset="0"/>
              </a:rPr>
              <a:t>h</a:t>
            </a:r>
          </a:p>
        </p:txBody>
      </p:sp>
      <p:sp>
        <p:nvSpPr>
          <p:cNvPr id="4" name="Title 1"/>
          <p:cNvSpPr txBox="1">
            <a:spLocks/>
          </p:cNvSpPr>
          <p:nvPr/>
        </p:nvSpPr>
        <p:spPr>
          <a:xfrm>
            <a:off x="6020274" y="2456043"/>
            <a:ext cx="2447880" cy="1314230"/>
          </a:xfrm>
          <a:prstGeom prst="rect">
            <a:avLst/>
          </a:prstGeom>
          <a:solidFill>
            <a:srgbClr val="FBDDED"/>
          </a:solidFill>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Bef>
                <a:spcPts val="350"/>
              </a:spcBef>
              <a:spcAft>
                <a:spcPts val="0"/>
              </a:spcAft>
            </a:pPr>
            <a:r>
              <a:rPr lang="en-US" sz="10470">
                <a:solidFill>
                  <a:srgbClr val="FF0000"/>
                </a:solidFill>
                <a:latin typeface="Arial-Rounded" pitchFamily="34" charset="0"/>
                <a:ea typeface="Arial-Rounded" pitchFamily="34" charset="0"/>
                <a:cs typeface="Arial-Rounded" pitchFamily="34" charset="0"/>
              </a:rPr>
              <a:t>ưu</a:t>
            </a:r>
          </a:p>
        </p:txBody>
      </p:sp>
      <p:sp>
        <p:nvSpPr>
          <p:cNvPr id="5" name="Title 1"/>
          <p:cNvSpPr txBox="1">
            <a:spLocks/>
          </p:cNvSpPr>
          <p:nvPr/>
        </p:nvSpPr>
        <p:spPr>
          <a:xfrm>
            <a:off x="3516888" y="4019575"/>
            <a:ext cx="4951268" cy="1314230"/>
          </a:xfrm>
          <a:prstGeom prst="rect">
            <a:avLst/>
          </a:prstGeom>
          <a:solidFill>
            <a:srgbClr val="FBDDED"/>
          </a:solidFill>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Bef>
                <a:spcPts val="350"/>
              </a:spcBef>
              <a:spcAft>
                <a:spcPts val="0"/>
              </a:spcAft>
            </a:pPr>
            <a:r>
              <a:rPr lang="en-US" sz="10470">
                <a:solidFill>
                  <a:prstClr val="black"/>
                </a:solidFill>
                <a:latin typeface="Arial-Rounded" pitchFamily="34" charset="0"/>
                <a:ea typeface="Arial-Rounded" pitchFamily="34" charset="0"/>
                <a:cs typeface="Arial-Rounded" pitchFamily="34" charset="0"/>
              </a:rPr>
              <a:t>h</a:t>
            </a:r>
            <a:r>
              <a:rPr lang="en-US" sz="10470">
                <a:solidFill>
                  <a:srgbClr val="FF0000"/>
                </a:solidFill>
                <a:latin typeface="Arial-Rounded" pitchFamily="34" charset="0"/>
                <a:ea typeface="Arial-Rounded" pitchFamily="34" charset="0"/>
                <a:cs typeface="Arial-Rounded" pitchFamily="34" charset="0"/>
              </a:rPr>
              <a:t>ưu</a:t>
            </a:r>
          </a:p>
        </p:txBody>
      </p:sp>
      <p:grpSp>
        <p:nvGrpSpPr>
          <p:cNvPr id="6" name="Group 5"/>
          <p:cNvGrpSpPr/>
          <p:nvPr/>
        </p:nvGrpSpPr>
        <p:grpSpPr>
          <a:xfrm>
            <a:off x="102573" y="381659"/>
            <a:ext cx="2297213" cy="813898"/>
            <a:chOff x="63500" y="1429216"/>
            <a:chExt cx="1970813" cy="705889"/>
          </a:xfrm>
        </p:grpSpPr>
        <p:sp>
          <p:nvSpPr>
            <p:cNvPr id="7" name="Rounded Rectangle 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3951">
                  <a:solidFill>
                    <a:prstClr val="white"/>
                  </a:solidFill>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3951" dirty="0">
                  <a:solidFill>
                    <a:prstClr val="black"/>
                  </a:solidFill>
                  <a:latin typeface="Arial Rounded MT Bold" pitchFamily="34" charset="0"/>
                  <a:ea typeface="Arial-Rounded" pitchFamily="34" charset="0"/>
                  <a:cs typeface="Arial-Rounded" pitchFamily="34" charset="0"/>
                </a:rPr>
                <a:t>2</a:t>
              </a:r>
            </a:p>
          </p:txBody>
        </p:sp>
      </p:grpSp>
      <p:sp>
        <p:nvSpPr>
          <p:cNvPr id="10" name="Title 1"/>
          <p:cNvSpPr txBox="1">
            <a:spLocks/>
          </p:cNvSpPr>
          <p:nvPr/>
        </p:nvSpPr>
        <p:spPr>
          <a:xfrm>
            <a:off x="2950107" y="844720"/>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FF0000"/>
                </a:solidFill>
                <a:latin typeface="Arial-Rounded" pitchFamily="34" charset="0"/>
                <a:ea typeface="Arial-Rounded" pitchFamily="34" charset="0"/>
                <a:cs typeface="Arial-Rounded" pitchFamily="34" charset="0"/>
              </a:rPr>
              <a:t>iu</a:t>
            </a:r>
          </a:p>
        </p:txBody>
      </p:sp>
      <p:sp>
        <p:nvSpPr>
          <p:cNvPr id="12" name="Title 1"/>
          <p:cNvSpPr txBox="1">
            <a:spLocks/>
          </p:cNvSpPr>
          <p:nvPr/>
        </p:nvSpPr>
        <p:spPr>
          <a:xfrm>
            <a:off x="6644398" y="828565"/>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FF0000"/>
                </a:solidFill>
                <a:latin typeface="Arial-Rounded" pitchFamily="34" charset="0"/>
                <a:ea typeface="Arial-Rounded" pitchFamily="34" charset="0"/>
                <a:cs typeface="Arial-Rounded" pitchFamily="34" charset="0"/>
              </a:rPr>
              <a:t>ưu</a:t>
            </a:r>
          </a:p>
        </p:txBody>
      </p:sp>
    </p:spTree>
    <p:extLst>
      <p:ext uri="{BB962C8B-B14F-4D97-AF65-F5344CB8AC3E}">
        <p14:creationId xmlns:p14="http://schemas.microsoft.com/office/powerpoint/2010/main" val="6778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92920" y="870185"/>
            <a:ext cx="4736117"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0070C0"/>
                </a:solidFill>
                <a:latin typeface="Arial-Rounded" pitchFamily="34" charset="0"/>
                <a:ea typeface="Arial-Rounded" pitchFamily="34" charset="0"/>
                <a:cs typeface="Arial-Rounded" pitchFamily="34" charset="0"/>
              </a:rPr>
              <a:t>So sánh</a:t>
            </a:r>
          </a:p>
        </p:txBody>
      </p:sp>
      <p:sp>
        <p:nvSpPr>
          <p:cNvPr id="5" name="Title 1"/>
          <p:cNvSpPr txBox="1">
            <a:spLocks/>
          </p:cNvSpPr>
          <p:nvPr/>
        </p:nvSpPr>
        <p:spPr>
          <a:xfrm>
            <a:off x="3295914" y="3180704"/>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002060"/>
                </a:solidFill>
                <a:latin typeface="Arial-Rounded" pitchFamily="34" charset="0"/>
                <a:ea typeface="Arial-Rounded" pitchFamily="34" charset="0"/>
                <a:cs typeface="Arial-Rounded" pitchFamily="34" charset="0"/>
              </a:rPr>
              <a:t>iu</a:t>
            </a:r>
          </a:p>
        </p:txBody>
      </p:sp>
      <p:sp>
        <p:nvSpPr>
          <p:cNvPr id="10" name="Title 1"/>
          <p:cNvSpPr txBox="1">
            <a:spLocks/>
          </p:cNvSpPr>
          <p:nvPr/>
        </p:nvSpPr>
        <p:spPr>
          <a:xfrm>
            <a:off x="2948796" y="3187545"/>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00B050"/>
                </a:solidFill>
                <a:latin typeface="Arial-Rounded" pitchFamily="34" charset="0"/>
                <a:ea typeface="Arial-Rounded" pitchFamily="34" charset="0"/>
                <a:cs typeface="Arial-Rounded" pitchFamily="34" charset="0"/>
              </a:rPr>
              <a:t>i</a:t>
            </a:r>
          </a:p>
        </p:txBody>
      </p:sp>
      <p:sp>
        <p:nvSpPr>
          <p:cNvPr id="8" name="Title 1"/>
          <p:cNvSpPr txBox="1">
            <a:spLocks/>
          </p:cNvSpPr>
          <p:nvPr/>
        </p:nvSpPr>
        <p:spPr>
          <a:xfrm>
            <a:off x="3428825" y="3180704"/>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FF0000"/>
                </a:solidFill>
                <a:latin typeface="Arial-Rounded" pitchFamily="34" charset="0"/>
                <a:ea typeface="Arial-Rounded" pitchFamily="34" charset="0"/>
                <a:cs typeface="Arial-Rounded" pitchFamily="34" charset="0"/>
              </a:rPr>
              <a:t>u</a:t>
            </a:r>
          </a:p>
        </p:txBody>
      </p:sp>
      <p:sp>
        <p:nvSpPr>
          <p:cNvPr id="11" name="Title 1"/>
          <p:cNvSpPr txBox="1">
            <a:spLocks/>
          </p:cNvSpPr>
          <p:nvPr/>
        </p:nvSpPr>
        <p:spPr>
          <a:xfrm>
            <a:off x="6730230" y="3180704"/>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002060"/>
                </a:solidFill>
                <a:latin typeface="Arial-Rounded" pitchFamily="34" charset="0"/>
                <a:ea typeface="Arial-Rounded" pitchFamily="34" charset="0"/>
                <a:cs typeface="Arial-Rounded" pitchFamily="34" charset="0"/>
              </a:rPr>
              <a:t>ưu</a:t>
            </a:r>
          </a:p>
        </p:txBody>
      </p:sp>
      <p:sp>
        <p:nvSpPr>
          <p:cNvPr id="12" name="Title 1"/>
          <p:cNvSpPr txBox="1">
            <a:spLocks/>
          </p:cNvSpPr>
          <p:nvPr/>
        </p:nvSpPr>
        <p:spPr>
          <a:xfrm>
            <a:off x="7088055" y="3180703"/>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FF0000"/>
                </a:solidFill>
                <a:latin typeface="Arial-Rounded" pitchFamily="34" charset="0"/>
                <a:ea typeface="Arial-Rounded" pitchFamily="34" charset="0"/>
                <a:cs typeface="Arial-Rounded" pitchFamily="34" charset="0"/>
              </a:rPr>
              <a:t>u</a:t>
            </a:r>
          </a:p>
        </p:txBody>
      </p:sp>
      <p:sp>
        <p:nvSpPr>
          <p:cNvPr id="13" name="Title 1"/>
          <p:cNvSpPr txBox="1">
            <a:spLocks/>
          </p:cNvSpPr>
          <p:nvPr/>
        </p:nvSpPr>
        <p:spPr>
          <a:xfrm>
            <a:off x="6378284" y="3180704"/>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7030A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395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8"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7784-496F-E64A-5068-E459479B2D2D}"/>
              </a:ext>
            </a:extLst>
          </p:cNvPr>
          <p:cNvSpPr txBox="1">
            <a:spLocks/>
          </p:cNvSpPr>
          <p:nvPr/>
        </p:nvSpPr>
        <p:spPr>
          <a:xfrm>
            <a:off x="59997" y="5400704"/>
            <a:ext cx="2225346" cy="421526"/>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prstClr val="black"/>
                </a:solidFill>
                <a:latin typeface="Arial-Rounded" pitchFamily="34" charset="0"/>
                <a:ea typeface="Arial-Rounded" pitchFamily="34" charset="0"/>
                <a:cs typeface="Arial-Rounded" pitchFamily="34" charset="0"/>
              </a:rPr>
              <a:t>dịu</a:t>
            </a:r>
          </a:p>
        </p:txBody>
      </p:sp>
      <p:sp>
        <p:nvSpPr>
          <p:cNvPr id="3" name="Title 1">
            <a:extLst>
              <a:ext uri="{FF2B5EF4-FFF2-40B4-BE49-F238E27FC236}">
                <a16:creationId xmlns:a16="http://schemas.microsoft.com/office/drawing/2014/main" id="{2CB86744-0F3C-D42F-3260-49EB555020E5}"/>
              </a:ext>
            </a:extLst>
          </p:cNvPr>
          <p:cNvSpPr txBox="1">
            <a:spLocks/>
          </p:cNvSpPr>
          <p:nvPr/>
        </p:nvSpPr>
        <p:spPr>
          <a:xfrm>
            <a:off x="2032000" y="5400704"/>
            <a:ext cx="1839129" cy="421526"/>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prstClr val="black"/>
                </a:solidFill>
                <a:latin typeface="Arial-Rounded" pitchFamily="34" charset="0"/>
                <a:ea typeface="Arial-Rounded" pitchFamily="34" charset="0"/>
                <a:cs typeface="Arial-Rounded" pitchFamily="34" charset="0"/>
              </a:rPr>
              <a:t>địu</a:t>
            </a:r>
          </a:p>
        </p:txBody>
      </p:sp>
      <p:sp>
        <p:nvSpPr>
          <p:cNvPr id="4" name="Title 1">
            <a:extLst>
              <a:ext uri="{FF2B5EF4-FFF2-40B4-BE49-F238E27FC236}">
                <a16:creationId xmlns:a16="http://schemas.microsoft.com/office/drawing/2014/main" id="{BF91CDD9-4906-EFFB-1EBA-BFB43F808B11}"/>
              </a:ext>
            </a:extLst>
          </p:cNvPr>
          <p:cNvSpPr txBox="1">
            <a:spLocks/>
          </p:cNvSpPr>
          <p:nvPr/>
        </p:nvSpPr>
        <p:spPr>
          <a:xfrm>
            <a:off x="3564549" y="5400704"/>
            <a:ext cx="2447880" cy="421526"/>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prstClr val="black"/>
                </a:solidFill>
                <a:latin typeface="Arial-Rounded" pitchFamily="34" charset="0"/>
                <a:ea typeface="Arial-Rounded" pitchFamily="34" charset="0"/>
                <a:cs typeface="Arial-Rounded" pitchFamily="34" charset="0"/>
              </a:rPr>
              <a:t>xíu</a:t>
            </a:r>
          </a:p>
        </p:txBody>
      </p:sp>
      <p:sp>
        <p:nvSpPr>
          <p:cNvPr id="5" name="Title 1">
            <a:extLst>
              <a:ext uri="{FF2B5EF4-FFF2-40B4-BE49-F238E27FC236}">
                <a16:creationId xmlns:a16="http://schemas.microsoft.com/office/drawing/2014/main" id="{AE1F4521-4CB0-3448-42C4-9AA007DA6ECD}"/>
              </a:ext>
            </a:extLst>
          </p:cNvPr>
          <p:cNvSpPr txBox="1">
            <a:spLocks/>
          </p:cNvSpPr>
          <p:nvPr/>
        </p:nvSpPr>
        <p:spPr>
          <a:xfrm>
            <a:off x="5582870" y="5400704"/>
            <a:ext cx="2447880" cy="421526"/>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prstClr val="black"/>
                </a:solidFill>
                <a:latin typeface="Arial-Rounded" pitchFamily="34" charset="0"/>
                <a:ea typeface="Arial-Rounded" pitchFamily="34" charset="0"/>
                <a:cs typeface="Arial-Rounded" pitchFamily="34" charset="0"/>
              </a:rPr>
              <a:t>hưu</a:t>
            </a:r>
          </a:p>
        </p:txBody>
      </p:sp>
      <p:sp>
        <p:nvSpPr>
          <p:cNvPr id="6" name="Title 1">
            <a:extLst>
              <a:ext uri="{FF2B5EF4-FFF2-40B4-BE49-F238E27FC236}">
                <a16:creationId xmlns:a16="http://schemas.microsoft.com/office/drawing/2014/main" id="{12B85ACE-1144-BE71-BDBA-DEA96B73427B}"/>
              </a:ext>
            </a:extLst>
          </p:cNvPr>
          <p:cNvSpPr txBox="1">
            <a:spLocks/>
          </p:cNvSpPr>
          <p:nvPr/>
        </p:nvSpPr>
        <p:spPr>
          <a:xfrm>
            <a:off x="7861336" y="5400704"/>
            <a:ext cx="2447880" cy="421526"/>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prstClr val="black"/>
                </a:solidFill>
                <a:latin typeface="Arial-Rounded" pitchFamily="34" charset="0"/>
                <a:ea typeface="Arial-Rounded" pitchFamily="34" charset="0"/>
                <a:cs typeface="Arial-Rounded" pitchFamily="34" charset="0"/>
              </a:rPr>
              <a:t>mưu</a:t>
            </a:r>
          </a:p>
        </p:txBody>
      </p:sp>
      <p:sp>
        <p:nvSpPr>
          <p:cNvPr id="7" name="Title 1">
            <a:extLst>
              <a:ext uri="{FF2B5EF4-FFF2-40B4-BE49-F238E27FC236}">
                <a16:creationId xmlns:a16="http://schemas.microsoft.com/office/drawing/2014/main" id="{2E6D8FF6-7FDE-C968-F020-C38D28761C23}"/>
              </a:ext>
            </a:extLst>
          </p:cNvPr>
          <p:cNvSpPr txBox="1">
            <a:spLocks/>
          </p:cNvSpPr>
          <p:nvPr/>
        </p:nvSpPr>
        <p:spPr>
          <a:xfrm>
            <a:off x="10083623" y="5400704"/>
            <a:ext cx="2225346" cy="421526"/>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prstClr val="black"/>
                </a:solidFill>
                <a:latin typeface="Arial-Rounded" pitchFamily="34" charset="0"/>
                <a:ea typeface="Arial-Rounded" pitchFamily="34" charset="0"/>
                <a:cs typeface="Arial-Rounded" pitchFamily="34" charset="0"/>
              </a:rPr>
              <a:t>lựu</a:t>
            </a:r>
          </a:p>
        </p:txBody>
      </p:sp>
      <p:sp>
        <p:nvSpPr>
          <p:cNvPr id="8" name="Title 1">
            <a:extLst>
              <a:ext uri="{FF2B5EF4-FFF2-40B4-BE49-F238E27FC236}">
                <a16:creationId xmlns:a16="http://schemas.microsoft.com/office/drawing/2014/main" id="{1700FFD4-CFDE-4E95-A553-77A154439A4A}"/>
              </a:ext>
            </a:extLst>
          </p:cNvPr>
          <p:cNvSpPr txBox="1">
            <a:spLocks/>
          </p:cNvSpPr>
          <p:nvPr/>
        </p:nvSpPr>
        <p:spPr>
          <a:xfrm>
            <a:off x="2597324" y="5263743"/>
            <a:ext cx="1256152" cy="695442"/>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srgbClr val="FF0000"/>
                </a:solidFill>
                <a:latin typeface="Arial-Rounded" pitchFamily="34" charset="0"/>
                <a:ea typeface="Arial-Rounded" pitchFamily="34" charset="0"/>
                <a:cs typeface="Arial-Rounded" pitchFamily="34" charset="0"/>
              </a:rPr>
              <a:t>iu</a:t>
            </a:r>
          </a:p>
        </p:txBody>
      </p:sp>
      <p:sp>
        <p:nvSpPr>
          <p:cNvPr id="9" name="Title 1">
            <a:extLst>
              <a:ext uri="{FF2B5EF4-FFF2-40B4-BE49-F238E27FC236}">
                <a16:creationId xmlns:a16="http://schemas.microsoft.com/office/drawing/2014/main" id="{CA2F08CD-9BB7-1E41-BC87-15012D83C143}"/>
              </a:ext>
            </a:extLst>
          </p:cNvPr>
          <p:cNvSpPr txBox="1">
            <a:spLocks/>
          </p:cNvSpPr>
          <p:nvPr/>
        </p:nvSpPr>
        <p:spPr>
          <a:xfrm>
            <a:off x="516549" y="5263743"/>
            <a:ext cx="1839132" cy="695442"/>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srgbClr val="FF0000"/>
                </a:solidFill>
                <a:latin typeface="Arial-Rounded" pitchFamily="34" charset="0"/>
                <a:ea typeface="Arial-Rounded" pitchFamily="34" charset="0"/>
                <a:cs typeface="Arial-Rounded" pitchFamily="34" charset="0"/>
              </a:rPr>
              <a:t>iu</a:t>
            </a:r>
          </a:p>
        </p:txBody>
      </p:sp>
      <p:sp>
        <p:nvSpPr>
          <p:cNvPr id="10" name="Title 1">
            <a:extLst>
              <a:ext uri="{FF2B5EF4-FFF2-40B4-BE49-F238E27FC236}">
                <a16:creationId xmlns:a16="http://schemas.microsoft.com/office/drawing/2014/main" id="{7CD4EF42-7679-4C3E-1659-46CA27C9F17C}"/>
              </a:ext>
            </a:extLst>
          </p:cNvPr>
          <p:cNvSpPr txBox="1">
            <a:spLocks/>
          </p:cNvSpPr>
          <p:nvPr/>
        </p:nvSpPr>
        <p:spPr>
          <a:xfrm>
            <a:off x="6376557" y="5263743"/>
            <a:ext cx="1381767" cy="695442"/>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srgbClr val="FF0000"/>
                </a:solidFill>
                <a:latin typeface="Arial-Rounded" pitchFamily="34" charset="0"/>
                <a:ea typeface="Arial-Rounded" pitchFamily="34" charset="0"/>
                <a:cs typeface="Arial-Rounded" pitchFamily="34" charset="0"/>
              </a:rPr>
              <a:t>ưu</a:t>
            </a:r>
          </a:p>
        </p:txBody>
      </p:sp>
      <p:sp>
        <p:nvSpPr>
          <p:cNvPr id="11" name="Title 1">
            <a:extLst>
              <a:ext uri="{FF2B5EF4-FFF2-40B4-BE49-F238E27FC236}">
                <a16:creationId xmlns:a16="http://schemas.microsoft.com/office/drawing/2014/main" id="{F27540A3-B111-0A38-04FB-4F9A4F2FD289}"/>
              </a:ext>
            </a:extLst>
          </p:cNvPr>
          <p:cNvSpPr txBox="1">
            <a:spLocks/>
          </p:cNvSpPr>
          <p:nvPr/>
        </p:nvSpPr>
        <p:spPr>
          <a:xfrm>
            <a:off x="8503883" y="5263743"/>
            <a:ext cx="2023045" cy="695442"/>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srgbClr val="FF0000"/>
                </a:solidFill>
                <a:latin typeface="Arial-Rounded" pitchFamily="34" charset="0"/>
                <a:ea typeface="Arial-Rounded" pitchFamily="34" charset="0"/>
                <a:cs typeface="Arial-Rounded" pitchFamily="34" charset="0"/>
              </a:rPr>
              <a:t>ưu</a:t>
            </a:r>
          </a:p>
        </p:txBody>
      </p:sp>
      <p:sp>
        <p:nvSpPr>
          <p:cNvPr id="12" name="Title 1">
            <a:extLst>
              <a:ext uri="{FF2B5EF4-FFF2-40B4-BE49-F238E27FC236}">
                <a16:creationId xmlns:a16="http://schemas.microsoft.com/office/drawing/2014/main" id="{3088BBCC-C762-8C63-FAA0-A1CE4F25E067}"/>
              </a:ext>
            </a:extLst>
          </p:cNvPr>
          <p:cNvSpPr txBox="1">
            <a:spLocks/>
          </p:cNvSpPr>
          <p:nvPr/>
        </p:nvSpPr>
        <p:spPr>
          <a:xfrm>
            <a:off x="10531900" y="5263743"/>
            <a:ext cx="1519945" cy="695442"/>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7902">
                <a:solidFill>
                  <a:srgbClr val="FF0000"/>
                </a:solidFill>
                <a:latin typeface="Arial-Rounded" pitchFamily="34" charset="0"/>
                <a:ea typeface="Arial-Rounded" pitchFamily="34" charset="0"/>
                <a:cs typeface="Arial-Rounded" pitchFamily="34" charset="0"/>
              </a:rPr>
              <a:t>ưu</a:t>
            </a:r>
          </a:p>
        </p:txBody>
      </p:sp>
      <p:pic>
        <p:nvPicPr>
          <p:cNvPr id="13" name="Picture 2" descr="Địu Em Bé, Địu ngồi 4 Tư Thế Có Túi Để Đồ Tiện Dụng Comfybaby">
            <a:extLst>
              <a:ext uri="{FF2B5EF4-FFF2-40B4-BE49-F238E27FC236}">
                <a16:creationId xmlns:a16="http://schemas.microsoft.com/office/drawing/2014/main" id="{D9318D65-7C9F-6C77-230F-5E6E9FBCD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665" y="445456"/>
            <a:ext cx="4493952" cy="44939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FF9333ED-83A5-F352-2EAA-59F8EDE37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45"/>
          <a:stretch/>
        </p:blipFill>
        <p:spPr bwMode="auto">
          <a:xfrm>
            <a:off x="4036873" y="5375618"/>
            <a:ext cx="1950469" cy="137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Lựu Việt Nam trái to">
            <a:extLst>
              <a:ext uri="{FF2B5EF4-FFF2-40B4-BE49-F238E27FC236}">
                <a16:creationId xmlns:a16="http://schemas.microsoft.com/office/drawing/2014/main" id="{056FF5E1-009B-59E9-FBE4-736DA955E9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8487" y="1297975"/>
            <a:ext cx="5473400" cy="3420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3 món salad nhìn là mê từ trái lựu - Nhịp sống kinh tế Việt Nam &amp;amp; Thế giới">
            <a:extLst>
              <a:ext uri="{FF2B5EF4-FFF2-40B4-BE49-F238E27FC236}">
                <a16:creationId xmlns:a16="http://schemas.microsoft.com/office/drawing/2014/main" id="{914DB1B5-39D2-607C-DD08-923A08C34A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619" y="1297975"/>
            <a:ext cx="5131313" cy="3420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round pink circle with white text and a black background&#10;&#10;AI-generated content may be incorrect.">
            <a:extLst>
              <a:ext uri="{FF2B5EF4-FFF2-40B4-BE49-F238E27FC236}">
                <a16:creationId xmlns:a16="http://schemas.microsoft.com/office/drawing/2014/main" id="{2F5A44EF-B4D0-FD84-6474-C3B9C8FC8D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1D1ACCA0-7354-1011-9FB8-38EE9B3C6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extLst>
      <p:ext uri="{BB962C8B-B14F-4D97-AF65-F5344CB8AC3E}">
        <p14:creationId xmlns:p14="http://schemas.microsoft.com/office/powerpoint/2010/main" val="26288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500"/>
                                        <p:tgtEl>
                                          <p:spTgt spid="6">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8" y="4858926"/>
            <a:ext cx="12524395" cy="211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536792" y="2121367"/>
            <a:ext cx="2447880" cy="1314230"/>
          </a:xfrm>
          <a:prstGeom prst="rect">
            <a:avLst/>
          </a:prstGeom>
          <a:solidFill>
            <a:srgbClr val="FBDDED"/>
          </a:solidFill>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Bef>
                <a:spcPts val="350"/>
              </a:spcBef>
              <a:spcAft>
                <a:spcPts val="0"/>
              </a:spcAft>
            </a:pPr>
            <a:r>
              <a:rPr lang="en-US" sz="10470">
                <a:solidFill>
                  <a:prstClr val="black"/>
                </a:solidFill>
                <a:latin typeface="Arial-Rounded" pitchFamily="34" charset="0"/>
                <a:ea typeface="Arial-Rounded" pitchFamily="34" charset="0"/>
                <a:cs typeface="Arial-Rounded" pitchFamily="34" charset="0"/>
              </a:rPr>
              <a:t>h</a:t>
            </a:r>
          </a:p>
        </p:txBody>
      </p:sp>
      <p:sp>
        <p:nvSpPr>
          <p:cNvPr id="5" name="Title 1"/>
          <p:cNvSpPr txBox="1">
            <a:spLocks/>
          </p:cNvSpPr>
          <p:nvPr/>
        </p:nvSpPr>
        <p:spPr>
          <a:xfrm>
            <a:off x="6020274" y="2121367"/>
            <a:ext cx="2447880" cy="1314230"/>
          </a:xfrm>
          <a:prstGeom prst="rect">
            <a:avLst/>
          </a:prstGeom>
          <a:solidFill>
            <a:srgbClr val="FBDDED"/>
          </a:solidFill>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Bef>
                <a:spcPts val="350"/>
              </a:spcBef>
              <a:spcAft>
                <a:spcPts val="0"/>
              </a:spcAft>
            </a:pPr>
            <a:r>
              <a:rPr lang="en-US" sz="10470">
                <a:solidFill>
                  <a:srgbClr val="FF0000"/>
                </a:solidFill>
                <a:latin typeface="Arial-Rounded" pitchFamily="34" charset="0"/>
                <a:ea typeface="Arial-Rounded" pitchFamily="34" charset="0"/>
                <a:cs typeface="Arial-Rounded" pitchFamily="34" charset="0"/>
              </a:rPr>
              <a:t>ưu</a:t>
            </a:r>
          </a:p>
        </p:txBody>
      </p:sp>
      <p:sp>
        <p:nvSpPr>
          <p:cNvPr id="6" name="Title 1"/>
          <p:cNvSpPr txBox="1">
            <a:spLocks/>
          </p:cNvSpPr>
          <p:nvPr/>
        </p:nvSpPr>
        <p:spPr>
          <a:xfrm>
            <a:off x="3516888" y="3684899"/>
            <a:ext cx="4951268" cy="1314230"/>
          </a:xfrm>
          <a:prstGeom prst="rect">
            <a:avLst/>
          </a:prstGeom>
          <a:solidFill>
            <a:srgbClr val="FBDDED"/>
          </a:solidFill>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lnSpc>
                <a:spcPct val="120000"/>
              </a:lnSpc>
              <a:spcBef>
                <a:spcPts val="350"/>
              </a:spcBef>
              <a:spcAft>
                <a:spcPts val="0"/>
              </a:spcAft>
            </a:pPr>
            <a:r>
              <a:rPr lang="en-US" sz="10470">
                <a:solidFill>
                  <a:prstClr val="black"/>
                </a:solidFill>
                <a:latin typeface="Arial-Rounded" pitchFamily="34" charset="0"/>
                <a:ea typeface="Arial-Rounded" pitchFamily="34" charset="0"/>
                <a:cs typeface="Arial-Rounded" pitchFamily="34" charset="0"/>
              </a:rPr>
              <a:t>h</a:t>
            </a:r>
            <a:r>
              <a:rPr lang="en-US" sz="10470">
                <a:solidFill>
                  <a:srgbClr val="FF0000"/>
                </a:solidFill>
                <a:latin typeface="Arial-Rounded" pitchFamily="34" charset="0"/>
                <a:ea typeface="Arial-Rounded" pitchFamily="34" charset="0"/>
                <a:cs typeface="Arial-Rounded" pitchFamily="34" charset="0"/>
              </a:rPr>
              <a:t>ưu</a:t>
            </a:r>
          </a:p>
        </p:txBody>
      </p:sp>
      <p:sp>
        <p:nvSpPr>
          <p:cNvPr id="7" name="Title 1"/>
          <p:cNvSpPr txBox="1">
            <a:spLocks/>
          </p:cNvSpPr>
          <p:nvPr/>
        </p:nvSpPr>
        <p:spPr>
          <a:xfrm>
            <a:off x="2950107" y="510044"/>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FF0000"/>
                </a:solidFill>
                <a:latin typeface="Arial-Rounded" pitchFamily="34" charset="0"/>
                <a:ea typeface="Arial-Rounded" pitchFamily="34" charset="0"/>
                <a:cs typeface="Arial-Rounded" pitchFamily="34" charset="0"/>
              </a:rPr>
              <a:t>iu</a:t>
            </a:r>
          </a:p>
        </p:txBody>
      </p:sp>
      <p:sp>
        <p:nvSpPr>
          <p:cNvPr id="8" name="Title 1"/>
          <p:cNvSpPr txBox="1">
            <a:spLocks/>
          </p:cNvSpPr>
          <p:nvPr/>
        </p:nvSpPr>
        <p:spPr>
          <a:xfrm>
            <a:off x="6644398" y="493889"/>
            <a:ext cx="2023043" cy="925633"/>
          </a:xfrm>
          <a:prstGeom prst="rect">
            <a:avLst/>
          </a:prstGeom>
        </p:spPr>
        <p:txBody>
          <a:bodyPr vert="horz" lIns="39987" tIns="19993" rIns="39987" bIns="1999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0470">
                <a:solidFill>
                  <a:srgbClr val="FF0000"/>
                </a:solidFill>
                <a:latin typeface="Arial-Rounded" pitchFamily="34" charset="0"/>
                <a:ea typeface="Arial-Rounded" pitchFamily="34" charset="0"/>
                <a:cs typeface="Arial-Rounded" pitchFamily="34" charset="0"/>
              </a:rPr>
              <a:t>ưu</a:t>
            </a:r>
          </a:p>
        </p:txBody>
      </p:sp>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8231" y="5414685"/>
            <a:ext cx="6996443" cy="648390"/>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1359">
                <a:solidFill>
                  <a:prstClr val="black"/>
                </a:solidFill>
                <a:latin typeface="Arial-Rounded" pitchFamily="34" charset="0"/>
                <a:ea typeface="Arial-Rounded" pitchFamily="34" charset="0"/>
                <a:cs typeface="Arial-Rounded" pitchFamily="34" charset="0"/>
              </a:rPr>
              <a:t>cái rìu</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554" b="32723"/>
          <a:stretch/>
        </p:blipFill>
        <p:spPr bwMode="auto">
          <a:xfrm>
            <a:off x="5832593" y="5394694"/>
            <a:ext cx="2806543" cy="99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ồng Tuyết: Chiếc rìu của người tiều p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709" y="639864"/>
            <a:ext cx="5803143" cy="369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23949" y="5235223"/>
            <a:ext cx="6604000"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2643">
                <a:solidFill>
                  <a:prstClr val="black"/>
                </a:solidFill>
                <a:latin typeface="Arial-Rounded" pitchFamily="34" charset="0"/>
                <a:ea typeface="Arial-Rounded" pitchFamily="34" charset="0"/>
                <a:cs typeface="Arial-Rounded" pitchFamily="34" charset="0"/>
              </a:rPr>
              <a:t>cái địu</a:t>
            </a:r>
          </a:p>
        </p:txBody>
      </p:sp>
      <p:sp>
        <p:nvSpPr>
          <p:cNvPr id="3" name="Title 1"/>
          <p:cNvSpPr txBox="1">
            <a:spLocks/>
          </p:cNvSpPr>
          <p:nvPr/>
        </p:nvSpPr>
        <p:spPr>
          <a:xfrm>
            <a:off x="6208889" y="5235223"/>
            <a:ext cx="2636571"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2643">
                <a:solidFill>
                  <a:srgbClr val="FF0000"/>
                </a:solidFill>
                <a:latin typeface="Arial-Rounded" pitchFamily="34" charset="0"/>
                <a:ea typeface="Arial-Rounded" pitchFamily="34" charset="0"/>
                <a:cs typeface="Arial-Rounded" pitchFamily="34" charset="0"/>
              </a:rPr>
              <a:t>iu</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5962" y="-100346"/>
            <a:ext cx="305556" cy="3010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311" tIns="45156" rIns="90311" bIns="45156" numCol="1" anchor="t" anchorCtr="0" compatLnSpc="1">
            <a:prstTxWarp prst="textNoShape">
              <a:avLst/>
            </a:prstTxWarp>
          </a:bodyPr>
          <a:lstStyle/>
          <a:p>
            <a:pPr defTabSz="1118103" fontAlgn="auto">
              <a:spcBef>
                <a:spcPts val="0"/>
              </a:spcBef>
              <a:spcAft>
                <a:spcPts val="0"/>
              </a:spcAft>
            </a:pPr>
            <a:endParaRPr lang="en-US" sz="2173">
              <a:solidFill>
                <a:prstClr val="black"/>
              </a:solidFill>
              <a:latin typeface="Calibri"/>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08739" y="50174"/>
            <a:ext cx="305556" cy="3010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311" tIns="45156" rIns="90311" bIns="45156" numCol="1" anchor="t" anchorCtr="0" compatLnSpc="1">
            <a:prstTxWarp prst="textNoShape">
              <a:avLst/>
            </a:prstTxWarp>
          </a:bodyPr>
          <a:lstStyle/>
          <a:p>
            <a:pPr defTabSz="1118103" fontAlgn="auto">
              <a:spcBef>
                <a:spcPts val="0"/>
              </a:spcBef>
              <a:spcAft>
                <a:spcPts val="0"/>
              </a:spcAft>
            </a:pPr>
            <a:endParaRPr lang="en-US" sz="2173">
              <a:solidFill>
                <a:prstClr val="black"/>
              </a:solidFill>
              <a:latin typeface="Calibri"/>
            </a:endParaRPr>
          </a:p>
        </p:txBody>
      </p:sp>
      <p:pic>
        <p:nvPicPr>
          <p:cNvPr id="9" name="Picture 2" descr="Địu Em Bé, Địu ngồi 4 Tư Thế Có Túi Để Đồ Tiện Dụng Comfy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665" y="445456"/>
            <a:ext cx="4493952" cy="449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23949" y="5084705"/>
            <a:ext cx="6604000"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2643">
                <a:solidFill>
                  <a:prstClr val="black"/>
                </a:solidFill>
                <a:latin typeface="Arial-Rounded" pitchFamily="34" charset="0"/>
                <a:ea typeface="Arial-Rounded" pitchFamily="34" charset="0"/>
                <a:cs typeface="Arial-Rounded" pitchFamily="34" charset="0"/>
              </a:rPr>
              <a:t>quả lựu</a:t>
            </a:r>
          </a:p>
        </p:txBody>
      </p:sp>
      <p:sp>
        <p:nvSpPr>
          <p:cNvPr id="4" name="Title 1"/>
          <p:cNvSpPr txBox="1">
            <a:spLocks/>
          </p:cNvSpPr>
          <p:nvPr/>
        </p:nvSpPr>
        <p:spPr>
          <a:xfrm>
            <a:off x="6275590" y="5084704"/>
            <a:ext cx="2636571"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2643">
                <a:solidFill>
                  <a:srgbClr val="FF0000"/>
                </a:solidFill>
                <a:latin typeface="Arial-Rounded" pitchFamily="34" charset="0"/>
                <a:ea typeface="Arial-Rounded" pitchFamily="34" charset="0"/>
                <a:cs typeface="Arial-Rounded" pitchFamily="34" charset="0"/>
              </a:rPr>
              <a:t>ưu</a:t>
            </a:r>
          </a:p>
        </p:txBody>
      </p:sp>
      <p:pic>
        <p:nvPicPr>
          <p:cNvPr id="5" name="Picture 5" descr="Lựu Việt Nam trái to"/>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8487" y="1095963"/>
            <a:ext cx="5473400" cy="3420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3 món salad nhìn là mê từ trái lựu - Nhịp sống kinh tế Việt Nam &amp;amp;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619" y="1095963"/>
            <a:ext cx="5131313" cy="342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23949" y="5084705"/>
            <a:ext cx="6604000"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2643">
                <a:solidFill>
                  <a:prstClr val="black"/>
                </a:solidFill>
                <a:latin typeface="Arial-Rounded" pitchFamily="34" charset="0"/>
                <a:ea typeface="Arial-Rounded" pitchFamily="34" charset="0"/>
                <a:cs typeface="Arial-Rounded" pitchFamily="34" charset="0"/>
              </a:rPr>
              <a:t>con cừu</a:t>
            </a:r>
          </a:p>
        </p:txBody>
      </p:sp>
      <p:sp>
        <p:nvSpPr>
          <p:cNvPr id="4" name="Title 1"/>
          <p:cNvSpPr txBox="1">
            <a:spLocks/>
          </p:cNvSpPr>
          <p:nvPr/>
        </p:nvSpPr>
        <p:spPr>
          <a:xfrm>
            <a:off x="6369664" y="5084704"/>
            <a:ext cx="2636571"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12643">
                <a:solidFill>
                  <a:srgbClr val="FF0000"/>
                </a:solidFill>
                <a:latin typeface="Arial-Rounded" pitchFamily="34" charset="0"/>
                <a:ea typeface="Arial-Rounded" pitchFamily="34" charset="0"/>
                <a:cs typeface="Arial-Rounded" pitchFamily="34" charset="0"/>
              </a:rPr>
              <a:t>ưu</a:t>
            </a:r>
          </a:p>
        </p:txBody>
      </p:sp>
      <p:pic>
        <p:nvPicPr>
          <p:cNvPr id="11266" name="Picture 2" descr="Con cừ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963" y="137891"/>
            <a:ext cx="4344739" cy="434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8" name="Title 1"/>
          <p:cNvSpPr txBox="1">
            <a:spLocks/>
          </p:cNvSpPr>
          <p:nvPr/>
        </p:nvSpPr>
        <p:spPr>
          <a:xfrm>
            <a:off x="8373657" y="5141151"/>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con cừu</a:t>
            </a:r>
          </a:p>
        </p:txBody>
      </p:sp>
      <p:sp>
        <p:nvSpPr>
          <p:cNvPr id="9" name="Title 1"/>
          <p:cNvSpPr txBox="1">
            <a:spLocks/>
          </p:cNvSpPr>
          <p:nvPr/>
        </p:nvSpPr>
        <p:spPr>
          <a:xfrm>
            <a:off x="5080000" y="5141151"/>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quả lựu</a:t>
            </a:r>
          </a:p>
        </p:txBody>
      </p:sp>
      <p:sp>
        <p:nvSpPr>
          <p:cNvPr id="10" name="Title 1"/>
          <p:cNvSpPr txBox="1">
            <a:spLocks/>
          </p:cNvSpPr>
          <p:nvPr/>
        </p:nvSpPr>
        <p:spPr>
          <a:xfrm>
            <a:off x="1947866" y="5141151"/>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cái địu</a:t>
            </a:r>
          </a:p>
        </p:txBody>
      </p:sp>
      <p:sp>
        <p:nvSpPr>
          <p:cNvPr id="13" name="Title 1"/>
          <p:cNvSpPr txBox="1">
            <a:spLocks/>
          </p:cNvSpPr>
          <p:nvPr/>
        </p:nvSpPr>
        <p:spPr>
          <a:xfrm>
            <a:off x="-195762" y="5248815"/>
            <a:ext cx="2967175" cy="648390"/>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334">
                <a:solidFill>
                  <a:prstClr val="black"/>
                </a:solidFill>
                <a:latin typeface="Arial-Rounded" pitchFamily="34" charset="0"/>
                <a:ea typeface="Arial-Rounded" pitchFamily="34" charset="0"/>
                <a:cs typeface="Arial-Rounded" pitchFamily="34" charset="0"/>
              </a:rPr>
              <a:t>cái rìu</a:t>
            </a:r>
          </a:p>
        </p:txBody>
      </p:sp>
      <p:pic>
        <p:nvPicPr>
          <p:cNvPr id="17" name="Picture 2" descr="Con cừ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3783" y="1397000"/>
            <a:ext cx="3264267" cy="326426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oáng ngợp lựu Israel siêu mọng nước siêu to Homefarm - Thực Phẩm Nhập  Khẩu Cao Cấ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939" y="1693752"/>
            <a:ext cx="2967515" cy="29675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Địu Em Bé, Địu ngồi 4 Tư Thế Có Túi Để Đồ Tiện Dụng Comfybab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0370" y="2024455"/>
            <a:ext cx="2306108" cy="23061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ồng Tuyết: Chiếc rìu của người tiều p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6304">
            <a:off x="241711" y="2539781"/>
            <a:ext cx="2237362" cy="142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9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66732" y="3375447"/>
            <a:ext cx="1195268" cy="1122531"/>
          </a:xfrm>
          <a:prstGeom prst="rect">
            <a:avLst/>
          </a:prstGeom>
        </p:spPr>
      </p:pic>
      <p:sp>
        <p:nvSpPr>
          <p:cNvPr id="6" name="Rounded Rectangle 5"/>
          <p:cNvSpPr/>
          <p:nvPr/>
        </p:nvSpPr>
        <p:spPr>
          <a:xfrm>
            <a:off x="2583992" y="543374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86692" y="2449669"/>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0767" y="4385466"/>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15920" y="3375446"/>
            <a:ext cx="1195268" cy="1122531"/>
          </a:xfrm>
          <a:prstGeom prst="rect">
            <a:avLst/>
          </a:prstGeom>
        </p:spPr>
      </p:pic>
      <p:sp>
        <p:nvSpPr>
          <p:cNvPr id="10" name="Rounded Rectangle 9"/>
          <p:cNvSpPr/>
          <p:nvPr/>
        </p:nvSpPr>
        <p:spPr>
          <a:xfrm>
            <a:off x="4582204" y="5428932"/>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1050" y="2286030"/>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48422" y="4420191"/>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0113" y="3434119"/>
            <a:ext cx="1195268" cy="1122531"/>
          </a:xfrm>
          <a:prstGeom prst="rect">
            <a:avLst/>
          </a:prstGeom>
        </p:spPr>
      </p:pic>
      <p:sp>
        <p:nvSpPr>
          <p:cNvPr id="14" name="Rounded Rectangle 13"/>
          <p:cNvSpPr/>
          <p:nvPr/>
        </p:nvSpPr>
        <p:spPr>
          <a:xfrm>
            <a:off x="8669641" y="54373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35487" y="2286030"/>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05175" y="4438951"/>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0199" y="3380249"/>
            <a:ext cx="1195268" cy="1122531"/>
          </a:xfrm>
          <a:prstGeom prst="rect">
            <a:avLst/>
          </a:prstGeom>
        </p:spPr>
      </p:pic>
      <p:sp>
        <p:nvSpPr>
          <p:cNvPr id="18" name="Rounded Rectangle 17"/>
          <p:cNvSpPr/>
          <p:nvPr/>
        </p:nvSpPr>
        <p:spPr>
          <a:xfrm>
            <a:off x="6671429" y="546583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87877" y="1961361"/>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74350" y="4329135"/>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971882" y="6096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15" name="Title 1"/>
          <p:cNvSpPr txBox="1">
            <a:spLocks/>
          </p:cNvSpPr>
          <p:nvPr/>
        </p:nvSpPr>
        <p:spPr>
          <a:xfrm>
            <a:off x="8373657" y="5500391"/>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con cừu</a:t>
            </a:r>
          </a:p>
        </p:txBody>
      </p:sp>
      <p:sp>
        <p:nvSpPr>
          <p:cNvPr id="16" name="Title 1"/>
          <p:cNvSpPr txBox="1">
            <a:spLocks/>
          </p:cNvSpPr>
          <p:nvPr/>
        </p:nvSpPr>
        <p:spPr>
          <a:xfrm>
            <a:off x="5080000" y="5500391"/>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quả lựu</a:t>
            </a:r>
          </a:p>
        </p:txBody>
      </p:sp>
      <p:sp>
        <p:nvSpPr>
          <p:cNvPr id="17" name="Title 1"/>
          <p:cNvSpPr txBox="1">
            <a:spLocks/>
          </p:cNvSpPr>
          <p:nvPr/>
        </p:nvSpPr>
        <p:spPr>
          <a:xfrm>
            <a:off x="1947866" y="5500391"/>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cái địu</a:t>
            </a:r>
          </a:p>
        </p:txBody>
      </p:sp>
      <p:sp>
        <p:nvSpPr>
          <p:cNvPr id="18" name="Title 1"/>
          <p:cNvSpPr txBox="1">
            <a:spLocks/>
          </p:cNvSpPr>
          <p:nvPr/>
        </p:nvSpPr>
        <p:spPr>
          <a:xfrm>
            <a:off x="-195762" y="5608055"/>
            <a:ext cx="2967175" cy="648390"/>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334">
                <a:solidFill>
                  <a:prstClr val="black"/>
                </a:solidFill>
                <a:latin typeface="Arial-Rounded" pitchFamily="34" charset="0"/>
                <a:ea typeface="Arial-Rounded" pitchFamily="34" charset="0"/>
                <a:cs typeface="Arial-Rounded" pitchFamily="34" charset="0"/>
              </a:rPr>
              <a:t>cái rìu</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85" y="3861335"/>
            <a:ext cx="10350740" cy="174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966" y="-108184"/>
            <a:ext cx="4881579" cy="466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54" y="228684"/>
            <a:ext cx="5774633" cy="5774633"/>
          </a:xfrm>
          <a:prstGeom prst="rect">
            <a:avLst/>
          </a:prstGeom>
        </p:spPr>
      </p:pic>
      <p:pic>
        <p:nvPicPr>
          <p:cNvPr id="2" name="图片 54">
            <a:extLst>
              <a:ext uri="{FF2B5EF4-FFF2-40B4-BE49-F238E27FC236}">
                <a16:creationId xmlns:a16="http://schemas.microsoft.com/office/drawing/2014/main" id="{7836A460-A2CD-F56B-0DD5-A40B6F504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46" y="2895614"/>
            <a:ext cx="3799305" cy="3799305"/>
          </a:xfrm>
          <a:prstGeom prst="rect">
            <a:avLst/>
          </a:prstGeom>
        </p:spPr>
      </p:pic>
      <p:pic>
        <p:nvPicPr>
          <p:cNvPr id="3" name="Picture 2">
            <a:extLst>
              <a:ext uri="{FF2B5EF4-FFF2-40B4-BE49-F238E27FC236}">
                <a16:creationId xmlns:a16="http://schemas.microsoft.com/office/drawing/2014/main" id="{53FEDECF-FC06-4E32-CD55-460FB7B789C4}"/>
              </a:ext>
            </a:extLst>
          </p:cNvPr>
          <p:cNvPicPr>
            <a:picLocks noChangeAspect="1"/>
          </p:cNvPicPr>
          <p:nvPr/>
        </p:nvPicPr>
        <p:blipFill>
          <a:blip r:embed="rId4"/>
          <a:stretch>
            <a:fillRect/>
          </a:stretch>
        </p:blipFill>
        <p:spPr>
          <a:xfrm>
            <a:off x="4343446" y="2057436"/>
            <a:ext cx="4858933" cy="2353260"/>
          </a:xfrm>
          <a:prstGeom prst="rect">
            <a:avLst/>
          </a:prstGeom>
        </p:spPr>
      </p:pic>
    </p:spTree>
    <p:extLst>
      <p:ext uri="{BB962C8B-B14F-4D97-AF65-F5344CB8AC3E}">
        <p14:creationId xmlns:p14="http://schemas.microsoft.com/office/powerpoint/2010/main" val="2444961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5930" y="794926"/>
          <a:ext cx="11733344" cy="5779912"/>
        </p:xfrm>
        <a:graphic>
          <a:graphicData uri="http://schemas.openxmlformats.org/drawingml/2006/table">
            <a:tbl>
              <a:tblPr firstRow="1" bandRow="1">
                <a:tableStyleId>{5C22544A-7EE6-4342-B048-85BDC9FD1C3A}</a:tableStyleId>
              </a:tblPr>
              <a:tblGrid>
                <a:gridCol w="733334">
                  <a:extLst>
                    <a:ext uri="{9D8B030D-6E8A-4147-A177-3AD203B41FA5}">
                      <a16:colId xmlns:a16="http://schemas.microsoft.com/office/drawing/2014/main" val="20000"/>
                    </a:ext>
                  </a:extLst>
                </a:gridCol>
                <a:gridCol w="733334">
                  <a:extLst>
                    <a:ext uri="{9D8B030D-6E8A-4147-A177-3AD203B41FA5}">
                      <a16:colId xmlns:a16="http://schemas.microsoft.com/office/drawing/2014/main" val="20001"/>
                    </a:ext>
                  </a:extLst>
                </a:gridCol>
                <a:gridCol w="733334">
                  <a:extLst>
                    <a:ext uri="{9D8B030D-6E8A-4147-A177-3AD203B41FA5}">
                      <a16:colId xmlns:a16="http://schemas.microsoft.com/office/drawing/2014/main" val="20002"/>
                    </a:ext>
                  </a:extLst>
                </a:gridCol>
                <a:gridCol w="733334">
                  <a:extLst>
                    <a:ext uri="{9D8B030D-6E8A-4147-A177-3AD203B41FA5}">
                      <a16:colId xmlns:a16="http://schemas.microsoft.com/office/drawing/2014/main" val="20003"/>
                    </a:ext>
                  </a:extLst>
                </a:gridCol>
                <a:gridCol w="733334">
                  <a:extLst>
                    <a:ext uri="{9D8B030D-6E8A-4147-A177-3AD203B41FA5}">
                      <a16:colId xmlns:a16="http://schemas.microsoft.com/office/drawing/2014/main" val="20004"/>
                    </a:ext>
                  </a:extLst>
                </a:gridCol>
                <a:gridCol w="733334">
                  <a:extLst>
                    <a:ext uri="{9D8B030D-6E8A-4147-A177-3AD203B41FA5}">
                      <a16:colId xmlns:a16="http://schemas.microsoft.com/office/drawing/2014/main" val="20005"/>
                    </a:ext>
                  </a:extLst>
                </a:gridCol>
                <a:gridCol w="733334">
                  <a:extLst>
                    <a:ext uri="{9D8B030D-6E8A-4147-A177-3AD203B41FA5}">
                      <a16:colId xmlns:a16="http://schemas.microsoft.com/office/drawing/2014/main" val="20006"/>
                    </a:ext>
                  </a:extLst>
                </a:gridCol>
                <a:gridCol w="733334">
                  <a:extLst>
                    <a:ext uri="{9D8B030D-6E8A-4147-A177-3AD203B41FA5}">
                      <a16:colId xmlns:a16="http://schemas.microsoft.com/office/drawing/2014/main" val="20007"/>
                    </a:ext>
                  </a:extLst>
                </a:gridCol>
                <a:gridCol w="733334">
                  <a:extLst>
                    <a:ext uri="{9D8B030D-6E8A-4147-A177-3AD203B41FA5}">
                      <a16:colId xmlns:a16="http://schemas.microsoft.com/office/drawing/2014/main" val="20008"/>
                    </a:ext>
                  </a:extLst>
                </a:gridCol>
                <a:gridCol w="733334">
                  <a:extLst>
                    <a:ext uri="{9D8B030D-6E8A-4147-A177-3AD203B41FA5}">
                      <a16:colId xmlns:a16="http://schemas.microsoft.com/office/drawing/2014/main" val="20009"/>
                    </a:ext>
                  </a:extLst>
                </a:gridCol>
                <a:gridCol w="733334">
                  <a:extLst>
                    <a:ext uri="{9D8B030D-6E8A-4147-A177-3AD203B41FA5}">
                      <a16:colId xmlns:a16="http://schemas.microsoft.com/office/drawing/2014/main" val="20010"/>
                    </a:ext>
                  </a:extLst>
                </a:gridCol>
                <a:gridCol w="733334">
                  <a:extLst>
                    <a:ext uri="{9D8B030D-6E8A-4147-A177-3AD203B41FA5}">
                      <a16:colId xmlns:a16="http://schemas.microsoft.com/office/drawing/2014/main" val="20011"/>
                    </a:ext>
                  </a:extLst>
                </a:gridCol>
                <a:gridCol w="733334">
                  <a:extLst>
                    <a:ext uri="{9D8B030D-6E8A-4147-A177-3AD203B41FA5}">
                      <a16:colId xmlns:a16="http://schemas.microsoft.com/office/drawing/2014/main" val="20012"/>
                    </a:ext>
                  </a:extLst>
                </a:gridCol>
                <a:gridCol w="733334">
                  <a:extLst>
                    <a:ext uri="{9D8B030D-6E8A-4147-A177-3AD203B41FA5}">
                      <a16:colId xmlns:a16="http://schemas.microsoft.com/office/drawing/2014/main" val="20013"/>
                    </a:ext>
                  </a:extLst>
                </a:gridCol>
                <a:gridCol w="733334">
                  <a:extLst>
                    <a:ext uri="{9D8B030D-6E8A-4147-A177-3AD203B41FA5}">
                      <a16:colId xmlns:a16="http://schemas.microsoft.com/office/drawing/2014/main" val="20014"/>
                    </a:ext>
                  </a:extLst>
                </a:gridCol>
                <a:gridCol w="733334">
                  <a:extLst>
                    <a:ext uri="{9D8B030D-6E8A-4147-A177-3AD203B41FA5}">
                      <a16:colId xmlns:a16="http://schemas.microsoft.com/office/drawing/2014/main" val="20015"/>
                    </a:ext>
                  </a:extLst>
                </a:gridCol>
              </a:tblGrid>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52166" y="1651001"/>
            <a:ext cx="8071834" cy="4468265"/>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28248" dirty="0" err="1">
                <a:solidFill>
                  <a:srgbClr val="FF0000"/>
                </a:solidFill>
                <a:latin typeface="HP001 4 hàng" pitchFamily="34" charset="0"/>
              </a:rPr>
              <a:t>Łu</a:t>
            </a:r>
            <a:endParaRPr lang="en-US" sz="28248" dirty="0">
              <a:solidFill>
                <a:srgbClr val="FF0000"/>
              </a:solidFill>
              <a:latin typeface="HP001 4 hàng" pitchFamily="34" charset="0"/>
            </a:endParaRPr>
          </a:p>
        </p:txBody>
      </p:sp>
      <p:sp>
        <p:nvSpPr>
          <p:cNvPr id="8" name="TextBox 7"/>
          <p:cNvSpPr txBox="1"/>
          <p:nvPr/>
        </p:nvSpPr>
        <p:spPr>
          <a:xfrm>
            <a:off x="6535237" y="3015075"/>
            <a:ext cx="5430986" cy="2249234"/>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13828">
                <a:solidFill>
                  <a:srgbClr val="FF0000"/>
                </a:solidFill>
                <a:latin typeface="HP001 4 hàng" pitchFamily="34" charset="0"/>
              </a:rPr>
              <a:t>Łu</a:t>
            </a:r>
          </a:p>
        </p:txBody>
      </p:sp>
      <p:grpSp>
        <p:nvGrpSpPr>
          <p:cNvPr id="3" name="Group 2">
            <a:extLst>
              <a:ext uri="{FF2B5EF4-FFF2-40B4-BE49-F238E27FC236}">
                <a16:creationId xmlns:a16="http://schemas.microsoft.com/office/drawing/2014/main" id="{A74F4E17-3400-438D-0F14-27DEB11152D8}"/>
              </a:ext>
            </a:extLst>
          </p:cNvPr>
          <p:cNvGrpSpPr/>
          <p:nvPr/>
        </p:nvGrpSpPr>
        <p:grpSpPr>
          <a:xfrm>
            <a:off x="102573" y="381659"/>
            <a:ext cx="3402695" cy="813898"/>
            <a:chOff x="63500" y="1429216"/>
            <a:chExt cx="2919222" cy="705889"/>
          </a:xfrm>
        </p:grpSpPr>
        <p:sp>
          <p:nvSpPr>
            <p:cNvPr id="4" name="Rounded Rectangle 6">
              <a:extLst>
                <a:ext uri="{FF2B5EF4-FFF2-40B4-BE49-F238E27FC236}">
                  <a16:creationId xmlns:a16="http://schemas.microsoft.com/office/drawing/2014/main" id="{027086FD-EF2C-4E93-C206-8FF27C288D9A}"/>
                </a:ext>
              </a:extLst>
            </p:cNvPr>
            <p:cNvSpPr/>
            <p:nvPr/>
          </p:nvSpPr>
          <p:spPr>
            <a:xfrm>
              <a:off x="384358" y="1429216"/>
              <a:ext cx="2598364"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3951" dirty="0" err="1">
                  <a:solidFill>
                    <a:prstClr val="white"/>
                  </a:solidFill>
                  <a:latin typeface="Arial-Rounded" pitchFamily="34" charset="0"/>
                  <a:ea typeface="Arial-Rounded" pitchFamily="34" charset="0"/>
                  <a:cs typeface="Arial-Rounded" pitchFamily="34" charset="0"/>
                </a:rPr>
                <a:t>Tô</a:t>
              </a:r>
              <a:r>
                <a:rPr lang="en-US" sz="3951" dirty="0">
                  <a:solidFill>
                    <a:prstClr val="white"/>
                  </a:solidFill>
                  <a:latin typeface="Arial-Rounded" pitchFamily="34" charset="0"/>
                  <a:ea typeface="Arial-Rounded" pitchFamily="34" charset="0"/>
                  <a:cs typeface="Arial-Rounded" pitchFamily="34" charset="0"/>
                </a:rPr>
                <a:t> </a:t>
              </a:r>
              <a:r>
                <a:rPr lang="en-US" sz="3951" dirty="0" err="1">
                  <a:solidFill>
                    <a:prstClr val="white"/>
                  </a:solidFill>
                  <a:latin typeface="Arial-Rounded" pitchFamily="34" charset="0"/>
                  <a:ea typeface="Arial-Rounded" pitchFamily="34" charset="0"/>
                  <a:cs typeface="Arial-Rounded" pitchFamily="34" charset="0"/>
                </a:rPr>
                <a:t>và</a:t>
              </a:r>
              <a:r>
                <a:rPr lang="en-US" sz="3951" dirty="0">
                  <a:solidFill>
                    <a:prstClr val="white"/>
                  </a:solidFill>
                  <a:latin typeface="Arial-Rounded" pitchFamily="34" charset="0"/>
                  <a:ea typeface="Arial-Rounded" pitchFamily="34" charset="0"/>
                  <a:cs typeface="Arial-Rounded" pitchFamily="34" charset="0"/>
                </a:rPr>
                <a:t> </a:t>
              </a:r>
              <a:r>
                <a:rPr lang="en-US" sz="3951" dirty="0" err="1">
                  <a:solidFill>
                    <a:prstClr val="white"/>
                  </a:solidFill>
                  <a:latin typeface="Arial-Rounded" pitchFamily="34" charset="0"/>
                  <a:ea typeface="Arial-Rounded" pitchFamily="34" charset="0"/>
                  <a:cs typeface="Arial-Rounded" pitchFamily="34" charset="0"/>
                </a:rPr>
                <a:t>viết</a:t>
              </a:r>
              <a:endParaRPr lang="en-US" sz="3951" dirty="0">
                <a:solidFill>
                  <a:prstClr val="white"/>
                </a:solidFill>
                <a:latin typeface="Arial-Rounded" pitchFamily="34" charset="0"/>
                <a:ea typeface="Arial-Rounded" pitchFamily="34" charset="0"/>
                <a:cs typeface="Arial-Rounded" pitchFamily="34" charset="0"/>
              </a:endParaRPr>
            </a:p>
          </p:txBody>
        </p:sp>
        <p:sp>
          <p:nvSpPr>
            <p:cNvPr id="5" name="Oval 4">
              <a:extLst>
                <a:ext uri="{FF2B5EF4-FFF2-40B4-BE49-F238E27FC236}">
                  <a16:creationId xmlns:a16="http://schemas.microsoft.com/office/drawing/2014/main" id="{89B09C1F-C15C-1148-03C7-8D6DC3483F3F}"/>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3951"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328349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8925" y="5124465"/>
            <a:ext cx="2716276" cy="1691203"/>
          </a:xfrm>
          <a:prstGeom prst="rect">
            <a:avLst/>
          </a:prstGeom>
        </p:spPr>
      </p:pic>
      <p:pic>
        <p:nvPicPr>
          <p:cNvPr id="4" name="I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2074" y="268111"/>
            <a:ext cx="10972173" cy="4109469"/>
          </a:xfrm>
        </p:spPr>
      </p:pic>
    </p:spTree>
    <p:extLst>
      <p:ext uri="{BB962C8B-B14F-4D97-AF65-F5344CB8AC3E}">
        <p14:creationId xmlns:p14="http://schemas.microsoft.com/office/powerpoint/2010/main" val="198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5930" y="794926"/>
          <a:ext cx="11733344" cy="5779912"/>
        </p:xfrm>
        <a:graphic>
          <a:graphicData uri="http://schemas.openxmlformats.org/drawingml/2006/table">
            <a:tbl>
              <a:tblPr firstRow="1" bandRow="1">
                <a:tableStyleId>{5C22544A-7EE6-4342-B048-85BDC9FD1C3A}</a:tableStyleId>
              </a:tblPr>
              <a:tblGrid>
                <a:gridCol w="733334">
                  <a:extLst>
                    <a:ext uri="{9D8B030D-6E8A-4147-A177-3AD203B41FA5}">
                      <a16:colId xmlns:a16="http://schemas.microsoft.com/office/drawing/2014/main" val="20000"/>
                    </a:ext>
                  </a:extLst>
                </a:gridCol>
                <a:gridCol w="733334">
                  <a:extLst>
                    <a:ext uri="{9D8B030D-6E8A-4147-A177-3AD203B41FA5}">
                      <a16:colId xmlns:a16="http://schemas.microsoft.com/office/drawing/2014/main" val="20001"/>
                    </a:ext>
                  </a:extLst>
                </a:gridCol>
                <a:gridCol w="733334">
                  <a:extLst>
                    <a:ext uri="{9D8B030D-6E8A-4147-A177-3AD203B41FA5}">
                      <a16:colId xmlns:a16="http://schemas.microsoft.com/office/drawing/2014/main" val="20002"/>
                    </a:ext>
                  </a:extLst>
                </a:gridCol>
                <a:gridCol w="733334">
                  <a:extLst>
                    <a:ext uri="{9D8B030D-6E8A-4147-A177-3AD203B41FA5}">
                      <a16:colId xmlns:a16="http://schemas.microsoft.com/office/drawing/2014/main" val="20003"/>
                    </a:ext>
                  </a:extLst>
                </a:gridCol>
                <a:gridCol w="733334">
                  <a:extLst>
                    <a:ext uri="{9D8B030D-6E8A-4147-A177-3AD203B41FA5}">
                      <a16:colId xmlns:a16="http://schemas.microsoft.com/office/drawing/2014/main" val="20004"/>
                    </a:ext>
                  </a:extLst>
                </a:gridCol>
                <a:gridCol w="733334">
                  <a:extLst>
                    <a:ext uri="{9D8B030D-6E8A-4147-A177-3AD203B41FA5}">
                      <a16:colId xmlns:a16="http://schemas.microsoft.com/office/drawing/2014/main" val="20005"/>
                    </a:ext>
                  </a:extLst>
                </a:gridCol>
                <a:gridCol w="733334">
                  <a:extLst>
                    <a:ext uri="{9D8B030D-6E8A-4147-A177-3AD203B41FA5}">
                      <a16:colId xmlns:a16="http://schemas.microsoft.com/office/drawing/2014/main" val="20006"/>
                    </a:ext>
                  </a:extLst>
                </a:gridCol>
                <a:gridCol w="733334">
                  <a:extLst>
                    <a:ext uri="{9D8B030D-6E8A-4147-A177-3AD203B41FA5}">
                      <a16:colId xmlns:a16="http://schemas.microsoft.com/office/drawing/2014/main" val="20007"/>
                    </a:ext>
                  </a:extLst>
                </a:gridCol>
                <a:gridCol w="733334">
                  <a:extLst>
                    <a:ext uri="{9D8B030D-6E8A-4147-A177-3AD203B41FA5}">
                      <a16:colId xmlns:a16="http://schemas.microsoft.com/office/drawing/2014/main" val="20008"/>
                    </a:ext>
                  </a:extLst>
                </a:gridCol>
                <a:gridCol w="733334">
                  <a:extLst>
                    <a:ext uri="{9D8B030D-6E8A-4147-A177-3AD203B41FA5}">
                      <a16:colId xmlns:a16="http://schemas.microsoft.com/office/drawing/2014/main" val="20009"/>
                    </a:ext>
                  </a:extLst>
                </a:gridCol>
                <a:gridCol w="733334">
                  <a:extLst>
                    <a:ext uri="{9D8B030D-6E8A-4147-A177-3AD203B41FA5}">
                      <a16:colId xmlns:a16="http://schemas.microsoft.com/office/drawing/2014/main" val="20010"/>
                    </a:ext>
                  </a:extLst>
                </a:gridCol>
                <a:gridCol w="733334">
                  <a:extLst>
                    <a:ext uri="{9D8B030D-6E8A-4147-A177-3AD203B41FA5}">
                      <a16:colId xmlns:a16="http://schemas.microsoft.com/office/drawing/2014/main" val="20011"/>
                    </a:ext>
                  </a:extLst>
                </a:gridCol>
                <a:gridCol w="733334">
                  <a:extLst>
                    <a:ext uri="{9D8B030D-6E8A-4147-A177-3AD203B41FA5}">
                      <a16:colId xmlns:a16="http://schemas.microsoft.com/office/drawing/2014/main" val="20012"/>
                    </a:ext>
                  </a:extLst>
                </a:gridCol>
                <a:gridCol w="733334">
                  <a:extLst>
                    <a:ext uri="{9D8B030D-6E8A-4147-A177-3AD203B41FA5}">
                      <a16:colId xmlns:a16="http://schemas.microsoft.com/office/drawing/2014/main" val="20013"/>
                    </a:ext>
                  </a:extLst>
                </a:gridCol>
                <a:gridCol w="733334">
                  <a:extLst>
                    <a:ext uri="{9D8B030D-6E8A-4147-A177-3AD203B41FA5}">
                      <a16:colId xmlns:a16="http://schemas.microsoft.com/office/drawing/2014/main" val="20014"/>
                    </a:ext>
                  </a:extLst>
                </a:gridCol>
                <a:gridCol w="733334">
                  <a:extLst>
                    <a:ext uri="{9D8B030D-6E8A-4147-A177-3AD203B41FA5}">
                      <a16:colId xmlns:a16="http://schemas.microsoft.com/office/drawing/2014/main" val="20015"/>
                    </a:ext>
                  </a:extLst>
                </a:gridCol>
              </a:tblGrid>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9404" y="1651001"/>
            <a:ext cx="8395692" cy="4468265"/>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28248" dirty="0">
                <a:solidFill>
                  <a:srgbClr val="FF0000"/>
                </a:solidFill>
                <a:latin typeface="HP001 4 hàng" pitchFamily="34" charset="0"/>
              </a:rPr>
              <a:t>ŔĎ  </a:t>
            </a:r>
          </a:p>
        </p:txBody>
      </p:sp>
      <p:sp>
        <p:nvSpPr>
          <p:cNvPr id="8" name="TextBox 7"/>
          <p:cNvSpPr txBox="1"/>
          <p:nvPr/>
        </p:nvSpPr>
        <p:spPr>
          <a:xfrm>
            <a:off x="6554051" y="3015075"/>
            <a:ext cx="8395692" cy="2249234"/>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13828">
                <a:solidFill>
                  <a:srgbClr val="FF0000"/>
                </a:solidFill>
                <a:latin typeface="HP001 4 hàng" pitchFamily="34" charset="0"/>
              </a:rPr>
              <a:t>ŔĎ   </a:t>
            </a:r>
          </a:p>
        </p:txBody>
      </p:sp>
    </p:spTree>
    <p:extLst>
      <p:ext uri="{BB962C8B-B14F-4D97-AF65-F5344CB8AC3E}">
        <p14:creationId xmlns:p14="http://schemas.microsoft.com/office/powerpoint/2010/main" val="3460046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8925" y="5124465"/>
            <a:ext cx="2716276" cy="1691203"/>
          </a:xfrm>
          <a:prstGeom prst="rect">
            <a:avLst/>
          </a:prstGeom>
        </p:spPr>
      </p:pic>
      <p:pic>
        <p:nvPicPr>
          <p:cNvPr id="3" name="Ư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465" y="213156"/>
            <a:ext cx="12069391" cy="4520416"/>
          </a:xfrm>
        </p:spPr>
      </p:pic>
    </p:spTree>
    <p:extLst>
      <p:ext uri="{BB962C8B-B14F-4D97-AF65-F5344CB8AC3E}">
        <p14:creationId xmlns:p14="http://schemas.microsoft.com/office/powerpoint/2010/main" val="1385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30480" y="361087"/>
          <a:ext cx="11733344" cy="5779912"/>
        </p:xfrm>
        <a:graphic>
          <a:graphicData uri="http://schemas.openxmlformats.org/drawingml/2006/table">
            <a:tbl>
              <a:tblPr firstRow="1" bandRow="1">
                <a:tableStyleId>{5C22544A-7EE6-4342-B048-85BDC9FD1C3A}</a:tableStyleId>
              </a:tblPr>
              <a:tblGrid>
                <a:gridCol w="733334">
                  <a:extLst>
                    <a:ext uri="{9D8B030D-6E8A-4147-A177-3AD203B41FA5}">
                      <a16:colId xmlns:a16="http://schemas.microsoft.com/office/drawing/2014/main" val="20000"/>
                    </a:ext>
                  </a:extLst>
                </a:gridCol>
                <a:gridCol w="733334">
                  <a:extLst>
                    <a:ext uri="{9D8B030D-6E8A-4147-A177-3AD203B41FA5}">
                      <a16:colId xmlns:a16="http://schemas.microsoft.com/office/drawing/2014/main" val="20001"/>
                    </a:ext>
                  </a:extLst>
                </a:gridCol>
                <a:gridCol w="733334">
                  <a:extLst>
                    <a:ext uri="{9D8B030D-6E8A-4147-A177-3AD203B41FA5}">
                      <a16:colId xmlns:a16="http://schemas.microsoft.com/office/drawing/2014/main" val="20002"/>
                    </a:ext>
                  </a:extLst>
                </a:gridCol>
                <a:gridCol w="733334">
                  <a:extLst>
                    <a:ext uri="{9D8B030D-6E8A-4147-A177-3AD203B41FA5}">
                      <a16:colId xmlns:a16="http://schemas.microsoft.com/office/drawing/2014/main" val="20003"/>
                    </a:ext>
                  </a:extLst>
                </a:gridCol>
                <a:gridCol w="733334">
                  <a:extLst>
                    <a:ext uri="{9D8B030D-6E8A-4147-A177-3AD203B41FA5}">
                      <a16:colId xmlns:a16="http://schemas.microsoft.com/office/drawing/2014/main" val="20004"/>
                    </a:ext>
                  </a:extLst>
                </a:gridCol>
                <a:gridCol w="733334">
                  <a:extLst>
                    <a:ext uri="{9D8B030D-6E8A-4147-A177-3AD203B41FA5}">
                      <a16:colId xmlns:a16="http://schemas.microsoft.com/office/drawing/2014/main" val="20005"/>
                    </a:ext>
                  </a:extLst>
                </a:gridCol>
                <a:gridCol w="733334">
                  <a:extLst>
                    <a:ext uri="{9D8B030D-6E8A-4147-A177-3AD203B41FA5}">
                      <a16:colId xmlns:a16="http://schemas.microsoft.com/office/drawing/2014/main" val="20006"/>
                    </a:ext>
                  </a:extLst>
                </a:gridCol>
                <a:gridCol w="733334">
                  <a:extLst>
                    <a:ext uri="{9D8B030D-6E8A-4147-A177-3AD203B41FA5}">
                      <a16:colId xmlns:a16="http://schemas.microsoft.com/office/drawing/2014/main" val="20007"/>
                    </a:ext>
                  </a:extLst>
                </a:gridCol>
                <a:gridCol w="733334">
                  <a:extLst>
                    <a:ext uri="{9D8B030D-6E8A-4147-A177-3AD203B41FA5}">
                      <a16:colId xmlns:a16="http://schemas.microsoft.com/office/drawing/2014/main" val="20008"/>
                    </a:ext>
                  </a:extLst>
                </a:gridCol>
                <a:gridCol w="733334">
                  <a:extLst>
                    <a:ext uri="{9D8B030D-6E8A-4147-A177-3AD203B41FA5}">
                      <a16:colId xmlns:a16="http://schemas.microsoft.com/office/drawing/2014/main" val="20009"/>
                    </a:ext>
                  </a:extLst>
                </a:gridCol>
                <a:gridCol w="733334">
                  <a:extLst>
                    <a:ext uri="{9D8B030D-6E8A-4147-A177-3AD203B41FA5}">
                      <a16:colId xmlns:a16="http://schemas.microsoft.com/office/drawing/2014/main" val="20010"/>
                    </a:ext>
                  </a:extLst>
                </a:gridCol>
                <a:gridCol w="733334">
                  <a:extLst>
                    <a:ext uri="{9D8B030D-6E8A-4147-A177-3AD203B41FA5}">
                      <a16:colId xmlns:a16="http://schemas.microsoft.com/office/drawing/2014/main" val="20011"/>
                    </a:ext>
                  </a:extLst>
                </a:gridCol>
                <a:gridCol w="733334">
                  <a:extLst>
                    <a:ext uri="{9D8B030D-6E8A-4147-A177-3AD203B41FA5}">
                      <a16:colId xmlns:a16="http://schemas.microsoft.com/office/drawing/2014/main" val="20012"/>
                    </a:ext>
                  </a:extLst>
                </a:gridCol>
                <a:gridCol w="733334">
                  <a:extLst>
                    <a:ext uri="{9D8B030D-6E8A-4147-A177-3AD203B41FA5}">
                      <a16:colId xmlns:a16="http://schemas.microsoft.com/office/drawing/2014/main" val="20013"/>
                    </a:ext>
                  </a:extLst>
                </a:gridCol>
                <a:gridCol w="733334">
                  <a:extLst>
                    <a:ext uri="{9D8B030D-6E8A-4147-A177-3AD203B41FA5}">
                      <a16:colId xmlns:a16="http://schemas.microsoft.com/office/drawing/2014/main" val="20014"/>
                    </a:ext>
                  </a:extLst>
                </a:gridCol>
                <a:gridCol w="733334">
                  <a:extLst>
                    <a:ext uri="{9D8B030D-6E8A-4147-A177-3AD203B41FA5}">
                      <a16:colId xmlns:a16="http://schemas.microsoft.com/office/drawing/2014/main" val="20015"/>
                    </a:ext>
                  </a:extLst>
                </a:gridCol>
              </a:tblGrid>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736839" y="1210894"/>
            <a:ext cx="9193798" cy="4483463"/>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28347" dirty="0" err="1">
                <a:solidFill>
                  <a:srgbClr val="FF0000"/>
                </a:solidFill>
                <a:latin typeface="HP001 4 hàng" pitchFamily="34" charset="0"/>
              </a:rPr>
              <a:t>ǟìu</a:t>
            </a:r>
            <a:r>
              <a:rPr lang="en-US" sz="28347" dirty="0">
                <a:solidFill>
                  <a:srgbClr val="FF0000"/>
                </a:solidFill>
                <a:latin typeface="HP001 4 hàng" pitchFamily="34" charset="0"/>
              </a:rPr>
              <a:t> </a:t>
            </a:r>
          </a:p>
        </p:txBody>
      </p:sp>
      <p:sp>
        <p:nvSpPr>
          <p:cNvPr id="16" name="TextBox 15"/>
          <p:cNvSpPr txBox="1"/>
          <p:nvPr/>
        </p:nvSpPr>
        <p:spPr>
          <a:xfrm>
            <a:off x="7615520" y="2581471"/>
            <a:ext cx="4576480" cy="2249234"/>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13828" dirty="0" err="1">
                <a:solidFill>
                  <a:srgbClr val="FF0000"/>
                </a:solidFill>
                <a:latin typeface="HP001 4 hàng" pitchFamily="34" charset="0"/>
              </a:rPr>
              <a:t>ǟìu</a:t>
            </a:r>
            <a:r>
              <a:rPr lang="en-US" sz="13828" dirty="0">
                <a:solidFill>
                  <a:srgbClr val="FF0000"/>
                </a:solidFill>
                <a:latin typeface="HP001 4 hàng" pitchFamily="34" charset="0"/>
              </a:rPr>
              <a:t>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725" y="22501"/>
            <a:ext cx="2716276" cy="1691203"/>
          </a:xfrm>
          <a:prstGeom prst="rect">
            <a:avLst/>
          </a:prstGeom>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558815" y="-2049704"/>
            <a:ext cx="3622339" cy="4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5284" y="-259958"/>
            <a:ext cx="3622339" cy="4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61816" y="-2568209"/>
            <a:ext cx="3622339" cy="4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41564E-6 -3.7037E-6 L 0.01286 -0.04259 L 0.02212 -0.08148 L 0.02983 -0.11851 L 0.03652 -0.15463 L 0.03909 -0.18518 L 0.03909 -0.20833 L 0.03549 -0.225 L 0.03035 -0.23426 L 0.02366 -0.23703 L 0.01954 -0.23426 L 0.018 -0.225 L 0.01903 -0.21481 L 0.02623 -0.20555 L 0.03652 -0.20277 L 0.04475 -0.20185 L 0.05812 -0.20185 L 0.07201 -0.2 L 0.08333 -0.19074 L 0.0895 -0.18055 L 0.09413 -0.16666 L 0.09773 -0.14814 L 0.09773 -0.04166 L 0.09825 -0.025 L 0.10236 -0.01389 L 0.10905 -0.00463 L 0.11831 -0.00277 L 0.1286 -0.01203 L 0.13786 -0.03148 L 0.1502 -0.06851 L 0.15946 -0.10833 L 0.16718 -0.1574 L 0.17284 -0.21018 L 0.17284 -0.03703 L 0.17528 -0.01666 L 0.17991 -0.00926 L 0.18672 -0.0037 L 0.19547 -0.0037 L 0.20319 -0.01111 L 0.21283 -0.02592 L 0.22273 -0.05463 L 0.23354 -0.09722 L 0.24125 -0.13055 L 0.24382 -0.16296 L 0.25051 -0.21111 L 0.25051 -0.05 L 0.25257 -0.02592 L 0.25668 -0.01389 L 0.26543 -0.00555 L 0.27623 -0.00463 L 0.28755 -0.01018 L 0.30092 -0.03055 L 0.31121 -0.06203 L 0.32098 -0.1037 L 0.3287 -0.14907 L 0.33024 -0.21018 L 0.33024 -0.04629 L 0.33127 -0.02777 L 0.33372 -0.01574 L 0.34207 -0.00648 L 0.34876 -0.00463 L 0.35686 -0.00926 L 0.36458 -0.02037 L 0.37384 -0.04259 L 0.38374 -0.075 L 0.3894 -0.09814 L 0.3921 -0.11551 " pathEditMode="relative" rAng="0" ptsTypes="AAAAAAAAAAAAAAAAAAAAAAAAAAAAAAAAAAAAAAAAAAAAAAAAAAAAAAAAAAAAAAAAAAA">
                                      <p:cBhvr>
                                        <p:cTn id="11" dur="18000" fill="hold"/>
                                        <p:tgtEl>
                                          <p:spTgt spid="17"/>
                                        </p:tgtEl>
                                        <p:attrNameLst>
                                          <p:attrName>ppt_x</p:attrName>
                                          <p:attrName>ppt_y</p:attrName>
                                        </p:attrNameLst>
                                      </p:cBhvr>
                                      <p:rCtr x="19599" y="-11852"/>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750"/>
                                        <p:tgtEl>
                                          <p:spTgt spid="15"/>
                                        </p:tgtEl>
                                      </p:cBhvr>
                                    </p:animEffect>
                                  </p:childTnLst>
                                </p:cTn>
                              </p:par>
                            </p:childTnLst>
                          </p:cTn>
                        </p:par>
                        <p:par>
                          <p:cTn id="20" fill="hold">
                            <p:stCondLst>
                              <p:cond delay="20750"/>
                            </p:stCondLst>
                            <p:childTnLst>
                              <p:par>
                                <p:cTn id="21" presetID="10" presetClass="exit" presetSubtype="0" fill="hold" nodeType="after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par>
                          <p:cTn id="24" fill="hold">
                            <p:stCondLst>
                              <p:cond delay="2125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750"/>
                                        <p:tgtEl>
                                          <p:spTgt spid="8"/>
                                        </p:tgtEl>
                                      </p:cBhvr>
                                    </p:animEffect>
                                  </p:childTnLst>
                                </p:cTn>
                              </p:par>
                            </p:childTnLst>
                          </p:cTn>
                        </p:par>
                        <p:par>
                          <p:cTn id="28" fill="hold">
                            <p:stCondLst>
                              <p:cond delay="23000"/>
                            </p:stCondLst>
                            <p:childTnLst>
                              <p:par>
                                <p:cTn id="29" presetID="0" presetClass="path" presetSubtype="0" accel="50000" decel="50000" fill="hold" nodeType="afterEffect">
                                  <p:stCondLst>
                                    <p:cond delay="0"/>
                                  </p:stCondLst>
                                  <p:childTnLst>
                                    <p:animMotion origin="layout" path="M -7.07819E-6 3.7037E-7 L 0.02584 0.04561 " pathEditMode="relative" ptsTypes="AA">
                                      <p:cBhvr>
                                        <p:cTn id="30" dur="2000" fill="hold"/>
                                        <p:tgtEl>
                                          <p:spTgt spid="8"/>
                                        </p:tgtEl>
                                        <p:attrNameLst>
                                          <p:attrName>ppt_x</p:attrName>
                                          <p:attrName>ppt_y</p:attrName>
                                        </p:attrNameLst>
                                      </p:cBhvr>
                                    </p:animMotion>
                                  </p:childTnLst>
                                </p:cTn>
                              </p:par>
                            </p:childTnLst>
                          </p:cTn>
                        </p:par>
                        <p:par>
                          <p:cTn id="31" fill="hold">
                            <p:stCondLst>
                              <p:cond delay="25000"/>
                            </p:stCondLst>
                            <p:childTnLst>
                              <p:par>
                                <p:cTn id="32" presetID="2" presetClass="exit" presetSubtype="4" fill="hold" nodeType="afterEffect">
                                  <p:stCondLst>
                                    <p:cond delay="0"/>
                                  </p:stCondLst>
                                  <p:childTnLst>
                                    <p:anim calcmode="lin" valueType="num">
                                      <p:cBhvr additive="base">
                                        <p:cTn id="33" dur="1750"/>
                                        <p:tgtEl>
                                          <p:spTgt spid="8"/>
                                        </p:tgtEl>
                                        <p:attrNameLst>
                                          <p:attrName>ppt_x</p:attrName>
                                        </p:attrNameLst>
                                      </p:cBhvr>
                                      <p:tavLst>
                                        <p:tav tm="0">
                                          <p:val>
                                            <p:strVal val="ppt_x"/>
                                          </p:val>
                                        </p:tav>
                                        <p:tav tm="100000">
                                          <p:val>
                                            <p:strVal val="ppt_x"/>
                                          </p:val>
                                        </p:tav>
                                      </p:tavLst>
                                    </p:anim>
                                    <p:anim calcmode="lin" valueType="num">
                                      <p:cBhvr additive="base">
                                        <p:cTn id="34" dur="1750"/>
                                        <p:tgtEl>
                                          <p:spTgt spid="8"/>
                                        </p:tgtEl>
                                        <p:attrNameLst>
                                          <p:attrName>ppt_y</p:attrName>
                                        </p:attrNameLst>
                                      </p:cBhvr>
                                      <p:tavLst>
                                        <p:tav tm="0">
                                          <p:val>
                                            <p:strVal val="ppt_y"/>
                                          </p:val>
                                        </p:tav>
                                        <p:tav tm="100000">
                                          <p:val>
                                            <p:strVal val="1+ppt_h/2"/>
                                          </p:val>
                                        </p:tav>
                                      </p:tavLst>
                                    </p:anim>
                                    <p:set>
                                      <p:cBhvr>
                                        <p:cTn id="35" dur="1" fill="hold">
                                          <p:stCondLst>
                                            <p:cond delay="174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15930" y="870185"/>
          <a:ext cx="11733349" cy="5779911"/>
        </p:xfrm>
        <a:graphic>
          <a:graphicData uri="http://schemas.openxmlformats.org/drawingml/2006/table">
            <a:tbl>
              <a:tblPr firstRow="1" bandRow="1">
                <a:tableStyleId>{5C22544A-7EE6-4342-B048-85BDC9FD1C3A}</a:tableStyleId>
              </a:tblPr>
              <a:tblGrid>
                <a:gridCol w="733334">
                  <a:extLst>
                    <a:ext uri="{9D8B030D-6E8A-4147-A177-3AD203B41FA5}">
                      <a16:colId xmlns:a16="http://schemas.microsoft.com/office/drawing/2014/main" val="20000"/>
                    </a:ext>
                  </a:extLst>
                </a:gridCol>
                <a:gridCol w="733334">
                  <a:extLst>
                    <a:ext uri="{9D8B030D-6E8A-4147-A177-3AD203B41FA5}">
                      <a16:colId xmlns:a16="http://schemas.microsoft.com/office/drawing/2014/main" val="20001"/>
                    </a:ext>
                  </a:extLst>
                </a:gridCol>
                <a:gridCol w="733334">
                  <a:extLst>
                    <a:ext uri="{9D8B030D-6E8A-4147-A177-3AD203B41FA5}">
                      <a16:colId xmlns:a16="http://schemas.microsoft.com/office/drawing/2014/main" val="20002"/>
                    </a:ext>
                  </a:extLst>
                </a:gridCol>
                <a:gridCol w="733334">
                  <a:extLst>
                    <a:ext uri="{9D8B030D-6E8A-4147-A177-3AD203B41FA5}">
                      <a16:colId xmlns:a16="http://schemas.microsoft.com/office/drawing/2014/main" val="20003"/>
                    </a:ext>
                  </a:extLst>
                </a:gridCol>
                <a:gridCol w="733334">
                  <a:extLst>
                    <a:ext uri="{9D8B030D-6E8A-4147-A177-3AD203B41FA5}">
                      <a16:colId xmlns:a16="http://schemas.microsoft.com/office/drawing/2014/main" val="20004"/>
                    </a:ext>
                  </a:extLst>
                </a:gridCol>
                <a:gridCol w="733334">
                  <a:extLst>
                    <a:ext uri="{9D8B030D-6E8A-4147-A177-3AD203B41FA5}">
                      <a16:colId xmlns:a16="http://schemas.microsoft.com/office/drawing/2014/main" val="20005"/>
                    </a:ext>
                  </a:extLst>
                </a:gridCol>
                <a:gridCol w="733334">
                  <a:extLst>
                    <a:ext uri="{9D8B030D-6E8A-4147-A177-3AD203B41FA5}">
                      <a16:colId xmlns:a16="http://schemas.microsoft.com/office/drawing/2014/main" val="20006"/>
                    </a:ext>
                  </a:extLst>
                </a:gridCol>
                <a:gridCol w="733334">
                  <a:extLst>
                    <a:ext uri="{9D8B030D-6E8A-4147-A177-3AD203B41FA5}">
                      <a16:colId xmlns:a16="http://schemas.microsoft.com/office/drawing/2014/main" val="20007"/>
                    </a:ext>
                  </a:extLst>
                </a:gridCol>
                <a:gridCol w="733334">
                  <a:extLst>
                    <a:ext uri="{9D8B030D-6E8A-4147-A177-3AD203B41FA5}">
                      <a16:colId xmlns:a16="http://schemas.microsoft.com/office/drawing/2014/main" val="20008"/>
                    </a:ext>
                  </a:extLst>
                </a:gridCol>
                <a:gridCol w="733334">
                  <a:extLst>
                    <a:ext uri="{9D8B030D-6E8A-4147-A177-3AD203B41FA5}">
                      <a16:colId xmlns:a16="http://schemas.microsoft.com/office/drawing/2014/main" val="20009"/>
                    </a:ext>
                  </a:extLst>
                </a:gridCol>
                <a:gridCol w="733334">
                  <a:extLst>
                    <a:ext uri="{9D8B030D-6E8A-4147-A177-3AD203B41FA5}">
                      <a16:colId xmlns:a16="http://schemas.microsoft.com/office/drawing/2014/main" val="20010"/>
                    </a:ext>
                  </a:extLst>
                </a:gridCol>
                <a:gridCol w="733334">
                  <a:extLst>
                    <a:ext uri="{9D8B030D-6E8A-4147-A177-3AD203B41FA5}">
                      <a16:colId xmlns:a16="http://schemas.microsoft.com/office/drawing/2014/main" val="20011"/>
                    </a:ext>
                  </a:extLst>
                </a:gridCol>
                <a:gridCol w="733334">
                  <a:extLst>
                    <a:ext uri="{9D8B030D-6E8A-4147-A177-3AD203B41FA5}">
                      <a16:colId xmlns:a16="http://schemas.microsoft.com/office/drawing/2014/main" val="20012"/>
                    </a:ext>
                  </a:extLst>
                </a:gridCol>
                <a:gridCol w="733334">
                  <a:extLst>
                    <a:ext uri="{9D8B030D-6E8A-4147-A177-3AD203B41FA5}">
                      <a16:colId xmlns:a16="http://schemas.microsoft.com/office/drawing/2014/main" val="20013"/>
                    </a:ext>
                  </a:extLst>
                </a:gridCol>
                <a:gridCol w="733334">
                  <a:extLst>
                    <a:ext uri="{9D8B030D-6E8A-4147-A177-3AD203B41FA5}">
                      <a16:colId xmlns:a16="http://schemas.microsoft.com/office/drawing/2014/main" val="20014"/>
                    </a:ext>
                  </a:extLst>
                </a:gridCol>
                <a:gridCol w="733334">
                  <a:extLst>
                    <a:ext uri="{9D8B030D-6E8A-4147-A177-3AD203B41FA5}">
                      <a16:colId xmlns:a16="http://schemas.microsoft.com/office/drawing/2014/main" val="20015"/>
                    </a:ext>
                  </a:extLst>
                </a:gridCol>
              </a:tblGrid>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2489">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334" marR="118334" marT="58437" marB="5843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725" y="22501"/>
            <a:ext cx="2716276" cy="1691203"/>
          </a:xfrm>
          <a:prstGeom prst="rect">
            <a:avLst/>
          </a:prstGeom>
        </p:spPr>
      </p:pic>
      <p:sp>
        <p:nvSpPr>
          <p:cNvPr id="16" name="TextBox 15"/>
          <p:cNvSpPr txBox="1"/>
          <p:nvPr/>
        </p:nvSpPr>
        <p:spPr>
          <a:xfrm>
            <a:off x="-973760" y="1711315"/>
            <a:ext cx="8311538" cy="4483463"/>
          </a:xfrm>
          <a:prstGeom prst="rect">
            <a:avLst/>
          </a:prstGeom>
          <a:noFill/>
        </p:spPr>
        <p:txBody>
          <a:bodyPr wrap="square" lIns="120222" tIns="60111" rIns="120222" bIns="60111" rtlCol="0">
            <a:spAutoFit/>
          </a:bodyPr>
          <a:lstStyle/>
          <a:p>
            <a:pPr algn="ctr" defTabSz="1118103" fontAlgn="auto">
              <a:spcBef>
                <a:spcPts val="0"/>
              </a:spcBef>
              <a:spcAft>
                <a:spcPts val="0"/>
              </a:spcAft>
            </a:pPr>
            <a:r>
              <a:rPr lang="en-US" sz="28347">
                <a:solidFill>
                  <a:srgbClr val="FF0000"/>
                </a:solidFill>
                <a:latin typeface="HP001 4 hàng" pitchFamily="34" charset="0"/>
              </a:rPr>
              <a:t>lựu </a:t>
            </a:r>
          </a:p>
        </p:txBody>
      </p:sp>
      <p:sp>
        <p:nvSpPr>
          <p:cNvPr id="15" name="TextBox 14"/>
          <p:cNvSpPr txBox="1"/>
          <p:nvPr/>
        </p:nvSpPr>
        <p:spPr>
          <a:xfrm>
            <a:off x="6853349" y="3094385"/>
            <a:ext cx="4308317" cy="2249234"/>
          </a:xfrm>
          <a:prstGeom prst="rect">
            <a:avLst/>
          </a:prstGeom>
          <a:noFill/>
        </p:spPr>
        <p:txBody>
          <a:bodyPr wrap="square" lIns="120222" tIns="60111" rIns="120222" bIns="60111" rtlCol="0">
            <a:spAutoFit/>
          </a:bodyPr>
          <a:lstStyle/>
          <a:p>
            <a:pPr algn="ctr" defTabSz="1118103" fontAlgn="auto">
              <a:spcBef>
                <a:spcPts val="0"/>
              </a:spcBef>
              <a:spcAft>
                <a:spcPts val="0"/>
              </a:spcAft>
            </a:pPr>
            <a:r>
              <a:rPr lang="en-US" sz="13828">
                <a:solidFill>
                  <a:srgbClr val="FF0000"/>
                </a:solidFill>
                <a:latin typeface="HP001 4 hàng" pitchFamily="34" charset="0"/>
              </a:rPr>
              <a:t> lựu </a:t>
            </a: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34074" y="616185"/>
            <a:ext cx="3622339" cy="4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97790" y="-1327865"/>
            <a:ext cx="3622339" cy="4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17407" y="-446574"/>
            <a:ext cx="3622339" cy="4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32099E-6 -1.48148E-6 L 0.03318 -0.11806 L 0.0517 -0.18611 L 0.06404 -0.22917 L 0.07716 -0.28333 L 0.08487 -0.32778 L 0.08565 -0.36667 L 0.08565 -0.4 L 0.08102 -0.41806 L 0.07562 -0.42639 L 0.06944 -0.42917 L 0.06404 -0.42778 L 0.05555 -0.41667 L 0.04629 -0.39722 L 0.04012 -0.37222 L 0.03549 -0.34583 L 0.03163 -0.3 L 0.03163 -0.01667 L 0.03626 0.03611 L 0.04244 0.06528 L 0.0517 0.08333 L 0.06481 0.09444 L 0.08012 0.09167 L 0.09182 0.07917 L 0.10416 0.04305 L 0.11728 -0.01111 L 0.125 -0.0625 L 0.13117 -0.11111 L 0.13117 0.05 L 0.13336 0.07199 L 0.1403 0.08889 L 0.14737 0.09305 L 0.16203 0.09305 L 0.17361 0.08194 L 0.18737 0.05139 L 0.19984 0.00555 L 0.20975 -0.04445 L 0.21052 -0.11111 L 0.21052 0.04861 L 0.2136 0.07639 L 0.21836 0.08889 L 0.22376 0.09444 L 0.23148 0.09444 L 0.24305 0.08611 L 0.25617 0.05833 L 0.27006 0.00278 L 0.28228 -0.07083 L 0.28626 -0.1125 L 0.28626 0.05417 L 0.29089 0.07917 L 0.29861 0.09028 L 0.31095 0.09305 L 0.31867 0.09167 L 0.33024 0.08055 L 0.34323 0.05139 L 0.35339 0.0125 L 0.36265 -0.02778 L 0.36638 -0.05695 L 0.36715 -0.10995 L 0.36715 0.05972 L 0.37114 0.08194 L 0.37886 0.09167 L 0.38799 0.09444 L 0.39802 0.08472 L 0.40895 0.06667 L 0.42117 0.02083 L 0.42888 -0.01111 " pathEditMode="relative" ptsTypes="AAAAAAAAAAAAAAAAAAAAAAAAAAAAAAAAAAAAAAAAAAAAAAAAAAAAAAAAAAAAAAAAAAA">
                                      <p:cBhvr>
                                        <p:cTn id="11" dur="21000" fill="hold"/>
                                        <p:tgtEl>
                                          <p:spTgt spid="17"/>
                                        </p:tgtEl>
                                        <p:attrNameLst>
                                          <p:attrName>ppt_x</p:attrName>
                                          <p:attrName>ppt_y</p:attrName>
                                        </p:attrNameLst>
                                      </p:cBhvr>
                                    </p:animMotion>
                                  </p:childTnLst>
                                </p:cTn>
                              </p:par>
                            </p:childTnLst>
                          </p:cTn>
                        </p:par>
                        <p:par>
                          <p:cTn id="12" fill="hold">
                            <p:stCondLst>
                              <p:cond delay="21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2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2500"/>
                            </p:stCondLst>
                            <p:childTnLst>
                              <p:par>
                                <p:cTn id="21" presetID="0" presetClass="path" presetSubtype="0" accel="50000" decel="50000" fill="hold" nodeType="afterEffect">
                                  <p:stCondLst>
                                    <p:cond delay="0"/>
                                  </p:stCondLst>
                                  <p:childTnLst>
                                    <p:animMotion origin="layout" path="M 3.12757E-6 8.14815E-6 L 0.00617 -0.00555 L 0.01543 -0.00555 L 0.02083 0.00278 L 0.0216 0.0139 L 0.01929 0.0264 L 0.0108 0.04167 L 3.12757E-6 0.05001 " pathEditMode="relative" ptsTypes="AAAAAAAA">
                                      <p:cBhvr>
                                        <p:cTn id="22" dur="2000" fill="hold"/>
                                        <p:tgtEl>
                                          <p:spTgt spid="8"/>
                                        </p:tgtEl>
                                        <p:attrNameLst>
                                          <p:attrName>ppt_x</p:attrName>
                                          <p:attrName>ppt_y</p:attrName>
                                        </p:attrNameLst>
                                      </p:cBhvr>
                                    </p:animMotion>
                                  </p:childTnLst>
                                </p:cTn>
                              </p:par>
                            </p:childTnLst>
                          </p:cTn>
                        </p:par>
                        <p:par>
                          <p:cTn id="23" fill="hold">
                            <p:stCondLst>
                              <p:cond delay="24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50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childTnLst>
                          </p:cTn>
                        </p:par>
                        <p:par>
                          <p:cTn id="31" fill="hold">
                            <p:stCondLst>
                              <p:cond delay="26500"/>
                            </p:stCondLst>
                            <p:childTnLst>
                              <p:par>
                                <p:cTn id="32" presetID="2" presetClass="exit" presetSubtype="4" fill="hold" nodeType="afterEffect">
                                  <p:stCondLst>
                                    <p:cond delay="0"/>
                                  </p:stCondLst>
                                  <p:childTnLst>
                                    <p:anim calcmode="lin" valueType="num">
                                      <p:cBhvr additive="base">
                                        <p:cTn id="33" dur="1500"/>
                                        <p:tgtEl>
                                          <p:spTgt spid="9"/>
                                        </p:tgtEl>
                                        <p:attrNameLst>
                                          <p:attrName>ppt_x</p:attrName>
                                        </p:attrNameLst>
                                      </p:cBhvr>
                                      <p:tavLst>
                                        <p:tav tm="0">
                                          <p:val>
                                            <p:strVal val="ppt_x"/>
                                          </p:val>
                                        </p:tav>
                                        <p:tav tm="100000">
                                          <p:val>
                                            <p:strVal val="ppt_x"/>
                                          </p:val>
                                        </p:tav>
                                      </p:tavLst>
                                    </p:anim>
                                    <p:anim calcmode="lin" valueType="num">
                                      <p:cBhvr additive="base">
                                        <p:cTn id="34" dur="1500"/>
                                        <p:tgtEl>
                                          <p:spTgt spid="9"/>
                                        </p:tgtEl>
                                        <p:attrNameLst>
                                          <p:attrName>ppt_y</p:attrName>
                                        </p:attrNameLst>
                                      </p:cBhvr>
                                      <p:tavLst>
                                        <p:tav tm="0">
                                          <p:val>
                                            <p:strVal val="ppt_y"/>
                                          </p:val>
                                        </p:tav>
                                        <p:tav tm="100000">
                                          <p:val>
                                            <p:strVal val="1+ppt_h/2"/>
                                          </p:val>
                                        </p:tav>
                                      </p:tavLst>
                                    </p:anim>
                                    <p:set>
                                      <p:cBhvr>
                                        <p:cTn id="35" dur="1" fill="hold">
                                          <p:stCondLst>
                                            <p:cond delay="1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15931" y="870185"/>
          <a:ext cx="11916684" cy="5418672"/>
        </p:xfrm>
        <a:graphic>
          <a:graphicData uri="http://schemas.openxmlformats.org/drawingml/2006/table">
            <a:tbl>
              <a:tblPr firstRow="1" bandRow="1">
                <a:tableStyleId>{5C22544A-7EE6-4342-B048-85BDC9FD1C3A}</a:tableStyleId>
              </a:tblPr>
              <a:tblGrid>
                <a:gridCol w="458334">
                  <a:extLst>
                    <a:ext uri="{9D8B030D-6E8A-4147-A177-3AD203B41FA5}">
                      <a16:colId xmlns:a16="http://schemas.microsoft.com/office/drawing/2014/main" val="20000"/>
                    </a:ext>
                  </a:extLst>
                </a:gridCol>
                <a:gridCol w="458334">
                  <a:extLst>
                    <a:ext uri="{9D8B030D-6E8A-4147-A177-3AD203B41FA5}">
                      <a16:colId xmlns:a16="http://schemas.microsoft.com/office/drawing/2014/main" val="20001"/>
                    </a:ext>
                  </a:extLst>
                </a:gridCol>
                <a:gridCol w="458334">
                  <a:extLst>
                    <a:ext uri="{9D8B030D-6E8A-4147-A177-3AD203B41FA5}">
                      <a16:colId xmlns:a16="http://schemas.microsoft.com/office/drawing/2014/main" val="20002"/>
                    </a:ext>
                  </a:extLst>
                </a:gridCol>
                <a:gridCol w="458334">
                  <a:extLst>
                    <a:ext uri="{9D8B030D-6E8A-4147-A177-3AD203B41FA5}">
                      <a16:colId xmlns:a16="http://schemas.microsoft.com/office/drawing/2014/main" val="20003"/>
                    </a:ext>
                  </a:extLst>
                </a:gridCol>
                <a:gridCol w="458334">
                  <a:extLst>
                    <a:ext uri="{9D8B030D-6E8A-4147-A177-3AD203B41FA5}">
                      <a16:colId xmlns:a16="http://schemas.microsoft.com/office/drawing/2014/main" val="20004"/>
                    </a:ext>
                  </a:extLst>
                </a:gridCol>
                <a:gridCol w="458334">
                  <a:extLst>
                    <a:ext uri="{9D8B030D-6E8A-4147-A177-3AD203B41FA5}">
                      <a16:colId xmlns:a16="http://schemas.microsoft.com/office/drawing/2014/main" val="20005"/>
                    </a:ext>
                  </a:extLst>
                </a:gridCol>
                <a:gridCol w="458334">
                  <a:extLst>
                    <a:ext uri="{9D8B030D-6E8A-4147-A177-3AD203B41FA5}">
                      <a16:colId xmlns:a16="http://schemas.microsoft.com/office/drawing/2014/main" val="20006"/>
                    </a:ext>
                  </a:extLst>
                </a:gridCol>
                <a:gridCol w="458334">
                  <a:extLst>
                    <a:ext uri="{9D8B030D-6E8A-4147-A177-3AD203B41FA5}">
                      <a16:colId xmlns:a16="http://schemas.microsoft.com/office/drawing/2014/main" val="20007"/>
                    </a:ext>
                  </a:extLst>
                </a:gridCol>
                <a:gridCol w="331917">
                  <a:extLst>
                    <a:ext uri="{9D8B030D-6E8A-4147-A177-3AD203B41FA5}">
                      <a16:colId xmlns:a16="http://schemas.microsoft.com/office/drawing/2014/main" val="20008"/>
                    </a:ext>
                  </a:extLst>
                </a:gridCol>
                <a:gridCol w="584751">
                  <a:extLst>
                    <a:ext uri="{9D8B030D-6E8A-4147-A177-3AD203B41FA5}">
                      <a16:colId xmlns:a16="http://schemas.microsoft.com/office/drawing/2014/main" val="20009"/>
                    </a:ext>
                  </a:extLst>
                </a:gridCol>
                <a:gridCol w="458334">
                  <a:extLst>
                    <a:ext uri="{9D8B030D-6E8A-4147-A177-3AD203B41FA5}">
                      <a16:colId xmlns:a16="http://schemas.microsoft.com/office/drawing/2014/main" val="20010"/>
                    </a:ext>
                  </a:extLst>
                </a:gridCol>
                <a:gridCol w="458334">
                  <a:extLst>
                    <a:ext uri="{9D8B030D-6E8A-4147-A177-3AD203B41FA5}">
                      <a16:colId xmlns:a16="http://schemas.microsoft.com/office/drawing/2014/main" val="20011"/>
                    </a:ext>
                  </a:extLst>
                </a:gridCol>
                <a:gridCol w="458334">
                  <a:extLst>
                    <a:ext uri="{9D8B030D-6E8A-4147-A177-3AD203B41FA5}">
                      <a16:colId xmlns:a16="http://schemas.microsoft.com/office/drawing/2014/main" val="20012"/>
                    </a:ext>
                  </a:extLst>
                </a:gridCol>
                <a:gridCol w="458334">
                  <a:extLst>
                    <a:ext uri="{9D8B030D-6E8A-4147-A177-3AD203B41FA5}">
                      <a16:colId xmlns:a16="http://schemas.microsoft.com/office/drawing/2014/main" val="20013"/>
                    </a:ext>
                  </a:extLst>
                </a:gridCol>
                <a:gridCol w="458334">
                  <a:extLst>
                    <a:ext uri="{9D8B030D-6E8A-4147-A177-3AD203B41FA5}">
                      <a16:colId xmlns:a16="http://schemas.microsoft.com/office/drawing/2014/main" val="20014"/>
                    </a:ext>
                  </a:extLst>
                </a:gridCol>
                <a:gridCol w="458334">
                  <a:extLst>
                    <a:ext uri="{9D8B030D-6E8A-4147-A177-3AD203B41FA5}">
                      <a16:colId xmlns:a16="http://schemas.microsoft.com/office/drawing/2014/main" val="20015"/>
                    </a:ext>
                  </a:extLst>
                </a:gridCol>
                <a:gridCol w="458334">
                  <a:extLst>
                    <a:ext uri="{9D8B030D-6E8A-4147-A177-3AD203B41FA5}">
                      <a16:colId xmlns:a16="http://schemas.microsoft.com/office/drawing/2014/main" val="20016"/>
                    </a:ext>
                  </a:extLst>
                </a:gridCol>
                <a:gridCol w="458334">
                  <a:extLst>
                    <a:ext uri="{9D8B030D-6E8A-4147-A177-3AD203B41FA5}">
                      <a16:colId xmlns:a16="http://schemas.microsoft.com/office/drawing/2014/main" val="20017"/>
                    </a:ext>
                  </a:extLst>
                </a:gridCol>
                <a:gridCol w="458334">
                  <a:extLst>
                    <a:ext uri="{9D8B030D-6E8A-4147-A177-3AD203B41FA5}">
                      <a16:colId xmlns:a16="http://schemas.microsoft.com/office/drawing/2014/main" val="20018"/>
                    </a:ext>
                  </a:extLst>
                </a:gridCol>
                <a:gridCol w="458334">
                  <a:extLst>
                    <a:ext uri="{9D8B030D-6E8A-4147-A177-3AD203B41FA5}">
                      <a16:colId xmlns:a16="http://schemas.microsoft.com/office/drawing/2014/main" val="20019"/>
                    </a:ext>
                  </a:extLst>
                </a:gridCol>
                <a:gridCol w="458334">
                  <a:extLst>
                    <a:ext uri="{9D8B030D-6E8A-4147-A177-3AD203B41FA5}">
                      <a16:colId xmlns:a16="http://schemas.microsoft.com/office/drawing/2014/main" val="20020"/>
                    </a:ext>
                  </a:extLst>
                </a:gridCol>
                <a:gridCol w="458334">
                  <a:extLst>
                    <a:ext uri="{9D8B030D-6E8A-4147-A177-3AD203B41FA5}">
                      <a16:colId xmlns:a16="http://schemas.microsoft.com/office/drawing/2014/main" val="20021"/>
                    </a:ext>
                  </a:extLst>
                </a:gridCol>
                <a:gridCol w="458334">
                  <a:extLst>
                    <a:ext uri="{9D8B030D-6E8A-4147-A177-3AD203B41FA5}">
                      <a16:colId xmlns:a16="http://schemas.microsoft.com/office/drawing/2014/main" val="20022"/>
                    </a:ext>
                  </a:extLst>
                </a:gridCol>
                <a:gridCol w="458334">
                  <a:extLst>
                    <a:ext uri="{9D8B030D-6E8A-4147-A177-3AD203B41FA5}">
                      <a16:colId xmlns:a16="http://schemas.microsoft.com/office/drawing/2014/main" val="20023"/>
                    </a:ext>
                  </a:extLst>
                </a:gridCol>
                <a:gridCol w="458334">
                  <a:extLst>
                    <a:ext uri="{9D8B030D-6E8A-4147-A177-3AD203B41FA5}">
                      <a16:colId xmlns:a16="http://schemas.microsoft.com/office/drawing/2014/main" val="20024"/>
                    </a:ext>
                  </a:extLst>
                </a:gridCol>
                <a:gridCol w="458334">
                  <a:extLst>
                    <a:ext uri="{9D8B030D-6E8A-4147-A177-3AD203B41FA5}">
                      <a16:colId xmlns:a16="http://schemas.microsoft.com/office/drawing/2014/main" val="20025"/>
                    </a:ext>
                  </a:extLst>
                </a:gridCol>
              </a:tblGrid>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43741" y="243246"/>
            <a:ext cx="2962821" cy="92956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Viết vở</a:t>
            </a:r>
          </a:p>
        </p:txBody>
      </p:sp>
      <p:sp>
        <p:nvSpPr>
          <p:cNvPr id="10" name="TextBox 9"/>
          <p:cNvSpPr txBox="1"/>
          <p:nvPr/>
        </p:nvSpPr>
        <p:spPr>
          <a:xfrm>
            <a:off x="352113" y="2735516"/>
            <a:ext cx="6542552" cy="2857187"/>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17779" dirty="0">
                <a:solidFill>
                  <a:srgbClr val="FF0000"/>
                </a:solidFill>
                <a:latin typeface="HP001 4 hàng" pitchFamily="34" charset="0"/>
              </a:rPr>
              <a:t>ŔĎ </a:t>
            </a:r>
            <a:r>
              <a:rPr lang="en-US" sz="8889" dirty="0" err="1">
                <a:solidFill>
                  <a:srgbClr val="FF0000"/>
                </a:solidFill>
                <a:latin typeface="HP001 4 hàng" pitchFamily="34" charset="0"/>
              </a:rPr>
              <a:t>ŔĎ</a:t>
            </a:r>
            <a:endParaRPr lang="en-US" sz="8889" dirty="0">
              <a:solidFill>
                <a:srgbClr val="FF0000"/>
              </a:solidFill>
              <a:latin typeface="HP001 4 hàng" pitchFamily="34" charset="0"/>
            </a:endParaRPr>
          </a:p>
        </p:txBody>
      </p:sp>
      <p:sp>
        <p:nvSpPr>
          <p:cNvPr id="9" name="TextBox 8"/>
          <p:cNvSpPr txBox="1"/>
          <p:nvPr/>
        </p:nvSpPr>
        <p:spPr>
          <a:xfrm>
            <a:off x="6788867" y="2735517"/>
            <a:ext cx="5729173" cy="2857187"/>
          </a:xfrm>
          <a:prstGeom prst="rect">
            <a:avLst/>
          </a:prstGeom>
          <a:noFill/>
        </p:spPr>
        <p:txBody>
          <a:bodyPr wrap="square" lIns="120222" tIns="60111" rIns="120222" bIns="60111" rtlCol="0">
            <a:spAutoFit/>
          </a:bodyPr>
          <a:lstStyle/>
          <a:p>
            <a:pPr defTabSz="1118103" fontAlgn="auto">
              <a:spcBef>
                <a:spcPts val="0"/>
              </a:spcBef>
              <a:spcAft>
                <a:spcPts val="0"/>
              </a:spcAft>
            </a:pPr>
            <a:r>
              <a:rPr lang="en-US" sz="17779" dirty="0" err="1">
                <a:solidFill>
                  <a:srgbClr val="FF0000"/>
                </a:solidFill>
                <a:latin typeface="HP001 4 hàng" pitchFamily="34" charset="0"/>
              </a:rPr>
              <a:t>Łu</a:t>
            </a:r>
            <a:r>
              <a:rPr lang="en-US" sz="17779" dirty="0">
                <a:solidFill>
                  <a:srgbClr val="FF0000"/>
                </a:solidFill>
                <a:latin typeface="HP001 4 hàng" pitchFamily="34" charset="0"/>
              </a:rPr>
              <a:t> </a:t>
            </a:r>
            <a:r>
              <a:rPr lang="en-US" sz="8889" dirty="0" err="1">
                <a:solidFill>
                  <a:srgbClr val="FF0000"/>
                </a:solidFill>
                <a:latin typeface="HP001 4 hàng" pitchFamily="34" charset="0"/>
              </a:rPr>
              <a:t>Łu</a:t>
            </a:r>
            <a:r>
              <a:rPr lang="en-US" sz="17779" dirty="0">
                <a:solidFill>
                  <a:srgbClr val="FF0000"/>
                </a:solidFill>
                <a:latin typeface="HP001 4 hàng" pitchFamily="34" charset="0"/>
              </a:rPr>
              <a:t> </a:t>
            </a:r>
          </a:p>
        </p:txBody>
      </p:sp>
    </p:spTree>
    <p:extLst>
      <p:ext uri="{BB962C8B-B14F-4D97-AF65-F5344CB8AC3E}">
        <p14:creationId xmlns:p14="http://schemas.microsoft.com/office/powerpoint/2010/main" val="990886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15931" y="1269440"/>
          <a:ext cx="11916684" cy="5418672"/>
        </p:xfrm>
        <a:graphic>
          <a:graphicData uri="http://schemas.openxmlformats.org/drawingml/2006/table">
            <a:tbl>
              <a:tblPr firstRow="1" bandRow="1">
                <a:tableStyleId>{5C22544A-7EE6-4342-B048-85BDC9FD1C3A}</a:tableStyleId>
              </a:tblPr>
              <a:tblGrid>
                <a:gridCol w="458334">
                  <a:extLst>
                    <a:ext uri="{9D8B030D-6E8A-4147-A177-3AD203B41FA5}">
                      <a16:colId xmlns:a16="http://schemas.microsoft.com/office/drawing/2014/main" val="20000"/>
                    </a:ext>
                  </a:extLst>
                </a:gridCol>
                <a:gridCol w="458334">
                  <a:extLst>
                    <a:ext uri="{9D8B030D-6E8A-4147-A177-3AD203B41FA5}">
                      <a16:colId xmlns:a16="http://schemas.microsoft.com/office/drawing/2014/main" val="20001"/>
                    </a:ext>
                  </a:extLst>
                </a:gridCol>
                <a:gridCol w="458334">
                  <a:extLst>
                    <a:ext uri="{9D8B030D-6E8A-4147-A177-3AD203B41FA5}">
                      <a16:colId xmlns:a16="http://schemas.microsoft.com/office/drawing/2014/main" val="20002"/>
                    </a:ext>
                  </a:extLst>
                </a:gridCol>
                <a:gridCol w="458334">
                  <a:extLst>
                    <a:ext uri="{9D8B030D-6E8A-4147-A177-3AD203B41FA5}">
                      <a16:colId xmlns:a16="http://schemas.microsoft.com/office/drawing/2014/main" val="20003"/>
                    </a:ext>
                  </a:extLst>
                </a:gridCol>
                <a:gridCol w="458334">
                  <a:extLst>
                    <a:ext uri="{9D8B030D-6E8A-4147-A177-3AD203B41FA5}">
                      <a16:colId xmlns:a16="http://schemas.microsoft.com/office/drawing/2014/main" val="20004"/>
                    </a:ext>
                  </a:extLst>
                </a:gridCol>
                <a:gridCol w="458334">
                  <a:extLst>
                    <a:ext uri="{9D8B030D-6E8A-4147-A177-3AD203B41FA5}">
                      <a16:colId xmlns:a16="http://schemas.microsoft.com/office/drawing/2014/main" val="20005"/>
                    </a:ext>
                  </a:extLst>
                </a:gridCol>
                <a:gridCol w="458334">
                  <a:extLst>
                    <a:ext uri="{9D8B030D-6E8A-4147-A177-3AD203B41FA5}">
                      <a16:colId xmlns:a16="http://schemas.microsoft.com/office/drawing/2014/main" val="20006"/>
                    </a:ext>
                  </a:extLst>
                </a:gridCol>
                <a:gridCol w="458334">
                  <a:extLst>
                    <a:ext uri="{9D8B030D-6E8A-4147-A177-3AD203B41FA5}">
                      <a16:colId xmlns:a16="http://schemas.microsoft.com/office/drawing/2014/main" val="20007"/>
                    </a:ext>
                  </a:extLst>
                </a:gridCol>
                <a:gridCol w="458334">
                  <a:extLst>
                    <a:ext uri="{9D8B030D-6E8A-4147-A177-3AD203B41FA5}">
                      <a16:colId xmlns:a16="http://schemas.microsoft.com/office/drawing/2014/main" val="20008"/>
                    </a:ext>
                  </a:extLst>
                </a:gridCol>
                <a:gridCol w="458334">
                  <a:extLst>
                    <a:ext uri="{9D8B030D-6E8A-4147-A177-3AD203B41FA5}">
                      <a16:colId xmlns:a16="http://schemas.microsoft.com/office/drawing/2014/main" val="20009"/>
                    </a:ext>
                  </a:extLst>
                </a:gridCol>
                <a:gridCol w="458334">
                  <a:extLst>
                    <a:ext uri="{9D8B030D-6E8A-4147-A177-3AD203B41FA5}">
                      <a16:colId xmlns:a16="http://schemas.microsoft.com/office/drawing/2014/main" val="20010"/>
                    </a:ext>
                  </a:extLst>
                </a:gridCol>
                <a:gridCol w="458334">
                  <a:extLst>
                    <a:ext uri="{9D8B030D-6E8A-4147-A177-3AD203B41FA5}">
                      <a16:colId xmlns:a16="http://schemas.microsoft.com/office/drawing/2014/main" val="20011"/>
                    </a:ext>
                  </a:extLst>
                </a:gridCol>
                <a:gridCol w="458334">
                  <a:extLst>
                    <a:ext uri="{9D8B030D-6E8A-4147-A177-3AD203B41FA5}">
                      <a16:colId xmlns:a16="http://schemas.microsoft.com/office/drawing/2014/main" val="20012"/>
                    </a:ext>
                  </a:extLst>
                </a:gridCol>
                <a:gridCol w="458334">
                  <a:extLst>
                    <a:ext uri="{9D8B030D-6E8A-4147-A177-3AD203B41FA5}">
                      <a16:colId xmlns:a16="http://schemas.microsoft.com/office/drawing/2014/main" val="20013"/>
                    </a:ext>
                  </a:extLst>
                </a:gridCol>
                <a:gridCol w="458334">
                  <a:extLst>
                    <a:ext uri="{9D8B030D-6E8A-4147-A177-3AD203B41FA5}">
                      <a16:colId xmlns:a16="http://schemas.microsoft.com/office/drawing/2014/main" val="20014"/>
                    </a:ext>
                  </a:extLst>
                </a:gridCol>
                <a:gridCol w="458334">
                  <a:extLst>
                    <a:ext uri="{9D8B030D-6E8A-4147-A177-3AD203B41FA5}">
                      <a16:colId xmlns:a16="http://schemas.microsoft.com/office/drawing/2014/main" val="20015"/>
                    </a:ext>
                  </a:extLst>
                </a:gridCol>
                <a:gridCol w="458334">
                  <a:extLst>
                    <a:ext uri="{9D8B030D-6E8A-4147-A177-3AD203B41FA5}">
                      <a16:colId xmlns:a16="http://schemas.microsoft.com/office/drawing/2014/main" val="20016"/>
                    </a:ext>
                  </a:extLst>
                </a:gridCol>
                <a:gridCol w="458334">
                  <a:extLst>
                    <a:ext uri="{9D8B030D-6E8A-4147-A177-3AD203B41FA5}">
                      <a16:colId xmlns:a16="http://schemas.microsoft.com/office/drawing/2014/main" val="20017"/>
                    </a:ext>
                  </a:extLst>
                </a:gridCol>
                <a:gridCol w="458334">
                  <a:extLst>
                    <a:ext uri="{9D8B030D-6E8A-4147-A177-3AD203B41FA5}">
                      <a16:colId xmlns:a16="http://schemas.microsoft.com/office/drawing/2014/main" val="20018"/>
                    </a:ext>
                  </a:extLst>
                </a:gridCol>
                <a:gridCol w="458334">
                  <a:extLst>
                    <a:ext uri="{9D8B030D-6E8A-4147-A177-3AD203B41FA5}">
                      <a16:colId xmlns:a16="http://schemas.microsoft.com/office/drawing/2014/main" val="20019"/>
                    </a:ext>
                  </a:extLst>
                </a:gridCol>
                <a:gridCol w="458334">
                  <a:extLst>
                    <a:ext uri="{9D8B030D-6E8A-4147-A177-3AD203B41FA5}">
                      <a16:colId xmlns:a16="http://schemas.microsoft.com/office/drawing/2014/main" val="20020"/>
                    </a:ext>
                  </a:extLst>
                </a:gridCol>
                <a:gridCol w="458334">
                  <a:extLst>
                    <a:ext uri="{9D8B030D-6E8A-4147-A177-3AD203B41FA5}">
                      <a16:colId xmlns:a16="http://schemas.microsoft.com/office/drawing/2014/main" val="20021"/>
                    </a:ext>
                  </a:extLst>
                </a:gridCol>
                <a:gridCol w="458334">
                  <a:extLst>
                    <a:ext uri="{9D8B030D-6E8A-4147-A177-3AD203B41FA5}">
                      <a16:colId xmlns:a16="http://schemas.microsoft.com/office/drawing/2014/main" val="20022"/>
                    </a:ext>
                  </a:extLst>
                </a:gridCol>
                <a:gridCol w="458334">
                  <a:extLst>
                    <a:ext uri="{9D8B030D-6E8A-4147-A177-3AD203B41FA5}">
                      <a16:colId xmlns:a16="http://schemas.microsoft.com/office/drawing/2014/main" val="20023"/>
                    </a:ext>
                  </a:extLst>
                </a:gridCol>
                <a:gridCol w="458334">
                  <a:extLst>
                    <a:ext uri="{9D8B030D-6E8A-4147-A177-3AD203B41FA5}">
                      <a16:colId xmlns:a16="http://schemas.microsoft.com/office/drawing/2014/main" val="20024"/>
                    </a:ext>
                  </a:extLst>
                </a:gridCol>
                <a:gridCol w="458334">
                  <a:extLst>
                    <a:ext uri="{9D8B030D-6E8A-4147-A177-3AD203B41FA5}">
                      <a16:colId xmlns:a16="http://schemas.microsoft.com/office/drawing/2014/main" val="20025"/>
                    </a:ext>
                  </a:extLst>
                </a:gridCol>
              </a:tblGrid>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00318" y="3130628"/>
            <a:ext cx="10749275" cy="2857187"/>
          </a:xfrm>
          <a:prstGeom prst="rect">
            <a:avLst/>
          </a:prstGeom>
          <a:noFill/>
        </p:spPr>
        <p:txBody>
          <a:bodyPr wrap="square" lIns="120222" tIns="60111" rIns="120222" bIns="60111" rtlCol="0">
            <a:spAutoFit/>
          </a:bodyPr>
          <a:lstStyle/>
          <a:p>
            <a:pPr defTabSz="1118103" fontAlgn="auto">
              <a:spcBef>
                <a:spcPts val="0"/>
              </a:spcBef>
              <a:spcAft>
                <a:spcPts val="0"/>
              </a:spcAft>
            </a:pPr>
            <a:r>
              <a:rPr lang="vi-VN" sz="17779" dirty="0">
                <a:solidFill>
                  <a:srgbClr val="FF0000"/>
                </a:solidFill>
                <a:latin typeface="HP001 4 hàng" panose="020B0603050302020204" pitchFamily="34" charset="0"/>
                <a:ea typeface="HP001 4H"/>
              </a:rPr>
              <a:t> cái ǟìu </a:t>
            </a:r>
            <a:endParaRPr lang="en-US" sz="17779"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86271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8EEE3E-A3CE-425E-95FD-E669B95109B9}"/>
              </a:ext>
            </a:extLst>
          </p:cNvPr>
          <p:cNvGrpSpPr/>
          <p:nvPr/>
        </p:nvGrpSpPr>
        <p:grpSpPr>
          <a:xfrm>
            <a:off x="1295526" y="76288"/>
            <a:ext cx="10210692" cy="3670069"/>
            <a:chOff x="2286000" y="1028700"/>
            <a:chExt cx="13792200" cy="3670069"/>
          </a:xfrm>
        </p:grpSpPr>
        <p:cxnSp>
          <p:nvCxnSpPr>
            <p:cNvPr id="3" name="Straight Connector 2">
              <a:extLst>
                <a:ext uri="{FF2B5EF4-FFF2-40B4-BE49-F238E27FC236}">
                  <a16:creationId xmlns:a16="http://schemas.microsoft.com/office/drawing/2014/main" id="{79ABE0F7-8D2B-16D2-C5AB-AB713498F973}"/>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F5E3B0C-AB88-E315-0F1C-0C2E224570B0}"/>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0ACE6913-1B48-FB6E-0E94-CD1696967EDA}"/>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TextBox 5">
            <a:extLst>
              <a:ext uri="{FF2B5EF4-FFF2-40B4-BE49-F238E27FC236}">
                <a16:creationId xmlns:a16="http://schemas.microsoft.com/office/drawing/2014/main" id="{4BB07CB7-0C64-4DC6-30E6-652DE0959E28}"/>
              </a:ext>
            </a:extLst>
          </p:cNvPr>
          <p:cNvSpPr txBox="1"/>
          <p:nvPr/>
        </p:nvSpPr>
        <p:spPr>
          <a:xfrm>
            <a:off x="2667090" y="1524050"/>
            <a:ext cx="8067011" cy="1569660"/>
          </a:xfrm>
          <a:prstGeom prst="rect">
            <a:avLst/>
          </a:prstGeom>
          <a:noFill/>
        </p:spPr>
        <p:txBody>
          <a:bodyPr wrap="square" rtlCol="0">
            <a:spAutoFit/>
          </a:bodyPr>
          <a:lstStyle/>
          <a:p>
            <a:pPr algn="ctr"/>
            <a:r>
              <a:rPr 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rau</a:t>
            </a:r>
            <a:r>
              <a:rPr 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t>
            </a:r>
            <a:endParaRPr 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Arrow: Left 6">
            <a:hlinkClick r:id="rId5" action="ppaction://hlinksldjump"/>
            <a:extLst>
              <a:ext uri="{FF2B5EF4-FFF2-40B4-BE49-F238E27FC236}">
                <a16:creationId xmlns:a16="http://schemas.microsoft.com/office/drawing/2014/main" id="{A0449E13-DE42-1ADF-1454-F42C7A107586}"/>
              </a:ext>
            </a:extLst>
          </p:cNvPr>
          <p:cNvSpPr/>
          <p:nvPr/>
        </p:nvSpPr>
        <p:spPr>
          <a:xfrm>
            <a:off x="10134494" y="5714940"/>
            <a:ext cx="1676356" cy="685782"/>
          </a:xfrm>
          <a:prstGeom prst="lef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về</a:t>
            </a:r>
            <a:endParaRPr lang="en-US" dirty="0">
              <a:solidFill>
                <a:srgbClr val="FF0000"/>
              </a:solidFill>
            </a:endParaRPr>
          </a:p>
        </p:txBody>
      </p:sp>
    </p:spTree>
    <p:extLst>
      <p:ext uri="{BB962C8B-B14F-4D97-AF65-F5344CB8AC3E}">
        <p14:creationId xmlns:p14="http://schemas.microsoft.com/office/powerpoint/2010/main" val="37775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15931" y="1269440"/>
          <a:ext cx="11916684" cy="5418672"/>
        </p:xfrm>
        <a:graphic>
          <a:graphicData uri="http://schemas.openxmlformats.org/drawingml/2006/table">
            <a:tbl>
              <a:tblPr firstRow="1" bandRow="1">
                <a:tableStyleId>{5C22544A-7EE6-4342-B048-85BDC9FD1C3A}</a:tableStyleId>
              </a:tblPr>
              <a:tblGrid>
                <a:gridCol w="458334">
                  <a:extLst>
                    <a:ext uri="{9D8B030D-6E8A-4147-A177-3AD203B41FA5}">
                      <a16:colId xmlns:a16="http://schemas.microsoft.com/office/drawing/2014/main" val="20000"/>
                    </a:ext>
                  </a:extLst>
                </a:gridCol>
                <a:gridCol w="458334">
                  <a:extLst>
                    <a:ext uri="{9D8B030D-6E8A-4147-A177-3AD203B41FA5}">
                      <a16:colId xmlns:a16="http://schemas.microsoft.com/office/drawing/2014/main" val="20001"/>
                    </a:ext>
                  </a:extLst>
                </a:gridCol>
                <a:gridCol w="458334">
                  <a:extLst>
                    <a:ext uri="{9D8B030D-6E8A-4147-A177-3AD203B41FA5}">
                      <a16:colId xmlns:a16="http://schemas.microsoft.com/office/drawing/2014/main" val="20002"/>
                    </a:ext>
                  </a:extLst>
                </a:gridCol>
                <a:gridCol w="458334">
                  <a:extLst>
                    <a:ext uri="{9D8B030D-6E8A-4147-A177-3AD203B41FA5}">
                      <a16:colId xmlns:a16="http://schemas.microsoft.com/office/drawing/2014/main" val="20003"/>
                    </a:ext>
                  </a:extLst>
                </a:gridCol>
                <a:gridCol w="458334">
                  <a:extLst>
                    <a:ext uri="{9D8B030D-6E8A-4147-A177-3AD203B41FA5}">
                      <a16:colId xmlns:a16="http://schemas.microsoft.com/office/drawing/2014/main" val="20004"/>
                    </a:ext>
                  </a:extLst>
                </a:gridCol>
                <a:gridCol w="458334">
                  <a:extLst>
                    <a:ext uri="{9D8B030D-6E8A-4147-A177-3AD203B41FA5}">
                      <a16:colId xmlns:a16="http://schemas.microsoft.com/office/drawing/2014/main" val="20005"/>
                    </a:ext>
                  </a:extLst>
                </a:gridCol>
                <a:gridCol w="458334">
                  <a:extLst>
                    <a:ext uri="{9D8B030D-6E8A-4147-A177-3AD203B41FA5}">
                      <a16:colId xmlns:a16="http://schemas.microsoft.com/office/drawing/2014/main" val="20006"/>
                    </a:ext>
                  </a:extLst>
                </a:gridCol>
                <a:gridCol w="458334">
                  <a:extLst>
                    <a:ext uri="{9D8B030D-6E8A-4147-A177-3AD203B41FA5}">
                      <a16:colId xmlns:a16="http://schemas.microsoft.com/office/drawing/2014/main" val="20007"/>
                    </a:ext>
                  </a:extLst>
                </a:gridCol>
                <a:gridCol w="458334">
                  <a:extLst>
                    <a:ext uri="{9D8B030D-6E8A-4147-A177-3AD203B41FA5}">
                      <a16:colId xmlns:a16="http://schemas.microsoft.com/office/drawing/2014/main" val="20008"/>
                    </a:ext>
                  </a:extLst>
                </a:gridCol>
                <a:gridCol w="458334">
                  <a:extLst>
                    <a:ext uri="{9D8B030D-6E8A-4147-A177-3AD203B41FA5}">
                      <a16:colId xmlns:a16="http://schemas.microsoft.com/office/drawing/2014/main" val="20009"/>
                    </a:ext>
                  </a:extLst>
                </a:gridCol>
                <a:gridCol w="458334">
                  <a:extLst>
                    <a:ext uri="{9D8B030D-6E8A-4147-A177-3AD203B41FA5}">
                      <a16:colId xmlns:a16="http://schemas.microsoft.com/office/drawing/2014/main" val="20010"/>
                    </a:ext>
                  </a:extLst>
                </a:gridCol>
                <a:gridCol w="458334">
                  <a:extLst>
                    <a:ext uri="{9D8B030D-6E8A-4147-A177-3AD203B41FA5}">
                      <a16:colId xmlns:a16="http://schemas.microsoft.com/office/drawing/2014/main" val="20011"/>
                    </a:ext>
                  </a:extLst>
                </a:gridCol>
                <a:gridCol w="458334">
                  <a:extLst>
                    <a:ext uri="{9D8B030D-6E8A-4147-A177-3AD203B41FA5}">
                      <a16:colId xmlns:a16="http://schemas.microsoft.com/office/drawing/2014/main" val="20012"/>
                    </a:ext>
                  </a:extLst>
                </a:gridCol>
                <a:gridCol w="458334">
                  <a:extLst>
                    <a:ext uri="{9D8B030D-6E8A-4147-A177-3AD203B41FA5}">
                      <a16:colId xmlns:a16="http://schemas.microsoft.com/office/drawing/2014/main" val="20013"/>
                    </a:ext>
                  </a:extLst>
                </a:gridCol>
                <a:gridCol w="458334">
                  <a:extLst>
                    <a:ext uri="{9D8B030D-6E8A-4147-A177-3AD203B41FA5}">
                      <a16:colId xmlns:a16="http://schemas.microsoft.com/office/drawing/2014/main" val="20014"/>
                    </a:ext>
                  </a:extLst>
                </a:gridCol>
                <a:gridCol w="458334">
                  <a:extLst>
                    <a:ext uri="{9D8B030D-6E8A-4147-A177-3AD203B41FA5}">
                      <a16:colId xmlns:a16="http://schemas.microsoft.com/office/drawing/2014/main" val="20015"/>
                    </a:ext>
                  </a:extLst>
                </a:gridCol>
                <a:gridCol w="458334">
                  <a:extLst>
                    <a:ext uri="{9D8B030D-6E8A-4147-A177-3AD203B41FA5}">
                      <a16:colId xmlns:a16="http://schemas.microsoft.com/office/drawing/2014/main" val="20016"/>
                    </a:ext>
                  </a:extLst>
                </a:gridCol>
                <a:gridCol w="458334">
                  <a:extLst>
                    <a:ext uri="{9D8B030D-6E8A-4147-A177-3AD203B41FA5}">
                      <a16:colId xmlns:a16="http://schemas.microsoft.com/office/drawing/2014/main" val="20017"/>
                    </a:ext>
                  </a:extLst>
                </a:gridCol>
                <a:gridCol w="458334">
                  <a:extLst>
                    <a:ext uri="{9D8B030D-6E8A-4147-A177-3AD203B41FA5}">
                      <a16:colId xmlns:a16="http://schemas.microsoft.com/office/drawing/2014/main" val="20018"/>
                    </a:ext>
                  </a:extLst>
                </a:gridCol>
                <a:gridCol w="458334">
                  <a:extLst>
                    <a:ext uri="{9D8B030D-6E8A-4147-A177-3AD203B41FA5}">
                      <a16:colId xmlns:a16="http://schemas.microsoft.com/office/drawing/2014/main" val="20019"/>
                    </a:ext>
                  </a:extLst>
                </a:gridCol>
                <a:gridCol w="458334">
                  <a:extLst>
                    <a:ext uri="{9D8B030D-6E8A-4147-A177-3AD203B41FA5}">
                      <a16:colId xmlns:a16="http://schemas.microsoft.com/office/drawing/2014/main" val="20020"/>
                    </a:ext>
                  </a:extLst>
                </a:gridCol>
                <a:gridCol w="458334">
                  <a:extLst>
                    <a:ext uri="{9D8B030D-6E8A-4147-A177-3AD203B41FA5}">
                      <a16:colId xmlns:a16="http://schemas.microsoft.com/office/drawing/2014/main" val="20021"/>
                    </a:ext>
                  </a:extLst>
                </a:gridCol>
                <a:gridCol w="458334">
                  <a:extLst>
                    <a:ext uri="{9D8B030D-6E8A-4147-A177-3AD203B41FA5}">
                      <a16:colId xmlns:a16="http://schemas.microsoft.com/office/drawing/2014/main" val="20022"/>
                    </a:ext>
                  </a:extLst>
                </a:gridCol>
                <a:gridCol w="458334">
                  <a:extLst>
                    <a:ext uri="{9D8B030D-6E8A-4147-A177-3AD203B41FA5}">
                      <a16:colId xmlns:a16="http://schemas.microsoft.com/office/drawing/2014/main" val="20023"/>
                    </a:ext>
                  </a:extLst>
                </a:gridCol>
                <a:gridCol w="458334">
                  <a:extLst>
                    <a:ext uri="{9D8B030D-6E8A-4147-A177-3AD203B41FA5}">
                      <a16:colId xmlns:a16="http://schemas.microsoft.com/office/drawing/2014/main" val="20024"/>
                    </a:ext>
                  </a:extLst>
                </a:gridCol>
                <a:gridCol w="458334">
                  <a:extLst>
                    <a:ext uri="{9D8B030D-6E8A-4147-A177-3AD203B41FA5}">
                      <a16:colId xmlns:a16="http://schemas.microsoft.com/office/drawing/2014/main" val="20025"/>
                    </a:ext>
                  </a:extLst>
                </a:gridCol>
              </a:tblGrid>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05276" y="3968125"/>
            <a:ext cx="11305569" cy="1489291"/>
          </a:xfrm>
          <a:prstGeom prst="rect">
            <a:avLst/>
          </a:prstGeom>
          <a:noFill/>
        </p:spPr>
        <p:txBody>
          <a:bodyPr wrap="square" lIns="120222" tIns="60111" rIns="120222" bIns="60111" rtlCol="0">
            <a:spAutoFit/>
          </a:bodyPr>
          <a:lstStyle/>
          <a:p>
            <a:pPr algn="ctr" defTabSz="1118103" fontAlgn="auto">
              <a:spcBef>
                <a:spcPts val="0"/>
              </a:spcBef>
              <a:spcAft>
                <a:spcPts val="0"/>
              </a:spcAft>
            </a:pPr>
            <a:r>
              <a:rPr lang="vi-VN" sz="8889" dirty="0">
                <a:solidFill>
                  <a:srgbClr val="FF0000"/>
                </a:solidFill>
                <a:latin typeface="HP001 4 hàng" panose="020B0603050302020204" pitchFamily="34" charset="0"/>
                <a:ea typeface="HP001 4H"/>
              </a:rPr>
              <a:t>cái ǟìu</a:t>
            </a:r>
            <a:endParaRPr lang="en-US" sz="8889"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610199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15931" y="1269440"/>
          <a:ext cx="11916684" cy="5418672"/>
        </p:xfrm>
        <a:graphic>
          <a:graphicData uri="http://schemas.openxmlformats.org/drawingml/2006/table">
            <a:tbl>
              <a:tblPr firstRow="1" bandRow="1">
                <a:tableStyleId>{5C22544A-7EE6-4342-B048-85BDC9FD1C3A}</a:tableStyleId>
              </a:tblPr>
              <a:tblGrid>
                <a:gridCol w="458334">
                  <a:extLst>
                    <a:ext uri="{9D8B030D-6E8A-4147-A177-3AD203B41FA5}">
                      <a16:colId xmlns:a16="http://schemas.microsoft.com/office/drawing/2014/main" val="20000"/>
                    </a:ext>
                  </a:extLst>
                </a:gridCol>
                <a:gridCol w="458334">
                  <a:extLst>
                    <a:ext uri="{9D8B030D-6E8A-4147-A177-3AD203B41FA5}">
                      <a16:colId xmlns:a16="http://schemas.microsoft.com/office/drawing/2014/main" val="20001"/>
                    </a:ext>
                  </a:extLst>
                </a:gridCol>
                <a:gridCol w="458334">
                  <a:extLst>
                    <a:ext uri="{9D8B030D-6E8A-4147-A177-3AD203B41FA5}">
                      <a16:colId xmlns:a16="http://schemas.microsoft.com/office/drawing/2014/main" val="20002"/>
                    </a:ext>
                  </a:extLst>
                </a:gridCol>
                <a:gridCol w="458334">
                  <a:extLst>
                    <a:ext uri="{9D8B030D-6E8A-4147-A177-3AD203B41FA5}">
                      <a16:colId xmlns:a16="http://schemas.microsoft.com/office/drawing/2014/main" val="20003"/>
                    </a:ext>
                  </a:extLst>
                </a:gridCol>
                <a:gridCol w="458334">
                  <a:extLst>
                    <a:ext uri="{9D8B030D-6E8A-4147-A177-3AD203B41FA5}">
                      <a16:colId xmlns:a16="http://schemas.microsoft.com/office/drawing/2014/main" val="20004"/>
                    </a:ext>
                  </a:extLst>
                </a:gridCol>
                <a:gridCol w="458334">
                  <a:extLst>
                    <a:ext uri="{9D8B030D-6E8A-4147-A177-3AD203B41FA5}">
                      <a16:colId xmlns:a16="http://schemas.microsoft.com/office/drawing/2014/main" val="20005"/>
                    </a:ext>
                  </a:extLst>
                </a:gridCol>
                <a:gridCol w="458334">
                  <a:extLst>
                    <a:ext uri="{9D8B030D-6E8A-4147-A177-3AD203B41FA5}">
                      <a16:colId xmlns:a16="http://schemas.microsoft.com/office/drawing/2014/main" val="20006"/>
                    </a:ext>
                  </a:extLst>
                </a:gridCol>
                <a:gridCol w="458334">
                  <a:extLst>
                    <a:ext uri="{9D8B030D-6E8A-4147-A177-3AD203B41FA5}">
                      <a16:colId xmlns:a16="http://schemas.microsoft.com/office/drawing/2014/main" val="20007"/>
                    </a:ext>
                  </a:extLst>
                </a:gridCol>
                <a:gridCol w="458334">
                  <a:extLst>
                    <a:ext uri="{9D8B030D-6E8A-4147-A177-3AD203B41FA5}">
                      <a16:colId xmlns:a16="http://schemas.microsoft.com/office/drawing/2014/main" val="20008"/>
                    </a:ext>
                  </a:extLst>
                </a:gridCol>
                <a:gridCol w="458334">
                  <a:extLst>
                    <a:ext uri="{9D8B030D-6E8A-4147-A177-3AD203B41FA5}">
                      <a16:colId xmlns:a16="http://schemas.microsoft.com/office/drawing/2014/main" val="20009"/>
                    </a:ext>
                  </a:extLst>
                </a:gridCol>
                <a:gridCol w="458334">
                  <a:extLst>
                    <a:ext uri="{9D8B030D-6E8A-4147-A177-3AD203B41FA5}">
                      <a16:colId xmlns:a16="http://schemas.microsoft.com/office/drawing/2014/main" val="20010"/>
                    </a:ext>
                  </a:extLst>
                </a:gridCol>
                <a:gridCol w="458334">
                  <a:extLst>
                    <a:ext uri="{9D8B030D-6E8A-4147-A177-3AD203B41FA5}">
                      <a16:colId xmlns:a16="http://schemas.microsoft.com/office/drawing/2014/main" val="20011"/>
                    </a:ext>
                  </a:extLst>
                </a:gridCol>
                <a:gridCol w="458334">
                  <a:extLst>
                    <a:ext uri="{9D8B030D-6E8A-4147-A177-3AD203B41FA5}">
                      <a16:colId xmlns:a16="http://schemas.microsoft.com/office/drawing/2014/main" val="20012"/>
                    </a:ext>
                  </a:extLst>
                </a:gridCol>
                <a:gridCol w="458334">
                  <a:extLst>
                    <a:ext uri="{9D8B030D-6E8A-4147-A177-3AD203B41FA5}">
                      <a16:colId xmlns:a16="http://schemas.microsoft.com/office/drawing/2014/main" val="20013"/>
                    </a:ext>
                  </a:extLst>
                </a:gridCol>
                <a:gridCol w="458334">
                  <a:extLst>
                    <a:ext uri="{9D8B030D-6E8A-4147-A177-3AD203B41FA5}">
                      <a16:colId xmlns:a16="http://schemas.microsoft.com/office/drawing/2014/main" val="20014"/>
                    </a:ext>
                  </a:extLst>
                </a:gridCol>
                <a:gridCol w="458334">
                  <a:extLst>
                    <a:ext uri="{9D8B030D-6E8A-4147-A177-3AD203B41FA5}">
                      <a16:colId xmlns:a16="http://schemas.microsoft.com/office/drawing/2014/main" val="20015"/>
                    </a:ext>
                  </a:extLst>
                </a:gridCol>
                <a:gridCol w="458334">
                  <a:extLst>
                    <a:ext uri="{9D8B030D-6E8A-4147-A177-3AD203B41FA5}">
                      <a16:colId xmlns:a16="http://schemas.microsoft.com/office/drawing/2014/main" val="20016"/>
                    </a:ext>
                  </a:extLst>
                </a:gridCol>
                <a:gridCol w="458334">
                  <a:extLst>
                    <a:ext uri="{9D8B030D-6E8A-4147-A177-3AD203B41FA5}">
                      <a16:colId xmlns:a16="http://schemas.microsoft.com/office/drawing/2014/main" val="20017"/>
                    </a:ext>
                  </a:extLst>
                </a:gridCol>
                <a:gridCol w="458334">
                  <a:extLst>
                    <a:ext uri="{9D8B030D-6E8A-4147-A177-3AD203B41FA5}">
                      <a16:colId xmlns:a16="http://schemas.microsoft.com/office/drawing/2014/main" val="20018"/>
                    </a:ext>
                  </a:extLst>
                </a:gridCol>
                <a:gridCol w="458334">
                  <a:extLst>
                    <a:ext uri="{9D8B030D-6E8A-4147-A177-3AD203B41FA5}">
                      <a16:colId xmlns:a16="http://schemas.microsoft.com/office/drawing/2014/main" val="20019"/>
                    </a:ext>
                  </a:extLst>
                </a:gridCol>
                <a:gridCol w="458334">
                  <a:extLst>
                    <a:ext uri="{9D8B030D-6E8A-4147-A177-3AD203B41FA5}">
                      <a16:colId xmlns:a16="http://schemas.microsoft.com/office/drawing/2014/main" val="20020"/>
                    </a:ext>
                  </a:extLst>
                </a:gridCol>
                <a:gridCol w="458334">
                  <a:extLst>
                    <a:ext uri="{9D8B030D-6E8A-4147-A177-3AD203B41FA5}">
                      <a16:colId xmlns:a16="http://schemas.microsoft.com/office/drawing/2014/main" val="20021"/>
                    </a:ext>
                  </a:extLst>
                </a:gridCol>
                <a:gridCol w="458334">
                  <a:extLst>
                    <a:ext uri="{9D8B030D-6E8A-4147-A177-3AD203B41FA5}">
                      <a16:colId xmlns:a16="http://schemas.microsoft.com/office/drawing/2014/main" val="20022"/>
                    </a:ext>
                  </a:extLst>
                </a:gridCol>
                <a:gridCol w="458334">
                  <a:extLst>
                    <a:ext uri="{9D8B030D-6E8A-4147-A177-3AD203B41FA5}">
                      <a16:colId xmlns:a16="http://schemas.microsoft.com/office/drawing/2014/main" val="20023"/>
                    </a:ext>
                  </a:extLst>
                </a:gridCol>
                <a:gridCol w="458334">
                  <a:extLst>
                    <a:ext uri="{9D8B030D-6E8A-4147-A177-3AD203B41FA5}">
                      <a16:colId xmlns:a16="http://schemas.microsoft.com/office/drawing/2014/main" val="20024"/>
                    </a:ext>
                  </a:extLst>
                </a:gridCol>
                <a:gridCol w="458334">
                  <a:extLst>
                    <a:ext uri="{9D8B030D-6E8A-4147-A177-3AD203B41FA5}">
                      <a16:colId xmlns:a16="http://schemas.microsoft.com/office/drawing/2014/main" val="20025"/>
                    </a:ext>
                  </a:extLst>
                </a:gridCol>
              </a:tblGrid>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016000" y="3130628"/>
            <a:ext cx="11366840" cy="2857187"/>
          </a:xfrm>
          <a:prstGeom prst="rect">
            <a:avLst/>
          </a:prstGeom>
          <a:noFill/>
        </p:spPr>
        <p:txBody>
          <a:bodyPr wrap="square" lIns="120222" tIns="60111" rIns="120222" bIns="60111" rtlCol="0">
            <a:spAutoFit/>
          </a:bodyPr>
          <a:lstStyle/>
          <a:p>
            <a:pPr algn="ctr" defTabSz="1118103" fontAlgn="auto">
              <a:spcBef>
                <a:spcPts val="0"/>
              </a:spcBef>
              <a:spcAft>
                <a:spcPts val="0"/>
              </a:spcAft>
            </a:pPr>
            <a:r>
              <a:rPr lang="vi-VN" sz="17779" dirty="0">
                <a:solidFill>
                  <a:srgbClr val="FF0000"/>
                </a:solidFill>
                <a:latin typeface="HP001 4 hàng" pitchFamily="34" charset="0"/>
              </a:rPr>
              <a:t> </a:t>
            </a:r>
            <a:r>
              <a:rPr lang="el-GR" sz="17779" dirty="0">
                <a:solidFill>
                  <a:srgbClr val="FF0000"/>
                </a:solidFill>
                <a:latin typeface="HP001 4 hàng" pitchFamily="34" charset="0"/>
              </a:rPr>
              <a:t> </a:t>
            </a:r>
            <a:r>
              <a:rPr lang="en-US" sz="17779" dirty="0">
                <a:solidFill>
                  <a:srgbClr val="FF0000"/>
                </a:solidFill>
                <a:latin typeface="HP001 4 hàng" pitchFamily="34" charset="0"/>
              </a:rPr>
              <a:t> Ǖ</a:t>
            </a:r>
            <a:r>
              <a:rPr lang="el-GR" sz="17779" dirty="0">
                <a:solidFill>
                  <a:srgbClr val="FF0000"/>
                </a:solidFill>
                <a:latin typeface="HP001 4 hàng" pitchFamily="34" charset="0"/>
              </a:rPr>
              <a:t>ί</a:t>
            </a:r>
            <a:r>
              <a:rPr lang="en-US" sz="17779" dirty="0">
                <a:solidFill>
                  <a:srgbClr val="FF0000"/>
                </a:solidFill>
                <a:latin typeface="HP001 4 hàng" pitchFamily="34" charset="0"/>
              </a:rPr>
              <a:t>ả </a:t>
            </a:r>
            <a:r>
              <a:rPr lang="en-US" sz="17779" dirty="0" err="1">
                <a:solidFill>
                  <a:srgbClr val="FF0000"/>
                </a:solidFill>
                <a:latin typeface="HP001 4 hàng" pitchFamily="34" charset="0"/>
              </a:rPr>
              <a:t>lựu</a:t>
            </a:r>
            <a:r>
              <a:rPr lang="en-US" sz="17779" dirty="0">
                <a:solidFill>
                  <a:srgbClr val="FF0000"/>
                </a:solidFill>
                <a:latin typeface="HP001 4 hàng" pitchFamily="34" charset="0"/>
              </a:rPr>
              <a:t> </a:t>
            </a:r>
          </a:p>
        </p:txBody>
      </p:sp>
    </p:spTree>
    <p:extLst>
      <p:ext uri="{BB962C8B-B14F-4D97-AF65-F5344CB8AC3E}">
        <p14:creationId xmlns:p14="http://schemas.microsoft.com/office/powerpoint/2010/main" val="3934739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15931" y="1269440"/>
          <a:ext cx="11916684" cy="5418672"/>
        </p:xfrm>
        <a:graphic>
          <a:graphicData uri="http://schemas.openxmlformats.org/drawingml/2006/table">
            <a:tbl>
              <a:tblPr firstRow="1" bandRow="1">
                <a:tableStyleId>{5C22544A-7EE6-4342-B048-85BDC9FD1C3A}</a:tableStyleId>
              </a:tblPr>
              <a:tblGrid>
                <a:gridCol w="458334">
                  <a:extLst>
                    <a:ext uri="{9D8B030D-6E8A-4147-A177-3AD203B41FA5}">
                      <a16:colId xmlns:a16="http://schemas.microsoft.com/office/drawing/2014/main" val="20000"/>
                    </a:ext>
                  </a:extLst>
                </a:gridCol>
                <a:gridCol w="458334">
                  <a:extLst>
                    <a:ext uri="{9D8B030D-6E8A-4147-A177-3AD203B41FA5}">
                      <a16:colId xmlns:a16="http://schemas.microsoft.com/office/drawing/2014/main" val="20001"/>
                    </a:ext>
                  </a:extLst>
                </a:gridCol>
                <a:gridCol w="458334">
                  <a:extLst>
                    <a:ext uri="{9D8B030D-6E8A-4147-A177-3AD203B41FA5}">
                      <a16:colId xmlns:a16="http://schemas.microsoft.com/office/drawing/2014/main" val="20002"/>
                    </a:ext>
                  </a:extLst>
                </a:gridCol>
                <a:gridCol w="458334">
                  <a:extLst>
                    <a:ext uri="{9D8B030D-6E8A-4147-A177-3AD203B41FA5}">
                      <a16:colId xmlns:a16="http://schemas.microsoft.com/office/drawing/2014/main" val="20003"/>
                    </a:ext>
                  </a:extLst>
                </a:gridCol>
                <a:gridCol w="458334">
                  <a:extLst>
                    <a:ext uri="{9D8B030D-6E8A-4147-A177-3AD203B41FA5}">
                      <a16:colId xmlns:a16="http://schemas.microsoft.com/office/drawing/2014/main" val="20004"/>
                    </a:ext>
                  </a:extLst>
                </a:gridCol>
                <a:gridCol w="458334">
                  <a:extLst>
                    <a:ext uri="{9D8B030D-6E8A-4147-A177-3AD203B41FA5}">
                      <a16:colId xmlns:a16="http://schemas.microsoft.com/office/drawing/2014/main" val="20005"/>
                    </a:ext>
                  </a:extLst>
                </a:gridCol>
                <a:gridCol w="458334">
                  <a:extLst>
                    <a:ext uri="{9D8B030D-6E8A-4147-A177-3AD203B41FA5}">
                      <a16:colId xmlns:a16="http://schemas.microsoft.com/office/drawing/2014/main" val="20006"/>
                    </a:ext>
                  </a:extLst>
                </a:gridCol>
                <a:gridCol w="458334">
                  <a:extLst>
                    <a:ext uri="{9D8B030D-6E8A-4147-A177-3AD203B41FA5}">
                      <a16:colId xmlns:a16="http://schemas.microsoft.com/office/drawing/2014/main" val="20007"/>
                    </a:ext>
                  </a:extLst>
                </a:gridCol>
                <a:gridCol w="458334">
                  <a:extLst>
                    <a:ext uri="{9D8B030D-6E8A-4147-A177-3AD203B41FA5}">
                      <a16:colId xmlns:a16="http://schemas.microsoft.com/office/drawing/2014/main" val="20008"/>
                    </a:ext>
                  </a:extLst>
                </a:gridCol>
                <a:gridCol w="458334">
                  <a:extLst>
                    <a:ext uri="{9D8B030D-6E8A-4147-A177-3AD203B41FA5}">
                      <a16:colId xmlns:a16="http://schemas.microsoft.com/office/drawing/2014/main" val="20009"/>
                    </a:ext>
                  </a:extLst>
                </a:gridCol>
                <a:gridCol w="458334">
                  <a:extLst>
                    <a:ext uri="{9D8B030D-6E8A-4147-A177-3AD203B41FA5}">
                      <a16:colId xmlns:a16="http://schemas.microsoft.com/office/drawing/2014/main" val="20010"/>
                    </a:ext>
                  </a:extLst>
                </a:gridCol>
                <a:gridCol w="458334">
                  <a:extLst>
                    <a:ext uri="{9D8B030D-6E8A-4147-A177-3AD203B41FA5}">
                      <a16:colId xmlns:a16="http://schemas.microsoft.com/office/drawing/2014/main" val="20011"/>
                    </a:ext>
                  </a:extLst>
                </a:gridCol>
                <a:gridCol w="458334">
                  <a:extLst>
                    <a:ext uri="{9D8B030D-6E8A-4147-A177-3AD203B41FA5}">
                      <a16:colId xmlns:a16="http://schemas.microsoft.com/office/drawing/2014/main" val="20012"/>
                    </a:ext>
                  </a:extLst>
                </a:gridCol>
                <a:gridCol w="458334">
                  <a:extLst>
                    <a:ext uri="{9D8B030D-6E8A-4147-A177-3AD203B41FA5}">
                      <a16:colId xmlns:a16="http://schemas.microsoft.com/office/drawing/2014/main" val="20013"/>
                    </a:ext>
                  </a:extLst>
                </a:gridCol>
                <a:gridCol w="458334">
                  <a:extLst>
                    <a:ext uri="{9D8B030D-6E8A-4147-A177-3AD203B41FA5}">
                      <a16:colId xmlns:a16="http://schemas.microsoft.com/office/drawing/2014/main" val="20014"/>
                    </a:ext>
                  </a:extLst>
                </a:gridCol>
                <a:gridCol w="458334">
                  <a:extLst>
                    <a:ext uri="{9D8B030D-6E8A-4147-A177-3AD203B41FA5}">
                      <a16:colId xmlns:a16="http://schemas.microsoft.com/office/drawing/2014/main" val="20015"/>
                    </a:ext>
                  </a:extLst>
                </a:gridCol>
                <a:gridCol w="458334">
                  <a:extLst>
                    <a:ext uri="{9D8B030D-6E8A-4147-A177-3AD203B41FA5}">
                      <a16:colId xmlns:a16="http://schemas.microsoft.com/office/drawing/2014/main" val="20016"/>
                    </a:ext>
                  </a:extLst>
                </a:gridCol>
                <a:gridCol w="458334">
                  <a:extLst>
                    <a:ext uri="{9D8B030D-6E8A-4147-A177-3AD203B41FA5}">
                      <a16:colId xmlns:a16="http://schemas.microsoft.com/office/drawing/2014/main" val="20017"/>
                    </a:ext>
                  </a:extLst>
                </a:gridCol>
                <a:gridCol w="458334">
                  <a:extLst>
                    <a:ext uri="{9D8B030D-6E8A-4147-A177-3AD203B41FA5}">
                      <a16:colId xmlns:a16="http://schemas.microsoft.com/office/drawing/2014/main" val="20018"/>
                    </a:ext>
                  </a:extLst>
                </a:gridCol>
                <a:gridCol w="458334">
                  <a:extLst>
                    <a:ext uri="{9D8B030D-6E8A-4147-A177-3AD203B41FA5}">
                      <a16:colId xmlns:a16="http://schemas.microsoft.com/office/drawing/2014/main" val="20019"/>
                    </a:ext>
                  </a:extLst>
                </a:gridCol>
                <a:gridCol w="458334">
                  <a:extLst>
                    <a:ext uri="{9D8B030D-6E8A-4147-A177-3AD203B41FA5}">
                      <a16:colId xmlns:a16="http://schemas.microsoft.com/office/drawing/2014/main" val="20020"/>
                    </a:ext>
                  </a:extLst>
                </a:gridCol>
                <a:gridCol w="458334">
                  <a:extLst>
                    <a:ext uri="{9D8B030D-6E8A-4147-A177-3AD203B41FA5}">
                      <a16:colId xmlns:a16="http://schemas.microsoft.com/office/drawing/2014/main" val="20021"/>
                    </a:ext>
                  </a:extLst>
                </a:gridCol>
                <a:gridCol w="458334">
                  <a:extLst>
                    <a:ext uri="{9D8B030D-6E8A-4147-A177-3AD203B41FA5}">
                      <a16:colId xmlns:a16="http://schemas.microsoft.com/office/drawing/2014/main" val="20022"/>
                    </a:ext>
                  </a:extLst>
                </a:gridCol>
                <a:gridCol w="458334">
                  <a:extLst>
                    <a:ext uri="{9D8B030D-6E8A-4147-A177-3AD203B41FA5}">
                      <a16:colId xmlns:a16="http://schemas.microsoft.com/office/drawing/2014/main" val="20023"/>
                    </a:ext>
                  </a:extLst>
                </a:gridCol>
                <a:gridCol w="458334">
                  <a:extLst>
                    <a:ext uri="{9D8B030D-6E8A-4147-A177-3AD203B41FA5}">
                      <a16:colId xmlns:a16="http://schemas.microsoft.com/office/drawing/2014/main" val="20024"/>
                    </a:ext>
                  </a:extLst>
                </a:gridCol>
                <a:gridCol w="458334">
                  <a:extLst>
                    <a:ext uri="{9D8B030D-6E8A-4147-A177-3AD203B41FA5}">
                      <a16:colId xmlns:a16="http://schemas.microsoft.com/office/drawing/2014/main" val="20025"/>
                    </a:ext>
                  </a:extLst>
                </a:gridCol>
              </a:tblGrid>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1556">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970" marR="88970" marT="43827" marB="43827">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95783" y="3971711"/>
            <a:ext cx="11366840" cy="1489291"/>
          </a:xfrm>
          <a:prstGeom prst="rect">
            <a:avLst/>
          </a:prstGeom>
          <a:noFill/>
        </p:spPr>
        <p:txBody>
          <a:bodyPr wrap="square" lIns="120222" tIns="60111" rIns="120222" bIns="60111" rtlCol="0">
            <a:spAutoFit/>
          </a:bodyPr>
          <a:lstStyle/>
          <a:p>
            <a:pPr algn="ctr" defTabSz="1118103" fontAlgn="auto">
              <a:spcBef>
                <a:spcPts val="0"/>
              </a:spcBef>
              <a:spcAft>
                <a:spcPts val="0"/>
              </a:spcAft>
            </a:pPr>
            <a:r>
              <a:rPr lang="el-GR" sz="8889" dirty="0">
                <a:solidFill>
                  <a:srgbClr val="FF0000"/>
                </a:solidFill>
                <a:latin typeface="HP001 4 hàng" pitchFamily="34" charset="0"/>
              </a:rPr>
              <a:t> </a:t>
            </a:r>
            <a:r>
              <a:rPr lang="en-US" sz="8889" dirty="0">
                <a:solidFill>
                  <a:srgbClr val="FF0000"/>
                </a:solidFill>
                <a:latin typeface="HP001 4 hàng" pitchFamily="34" charset="0"/>
              </a:rPr>
              <a:t> Ǖ</a:t>
            </a:r>
            <a:r>
              <a:rPr lang="el-GR" sz="8889" dirty="0">
                <a:solidFill>
                  <a:srgbClr val="FF0000"/>
                </a:solidFill>
                <a:latin typeface="HP001 4 hàng" pitchFamily="34" charset="0"/>
              </a:rPr>
              <a:t>ί</a:t>
            </a:r>
            <a:r>
              <a:rPr lang="en-US" sz="8889" dirty="0">
                <a:solidFill>
                  <a:srgbClr val="FF0000"/>
                </a:solidFill>
                <a:latin typeface="HP001 4 hàng" pitchFamily="34" charset="0"/>
              </a:rPr>
              <a:t>ả </a:t>
            </a:r>
            <a:r>
              <a:rPr lang="en-US" sz="8889" dirty="0" err="1">
                <a:solidFill>
                  <a:srgbClr val="FF0000"/>
                </a:solidFill>
                <a:latin typeface="HP001 4 hàng" pitchFamily="34" charset="0"/>
              </a:rPr>
              <a:t>lựu</a:t>
            </a:r>
            <a:r>
              <a:rPr lang="en-US" sz="8889" dirty="0">
                <a:solidFill>
                  <a:srgbClr val="FF0000"/>
                </a:solidFill>
                <a:latin typeface="HP001 4 hàng" pitchFamily="34" charset="0"/>
              </a:rPr>
              <a:t> </a:t>
            </a:r>
          </a:p>
        </p:txBody>
      </p:sp>
    </p:spTree>
    <p:extLst>
      <p:ext uri="{BB962C8B-B14F-4D97-AF65-F5344CB8AC3E}">
        <p14:creationId xmlns:p14="http://schemas.microsoft.com/office/powerpoint/2010/main" val="362902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08" t="28646" r="27379" b="28385"/>
          <a:stretch/>
        </p:blipFill>
        <p:spPr bwMode="auto">
          <a:xfrm>
            <a:off x="501936" y="572064"/>
            <a:ext cx="10693984" cy="556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519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9E8FD3C-6E69-ACB6-E925-DEA927867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81" t="5858" b="63636"/>
          <a:stretch/>
        </p:blipFill>
        <p:spPr>
          <a:xfrm>
            <a:off x="1515484" y="94070"/>
            <a:ext cx="8742002" cy="4012263"/>
          </a:xfrm>
          <a:prstGeom prst="rect">
            <a:avLst/>
          </a:prstGeom>
        </p:spPr>
      </p:pic>
      <p:grpSp>
        <p:nvGrpSpPr>
          <p:cNvPr id="20" name="Group 19">
            <a:extLst>
              <a:ext uri="{FF2B5EF4-FFF2-40B4-BE49-F238E27FC236}">
                <a16:creationId xmlns:a16="http://schemas.microsoft.com/office/drawing/2014/main" id="{1A2A307C-2C3D-A6FD-B429-DA10ABD6F9CD}"/>
              </a:ext>
            </a:extLst>
          </p:cNvPr>
          <p:cNvGrpSpPr/>
          <p:nvPr/>
        </p:nvGrpSpPr>
        <p:grpSpPr>
          <a:xfrm>
            <a:off x="215930" y="243246"/>
            <a:ext cx="2627751" cy="929565"/>
            <a:chOff x="63500" y="1429216"/>
            <a:chExt cx="1970813" cy="705889"/>
          </a:xfrm>
        </p:grpSpPr>
        <p:sp>
          <p:nvSpPr>
            <p:cNvPr id="21" name="Rounded Rectangle 7">
              <a:extLst>
                <a:ext uri="{FF2B5EF4-FFF2-40B4-BE49-F238E27FC236}">
                  <a16:creationId xmlns:a16="http://schemas.microsoft.com/office/drawing/2014/main" id="{64C837AA-580A-AEAB-6A8D-B2D38B885864}"/>
                </a:ext>
              </a:extLst>
            </p:cNvPr>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346">
                  <a:solidFill>
                    <a:prstClr val="white"/>
                  </a:solidFill>
                  <a:latin typeface="Arial-Rounded" pitchFamily="34" charset="0"/>
                  <a:ea typeface="Arial-Rounded" pitchFamily="34" charset="0"/>
                  <a:cs typeface="Arial-Rounded" pitchFamily="34" charset="0"/>
                </a:rPr>
                <a:t>Đọc</a:t>
              </a:r>
            </a:p>
          </p:txBody>
        </p:sp>
        <p:sp>
          <p:nvSpPr>
            <p:cNvPr id="22" name="Oval 21">
              <a:extLst>
                <a:ext uri="{FF2B5EF4-FFF2-40B4-BE49-F238E27FC236}">
                  <a16:creationId xmlns:a16="http://schemas.microsoft.com/office/drawing/2014/main" id="{63CF0D5C-0B63-73C5-2D1F-2B9C42270E76}"/>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346" dirty="0">
                  <a:solidFill>
                    <a:prstClr val="black"/>
                  </a:solidFill>
                  <a:latin typeface="Arial Rounded MT Bold" pitchFamily="34" charset="0"/>
                  <a:ea typeface="Arial-Rounded" pitchFamily="34" charset="0"/>
                  <a:cs typeface="Arial-Rounded" pitchFamily="34" charset="0"/>
                </a:rPr>
                <a:t>5</a:t>
              </a:r>
            </a:p>
          </p:txBody>
        </p:sp>
      </p:grpSp>
      <p:sp>
        <p:nvSpPr>
          <p:cNvPr id="23" name="Title 1">
            <a:extLst>
              <a:ext uri="{FF2B5EF4-FFF2-40B4-BE49-F238E27FC236}">
                <a16:creationId xmlns:a16="http://schemas.microsoft.com/office/drawing/2014/main" id="{88F5E338-6C03-8488-60A5-6C473EC700E4}"/>
              </a:ext>
            </a:extLst>
          </p:cNvPr>
          <p:cNvSpPr txBox="1">
            <a:spLocks/>
          </p:cNvSpPr>
          <p:nvPr/>
        </p:nvSpPr>
        <p:spPr>
          <a:xfrm>
            <a:off x="304952" y="4267178"/>
            <a:ext cx="11672395" cy="2142353"/>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903153" fontAlgn="auto">
              <a:spcAft>
                <a:spcPts val="0"/>
              </a:spcAft>
            </a:pPr>
            <a:r>
              <a:rPr lang="en-US" sz="4346">
                <a:solidFill>
                  <a:prstClr val="black"/>
                </a:solidFill>
                <a:latin typeface="Arial-Rounded" pitchFamily="34" charset="0"/>
                <a:ea typeface="Arial-Rounded" pitchFamily="34" charset="0"/>
                <a:cs typeface="Arial-Rounded" pitchFamily="34" charset="0"/>
              </a:rPr>
              <a:t>	Bà đã nghỉ hưu. Ngày ngày, bà đi chợ, nấu ăn và chăm lo cho con cháu. Mỗi lần đưa bé đi dạo, bà hay kể về ngày xưa. Lời bà dịu êm.</a:t>
            </a:r>
          </a:p>
        </p:txBody>
      </p:sp>
      <p:cxnSp>
        <p:nvCxnSpPr>
          <p:cNvPr id="24" name="Straight Connector 23">
            <a:extLst>
              <a:ext uri="{FF2B5EF4-FFF2-40B4-BE49-F238E27FC236}">
                <a16:creationId xmlns:a16="http://schemas.microsoft.com/office/drawing/2014/main" id="{EC6091E3-7E53-269F-8BB7-3B605FFF46FD}"/>
              </a:ext>
            </a:extLst>
          </p:cNvPr>
          <p:cNvCxnSpPr/>
          <p:nvPr/>
        </p:nvCxnSpPr>
        <p:spPr>
          <a:xfrm>
            <a:off x="4282357" y="5024278"/>
            <a:ext cx="8402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40AE43-FD9E-EE2D-7FE1-FE80CCAD0EA4}"/>
              </a:ext>
            </a:extLst>
          </p:cNvPr>
          <p:cNvCxnSpPr/>
          <p:nvPr/>
        </p:nvCxnSpPr>
        <p:spPr>
          <a:xfrm flipH="1">
            <a:off x="7330277" y="5024278"/>
            <a:ext cx="97188" cy="5497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F320D38-8714-1CD4-BE81-E81D55E6410A}"/>
              </a:ext>
            </a:extLst>
          </p:cNvPr>
          <p:cNvSpPr/>
          <p:nvPr/>
        </p:nvSpPr>
        <p:spPr>
          <a:xfrm>
            <a:off x="777249" y="4414694"/>
            <a:ext cx="521747" cy="373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2766" b="1">
                <a:solidFill>
                  <a:prstClr val="black"/>
                </a:solidFill>
                <a:latin typeface="Arial" pitchFamily="34" charset="0"/>
                <a:ea typeface="Arial-Rounded" pitchFamily="34" charset="0"/>
                <a:cs typeface="Arial" pitchFamily="34" charset="0"/>
              </a:rPr>
              <a:t>1</a:t>
            </a:r>
          </a:p>
        </p:txBody>
      </p:sp>
      <p:sp>
        <p:nvSpPr>
          <p:cNvPr id="27" name="Oval 26">
            <a:extLst>
              <a:ext uri="{FF2B5EF4-FFF2-40B4-BE49-F238E27FC236}">
                <a16:creationId xmlns:a16="http://schemas.microsoft.com/office/drawing/2014/main" id="{33457814-73D5-D7A7-7791-C2A2AD349FDD}"/>
              </a:ext>
            </a:extLst>
          </p:cNvPr>
          <p:cNvSpPr/>
          <p:nvPr/>
        </p:nvSpPr>
        <p:spPr>
          <a:xfrm>
            <a:off x="5272428" y="4099988"/>
            <a:ext cx="521747" cy="373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2766" b="1">
                <a:solidFill>
                  <a:prstClr val="black"/>
                </a:solidFill>
                <a:latin typeface="Arial" pitchFamily="34" charset="0"/>
                <a:ea typeface="Arial-Rounded" pitchFamily="34" charset="0"/>
                <a:cs typeface="Arial" pitchFamily="34" charset="0"/>
              </a:rPr>
              <a:t>2</a:t>
            </a:r>
          </a:p>
        </p:txBody>
      </p:sp>
      <p:cxnSp>
        <p:nvCxnSpPr>
          <p:cNvPr id="28" name="Straight Connector 27">
            <a:extLst>
              <a:ext uri="{FF2B5EF4-FFF2-40B4-BE49-F238E27FC236}">
                <a16:creationId xmlns:a16="http://schemas.microsoft.com/office/drawing/2014/main" id="{FBA9055B-63E7-D115-C3D8-53DDCD8CD241}"/>
              </a:ext>
            </a:extLst>
          </p:cNvPr>
          <p:cNvCxnSpPr/>
          <p:nvPr/>
        </p:nvCxnSpPr>
        <p:spPr>
          <a:xfrm flipH="1">
            <a:off x="5044337" y="4490892"/>
            <a:ext cx="106908" cy="5497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9FCDF9-731D-B3D9-600B-22C41EC16DBF}"/>
              </a:ext>
            </a:extLst>
          </p:cNvPr>
          <p:cNvCxnSpPr/>
          <p:nvPr/>
        </p:nvCxnSpPr>
        <p:spPr>
          <a:xfrm flipH="1">
            <a:off x="6796891" y="5557664"/>
            <a:ext cx="88354" cy="6047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5F6C79E-5AAA-9F3E-0CB9-8F8D2E6421B6}"/>
              </a:ext>
            </a:extLst>
          </p:cNvPr>
          <p:cNvSpPr/>
          <p:nvPr/>
        </p:nvSpPr>
        <p:spPr>
          <a:xfrm>
            <a:off x="7254079" y="4871882"/>
            <a:ext cx="521747" cy="373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2766" b="1">
                <a:solidFill>
                  <a:prstClr val="black"/>
                </a:solidFill>
                <a:latin typeface="Arial" pitchFamily="34" charset="0"/>
                <a:ea typeface="Arial-Rounded" pitchFamily="34" charset="0"/>
                <a:cs typeface="Arial" pitchFamily="34" charset="0"/>
              </a:rPr>
              <a:t>3</a:t>
            </a:r>
          </a:p>
        </p:txBody>
      </p:sp>
      <p:cxnSp>
        <p:nvCxnSpPr>
          <p:cNvPr id="31" name="Straight Connector 30">
            <a:extLst>
              <a:ext uri="{FF2B5EF4-FFF2-40B4-BE49-F238E27FC236}">
                <a16:creationId xmlns:a16="http://schemas.microsoft.com/office/drawing/2014/main" id="{33BDCF0C-B489-DBBA-A33A-684FC60E595E}"/>
              </a:ext>
            </a:extLst>
          </p:cNvPr>
          <p:cNvCxnSpPr/>
          <p:nvPr/>
        </p:nvCxnSpPr>
        <p:spPr>
          <a:xfrm flipH="1">
            <a:off x="10301999" y="5557664"/>
            <a:ext cx="142294" cy="6047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CBEF2B98-8E96-565A-F693-444665FD5525}"/>
              </a:ext>
            </a:extLst>
          </p:cNvPr>
          <p:cNvSpPr/>
          <p:nvPr/>
        </p:nvSpPr>
        <p:spPr>
          <a:xfrm>
            <a:off x="6415901" y="6167248"/>
            <a:ext cx="521747" cy="373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2766" b="1">
                <a:solidFill>
                  <a:prstClr val="black"/>
                </a:solidFill>
                <a:latin typeface="Arial" pitchFamily="34" charset="0"/>
                <a:ea typeface="Arial-Rounded" pitchFamily="34" charset="0"/>
                <a:cs typeface="Arial" pitchFamily="34" charset="0"/>
              </a:rPr>
              <a:t>4</a:t>
            </a:r>
          </a:p>
        </p:txBody>
      </p:sp>
      <p:cxnSp>
        <p:nvCxnSpPr>
          <p:cNvPr id="33" name="Straight Connector 32">
            <a:extLst>
              <a:ext uri="{FF2B5EF4-FFF2-40B4-BE49-F238E27FC236}">
                <a16:creationId xmlns:a16="http://schemas.microsoft.com/office/drawing/2014/main" id="{D5270D0F-EB26-8C8F-E6A5-3696F3C896F1}"/>
              </a:ext>
            </a:extLst>
          </p:cNvPr>
          <p:cNvCxnSpPr/>
          <p:nvPr/>
        </p:nvCxnSpPr>
        <p:spPr>
          <a:xfrm>
            <a:off x="8549445" y="6167248"/>
            <a:ext cx="806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36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9965" y="2170625"/>
            <a:ext cx="5794963" cy="1445951"/>
          </a:xfrm>
          <a:prstGeom prst="rect">
            <a:avLst/>
          </a:prstGeom>
          <a:solidFill>
            <a:srgbClr val="006F96"/>
          </a:solidFill>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9482">
                <a:solidFill>
                  <a:prstClr val="white"/>
                </a:solidFill>
                <a:latin typeface="Arial-Rounded" pitchFamily="34" charset="0"/>
                <a:ea typeface="Arial-Rounded" pitchFamily="34" charset="0"/>
                <a:cs typeface="Arial-Rounded" pitchFamily="34" charset="0"/>
              </a:rPr>
              <a:t>nghỉ hưu</a:t>
            </a:r>
          </a:p>
        </p:txBody>
      </p:sp>
      <p:sp>
        <p:nvSpPr>
          <p:cNvPr id="7" name="Title 1"/>
          <p:cNvSpPr txBox="1">
            <a:spLocks/>
          </p:cNvSpPr>
          <p:nvPr/>
        </p:nvSpPr>
        <p:spPr>
          <a:xfrm>
            <a:off x="7122262" y="2170625"/>
            <a:ext cx="4377988" cy="1445951"/>
          </a:xfrm>
          <a:prstGeom prst="rect">
            <a:avLst/>
          </a:prstGeom>
          <a:solidFill>
            <a:srgbClr val="006F96"/>
          </a:solidFill>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9482">
                <a:solidFill>
                  <a:prstClr val="white"/>
                </a:solidFill>
                <a:latin typeface="Arial-Rounded" pitchFamily="34" charset="0"/>
                <a:ea typeface="Arial-Rounded" pitchFamily="34" charset="0"/>
                <a:cs typeface="Arial-Rounded" pitchFamily="34" charset="0"/>
              </a:rPr>
              <a:t>dịu êm</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859" y="1437166"/>
            <a:ext cx="11672395" cy="2142353"/>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903153" fontAlgn="auto">
              <a:spcAft>
                <a:spcPts val="0"/>
              </a:spcAft>
            </a:pPr>
            <a:r>
              <a:rPr lang="en-US" sz="5334">
                <a:solidFill>
                  <a:prstClr val="black"/>
                </a:solidFill>
                <a:latin typeface="Arial-Rounded" pitchFamily="34" charset="0"/>
                <a:ea typeface="Arial-Rounded" pitchFamily="34" charset="0"/>
                <a:cs typeface="Arial-Rounded" pitchFamily="34" charset="0"/>
              </a:rPr>
              <a:t>	Bà đã nghỉ hưu. Ngày ngày, bà đi chợ, nấu ăn và chăm lo cho con cháu. Mỗi lần đưa bé đi dạo, bà hay kể về ngày xưa. Lời bà dịu êm.</a:t>
            </a:r>
          </a:p>
        </p:txBody>
      </p:sp>
      <p:sp>
        <p:nvSpPr>
          <p:cNvPr id="46" name="Rounded Rectangle 45"/>
          <p:cNvSpPr/>
          <p:nvPr/>
        </p:nvSpPr>
        <p:spPr>
          <a:xfrm>
            <a:off x="470371" y="5376904"/>
            <a:ext cx="11305569" cy="118741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Ai xuất hiện trong bài?</a:t>
            </a:r>
          </a:p>
        </p:txBody>
      </p:sp>
      <p:cxnSp>
        <p:nvCxnSpPr>
          <p:cNvPr id="47" name="Straight Connector 46"/>
          <p:cNvCxnSpPr/>
          <p:nvPr/>
        </p:nvCxnSpPr>
        <p:spPr>
          <a:xfrm>
            <a:off x="6529386" y="1750719"/>
            <a:ext cx="5220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8120" y="4031074"/>
            <a:ext cx="25069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548" y="1713089"/>
            <a:ext cx="7440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1037" y="2488477"/>
            <a:ext cx="11288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859" y="3203222"/>
            <a:ext cx="11595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9150" y="4031074"/>
            <a:ext cx="3555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89186" y="5376904"/>
            <a:ext cx="11305569" cy="118741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Ngày ngày, bà làm những gì?</a:t>
            </a:r>
          </a:p>
        </p:txBody>
      </p:sp>
      <p:sp>
        <p:nvSpPr>
          <p:cNvPr id="24" name="Rounded Rectangle 23"/>
          <p:cNvSpPr/>
          <p:nvPr/>
        </p:nvSpPr>
        <p:spPr>
          <a:xfrm>
            <a:off x="489186" y="5376904"/>
            <a:ext cx="11305569" cy="118741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Bà thường làm gì khi đưa bé đi dạo?</a:t>
            </a:r>
          </a:p>
        </p:txBody>
      </p:sp>
      <p:sp>
        <p:nvSpPr>
          <p:cNvPr id="28" name="Rounded Rectangle 27"/>
          <p:cNvSpPr/>
          <p:nvPr/>
        </p:nvSpPr>
        <p:spPr>
          <a:xfrm>
            <a:off x="489186" y="5349253"/>
            <a:ext cx="11305569" cy="118741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Lời bà như thế nào?</a:t>
            </a:r>
          </a:p>
        </p:txBody>
      </p:sp>
      <p:sp>
        <p:nvSpPr>
          <p:cNvPr id="29" name="Rounded Rectangle 28"/>
          <p:cNvSpPr/>
          <p:nvPr/>
        </p:nvSpPr>
        <p:spPr>
          <a:xfrm>
            <a:off x="452201" y="5349253"/>
            <a:ext cx="11305569" cy="118741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Em hãy nhận xét về người bà trong bài.</a:t>
            </a: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3" grpId="0" animBg="1"/>
      <p:bldP spid="24"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4049" y="4433377"/>
            <a:ext cx="11672395" cy="2168795"/>
          </a:xfrm>
          <a:prstGeom prst="rect">
            <a:avLst/>
          </a:prstGeom>
          <a:solidFill>
            <a:schemeClr val="accent6">
              <a:lumMod val="20000"/>
              <a:lumOff val="80000"/>
            </a:schemeClr>
          </a:solidFill>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903153" fontAlgn="auto">
              <a:spcAft>
                <a:spcPts val="0"/>
              </a:spcAft>
            </a:pPr>
            <a:r>
              <a:rPr lang="en-US" sz="3556">
                <a:solidFill>
                  <a:srgbClr val="002060"/>
                </a:solidFill>
                <a:latin typeface="Arial-Rounded" pitchFamily="34" charset="0"/>
                <a:ea typeface="Arial-Rounded" pitchFamily="34" charset="0"/>
                <a:cs typeface="Arial-Rounded" pitchFamily="34" charset="0"/>
              </a:rPr>
              <a:t>	</a:t>
            </a:r>
            <a:r>
              <a:rPr lang="en-US" sz="4346">
                <a:solidFill>
                  <a:prstClr val="black"/>
                </a:solidFill>
                <a:latin typeface="Arial-Rounded" pitchFamily="34" charset="0"/>
                <a:ea typeface="Arial-Rounded" pitchFamily="34" charset="0"/>
                <a:cs typeface="Arial-Rounded" pitchFamily="34" charset="0"/>
              </a:rPr>
              <a:t>Bà đã nghỉ hưu. Ngày ngày, bà đi chợ, nấu ăn và chăm lo cho con cháu. Mỗi lần đưa bé đi dạo, bà hay kể về ngày xưa. Lời bà dịu êm.</a:t>
            </a:r>
          </a:p>
        </p:txBody>
      </p:sp>
      <p:sp>
        <p:nvSpPr>
          <p:cNvPr id="9" name="Title 1"/>
          <p:cNvSpPr txBox="1">
            <a:spLocks/>
          </p:cNvSpPr>
          <p:nvPr/>
        </p:nvSpPr>
        <p:spPr>
          <a:xfrm>
            <a:off x="7638815" y="3317873"/>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con cừu</a:t>
            </a:r>
          </a:p>
        </p:txBody>
      </p:sp>
      <p:sp>
        <p:nvSpPr>
          <p:cNvPr id="10" name="Title 1"/>
          <p:cNvSpPr txBox="1">
            <a:spLocks/>
          </p:cNvSpPr>
          <p:nvPr/>
        </p:nvSpPr>
        <p:spPr>
          <a:xfrm>
            <a:off x="4307529" y="3317873"/>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quả lựu</a:t>
            </a:r>
          </a:p>
        </p:txBody>
      </p:sp>
      <p:sp>
        <p:nvSpPr>
          <p:cNvPr id="12" name="Title 1"/>
          <p:cNvSpPr txBox="1">
            <a:spLocks/>
          </p:cNvSpPr>
          <p:nvPr/>
        </p:nvSpPr>
        <p:spPr>
          <a:xfrm>
            <a:off x="7414101" y="2414762"/>
            <a:ext cx="4100566" cy="863720"/>
          </a:xfrm>
          <a:prstGeom prst="rect">
            <a:avLst/>
          </a:prstGeom>
        </p:spPr>
        <p:txBody>
          <a:bodyPr vert="horz" lIns="119972" tIns="59986" rIns="119972" bIns="599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cái địu</a:t>
            </a:r>
          </a:p>
        </p:txBody>
      </p:sp>
      <p:sp>
        <p:nvSpPr>
          <p:cNvPr id="13" name="Title 1"/>
          <p:cNvSpPr txBox="1">
            <a:spLocks/>
          </p:cNvSpPr>
          <p:nvPr/>
        </p:nvSpPr>
        <p:spPr>
          <a:xfrm>
            <a:off x="4629373" y="2522426"/>
            <a:ext cx="2967175" cy="648390"/>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cái rìu</a:t>
            </a: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845"/>
          <a:stretch/>
        </p:blipFill>
        <p:spPr bwMode="auto">
          <a:xfrm>
            <a:off x="5377505" y="42333"/>
            <a:ext cx="4527872" cy="165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42"/>
          <a:stretch/>
        </p:blipFill>
        <p:spPr bwMode="auto">
          <a:xfrm>
            <a:off x="5377506" y="1096163"/>
            <a:ext cx="5244347" cy="165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6" y="42334"/>
            <a:ext cx="4437800" cy="424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BE4F98-9D79-8949-307B-9F0A9CA2B10A}"/>
              </a:ext>
            </a:extLst>
          </p:cNvPr>
          <p:cNvGrpSpPr/>
          <p:nvPr/>
        </p:nvGrpSpPr>
        <p:grpSpPr>
          <a:xfrm>
            <a:off x="215930" y="243246"/>
            <a:ext cx="2627751" cy="929565"/>
            <a:chOff x="63500" y="1429216"/>
            <a:chExt cx="1970813" cy="705889"/>
          </a:xfrm>
        </p:grpSpPr>
        <p:sp>
          <p:nvSpPr>
            <p:cNvPr id="10" name="Rounded Rectangle 2">
              <a:extLst>
                <a:ext uri="{FF2B5EF4-FFF2-40B4-BE49-F238E27FC236}">
                  <a16:creationId xmlns:a16="http://schemas.microsoft.com/office/drawing/2014/main" id="{C2D9F16F-EB81-E251-3483-11A2ABACD2FF}"/>
                </a:ext>
              </a:extLst>
            </p:cNvPr>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a:solidFill>
                    <a:prstClr val="white"/>
                  </a:solidFill>
                  <a:latin typeface="Arial-Rounded" pitchFamily="34" charset="0"/>
                  <a:ea typeface="Arial-Rounded" pitchFamily="34" charset="0"/>
                  <a:cs typeface="Arial-Rounded" pitchFamily="34" charset="0"/>
                </a:rPr>
                <a:t>Nói</a:t>
              </a:r>
            </a:p>
          </p:txBody>
        </p:sp>
        <p:sp>
          <p:nvSpPr>
            <p:cNvPr id="11" name="Oval 10">
              <a:extLst>
                <a:ext uri="{FF2B5EF4-FFF2-40B4-BE49-F238E27FC236}">
                  <a16:creationId xmlns:a16="http://schemas.microsoft.com/office/drawing/2014/main" id="{8DBBDEB8-9B2E-227B-4E7D-A080C79F13AA}"/>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18103" fontAlgn="auto">
                <a:spcBef>
                  <a:spcPts val="0"/>
                </a:spcBef>
                <a:spcAft>
                  <a:spcPts val="0"/>
                </a:spcAft>
              </a:pPr>
              <a:r>
                <a:rPr lang="en-US" sz="4741" dirty="0">
                  <a:solidFill>
                    <a:prstClr val="black"/>
                  </a:solidFill>
                  <a:latin typeface="Arial Rounded MT Bold" pitchFamily="34" charset="0"/>
                  <a:ea typeface="Arial-Rounded" pitchFamily="34" charset="0"/>
                  <a:cs typeface="Arial-Rounded" pitchFamily="34" charset="0"/>
                </a:rPr>
                <a:t>5</a:t>
              </a:r>
            </a:p>
          </p:txBody>
        </p:sp>
      </p:grpSp>
      <p:sp>
        <p:nvSpPr>
          <p:cNvPr id="12" name="Title 1">
            <a:extLst>
              <a:ext uri="{FF2B5EF4-FFF2-40B4-BE49-F238E27FC236}">
                <a16:creationId xmlns:a16="http://schemas.microsoft.com/office/drawing/2014/main" id="{042A0735-2531-4780-C8B0-6DEE884A2B9D}"/>
              </a:ext>
            </a:extLst>
          </p:cNvPr>
          <p:cNvSpPr txBox="1">
            <a:spLocks/>
          </p:cNvSpPr>
          <p:nvPr/>
        </p:nvSpPr>
        <p:spPr>
          <a:xfrm>
            <a:off x="1451624" y="802980"/>
            <a:ext cx="9243067" cy="648390"/>
          </a:xfrm>
          <a:prstGeom prst="rect">
            <a:avLst/>
          </a:prstGeom>
        </p:spPr>
        <p:txBody>
          <a:bodyPr vert="horz" lIns="90167" tIns="45083" rIns="90167" bIns="450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03153" fontAlgn="auto">
              <a:spcAft>
                <a:spcPts val="0"/>
              </a:spcAft>
            </a:pPr>
            <a:r>
              <a:rPr lang="en-US" sz="5926">
                <a:solidFill>
                  <a:prstClr val="black"/>
                </a:solidFill>
                <a:latin typeface="Arial-Rounded" pitchFamily="34" charset="0"/>
                <a:ea typeface="Arial-Rounded" pitchFamily="34" charset="0"/>
                <a:cs typeface="Arial-Rounded" pitchFamily="34" charset="0"/>
              </a:rPr>
              <a:t>Bà em</a:t>
            </a:r>
          </a:p>
        </p:txBody>
      </p:sp>
      <p:pic>
        <p:nvPicPr>
          <p:cNvPr id="13" name="Picture 12">
            <a:extLst>
              <a:ext uri="{FF2B5EF4-FFF2-40B4-BE49-F238E27FC236}">
                <a16:creationId xmlns:a16="http://schemas.microsoft.com/office/drawing/2014/main" id="{F3BBEA3B-C8C7-B182-B6DC-9B9D37DEBA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0" t="56970" b="5858"/>
          <a:stretch/>
        </p:blipFill>
        <p:spPr>
          <a:xfrm>
            <a:off x="1888324" y="1499260"/>
            <a:ext cx="9016368" cy="5015369"/>
          </a:xfrm>
          <a:prstGeom prst="rect">
            <a:avLst/>
          </a:prstGeom>
        </p:spPr>
      </p:pic>
    </p:spTree>
    <p:extLst>
      <p:ext uri="{BB962C8B-B14F-4D97-AF65-F5344CB8AC3E}">
        <p14:creationId xmlns:p14="http://schemas.microsoft.com/office/powerpoint/2010/main" val="2597962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F58488-1E7C-39B7-F047-1219684FC150}"/>
              </a:ext>
            </a:extLst>
          </p:cNvPr>
          <p:cNvGrpSpPr/>
          <p:nvPr/>
        </p:nvGrpSpPr>
        <p:grpSpPr>
          <a:xfrm>
            <a:off x="1295526" y="76288"/>
            <a:ext cx="10210692" cy="3670069"/>
            <a:chOff x="2286000" y="1028700"/>
            <a:chExt cx="13792200" cy="3670069"/>
          </a:xfrm>
        </p:grpSpPr>
        <p:cxnSp>
          <p:nvCxnSpPr>
            <p:cNvPr id="5" name="Straight Connector 4">
              <a:extLst>
                <a:ext uri="{FF2B5EF4-FFF2-40B4-BE49-F238E27FC236}">
                  <a16:creationId xmlns:a16="http://schemas.microsoft.com/office/drawing/2014/main" id="{DA129577-8C27-47DA-481E-8B687954F21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179749-5681-D8D6-74AA-C53A86DB0F9C}"/>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096861E5-769B-4D16-1553-7DC4A413CEEE}"/>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TextBox 7">
            <a:extLst>
              <a:ext uri="{FF2B5EF4-FFF2-40B4-BE49-F238E27FC236}">
                <a16:creationId xmlns:a16="http://schemas.microsoft.com/office/drawing/2014/main" id="{D971DA7D-BE7C-A81E-9580-A5E38ECDCE75}"/>
              </a:ext>
            </a:extLst>
          </p:cNvPr>
          <p:cNvSpPr txBox="1"/>
          <p:nvPr/>
        </p:nvSpPr>
        <p:spPr>
          <a:xfrm>
            <a:off x="2667090" y="1524050"/>
            <a:ext cx="8067011" cy="1569660"/>
          </a:xfrm>
          <a:prstGeom prst="rect">
            <a:avLst/>
          </a:prstGeom>
          <a:noFill/>
        </p:spPr>
        <p:txBody>
          <a:bodyPr wrap="square" rtlCol="0">
            <a:spAutoFit/>
          </a:bodyPr>
          <a:lstStyle/>
          <a:p>
            <a:pPr algn="ctr"/>
            <a:r>
              <a:rPr 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con </a:t>
            </a:r>
            <a:r>
              <a:rPr 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endParaRPr 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Arrow: Left 8">
            <a:hlinkClick r:id="rId5" action="ppaction://hlinksldjump"/>
            <a:extLst>
              <a:ext uri="{FF2B5EF4-FFF2-40B4-BE49-F238E27FC236}">
                <a16:creationId xmlns:a16="http://schemas.microsoft.com/office/drawing/2014/main" id="{08243D01-ED9D-60CA-A56B-04C648742EB5}"/>
              </a:ext>
            </a:extLst>
          </p:cNvPr>
          <p:cNvSpPr/>
          <p:nvPr/>
        </p:nvSpPr>
        <p:spPr>
          <a:xfrm>
            <a:off x="10134494" y="5714940"/>
            <a:ext cx="1676356" cy="685782"/>
          </a:xfrm>
          <a:prstGeom prst="lef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về</a:t>
            </a:r>
            <a:endParaRPr lang="en-US" dirty="0">
              <a:solidFill>
                <a:srgbClr val="FF0000"/>
              </a:solidFill>
            </a:endParaRPr>
          </a:p>
        </p:txBody>
      </p:sp>
    </p:spTree>
    <p:extLst>
      <p:ext uri="{BB962C8B-B14F-4D97-AF65-F5344CB8AC3E}">
        <p14:creationId xmlns:p14="http://schemas.microsoft.com/office/powerpoint/2010/main" val="372621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333" l="3927" r="99158">
                        <a14:foregroundMark x1="38289" y1="44167" x2="34783" y2="5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85855" y="2611243"/>
            <a:ext cx="2426004" cy="409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41" b="91852" l="7096" r="90145">
                        <a14:foregroundMark x1="54008" y1="30278" x2="50197" y2="35648"/>
                        <a14:foregroundMark x1="34166" y1="31481" x2="38371" y2="31759"/>
                        <a14:foregroundMark x1="38371" y1="31759" x2="38371" y2="31759"/>
                      </a14:backgroundRemoval>
                    </a14:imgEffect>
                  </a14:imgLayer>
                </a14:imgProps>
              </a:ext>
              <a:ext uri="{28A0092B-C50C-407E-A947-70E740481C1C}">
                <a14:useLocalDpi xmlns:a14="http://schemas.microsoft.com/office/drawing/2010/main" val="0"/>
              </a:ext>
            </a:extLst>
          </a:blip>
          <a:srcRect/>
          <a:stretch>
            <a:fillRect/>
          </a:stretch>
        </p:blipFill>
        <p:spPr bwMode="auto">
          <a:xfrm>
            <a:off x="8338262" y="2578438"/>
            <a:ext cx="2504783" cy="355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0648" l="0" r="100000"/>
                    </a14:imgEffect>
                  </a14:imgLayer>
                </a14:imgProps>
              </a:ext>
              <a:ext uri="{28A0092B-C50C-407E-A947-70E740481C1C}">
                <a14:useLocalDpi xmlns:a14="http://schemas.microsoft.com/office/drawing/2010/main" val="0"/>
              </a:ext>
            </a:extLst>
          </a:blip>
          <a:srcRect/>
          <a:stretch>
            <a:fillRect/>
          </a:stretch>
        </p:blipFill>
        <p:spPr bwMode="auto">
          <a:xfrm>
            <a:off x="3217600" y="1171845"/>
            <a:ext cx="5469201" cy="46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634" b="98366" l="0" r="97572">
                        <a14:backgroundMark x1="2208" y1="56373" x2="13466" y2="52778"/>
                        <a14:backgroundMark x1="90508" y1="52614" x2="97792" y2="56373"/>
                      </a14:backgroundRemoval>
                    </a14:imgEffect>
                  </a14:imgLayer>
                </a14:imgProps>
              </a:ext>
              <a:ext uri="{28A0092B-C50C-407E-A947-70E740481C1C}">
                <a14:useLocalDpi xmlns:a14="http://schemas.microsoft.com/office/drawing/2010/main" val="0"/>
              </a:ext>
            </a:extLst>
          </a:blip>
          <a:srcRect t="50000"/>
          <a:stretch/>
        </p:blipFill>
        <p:spPr bwMode="auto">
          <a:xfrm>
            <a:off x="1632748" y="4981213"/>
            <a:ext cx="3625052" cy="19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634" b="98366" l="0" r="97572">
                        <a14:backgroundMark x1="2208" y1="56373" x2="13466" y2="52778"/>
                        <a14:backgroundMark x1="90508" y1="52614" x2="97792" y2="56373"/>
                      </a14:backgroundRemoval>
                    </a14:imgEffect>
                  </a14:imgLayer>
                </a14:imgProps>
              </a:ext>
              <a:ext uri="{28A0092B-C50C-407E-A947-70E740481C1C}">
                <a14:useLocalDpi xmlns:a14="http://schemas.microsoft.com/office/drawing/2010/main" val="0"/>
              </a:ext>
            </a:extLst>
          </a:blip>
          <a:srcRect t="50000"/>
          <a:stretch/>
        </p:blipFill>
        <p:spPr bwMode="auto">
          <a:xfrm>
            <a:off x="7110429" y="4981213"/>
            <a:ext cx="3673299" cy="19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783309" y="2318855"/>
            <a:ext cx="712492" cy="785498"/>
            <a:chOff x="1559230" y="2459387"/>
            <a:chExt cx="1167507" cy="1091790"/>
          </a:xfrm>
        </p:grpSpPr>
        <p:pic>
          <p:nvPicPr>
            <p:cNvPr id="13" name="Picture 12">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sp>
        <p:nvSpPr>
          <p:cNvPr id="38" name="Title 1"/>
          <p:cNvSpPr txBox="1">
            <a:spLocks/>
          </p:cNvSpPr>
          <p:nvPr/>
        </p:nvSpPr>
        <p:spPr>
          <a:xfrm>
            <a:off x="0" y="0"/>
            <a:ext cx="12192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540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HÁI TÁO</a:t>
            </a:r>
            <a:endPar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39" name="Group 38"/>
          <p:cNvGrpSpPr/>
          <p:nvPr/>
        </p:nvGrpSpPr>
        <p:grpSpPr>
          <a:xfrm>
            <a:off x="4724400" y="1675184"/>
            <a:ext cx="712492" cy="785498"/>
            <a:chOff x="1559230" y="2459387"/>
            <a:chExt cx="1167507" cy="1091790"/>
          </a:xfrm>
        </p:grpSpPr>
        <p:pic>
          <p:nvPicPr>
            <p:cNvPr id="40" name="Picture 39">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grpSp>
        <p:nvGrpSpPr>
          <p:cNvPr id="42" name="Group 41"/>
          <p:cNvGrpSpPr/>
          <p:nvPr/>
        </p:nvGrpSpPr>
        <p:grpSpPr>
          <a:xfrm>
            <a:off x="5498578" y="2611242"/>
            <a:ext cx="712492" cy="785498"/>
            <a:chOff x="1559230" y="2459387"/>
            <a:chExt cx="1167507" cy="1091790"/>
          </a:xfrm>
        </p:grpSpPr>
        <p:pic>
          <p:nvPicPr>
            <p:cNvPr id="43" name="Picture 42">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grpSp>
        <p:nvGrpSpPr>
          <p:cNvPr id="45" name="Group 44"/>
          <p:cNvGrpSpPr/>
          <p:nvPr/>
        </p:nvGrpSpPr>
        <p:grpSpPr>
          <a:xfrm>
            <a:off x="5543849" y="1370783"/>
            <a:ext cx="712492" cy="785498"/>
            <a:chOff x="1559230" y="2459387"/>
            <a:chExt cx="1167507" cy="1091790"/>
          </a:xfrm>
        </p:grpSpPr>
        <p:pic>
          <p:nvPicPr>
            <p:cNvPr id="46" name="Picture 45">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47" name="TextBox 46">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grpSp>
        <p:nvGrpSpPr>
          <p:cNvPr id="48" name="Group 47"/>
          <p:cNvGrpSpPr/>
          <p:nvPr/>
        </p:nvGrpSpPr>
        <p:grpSpPr>
          <a:xfrm>
            <a:off x="7315200" y="2479668"/>
            <a:ext cx="712492" cy="785498"/>
            <a:chOff x="1559230" y="2459387"/>
            <a:chExt cx="1167507" cy="1091790"/>
          </a:xfrm>
        </p:grpSpPr>
        <p:pic>
          <p:nvPicPr>
            <p:cNvPr id="49" name="Picture 48">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50" name="TextBox 49">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grpSp>
        <p:nvGrpSpPr>
          <p:cNvPr id="51" name="Group 50"/>
          <p:cNvGrpSpPr/>
          <p:nvPr/>
        </p:nvGrpSpPr>
        <p:grpSpPr>
          <a:xfrm>
            <a:off x="7004225" y="1683254"/>
            <a:ext cx="712492" cy="785498"/>
            <a:chOff x="1559230" y="2459387"/>
            <a:chExt cx="1167507" cy="1091790"/>
          </a:xfrm>
        </p:grpSpPr>
        <p:pic>
          <p:nvPicPr>
            <p:cNvPr id="52" name="Picture 51">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53" name="TextBox 52">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grpSp>
        <p:nvGrpSpPr>
          <p:cNvPr id="54" name="Group 53"/>
          <p:cNvGrpSpPr/>
          <p:nvPr/>
        </p:nvGrpSpPr>
        <p:grpSpPr>
          <a:xfrm>
            <a:off x="6397936" y="2253500"/>
            <a:ext cx="712492" cy="785498"/>
            <a:chOff x="1559230" y="2459387"/>
            <a:chExt cx="1167507" cy="1091790"/>
          </a:xfrm>
        </p:grpSpPr>
        <p:pic>
          <p:nvPicPr>
            <p:cNvPr id="55" name="Picture 54">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grpSp>
        <p:nvGrpSpPr>
          <p:cNvPr id="57" name="Group 56"/>
          <p:cNvGrpSpPr/>
          <p:nvPr/>
        </p:nvGrpSpPr>
        <p:grpSpPr>
          <a:xfrm>
            <a:off x="4435476" y="2701819"/>
            <a:ext cx="712492" cy="785498"/>
            <a:chOff x="1559230" y="2459387"/>
            <a:chExt cx="1167507" cy="1091790"/>
          </a:xfrm>
        </p:grpSpPr>
        <p:pic>
          <p:nvPicPr>
            <p:cNvPr id="58" name="Picture 57">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59" name="TextBox 58">
              <a:extLst>
                <a:ext uri="{FF2B5EF4-FFF2-40B4-BE49-F238E27FC236}">
                  <a16:creationId xmlns:a16="http://schemas.microsoft.com/office/drawing/2014/main" id="{BE3211B7-5C00-41C9-ADD5-6A89B04AD8A0}"/>
                </a:ext>
              </a:extLst>
            </p:cNvPr>
            <p:cNvSpPr txBox="1"/>
            <p:nvPr/>
          </p:nvSpPr>
          <p:spPr>
            <a:xfrm>
              <a:off x="1559230" y="2738379"/>
              <a:ext cx="1167507" cy="812798"/>
            </a:xfrm>
            <a:prstGeom prst="rect">
              <a:avLst/>
            </a:prstGeom>
            <a:noFill/>
          </p:spPr>
          <p:txBody>
            <a:bodyPr wrap="square" rtlCol="0">
              <a:spAutoFit/>
            </a:bodyPr>
            <a:lstStyle/>
            <a:p>
              <a:pPr algn="ctr" fontAlgn="auto">
                <a:spcBef>
                  <a:spcPts val="0"/>
                </a:spcBef>
                <a:spcAft>
                  <a:spcPts val="0"/>
                </a:spcAft>
              </a:pPr>
              <a:endParaRPr lang="es-ES" sz="3200" dirty="0">
                <a:solidFill>
                  <a:prstClr val="black"/>
                </a:solidFill>
                <a:latin typeface="Times New Roman" pitchFamily="18" charset="0"/>
                <a:cs typeface="Times New Roman" pitchFamily="18" charset="0"/>
              </a:endParaRPr>
            </a:p>
          </p:txBody>
        </p:sp>
      </p:grpSp>
      <p:pic>
        <p:nvPicPr>
          <p:cNvPr id="62"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6400" y="-573158"/>
            <a:ext cx="609600" cy="609600"/>
          </a:xfrm>
          <a:prstGeom prst="rect">
            <a:avLst/>
          </a:prstGeom>
        </p:spPr>
      </p:pic>
    </p:spTree>
    <p:extLst>
      <p:ext uri="{BB962C8B-B14F-4D97-AF65-F5344CB8AC3E}">
        <p14:creationId xmlns:p14="http://schemas.microsoft.com/office/powerpoint/2010/main" val="41398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1028"/>
                                        </p:tgtEl>
                                        <p:attrNameLst>
                                          <p:attrName>r</p:attrName>
                                        </p:attrNameLst>
                                      </p:cBhvr>
                                    </p:animRot>
                                    <p:animRot by="-240000">
                                      <p:cBhvr>
                                        <p:cTn id="7" dur="600" fill="hold">
                                          <p:stCondLst>
                                            <p:cond delay="600"/>
                                          </p:stCondLst>
                                        </p:cTn>
                                        <p:tgtEl>
                                          <p:spTgt spid="1028"/>
                                        </p:tgtEl>
                                        <p:attrNameLst>
                                          <p:attrName>r</p:attrName>
                                        </p:attrNameLst>
                                      </p:cBhvr>
                                    </p:animRot>
                                    <p:animRot by="240000">
                                      <p:cBhvr>
                                        <p:cTn id="8" dur="600" fill="hold">
                                          <p:stCondLst>
                                            <p:cond delay="1200"/>
                                          </p:stCondLst>
                                        </p:cTn>
                                        <p:tgtEl>
                                          <p:spTgt spid="1028"/>
                                        </p:tgtEl>
                                        <p:attrNameLst>
                                          <p:attrName>r</p:attrName>
                                        </p:attrNameLst>
                                      </p:cBhvr>
                                    </p:animRot>
                                    <p:animRot by="-240000">
                                      <p:cBhvr>
                                        <p:cTn id="9" dur="600" fill="hold">
                                          <p:stCondLst>
                                            <p:cond delay="1800"/>
                                          </p:stCondLst>
                                        </p:cTn>
                                        <p:tgtEl>
                                          <p:spTgt spid="1028"/>
                                        </p:tgtEl>
                                        <p:attrNameLst>
                                          <p:attrName>r</p:attrName>
                                        </p:attrNameLst>
                                      </p:cBhvr>
                                    </p:animRot>
                                    <p:animRot by="120000">
                                      <p:cBhvr>
                                        <p:cTn id="10" dur="600" fill="hold">
                                          <p:stCondLst>
                                            <p:cond delay="2400"/>
                                          </p:stCondLst>
                                        </p:cTn>
                                        <p:tgtEl>
                                          <p:spTgt spid="1028"/>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027"/>
                                        </p:tgtEl>
                                        <p:attrNameLst>
                                          <p:attrName>r</p:attrName>
                                        </p:attrNameLst>
                                      </p:cBhvr>
                                    </p:animRot>
                                    <p:animRot by="-240000">
                                      <p:cBhvr>
                                        <p:cTn id="13" dur="600" fill="hold">
                                          <p:stCondLst>
                                            <p:cond delay="600"/>
                                          </p:stCondLst>
                                        </p:cTn>
                                        <p:tgtEl>
                                          <p:spTgt spid="1027"/>
                                        </p:tgtEl>
                                        <p:attrNameLst>
                                          <p:attrName>r</p:attrName>
                                        </p:attrNameLst>
                                      </p:cBhvr>
                                    </p:animRot>
                                    <p:animRot by="240000">
                                      <p:cBhvr>
                                        <p:cTn id="14" dur="600" fill="hold">
                                          <p:stCondLst>
                                            <p:cond delay="1200"/>
                                          </p:stCondLst>
                                        </p:cTn>
                                        <p:tgtEl>
                                          <p:spTgt spid="1027"/>
                                        </p:tgtEl>
                                        <p:attrNameLst>
                                          <p:attrName>r</p:attrName>
                                        </p:attrNameLst>
                                      </p:cBhvr>
                                    </p:animRot>
                                    <p:animRot by="-240000">
                                      <p:cBhvr>
                                        <p:cTn id="15" dur="600" fill="hold">
                                          <p:stCondLst>
                                            <p:cond delay="1800"/>
                                          </p:stCondLst>
                                        </p:cTn>
                                        <p:tgtEl>
                                          <p:spTgt spid="1027"/>
                                        </p:tgtEl>
                                        <p:attrNameLst>
                                          <p:attrName>r</p:attrName>
                                        </p:attrNameLst>
                                      </p:cBhvr>
                                    </p:animRot>
                                    <p:animRot by="120000">
                                      <p:cBhvr>
                                        <p:cTn id="16" dur="600" fill="hold">
                                          <p:stCondLst>
                                            <p:cond delay="2400"/>
                                          </p:stCondLst>
                                        </p:cTn>
                                        <p:tgtEl>
                                          <p:spTgt spid="1027"/>
                                        </p:tgtEl>
                                        <p:attrNameLst>
                                          <p:attrName>r</p:attrName>
                                        </p:attrNameLst>
                                      </p:cBhvr>
                                    </p:animRot>
                                  </p:childTnLst>
                                </p:cTn>
                              </p:par>
                              <p:par>
                                <p:cTn id="17" presetID="1" presetClass="mediacall" presetSubtype="0" fill="hold" nodeType="withEffect">
                                  <p:stCondLst>
                                    <p:cond delay="0"/>
                                  </p:stCondLst>
                                  <p:childTnLst>
                                    <p:cmd type="call" cmd="playFrom(0.0)">
                                      <p:cBhvr>
                                        <p:cTn id="18" dur="22635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333" l="3927" r="99158">
                        <a14:foregroundMark x1="38289" y1="44167" x2="34783" y2="5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85855" y="2611243"/>
            <a:ext cx="2426004" cy="409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41" b="91852" l="7096" r="90145">
                        <a14:foregroundMark x1="54008" y1="30278" x2="50197" y2="35648"/>
                        <a14:foregroundMark x1="34166" y1="31481" x2="38371" y2="31759"/>
                        <a14:foregroundMark x1="38371" y1="31759" x2="38371" y2="31759"/>
                      </a14:backgroundRemoval>
                    </a14:imgEffect>
                  </a14:imgLayer>
                </a14:imgProps>
              </a:ext>
              <a:ext uri="{28A0092B-C50C-407E-A947-70E740481C1C}">
                <a14:useLocalDpi xmlns:a14="http://schemas.microsoft.com/office/drawing/2010/main" val="0"/>
              </a:ext>
            </a:extLst>
          </a:blip>
          <a:srcRect/>
          <a:stretch>
            <a:fillRect/>
          </a:stretch>
        </p:blipFill>
        <p:spPr bwMode="auto">
          <a:xfrm>
            <a:off x="8338262" y="2578438"/>
            <a:ext cx="2504783" cy="355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0648" l="0" r="100000"/>
                    </a14:imgEffect>
                  </a14:imgLayer>
                </a14:imgProps>
              </a:ext>
              <a:ext uri="{28A0092B-C50C-407E-A947-70E740481C1C}">
                <a14:useLocalDpi xmlns:a14="http://schemas.microsoft.com/office/drawing/2010/main" val="0"/>
              </a:ext>
            </a:extLst>
          </a:blip>
          <a:srcRect/>
          <a:stretch>
            <a:fillRect/>
          </a:stretch>
        </p:blipFill>
        <p:spPr bwMode="auto">
          <a:xfrm>
            <a:off x="3217599" y="72766"/>
            <a:ext cx="6019800" cy="573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632748" y="4981213"/>
            <a:ext cx="3625052" cy="1924774"/>
            <a:chOff x="48421" y="4981213"/>
            <a:chExt cx="3318067" cy="1924774"/>
          </a:xfrm>
        </p:grpSpPr>
        <p:pic>
          <p:nvPicPr>
            <p:cNvPr id="24" name="Picture 5"/>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634" b="98366" l="0" r="97572">
                          <a14:backgroundMark x1="2208" y1="56373" x2="13466" y2="52778"/>
                          <a14:backgroundMark x1="90508" y1="52614" x2="97792" y2="56373"/>
                        </a14:backgroundRemoval>
                      </a14:imgEffect>
                    </a14:imgLayer>
                  </a14:imgProps>
                </a:ext>
                <a:ext uri="{28A0092B-C50C-407E-A947-70E740481C1C}">
                  <a14:useLocalDpi xmlns:a14="http://schemas.microsoft.com/office/drawing/2010/main" val="0"/>
                </a:ext>
              </a:extLst>
            </a:blip>
            <a:srcRect t="50000"/>
            <a:stretch/>
          </p:blipFill>
          <p:spPr bwMode="auto">
            <a:xfrm>
              <a:off x="48421" y="4981213"/>
              <a:ext cx="3318067" cy="19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85689" y="5471468"/>
              <a:ext cx="1883189" cy="1323439"/>
            </a:xfrm>
            <a:prstGeom prst="rect">
              <a:avLst/>
            </a:prstGeom>
            <a:noFill/>
          </p:spPr>
          <p:txBody>
            <a:bodyPr wrap="square" rtlCol="0">
              <a:spAutoFit/>
            </a:bodyPr>
            <a:lstStyle/>
            <a:p>
              <a:pPr fontAlgn="auto">
                <a:spcBef>
                  <a:spcPts val="0"/>
                </a:spcBef>
                <a:spcAft>
                  <a:spcPts val="0"/>
                </a:spcAft>
              </a:pPr>
              <a:r>
                <a:rPr lang="en-US" sz="8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iu</a:t>
              </a:r>
              <a:endParaRPr lang="en-US"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p:cNvGrpSpPr/>
          <p:nvPr/>
        </p:nvGrpSpPr>
        <p:grpSpPr>
          <a:xfrm>
            <a:off x="7110429" y="4981213"/>
            <a:ext cx="3673299" cy="1924774"/>
            <a:chOff x="5941660" y="4981213"/>
            <a:chExt cx="3318067" cy="1924774"/>
          </a:xfrm>
        </p:grpSpPr>
        <p:pic>
          <p:nvPicPr>
            <p:cNvPr id="25" name="Picture 5"/>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634" b="98366" l="0" r="97572">
                          <a14:backgroundMark x1="2208" y1="56373" x2="13466" y2="52778"/>
                          <a14:backgroundMark x1="90508" y1="52614" x2="97792" y2="56373"/>
                        </a14:backgroundRemoval>
                      </a14:imgEffect>
                    </a14:imgLayer>
                  </a14:imgProps>
                </a:ext>
                <a:ext uri="{28A0092B-C50C-407E-A947-70E740481C1C}">
                  <a14:useLocalDpi xmlns:a14="http://schemas.microsoft.com/office/drawing/2010/main" val="0"/>
                </a:ext>
              </a:extLst>
            </a:blip>
            <a:srcRect t="50000"/>
            <a:stretch/>
          </p:blipFill>
          <p:spPr bwMode="auto">
            <a:xfrm>
              <a:off x="5941660" y="4981213"/>
              <a:ext cx="3318067" cy="19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7010400" y="5439975"/>
              <a:ext cx="1883189" cy="1323439"/>
            </a:xfrm>
            <a:prstGeom prst="rect">
              <a:avLst/>
            </a:prstGeom>
            <a:noFill/>
          </p:spPr>
          <p:txBody>
            <a:bodyPr wrap="square" rtlCol="0">
              <a:spAutoFit/>
            </a:bodyPr>
            <a:lstStyle/>
            <a:p>
              <a:pPr fontAlgn="auto">
                <a:spcBef>
                  <a:spcPts val="0"/>
                </a:spcBef>
                <a:spcAft>
                  <a:spcPts val="0"/>
                </a:spcAft>
              </a:pPr>
              <a:r>
                <a:rPr lang="en-US" sz="8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ưu</a:t>
              </a:r>
              <a:endParaRPr lang="en-US"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p:cNvGrpSpPr/>
          <p:nvPr/>
        </p:nvGrpSpPr>
        <p:grpSpPr>
          <a:xfrm>
            <a:off x="3783309" y="2039863"/>
            <a:ext cx="1167507" cy="994477"/>
            <a:chOff x="1559230" y="2459387"/>
            <a:chExt cx="1167507" cy="994475"/>
          </a:xfrm>
        </p:grpSpPr>
        <p:pic>
          <p:nvPicPr>
            <p:cNvPr id="13" name="Picture 12">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BE3211B7-5C00-41C9-ADD5-6A89B04AD8A0}"/>
                </a:ext>
              </a:extLst>
            </p:cNvPr>
            <p:cNvSpPr txBox="1"/>
            <p:nvPr/>
          </p:nvSpPr>
          <p:spPr>
            <a:xfrm>
              <a:off x="1559230" y="2738379"/>
              <a:ext cx="1167507" cy="584774"/>
            </a:xfrm>
            <a:prstGeom prst="rect">
              <a:avLst/>
            </a:prstGeom>
            <a:noFill/>
          </p:spPr>
          <p:txBody>
            <a:bodyPr wrap="square" rtlCol="0">
              <a:spAutoFit/>
            </a:bodyPr>
            <a:lstStyle/>
            <a:p>
              <a:pPr algn="ctr" fontAlgn="auto">
                <a:spcBef>
                  <a:spcPts val="0"/>
                </a:spcBef>
                <a:spcAft>
                  <a:spcPts val="0"/>
                </a:spcAft>
              </a:pPr>
              <a:r>
                <a:rPr lang="es-ES_tradnl" sz="3200" b="1" dirty="0" err="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dịu</a:t>
              </a:r>
              <a:endParaRPr lang="es-E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p:cNvGrpSpPr/>
          <p:nvPr/>
        </p:nvGrpSpPr>
        <p:grpSpPr>
          <a:xfrm>
            <a:off x="3709127" y="829981"/>
            <a:ext cx="1167507" cy="994477"/>
            <a:chOff x="1559230" y="2459387"/>
            <a:chExt cx="1167507" cy="994475"/>
          </a:xfrm>
        </p:grpSpPr>
        <p:pic>
          <p:nvPicPr>
            <p:cNvPr id="7" name="Picture 6">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E3211B7-5C00-41C9-ADD5-6A89B04AD8A0}"/>
                </a:ext>
              </a:extLst>
            </p:cNvPr>
            <p:cNvSpPr txBox="1"/>
            <p:nvPr/>
          </p:nvSpPr>
          <p:spPr>
            <a:xfrm>
              <a:off x="1559230" y="2738379"/>
              <a:ext cx="1167507" cy="584774"/>
            </a:xfrm>
            <a:prstGeom prst="rect">
              <a:avLst/>
            </a:prstGeom>
            <a:noFill/>
          </p:spPr>
          <p:txBody>
            <a:bodyPr wrap="square" rtlCol="0">
              <a:spAutoFit/>
            </a:bodyPr>
            <a:lstStyle/>
            <a:p>
              <a:pPr algn="ctr" fontAlgn="auto">
                <a:spcBef>
                  <a:spcPts val="0"/>
                </a:spcBef>
                <a:spcAft>
                  <a:spcPts val="0"/>
                </a:spcAft>
              </a:pPr>
              <a:r>
                <a:rPr lang="es-ES_tradnl" sz="3200" b="1" dirty="0" err="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rìu</a:t>
              </a:r>
              <a:endParaRPr lang="es-E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5477525" y="207819"/>
            <a:ext cx="1167507" cy="994477"/>
            <a:chOff x="1559230" y="2459387"/>
            <a:chExt cx="1167507" cy="994475"/>
          </a:xfrm>
        </p:grpSpPr>
        <p:pic>
          <p:nvPicPr>
            <p:cNvPr id="10" name="Picture 9">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E3211B7-5C00-41C9-ADD5-6A89B04AD8A0}"/>
                </a:ext>
              </a:extLst>
            </p:cNvPr>
            <p:cNvSpPr txBox="1"/>
            <p:nvPr/>
          </p:nvSpPr>
          <p:spPr>
            <a:xfrm>
              <a:off x="1559230" y="2738379"/>
              <a:ext cx="1167507" cy="584774"/>
            </a:xfrm>
            <a:prstGeom prst="rect">
              <a:avLst/>
            </a:prstGeom>
            <a:noFill/>
          </p:spPr>
          <p:txBody>
            <a:bodyPr wrap="square" rtlCol="0">
              <a:spAutoFit/>
            </a:bodyPr>
            <a:lstStyle/>
            <a:p>
              <a:pPr algn="ctr" fontAlgn="auto">
                <a:spcBef>
                  <a:spcPts val="0"/>
                </a:spcBef>
                <a:spcAft>
                  <a:spcPts val="0"/>
                </a:spcAft>
              </a:pPr>
              <a:r>
                <a:rPr lang="es-ES_tradnl" sz="3200" b="1" dirty="0" err="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mưu</a:t>
              </a:r>
              <a:endParaRPr lang="es-E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p:cNvGrpSpPr/>
          <p:nvPr/>
        </p:nvGrpSpPr>
        <p:grpSpPr>
          <a:xfrm>
            <a:off x="5797845" y="1714670"/>
            <a:ext cx="1167507" cy="994477"/>
            <a:chOff x="1559230" y="2459387"/>
            <a:chExt cx="1167507" cy="994475"/>
          </a:xfrm>
        </p:grpSpPr>
        <p:pic>
          <p:nvPicPr>
            <p:cNvPr id="19" name="Picture 18">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BE3211B7-5C00-41C9-ADD5-6A89B04AD8A0}"/>
                </a:ext>
              </a:extLst>
            </p:cNvPr>
            <p:cNvSpPr txBox="1"/>
            <p:nvPr/>
          </p:nvSpPr>
          <p:spPr>
            <a:xfrm>
              <a:off x="1559230" y="2738379"/>
              <a:ext cx="1167507" cy="584774"/>
            </a:xfrm>
            <a:prstGeom prst="rect">
              <a:avLst/>
            </a:prstGeom>
            <a:noFill/>
          </p:spPr>
          <p:txBody>
            <a:bodyPr wrap="square" rtlCol="0">
              <a:spAutoFit/>
            </a:bodyPr>
            <a:lstStyle/>
            <a:p>
              <a:pPr algn="ctr" fontAlgn="auto">
                <a:spcBef>
                  <a:spcPts val="0"/>
                </a:spcBef>
                <a:spcAft>
                  <a:spcPts val="0"/>
                </a:spcAft>
              </a:pPr>
              <a:r>
                <a:rPr lang="es-ES_tradnl" sz="3200" b="1" dirty="0" err="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hưu</a:t>
              </a:r>
              <a:endParaRPr lang="es-E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p:cNvGrpSpPr/>
          <p:nvPr/>
        </p:nvGrpSpPr>
        <p:grpSpPr>
          <a:xfrm>
            <a:off x="7170756" y="881888"/>
            <a:ext cx="1167507" cy="994477"/>
            <a:chOff x="1559230" y="2459387"/>
            <a:chExt cx="1167507" cy="994475"/>
          </a:xfrm>
        </p:grpSpPr>
        <p:pic>
          <p:nvPicPr>
            <p:cNvPr id="16" name="Picture 15">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E3211B7-5C00-41C9-ADD5-6A89B04AD8A0}"/>
                </a:ext>
              </a:extLst>
            </p:cNvPr>
            <p:cNvSpPr txBox="1"/>
            <p:nvPr/>
          </p:nvSpPr>
          <p:spPr>
            <a:xfrm>
              <a:off x="1559230" y="2738379"/>
              <a:ext cx="1167507" cy="584774"/>
            </a:xfrm>
            <a:prstGeom prst="rect">
              <a:avLst/>
            </a:prstGeom>
            <a:noFill/>
          </p:spPr>
          <p:txBody>
            <a:bodyPr wrap="square" rtlCol="0">
              <a:spAutoFit/>
            </a:bodyPr>
            <a:lstStyle/>
            <a:p>
              <a:pPr algn="ctr" fontAlgn="auto">
                <a:spcBef>
                  <a:spcPts val="0"/>
                </a:spcBef>
                <a:spcAft>
                  <a:spcPts val="0"/>
                </a:spcAft>
              </a:pPr>
              <a:r>
                <a:rPr lang="es-ES_tradnl" sz="3200" b="1" dirty="0" err="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xíu</a:t>
              </a:r>
              <a:endParaRPr lang="es-E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p:cNvGrpSpPr/>
          <p:nvPr/>
        </p:nvGrpSpPr>
        <p:grpSpPr>
          <a:xfrm>
            <a:off x="7110429" y="2537102"/>
            <a:ext cx="1167507" cy="994477"/>
            <a:chOff x="1559230" y="2459387"/>
            <a:chExt cx="1167507" cy="994475"/>
          </a:xfrm>
        </p:grpSpPr>
        <p:pic>
          <p:nvPicPr>
            <p:cNvPr id="22" name="Picture 21">
              <a:extLst>
                <a:ext uri="{FF2B5EF4-FFF2-40B4-BE49-F238E27FC236}">
                  <a16:creationId xmlns:a16="http://schemas.microsoft.com/office/drawing/2014/main" id="{E5929B31-C064-4E36-8583-45BE156D55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BE3211B7-5C00-41C9-ADD5-6A89B04AD8A0}"/>
                </a:ext>
              </a:extLst>
            </p:cNvPr>
            <p:cNvSpPr txBox="1"/>
            <p:nvPr/>
          </p:nvSpPr>
          <p:spPr>
            <a:xfrm>
              <a:off x="1559230" y="2738379"/>
              <a:ext cx="1167507" cy="584774"/>
            </a:xfrm>
            <a:prstGeom prst="rect">
              <a:avLst/>
            </a:prstGeom>
            <a:noFill/>
          </p:spPr>
          <p:txBody>
            <a:bodyPr wrap="square" rtlCol="0">
              <a:spAutoFit/>
            </a:bodyPr>
            <a:lstStyle/>
            <a:p>
              <a:pPr algn="ctr" fontAlgn="auto">
                <a:spcBef>
                  <a:spcPts val="0"/>
                </a:spcBef>
                <a:spcAft>
                  <a:spcPts val="0"/>
                </a:spcAft>
              </a:pPr>
              <a:r>
                <a:rPr lang="es-ES_tradnl" sz="32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cừu</a:t>
              </a:r>
              <a:endParaRPr lang="es-E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690648" y="4436795"/>
            <a:ext cx="304800" cy="304800"/>
          </a:xfrm>
          <a:prstGeom prst="rect">
            <a:avLst/>
          </a:prstGeom>
        </p:spPr>
      </p:pic>
      <p:pic>
        <p:nvPicPr>
          <p:cNvPr id="33"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2343" y="856933"/>
            <a:ext cx="304800" cy="304800"/>
          </a:xfrm>
          <a:prstGeom prst="rect">
            <a:avLst/>
          </a:prstGeom>
        </p:spPr>
      </p:pic>
      <p:pic>
        <p:nvPicPr>
          <p:cNvPr id="34"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63486" y="2384700"/>
            <a:ext cx="304800" cy="304800"/>
          </a:xfrm>
          <a:prstGeom prst="rect">
            <a:avLst/>
          </a:prstGeom>
        </p:spPr>
      </p:pic>
      <p:pic>
        <p:nvPicPr>
          <p:cNvPr id="3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 y="816074"/>
            <a:ext cx="304800" cy="304800"/>
          </a:xfrm>
          <a:prstGeom prst="rect">
            <a:avLst/>
          </a:prstGeom>
        </p:spPr>
      </p:pic>
      <p:pic>
        <p:nvPicPr>
          <p:cNvPr id="36"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87715" y="3657600"/>
            <a:ext cx="304800" cy="304800"/>
          </a:xfrm>
          <a:prstGeom prst="rect">
            <a:avLst/>
          </a:prstGeom>
        </p:spPr>
      </p:pic>
      <p:pic>
        <p:nvPicPr>
          <p:cNvPr id="37"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1" y="2881939"/>
            <a:ext cx="304800" cy="304800"/>
          </a:xfrm>
          <a:prstGeom prst="rect">
            <a:avLst/>
          </a:prstGeom>
        </p:spPr>
      </p:pic>
    </p:spTree>
    <p:extLst>
      <p:ext uri="{BB962C8B-B14F-4D97-AF65-F5344CB8AC3E}">
        <p14:creationId xmlns:p14="http://schemas.microsoft.com/office/powerpoint/2010/main" val="169554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1028"/>
                                        </p:tgtEl>
                                        <p:attrNameLst>
                                          <p:attrName>r</p:attrName>
                                        </p:attrNameLst>
                                      </p:cBhvr>
                                    </p:animRot>
                                    <p:animRot by="-240000">
                                      <p:cBhvr>
                                        <p:cTn id="7" dur="600" fill="hold">
                                          <p:stCondLst>
                                            <p:cond delay="600"/>
                                          </p:stCondLst>
                                        </p:cTn>
                                        <p:tgtEl>
                                          <p:spTgt spid="1028"/>
                                        </p:tgtEl>
                                        <p:attrNameLst>
                                          <p:attrName>r</p:attrName>
                                        </p:attrNameLst>
                                      </p:cBhvr>
                                    </p:animRot>
                                    <p:animRot by="240000">
                                      <p:cBhvr>
                                        <p:cTn id="8" dur="600" fill="hold">
                                          <p:stCondLst>
                                            <p:cond delay="1200"/>
                                          </p:stCondLst>
                                        </p:cTn>
                                        <p:tgtEl>
                                          <p:spTgt spid="1028"/>
                                        </p:tgtEl>
                                        <p:attrNameLst>
                                          <p:attrName>r</p:attrName>
                                        </p:attrNameLst>
                                      </p:cBhvr>
                                    </p:animRot>
                                    <p:animRot by="-240000">
                                      <p:cBhvr>
                                        <p:cTn id="9" dur="600" fill="hold">
                                          <p:stCondLst>
                                            <p:cond delay="1800"/>
                                          </p:stCondLst>
                                        </p:cTn>
                                        <p:tgtEl>
                                          <p:spTgt spid="1028"/>
                                        </p:tgtEl>
                                        <p:attrNameLst>
                                          <p:attrName>r</p:attrName>
                                        </p:attrNameLst>
                                      </p:cBhvr>
                                    </p:animRot>
                                    <p:animRot by="120000">
                                      <p:cBhvr>
                                        <p:cTn id="10" dur="600" fill="hold">
                                          <p:stCondLst>
                                            <p:cond delay="2400"/>
                                          </p:stCondLst>
                                        </p:cTn>
                                        <p:tgtEl>
                                          <p:spTgt spid="1028"/>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027"/>
                                        </p:tgtEl>
                                        <p:attrNameLst>
                                          <p:attrName>r</p:attrName>
                                        </p:attrNameLst>
                                      </p:cBhvr>
                                    </p:animRot>
                                    <p:animRot by="-240000">
                                      <p:cBhvr>
                                        <p:cTn id="13" dur="600" fill="hold">
                                          <p:stCondLst>
                                            <p:cond delay="600"/>
                                          </p:stCondLst>
                                        </p:cTn>
                                        <p:tgtEl>
                                          <p:spTgt spid="1027"/>
                                        </p:tgtEl>
                                        <p:attrNameLst>
                                          <p:attrName>r</p:attrName>
                                        </p:attrNameLst>
                                      </p:cBhvr>
                                    </p:animRot>
                                    <p:animRot by="240000">
                                      <p:cBhvr>
                                        <p:cTn id="14" dur="600" fill="hold">
                                          <p:stCondLst>
                                            <p:cond delay="1200"/>
                                          </p:stCondLst>
                                        </p:cTn>
                                        <p:tgtEl>
                                          <p:spTgt spid="1027"/>
                                        </p:tgtEl>
                                        <p:attrNameLst>
                                          <p:attrName>r</p:attrName>
                                        </p:attrNameLst>
                                      </p:cBhvr>
                                    </p:animRot>
                                    <p:animRot by="-240000">
                                      <p:cBhvr>
                                        <p:cTn id="15" dur="600" fill="hold">
                                          <p:stCondLst>
                                            <p:cond delay="1800"/>
                                          </p:stCondLst>
                                        </p:cTn>
                                        <p:tgtEl>
                                          <p:spTgt spid="1027"/>
                                        </p:tgtEl>
                                        <p:attrNameLst>
                                          <p:attrName>r</p:attrName>
                                        </p:attrNameLst>
                                      </p:cBhvr>
                                    </p:animRot>
                                    <p:animRot by="120000">
                                      <p:cBhvr>
                                        <p:cTn id="16" dur="600" fill="hold">
                                          <p:stCondLst>
                                            <p:cond delay="2400"/>
                                          </p:stCondLst>
                                        </p:cTn>
                                        <p:tgtEl>
                                          <p:spTgt spid="10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414" fill="hold"/>
                                        <p:tgtEl>
                                          <p:spTgt spid="32"/>
                                        </p:tgtEl>
                                      </p:cBhvr>
                                    </p:cmd>
                                  </p:childTnLst>
                                </p:cTn>
                              </p:par>
                              <p:par>
                                <p:cTn id="22" presetID="0" presetClass="path" presetSubtype="0" accel="50000" decel="50000" fill="hold" nodeType="withEffect">
                                  <p:stCondLst>
                                    <p:cond delay="0"/>
                                  </p:stCondLst>
                                  <p:childTnLst>
                                    <p:animMotion origin="layout" path="M -3.125E-6 2.59259E-6 C -0.00377 0.00185 -0.00781 0.0037 -0.01146 0.00648 C -0.01523 0.00926 -0.01679 0.0169 -0.0207 0.0199 C -0.02656 0.03194 -0.03242 0.04328 -0.03828 0.05555 C -0.03906 0.0574 -0.03945 0.06041 -0.04036 0.06203 C -0.04375 0.07106 -0.04882 0.08287 -0.05273 0.09143 C -0.05403 0.09977 -0.05573 0.10648 -0.05794 0.11389 C -0.05924 0.12315 -0.06224 0.13078 -0.0651 0.13842 C -0.06757 0.1449 -0.06862 0.15278 -0.07135 0.15879 C -0.07265 0.16805 -0.07552 0.17639 -0.07851 0.18333 C -0.08021 0.18703 -0.08372 0.19444 -0.08372 0.19467 C -0.08528 0.20509 -0.08984 0.21296 -0.0931 0.22153 C -0.09713 0.23171 -0.1 0.24282 -0.10547 0.25023 C -0.10742 0.26319 -0.11093 0.26736 -0.11471 0.27708 C -0.1164 0.28148 -0.11797 0.28565 -0.11888 0.29097 C -0.11927 0.29328 -0.11927 0.29583 -0.11979 0.29745 C -0.12369 0.31065 -0.12057 0.29166 -0.12409 0.30856 C -0.12695 0.32268 -0.1289 0.33796 -0.13229 0.35115 C -0.13346 0.35602 -0.13541 0.35995 -0.13659 0.36504 C -0.1388 0.37453 -0.14101 0.38379 -0.14479 0.39166 C -0.14674 0.40509 -0.15143 0.41944 -0.15625 0.43009 C -0.15885 0.42338 -0.1582 0.42731 -0.1582 0.41852 L -0.15195 0.41157 " pathEditMode="relative" rAng="0" ptsTypes="AAAAAAAAAAAAAAAAAAAAAAA">
                                      <p:cBhvr>
                                        <p:cTn id="23" dur="2000" fill="hold"/>
                                        <p:tgtEl>
                                          <p:spTgt spid="12"/>
                                        </p:tgtEl>
                                        <p:attrNameLst>
                                          <p:attrName>ppt_x</p:attrName>
                                          <p:attrName>ppt_y</p:attrName>
                                        </p:attrNameLst>
                                      </p:cBhvr>
                                      <p:rCtr x="-7917" y="21505"/>
                                    </p:animMotion>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33"/>
                                        </p:tgtEl>
                                      </p:cBhvr>
                                    </p:cmd>
                                  </p:childTnLst>
                                </p:cTn>
                              </p:par>
                              <p:par>
                                <p:cTn id="29" presetID="0" presetClass="path" presetSubtype="0" accel="50000" decel="50000" fill="hold" nodeType="withEffect">
                                  <p:stCondLst>
                                    <p:cond delay="0"/>
                                  </p:stCondLst>
                                  <p:childTnLst>
                                    <p:animMotion origin="layout" path="M -3.33333E-6 1.48148E-6 C -0.0052 0.00995 -0.01054 0.01759 -0.01549 0.02801 C -0.0194 0.03657 -0.02317 0.04768 -0.02708 0.05579 C -0.0276 0.0581 -0.02812 0.06111 -0.02851 0.06319 C -0.02942 0.0662 -0.0306 0.06875 -0.03138 0.07222 C -0.03502 0.08842 -0.03047 0.07616 -0.03502 0.08657 C -0.03698 0.10301 -0.04062 0.11852 -0.04453 0.13102 C -0.04609 0.14815 -0.05091 0.16435 -0.05403 0.18009 C -0.05468 0.18796 -0.05507 0.19606 -0.05612 0.20347 C -0.05859 0.21875 -0.05703 0.20069 -0.05911 0.22222 C -0.06041 0.23727 -0.06119 0.24838 -0.06341 0.26204 C -0.06484 0.27083 -0.0651 0.27824 -0.06705 0.28565 C -0.06823 0.29745 -0.07031 0.30741 -0.072 0.31852 C -0.07448 0.33356 -0.07565 0.35046 -0.07864 0.36504 C -0.0789 0.36759 -0.07916 0.36991 -0.07929 0.37222 C -0.07981 0.37685 -0.07981 0.38171 -0.07994 0.38611 C -0.08307 0.42361 -0.07994 0.38148 -0.08307 0.40949 C -0.08489 0.42708 -0.08567 0.44444 -0.08789 0.46111 C -0.0888 0.47384 -0.08997 0.48426 -0.09101 0.49629 C -0.09205 0.50648 -0.09205 0.51713 -0.0931 0.52708 C -0.0944 0.53796 -0.09583 0.54954 -0.09583 0.56204 " pathEditMode="relative" rAng="0" ptsTypes="AAAAAAAAAAAAAAAAAAAAA">
                                      <p:cBhvr>
                                        <p:cTn id="30" dur="2000" fill="hold"/>
                                        <p:tgtEl>
                                          <p:spTgt spid="6"/>
                                        </p:tgtEl>
                                        <p:attrNameLst>
                                          <p:attrName>ppt_x</p:attrName>
                                          <p:attrName>ppt_y</p:attrName>
                                        </p:attrNameLst>
                                      </p:cBhvr>
                                      <p:rCtr x="-4792" y="28102"/>
                                    </p:animMotion>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4414" fill="hold"/>
                                        <p:tgtEl>
                                          <p:spTgt spid="34"/>
                                        </p:tgtEl>
                                      </p:cBhvr>
                                    </p:cmd>
                                  </p:childTnLst>
                                </p:cTn>
                              </p:par>
                              <p:par>
                                <p:cTn id="36" presetID="0" presetClass="path" presetSubtype="0" accel="50000" decel="50000" fill="hold" nodeType="withEffect">
                                  <p:stCondLst>
                                    <p:cond delay="0"/>
                                  </p:stCondLst>
                                  <p:childTnLst>
                                    <p:animMotion origin="layout" path="M 4.58333E-6 2.22222E-6 C 0.0026 0.00717 0.00625 0.01065 0.00898 0.01759 C 0.01237 0.025 0.01523 0.03217 0.01835 0.03958 C 0.02187 0.04815 0.02721 0.0537 0.03085 0.0618 C 0.03789 0.07592 0.04609 0.09537 0.05273 0.10856 C 0.05585 0.11458 0.06471 0.12986 0.06783 0.13981 C 0.06875 0.14305 0.06901 0.14768 0.07018 0.15069 C 0.07135 0.15347 0.07343 0.15509 0.0746 0.15741 C 0.07968 0.16713 0.08867 0.1919 0.09205 0.20416 C 0.09492 0.23518 0.10507 0.26412 0.11367 0.29051 C 0.12096 0.31157 0.12617 0.33241 0.13554 0.35069 C 0.13906 0.36597 0.14453 0.37801 0.1483 0.39282 C 0.15221 0.40741 0.15507 0.42268 0.15859 0.43703 C 0.15963 0.44051 0.16119 0.44259 0.1621 0.44583 C 0.16679 0.4625 0.16822 0.48356 0.17135 0.50139 C 0.17187 0.52963 0.17148 0.56828 0.17604 0.59699 C 0.1776 0.60741 0.18033 0.61713 0.18164 0.62801 C 0.18203 0.63773 0.18203 0.64745 0.18281 0.65694 C 0.18281 0.65903 0.18411 0.66342 0.18411 0.66389 " pathEditMode="relative" rAng="0" ptsTypes="AAAAAAAAAAAAAAAAAAA">
                                      <p:cBhvr>
                                        <p:cTn id="37" dur="2000" fill="hold"/>
                                        <p:tgtEl>
                                          <p:spTgt spid="9"/>
                                        </p:tgtEl>
                                        <p:attrNameLst>
                                          <p:attrName>ppt_x</p:attrName>
                                          <p:attrName>ppt_y</p:attrName>
                                        </p:attrNameLst>
                                      </p:cBhvr>
                                      <p:rCtr x="9206" y="33194"/>
                                    </p:animMotion>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4414" fill="hold"/>
                                        <p:tgtEl>
                                          <p:spTgt spid="35"/>
                                        </p:tgtEl>
                                      </p:cBhvr>
                                    </p:cmd>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013 -3.7037E-6 C 0.00312 0.01551 -0.00091 0.00047 0.00742 0.01274 C 0.01666 0.02593 0.0039 0.01644 0.01471 0.02292 C 0.02357 0.03727 0.01146 0.01875 0.02213 0.03056 C 0.0233 0.03195 0.02383 0.03473 0.025 0.03588 C 0.02669 0.0375 0.03633 0.04051 0.03672 0.04074 C 0.05156 0.05857 0.06914 0.06667 0.08541 0.07917 C 0.10104 0.09167 0.11536 0.10903 0.13086 0.12269 C 0.14401 0.13426 0.15872 0.14352 0.17057 0.1588 C 0.17304 0.1625 0.17552 0.16736 0.17786 0.17153 C 0.17942 0.17408 0.18229 0.17894 0.18229 0.1794 C 0.18489 0.19236 0.19023 0.19561 0.19557 0.20486 C 0.20208 0.21644 0.19427 0.20996 0.20286 0.21528 C 0.21276 0.23241 0.22409 0.24838 0.23515 0.26366 C 0.2388 0.26852 0.24075 0.27593 0.24414 0.28149 C 0.24883 0.29838 0.25963 0.31227 0.26315 0.3301 C 0.26679 0.34908 0.26679 0.36829 0.27187 0.38681 C 0.27539 0.42315 0.27656 0.41991 0.27656 0.46644 " pathEditMode="relative" rAng="0" ptsTypes="AAAAAAAAAAAAAAAAAA">
                                      <p:cBhvr>
                                        <p:cTn id="46" dur="2000" fill="hold"/>
                                        <p:tgtEl>
                                          <p:spTgt spid="18"/>
                                        </p:tgtEl>
                                        <p:attrNameLst>
                                          <p:attrName>ppt_x</p:attrName>
                                          <p:attrName>ppt_y</p:attrName>
                                        </p:attrNameLst>
                                      </p:cBhvr>
                                      <p:rCtr x="13815" y="23310"/>
                                    </p:animMotion>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4414" fill="hold"/>
                                        <p:tgtEl>
                                          <p:spTgt spid="36"/>
                                        </p:tgtEl>
                                      </p:cBhvr>
                                    </p:cmd>
                                  </p:childTnLst>
                                </p:cTn>
                              </p:par>
                              <p:par>
                                <p:cTn id="52" presetID="0" presetClass="path" presetSubtype="0" accel="50000" decel="50000" fill="hold" nodeType="withEffect">
                                  <p:stCondLst>
                                    <p:cond delay="0"/>
                                  </p:stCondLst>
                                  <p:childTnLst>
                                    <p:animMotion origin="layout" path="M -0.00013 -1.11111E-6 C 0.00651 0.0132 -0.00065 -1.11111E-6 0.01784 0.00417 C 0.01979 0.00486 0.02253 0.01065 0.02461 0.01181 C 0.03073 0.01968 0.03711 0.02361 0.04336 0.02986 C 0.04544 0.03519 0.04753 0.03681 0.04961 0.03982 C 0.0513 0.0463 0.05273 0.04977 0.05469 0.05255 C 0.05898 0.06829 0.05456 0.05417 0.05885 0.06296 C 0.06133 0.06759 0.06315 0.07708 0.06562 0.08056 C 0.06836 0.09699 0.06536 0.08125 0.0681 0.09097 C 0.07292 0.10671 0.06966 0.10116 0.07305 0.10602 C 0.07448 0.11458 0.07565 0.11852 0.07721 0.12361 C 0.07904 0.13472 0.07708 0.12361 0.07943 0.13148 C 0.08151 0.13843 0.08411 0.14815 0.08607 0.15695 C 0.08802 0.16482 0.08893 0.17153 0.09115 0.17732 C 0.0931 0.18982 0.09544 0.20046 0.09779 0.21019 C 0.10013 0.23033 0.09714 0.20579 0.1 0.22361 C 0.10195 0.23542 0.10378 0.24769 0.10625 0.2588 C 0.1069 0.275 0.10547 0.28658 0.10534 0.30162 C 0.10534 0.31273 0.10534 0.32384 0.10534 0.33542 " pathEditMode="relative" rAng="0" ptsTypes="AAAAAAAAAAAAAAAAAAA">
                                      <p:cBhvr>
                                        <p:cTn id="53" dur="2000" fill="hold"/>
                                        <p:tgtEl>
                                          <p:spTgt spid="21"/>
                                        </p:tgtEl>
                                        <p:attrNameLst>
                                          <p:attrName>ppt_x</p:attrName>
                                          <p:attrName>ppt_y</p:attrName>
                                        </p:attrNameLst>
                                      </p:cBhvr>
                                      <p:rCtr x="5326" y="16759"/>
                                    </p:animMotion>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4414" fill="hold"/>
                                        <p:tgtEl>
                                          <p:spTgt spid="37"/>
                                        </p:tgtEl>
                                      </p:cBhvr>
                                    </p:cmd>
                                  </p:childTnLst>
                                </p:cTn>
                              </p:par>
                              <p:par>
                                <p:cTn id="59" presetID="0" presetClass="path" presetSubtype="0" accel="50000" decel="50000" fill="hold" nodeType="withEffect">
                                  <p:stCondLst>
                                    <p:cond delay="0"/>
                                  </p:stCondLst>
                                  <p:childTnLst>
                                    <p:animMotion origin="layout" path="M 2.5E-6 2.59259E-6 C -0.03503 0.03611 -0.0737 0.04074 -0.10938 0.07153 C -0.11823 0.07916 -0.12552 0.09236 -0.13386 0.10231 C -0.13776 0.11551 -0.14323 0.12083 -0.14844 0.13102 C -0.15104 0.1368 -0.15339 0.14467 -0.15612 0.15046 C -0.16016 0.1581 -0.16459 0.16412 -0.16771 0.17407 C -0.17084 0.18403 -0.17266 0.19004 -0.1767 0.19791 C -0.18607 0.21666 -0.19649 0.23356 -0.20586 0.25301 C -0.21459 0.27106 -0.22266 0.29143 -0.23112 0.31041 C -0.23464 0.31875 -0.23906 0.32407 -0.2418 0.33426 C -0.24597 0.34907 -0.24935 0.36458 -0.25443 0.37731 C -0.25638 0.3868 -0.25742 0.39629 -0.25925 0.40602 C -0.26107 0.43634 -0.26602 0.46041 -0.27214 0.48703 C -0.27383 0.49467 -0.27683 0.50046 -0.27787 0.50879 C -0.27904 0.51666 -0.28086 0.52477 -0.28281 0.53264 C -0.28685 0.54907 -0.29219 0.56713 -0.29219 0.58773 " pathEditMode="relative" rAng="0" ptsTypes="AAAAAAAAAAAAAAAA">
                                      <p:cBhvr>
                                        <p:cTn id="60" dur="2000" fill="hold"/>
                                        <p:tgtEl>
                                          <p:spTgt spid="15"/>
                                        </p:tgtEl>
                                        <p:attrNameLst>
                                          <p:attrName>ppt_x</p:attrName>
                                          <p:attrName>ppt_y</p:attrName>
                                        </p:attrNameLst>
                                      </p:cBhvr>
                                      <p:rCtr x="-14609" y="29375"/>
                                    </p:animMotion>
                                  </p:childTnLst>
                                </p:cTn>
                              </p:par>
                            </p:childTnLst>
                          </p:cTn>
                        </p:par>
                      </p:childTnLst>
                    </p:cTn>
                  </p:par>
                </p:childTnLst>
              </p:cTn>
              <p:nextCondLst>
                <p:cond evt="onClick" delay="0">
                  <p:tgtEl>
                    <p:spTgt spid="15"/>
                  </p:tgtEl>
                </p:cond>
              </p:nextCondLst>
            </p:seq>
            <p:audio>
              <p:cMediaNode vol="80000">
                <p:cTn id="61" fill="hold" display="0">
                  <p:stCondLst>
                    <p:cond delay="indefinite"/>
                  </p:stCondLst>
                  <p:endCondLst>
                    <p:cond evt="onStopAudio" delay="0">
                      <p:tgtEl>
                        <p:sldTgt/>
                      </p:tgtEl>
                    </p:cond>
                  </p:endCondLst>
                </p:cTn>
                <p:tgtEl>
                  <p:spTgt spid="32"/>
                </p:tgtEl>
              </p:cMediaNode>
            </p:audio>
            <p:audio>
              <p:cMediaNode vol="80000">
                <p:cTn id="62" fill="hold" display="0">
                  <p:stCondLst>
                    <p:cond delay="indefinite"/>
                  </p:stCondLst>
                  <p:endCondLst>
                    <p:cond evt="onStopAudio" delay="0">
                      <p:tgtEl>
                        <p:sldTgt/>
                      </p:tgtEl>
                    </p:cond>
                  </p:endCondLst>
                </p:cTn>
                <p:tgtEl>
                  <p:spTgt spid="33"/>
                </p:tgtEl>
              </p:cMediaNode>
            </p:audio>
            <p:audio>
              <p:cMediaNode vol="80000">
                <p:cTn id="63" fill="hold" display="0">
                  <p:stCondLst>
                    <p:cond delay="indefinite"/>
                  </p:stCondLst>
                  <p:endCondLst>
                    <p:cond evt="onStopAudio" delay="0">
                      <p:tgtEl>
                        <p:sldTgt/>
                      </p:tgtEl>
                    </p:cond>
                  </p:endCondLst>
                </p:cTn>
                <p:tgtEl>
                  <p:spTgt spid="34"/>
                </p:tgtEl>
              </p:cMediaNode>
            </p:audio>
            <p:audio>
              <p:cMediaNode vol="80000">
                <p:cTn id="64" fill="hold" display="0">
                  <p:stCondLst>
                    <p:cond delay="indefinite"/>
                  </p:stCondLst>
                  <p:endCondLst>
                    <p:cond evt="onStopAudio" delay="0">
                      <p:tgtEl>
                        <p:sldTgt/>
                      </p:tgtEl>
                    </p:cond>
                  </p:endCondLst>
                </p:cTn>
                <p:tgtEl>
                  <p:spTgt spid="35"/>
                </p:tgtEl>
              </p:cMediaNode>
            </p:audio>
            <p:audio>
              <p:cMediaNode vol="80000">
                <p:cTn id="65" fill="hold" display="0">
                  <p:stCondLst>
                    <p:cond delay="indefinite"/>
                  </p:stCondLst>
                  <p:endCondLst>
                    <p:cond evt="onStopAudio" delay="0">
                      <p:tgtEl>
                        <p:sldTgt/>
                      </p:tgtEl>
                    </p:cond>
                  </p:endCondLst>
                </p:cTn>
                <p:tgtEl>
                  <p:spTgt spid="36"/>
                </p:tgtEl>
              </p:cMediaNode>
            </p:audio>
            <p:audio>
              <p:cMediaNode vol="80000">
                <p:cTn id="66" fill="hold" display="0">
                  <p:stCondLst>
                    <p:cond delay="indefinite"/>
                  </p:stCondLst>
                  <p:endCondLst>
                    <p:cond evt="onStopAudio" delay="0">
                      <p:tgtEl>
                        <p:sldTgt/>
                      </p:tgtEl>
                    </p:cond>
                  </p:endCondLst>
                </p:cTn>
                <p:tgtEl>
                  <p:spTgt spid="3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083" y="1171223"/>
            <a:ext cx="9591608" cy="30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E880F1-CB3A-DCA1-9306-B5F2E13B1D81}"/>
              </a:ext>
            </a:extLst>
          </p:cNvPr>
          <p:cNvGrpSpPr/>
          <p:nvPr/>
        </p:nvGrpSpPr>
        <p:grpSpPr>
          <a:xfrm>
            <a:off x="1295526" y="76288"/>
            <a:ext cx="10210692" cy="3670069"/>
            <a:chOff x="2286000" y="1028700"/>
            <a:chExt cx="13792200" cy="3670069"/>
          </a:xfrm>
        </p:grpSpPr>
        <p:cxnSp>
          <p:nvCxnSpPr>
            <p:cNvPr id="5" name="Straight Connector 4">
              <a:extLst>
                <a:ext uri="{FF2B5EF4-FFF2-40B4-BE49-F238E27FC236}">
                  <a16:creationId xmlns:a16="http://schemas.microsoft.com/office/drawing/2014/main" id="{AA8C1FDB-E75A-FB64-F911-74AB890D31E7}"/>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28637F-65BF-00C4-75FC-10F4CBE50B00}"/>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02CBDF10-39B0-3212-EAD7-154EB8EF8964}"/>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TextBox 7">
            <a:extLst>
              <a:ext uri="{FF2B5EF4-FFF2-40B4-BE49-F238E27FC236}">
                <a16:creationId xmlns:a16="http://schemas.microsoft.com/office/drawing/2014/main" id="{99BC5F36-E8C0-3509-E151-B5095F06367B}"/>
              </a:ext>
            </a:extLst>
          </p:cNvPr>
          <p:cNvSpPr txBox="1"/>
          <p:nvPr/>
        </p:nvSpPr>
        <p:spPr>
          <a:xfrm>
            <a:off x="2667090" y="1524050"/>
            <a:ext cx="8067011" cy="1569660"/>
          </a:xfrm>
          <a:prstGeom prst="rect">
            <a:avLst/>
          </a:prstGeom>
          <a:noFill/>
        </p:spPr>
        <p:txBody>
          <a:bodyPr wrap="square" rtlCol="0">
            <a:spAutoFit/>
          </a:bodyPr>
          <a:lstStyle/>
          <a:p>
            <a:pPr algn="ctr"/>
            <a:r>
              <a:rPr 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tễu</a:t>
            </a:r>
            <a:endParaRPr 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Arrow: Left 8">
            <a:hlinkClick r:id="rId5" action="ppaction://hlinksldjump"/>
            <a:extLst>
              <a:ext uri="{FF2B5EF4-FFF2-40B4-BE49-F238E27FC236}">
                <a16:creationId xmlns:a16="http://schemas.microsoft.com/office/drawing/2014/main" id="{7AF03BAD-BDA4-DA8E-99C5-E2F45804D0C7}"/>
              </a:ext>
            </a:extLst>
          </p:cNvPr>
          <p:cNvSpPr/>
          <p:nvPr/>
        </p:nvSpPr>
        <p:spPr>
          <a:xfrm>
            <a:off x="10134494" y="5714940"/>
            <a:ext cx="1676356" cy="685782"/>
          </a:xfrm>
          <a:prstGeom prst="lef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về</a:t>
            </a:r>
            <a:endParaRPr lang="en-US" dirty="0">
              <a:solidFill>
                <a:srgbClr val="FF0000"/>
              </a:solidFill>
            </a:endParaRPr>
          </a:p>
        </p:txBody>
      </p:sp>
    </p:spTree>
    <p:extLst>
      <p:ext uri="{BB962C8B-B14F-4D97-AF65-F5344CB8AC3E}">
        <p14:creationId xmlns:p14="http://schemas.microsoft.com/office/powerpoint/2010/main" val="298524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AD0D93-48B7-736A-1401-2D218D9031AE}"/>
              </a:ext>
            </a:extLst>
          </p:cNvPr>
          <p:cNvGrpSpPr/>
          <p:nvPr/>
        </p:nvGrpSpPr>
        <p:grpSpPr>
          <a:xfrm>
            <a:off x="1295526" y="-990484"/>
            <a:ext cx="10210692" cy="5791048"/>
            <a:chOff x="2286000" y="1028700"/>
            <a:chExt cx="13792200" cy="3670069"/>
          </a:xfrm>
        </p:grpSpPr>
        <p:cxnSp>
          <p:nvCxnSpPr>
            <p:cNvPr id="5" name="Straight Connector 4">
              <a:extLst>
                <a:ext uri="{FF2B5EF4-FFF2-40B4-BE49-F238E27FC236}">
                  <a16:creationId xmlns:a16="http://schemas.microsoft.com/office/drawing/2014/main" id="{D4408FBC-16BF-5052-B691-4E85BAED66EF}"/>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F9680C-45E7-F8BC-3E3B-A9C181115BBD}"/>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98009267-6BBD-A355-BC2B-66130B0E00D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TextBox 7">
            <a:extLst>
              <a:ext uri="{FF2B5EF4-FFF2-40B4-BE49-F238E27FC236}">
                <a16:creationId xmlns:a16="http://schemas.microsoft.com/office/drawing/2014/main" id="{05C6DCAD-2CB4-7410-1366-517E3510FC00}"/>
              </a:ext>
            </a:extLst>
          </p:cNvPr>
          <p:cNvSpPr txBox="1"/>
          <p:nvPr/>
        </p:nvSpPr>
        <p:spPr>
          <a:xfrm>
            <a:off x="1447922" y="1066862"/>
            <a:ext cx="9829542" cy="3046988"/>
          </a:xfrm>
          <a:prstGeom prst="rect">
            <a:avLst/>
          </a:prstGeom>
          <a:noFill/>
        </p:spPr>
        <p:txBody>
          <a:bodyPr wrap="square" rtlCol="0">
            <a:spAutoFit/>
          </a:bodyPr>
          <a:lstStyle/>
          <a:p>
            <a:pPr algn="just" defTabSz="903153" fontAlgn="auto">
              <a:spcAft>
                <a:spcPts val="0"/>
              </a:spcAft>
            </a:pPr>
            <a:r>
              <a:rPr lang="en-US" sz="4000" dirty="0">
                <a:solidFill>
                  <a:srgbClr val="002060"/>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Nhà</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dì</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Tư</a:t>
            </a:r>
            <a:r>
              <a:rPr lang="en-US" sz="4800" dirty="0">
                <a:solidFill>
                  <a:prstClr val="black"/>
                </a:solidFill>
                <a:latin typeface="Arial-Rounded" pitchFamily="34" charset="0"/>
                <a:ea typeface="Arial-Rounded" pitchFamily="34" charset="0"/>
                <a:cs typeface="Arial-Rounded" pitchFamily="34" charset="0"/>
              </a:rPr>
              <a:t> ở </a:t>
            </a:r>
            <a:r>
              <a:rPr lang="en-US" sz="4800" dirty="0" err="1">
                <a:solidFill>
                  <a:prstClr val="black"/>
                </a:solidFill>
                <a:latin typeface="Arial-Rounded" pitchFamily="34" charset="0"/>
                <a:ea typeface="Arial-Rounded" pitchFamily="34" charset="0"/>
                <a:cs typeface="Arial-Rounded" pitchFamily="34" charset="0"/>
              </a:rPr>
              <a:t>quê</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có</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cây</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cau</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giàn</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trầu</a:t>
            </a:r>
            <a:r>
              <a:rPr lang="en-US" sz="4800" dirty="0">
                <a:solidFill>
                  <a:prstClr val="black"/>
                </a:solidFill>
                <a:latin typeface="Arial-Rounded" pitchFamily="34" charset="0"/>
                <a:ea typeface="Arial-Rounded" pitchFamily="34" charset="0"/>
                <a:cs typeface="Arial-Rounded" pitchFamily="34" charset="0"/>
              </a:rPr>
              <a:t>. Sau </a:t>
            </a:r>
            <a:r>
              <a:rPr lang="en-US" sz="4800" dirty="0" err="1">
                <a:solidFill>
                  <a:prstClr val="black"/>
                </a:solidFill>
                <a:latin typeface="Arial-Rounded" pitchFamily="34" charset="0"/>
                <a:ea typeface="Arial-Rounded" pitchFamily="34" charset="0"/>
                <a:cs typeface="Arial-Rounded" pitchFamily="34" charset="0"/>
              </a:rPr>
              <a:t>nhà</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có</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rau</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cải</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rau</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dền</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và</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cả</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dưa</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hấu</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Gần</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nhà</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dì</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có</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cây</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cầu</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tre</a:t>
            </a:r>
            <a:r>
              <a:rPr lang="en-US" sz="4800" dirty="0">
                <a:solidFill>
                  <a:prstClr val="black"/>
                </a:solidFill>
                <a:latin typeface="Arial-Rounded" pitchFamily="34" charset="0"/>
                <a:ea typeface="Arial-Rounded" pitchFamily="34" charset="0"/>
                <a:cs typeface="Arial-Rounded" pitchFamily="34" charset="0"/>
              </a:rPr>
              <a:t> nhỏ. Xa </a:t>
            </a:r>
            <a:r>
              <a:rPr lang="en-US" sz="4800" dirty="0" err="1">
                <a:solidFill>
                  <a:prstClr val="black"/>
                </a:solidFill>
                <a:latin typeface="Arial-Rounded" pitchFamily="34" charset="0"/>
                <a:ea typeface="Arial-Rounded" pitchFamily="34" charset="0"/>
                <a:cs typeface="Arial-Rounded" pitchFamily="34" charset="0"/>
              </a:rPr>
              <a:t>xa</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là</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dãy</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núi</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cao</a:t>
            </a:r>
            <a:r>
              <a:rPr lang="en-US" sz="4800" dirty="0">
                <a:solidFill>
                  <a:prstClr val="black"/>
                </a:solidFill>
                <a:latin typeface="Arial-Rounded" pitchFamily="34" charset="0"/>
                <a:ea typeface="Arial-Rounded" pitchFamily="34" charset="0"/>
                <a:cs typeface="Arial-Rounded" pitchFamily="34" charset="0"/>
              </a:rPr>
              <a:t>.</a:t>
            </a:r>
          </a:p>
        </p:txBody>
      </p:sp>
      <p:sp>
        <p:nvSpPr>
          <p:cNvPr id="9" name="Arrow: Left 8">
            <a:hlinkClick r:id="rId5" action="ppaction://hlinksldjump"/>
            <a:extLst>
              <a:ext uri="{FF2B5EF4-FFF2-40B4-BE49-F238E27FC236}">
                <a16:creationId xmlns:a16="http://schemas.microsoft.com/office/drawing/2014/main" id="{93AADF39-64BE-2D84-D006-21A76AEFE78C}"/>
              </a:ext>
            </a:extLst>
          </p:cNvPr>
          <p:cNvSpPr/>
          <p:nvPr/>
        </p:nvSpPr>
        <p:spPr>
          <a:xfrm>
            <a:off x="10134494" y="5714940"/>
            <a:ext cx="1676356" cy="685782"/>
          </a:xfrm>
          <a:prstGeom prst="lef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Quay </a:t>
            </a:r>
            <a:r>
              <a:rPr lang="en-US" dirty="0" err="1">
                <a:solidFill>
                  <a:srgbClr val="FF0000"/>
                </a:solidFill>
              </a:rPr>
              <a:t>về</a:t>
            </a:r>
            <a:endParaRPr lang="en-US" dirty="0">
              <a:solidFill>
                <a:srgbClr val="FF0000"/>
              </a:solidFill>
            </a:endParaRPr>
          </a:p>
        </p:txBody>
      </p:sp>
    </p:spTree>
    <p:extLst>
      <p:ext uri="{BB962C8B-B14F-4D97-AF65-F5344CB8AC3E}">
        <p14:creationId xmlns:p14="http://schemas.microsoft.com/office/powerpoint/2010/main" val="306578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sp>
        <p:nvSpPr>
          <p:cNvPr id="5" name="Title 1">
            <a:extLst>
              <a:ext uri="{FF2B5EF4-FFF2-40B4-BE49-F238E27FC236}">
                <a16:creationId xmlns:a16="http://schemas.microsoft.com/office/drawing/2014/main" id="{788C63D7-442B-EA89-CA16-AA0E990AED15}"/>
              </a:ext>
            </a:extLst>
          </p:cNvPr>
          <p:cNvSpPr txBox="1">
            <a:spLocks/>
          </p:cNvSpPr>
          <p:nvPr/>
        </p:nvSpPr>
        <p:spPr>
          <a:xfrm>
            <a:off x="1143130" y="2667020"/>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600" b="1" dirty="0">
                <a:solidFill>
                  <a:srgbClr val="00B0F0"/>
                </a:solidFill>
                <a:latin typeface="Arial-Rounded" pitchFamily="34" charset="0"/>
                <a:ea typeface="Arial-Rounded" pitchFamily="34" charset="0"/>
                <a:cs typeface="Arial-Rounded" pitchFamily="34" charset="0"/>
              </a:rPr>
              <a:t>  </a:t>
            </a:r>
            <a:r>
              <a:rPr lang="en-US" sz="6600" b="1" dirty="0" err="1">
                <a:solidFill>
                  <a:srgbClr val="00B0F0"/>
                </a:solidFill>
                <a:latin typeface="Arial-Rounded" pitchFamily="34" charset="0"/>
                <a:ea typeface="Arial-Rounded" pitchFamily="34" charset="0"/>
                <a:cs typeface="Arial-Rounded" pitchFamily="34" charset="0"/>
              </a:rPr>
              <a:t>Bài</a:t>
            </a:r>
            <a:r>
              <a:rPr lang="en-US" sz="6600" b="1" dirty="0">
                <a:solidFill>
                  <a:srgbClr val="00B0F0"/>
                </a:solidFill>
                <a:latin typeface="Arial-Rounded" pitchFamily="34" charset="0"/>
                <a:ea typeface="Arial-Rounded" pitchFamily="34" charset="0"/>
                <a:cs typeface="Arial-Rounded" pitchFamily="34" charset="0"/>
              </a:rPr>
              <a:t> 44: </a:t>
            </a:r>
          </a:p>
          <a:p>
            <a:pPr algn="ctr">
              <a:lnSpc>
                <a:spcPct val="100000"/>
              </a:lnSpc>
            </a:pPr>
            <a:r>
              <a:rPr lang="en-US" sz="11500" b="1" dirty="0" err="1">
                <a:solidFill>
                  <a:srgbClr val="FF0066"/>
                </a:solidFill>
                <a:latin typeface="Arial-Rounded" pitchFamily="34" charset="0"/>
                <a:ea typeface="Arial-Rounded" pitchFamily="34" charset="0"/>
                <a:cs typeface="Arial-Rounded" pitchFamily="34" charset="0"/>
              </a:rPr>
              <a:t>iu</a:t>
            </a:r>
            <a:r>
              <a:rPr lang="en-US" sz="11500" b="1" dirty="0">
                <a:solidFill>
                  <a:srgbClr val="FF0066"/>
                </a:solidFill>
                <a:latin typeface="Arial-Rounded" pitchFamily="34" charset="0"/>
                <a:ea typeface="Arial-Rounded" pitchFamily="34" charset="0"/>
                <a:cs typeface="Arial-Rounded" pitchFamily="34" charset="0"/>
              </a:rPr>
              <a:t>   </a:t>
            </a:r>
            <a:r>
              <a:rPr lang="en-US" sz="11500" b="1" dirty="0" err="1">
                <a:solidFill>
                  <a:srgbClr val="FF0066"/>
                </a:solidFill>
                <a:latin typeface="Arial-Rounded" pitchFamily="34" charset="0"/>
                <a:ea typeface="Arial-Rounded" pitchFamily="34" charset="0"/>
                <a:cs typeface="Arial-Rounded" pitchFamily="34" charset="0"/>
              </a:rPr>
              <a:t>ưu</a:t>
            </a:r>
            <a:endParaRPr lang="en-US" sz="11500" b="1" dirty="0">
              <a:solidFill>
                <a:srgbClr val="FF0066"/>
              </a:solidFill>
              <a:latin typeface="Arial-Rounded" pitchFamily="34" charset="0"/>
              <a:ea typeface="Arial-Rounded" pitchFamily="34" charset="0"/>
              <a:cs typeface="Arial-Rounded" pitchFamily="34" charset="0"/>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C5180972-CDF8-4B12-0300-FF64CC7E8B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9998" y="76288"/>
            <a:ext cx="1466577" cy="1466577"/>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3025CF6A-4DF8-B9DD-BE07-FFACCEB6BE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44236" y="5257752"/>
            <a:ext cx="1466577" cy="1466577"/>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54" y="228684"/>
            <a:ext cx="5774633" cy="5774633"/>
          </a:xfrm>
          <a:prstGeom prst="rect">
            <a:avLst/>
          </a:prstGeom>
        </p:spPr>
      </p:pic>
      <p:pic>
        <p:nvPicPr>
          <p:cNvPr id="2" name="图片 54">
            <a:extLst>
              <a:ext uri="{FF2B5EF4-FFF2-40B4-BE49-F238E27FC236}">
                <a16:creationId xmlns:a16="http://schemas.microsoft.com/office/drawing/2014/main" id="{7836A460-A2CD-F56B-0DD5-A40B6F504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46" y="2895614"/>
            <a:ext cx="3799305" cy="3799305"/>
          </a:xfrm>
          <a:prstGeom prst="rect">
            <a:avLst/>
          </a:prstGeom>
        </p:spPr>
      </p:pic>
      <p:pic>
        <p:nvPicPr>
          <p:cNvPr id="8" name="Picture 7">
            <a:extLst>
              <a:ext uri="{FF2B5EF4-FFF2-40B4-BE49-F238E27FC236}">
                <a16:creationId xmlns:a16="http://schemas.microsoft.com/office/drawing/2014/main" id="{F2D690D1-559C-3BA8-095E-496AFA0D31BB}"/>
              </a:ext>
            </a:extLst>
          </p:cNvPr>
          <p:cNvPicPr>
            <a:picLocks noChangeAspect="1"/>
          </p:cNvPicPr>
          <p:nvPr/>
        </p:nvPicPr>
        <p:blipFill>
          <a:blip r:embed="rId4"/>
          <a:stretch>
            <a:fillRect/>
          </a:stretch>
        </p:blipFill>
        <p:spPr>
          <a:xfrm>
            <a:off x="4495842" y="2133634"/>
            <a:ext cx="4810161" cy="2353260"/>
          </a:xfrm>
          <a:prstGeom prst="rect">
            <a:avLst/>
          </a:prstGeom>
        </p:spPr>
      </p:pic>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15E2-7ED8-98DA-A07E-BED3A7D71129}"/>
              </a:ext>
            </a:extLst>
          </p:cNvPr>
          <p:cNvSpPr>
            <a:spLocks noGrp="1"/>
          </p:cNvSpPr>
          <p:nvPr>
            <p:ph type="title"/>
          </p:nvPr>
        </p:nvSpPr>
        <p:spPr/>
        <p:txBody>
          <a:bodyPr/>
          <a:lstStyle/>
          <a:p>
            <a:endParaRPr lang="en-US"/>
          </a:p>
        </p:txBody>
      </p:sp>
      <p:pic>
        <p:nvPicPr>
          <p:cNvPr id="4" name="pixverse%2Fmp4%2Fmedia%2Fweb%2Fd023d42d-5a03-4a43-80b7-afb74ce702eb_seed0">
            <a:hlinkClick r:id="" action="ppaction://media"/>
            <a:extLst>
              <a:ext uri="{FF2B5EF4-FFF2-40B4-BE49-F238E27FC236}">
                <a16:creationId xmlns:a16="http://schemas.microsoft.com/office/drawing/2014/main" id="{6BB09DBE-FAB8-F786-9F43-9F10FAA555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3534"/>
            <a:ext cx="12182798" cy="6854466"/>
          </a:xfrm>
        </p:spPr>
      </p:pic>
      <p:pic>
        <p:nvPicPr>
          <p:cNvPr id="5" name="[hanhtrangso.nxbgd.vn] Audio_ Bà đã nghỉ hưu mà luôn bận bịu_HTS">
            <a:hlinkClick r:id="" action="ppaction://media"/>
            <a:extLst>
              <a:ext uri="{FF2B5EF4-FFF2-40B4-BE49-F238E27FC236}">
                <a16:creationId xmlns:a16="http://schemas.microsoft.com/office/drawing/2014/main" id="{2B1879E5-6096-AAB2-FCF4-E3658092D9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5622" y="5316"/>
            <a:ext cx="406400" cy="406400"/>
          </a:xfrm>
          <a:prstGeom prst="rect">
            <a:avLst/>
          </a:prstGeom>
        </p:spPr>
      </p:pic>
    </p:spTree>
    <p:extLst>
      <p:ext uri="{BB962C8B-B14F-4D97-AF65-F5344CB8AC3E}">
        <p14:creationId xmlns:p14="http://schemas.microsoft.com/office/powerpoint/2010/main" val="361737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4"/>
                                        </p:tgtEl>
                                      </p:cBhvr>
                                    </p:cmd>
                                  </p:childTnLst>
                                </p:cTn>
                              </p:par>
                              <p:par>
                                <p:cTn id="7" presetID="1" presetClass="mediacall" presetSubtype="0" fill="hold" nodeType="withEffect">
                                  <p:stCondLst>
                                    <p:cond delay="0"/>
                                  </p:stCondLst>
                                  <p:childTnLst>
                                    <p:cmd type="call" cmd="playFrom(0.0)">
                                      <p:cBhvr>
                                        <p:cTn id="8" dur="7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436</Words>
  <Application>Microsoft Office PowerPoint</Application>
  <PresentationFormat>Widescreen</PresentationFormat>
  <Paragraphs>136</Paragraphs>
  <Slides>42</Slides>
  <Notes>26</Notes>
  <HiddenSlides>0</HiddenSlides>
  <MMClips>11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42</vt:i4>
      </vt:variant>
    </vt:vector>
  </HeadingPairs>
  <TitlesOfParts>
    <vt:vector size="68" baseType="lpstr">
      <vt:lpstr>Antic</vt:lpstr>
      <vt:lpstr>等线</vt:lpstr>
      <vt:lpstr>Luckiest Guy</vt:lpstr>
      <vt:lpstr>Neucha</vt:lpstr>
      <vt:lpstr>Vogue-ExtraBold</vt:lpstr>
      <vt:lpstr>阿里妈妈刀隶体</vt:lpstr>
      <vt:lpstr>阿里巴巴普惠体</vt:lpstr>
      <vt:lpstr>#9Slide07 HoneyCream</vt:lpstr>
      <vt:lpstr>Arial</vt:lpstr>
      <vt:lpstr>Arial Rounded MT Bold</vt:lpstr>
      <vt:lpstr>Arial-Rounded</vt:lpstr>
      <vt:lpstr>Calibri</vt:lpstr>
      <vt:lpstr>Coiny</vt:lpstr>
      <vt:lpstr>HP001 4 hàng</vt:lpstr>
      <vt:lpstr>Lato</vt:lpstr>
      <vt:lpstr>Roboto Condensed Light</vt:lpstr>
      <vt:lpstr>SVN-Newton</vt:lpstr>
      <vt:lpstr>SVN-Ready</vt:lpstr>
      <vt:lpstr>Times New Roman</vt:lpstr>
      <vt:lpstr>Simple Light</vt:lpstr>
      <vt:lpstr>Office Theme</vt:lpstr>
      <vt:lpstr>1_Office Theme</vt:lpstr>
      <vt:lpstr>Lawn and Garden Month by Slidesgo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76</cp:revision>
  <dcterms:created xsi:type="dcterms:W3CDTF">2020-08-18T11:40:23Z</dcterms:created>
  <dcterms:modified xsi:type="dcterms:W3CDTF">2025-09-26T07:20:48Z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