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23"/>
  </p:notesMasterIdLst>
  <p:sldIdLst>
    <p:sldId id="435" r:id="rId2"/>
    <p:sldId id="386" r:id="rId3"/>
    <p:sldId id="428" r:id="rId4"/>
    <p:sldId id="294" r:id="rId5"/>
    <p:sldId id="388" r:id="rId6"/>
    <p:sldId id="390" r:id="rId7"/>
    <p:sldId id="416" r:id="rId8"/>
    <p:sldId id="411" r:id="rId9"/>
    <p:sldId id="389" r:id="rId10"/>
    <p:sldId id="327" r:id="rId11"/>
    <p:sldId id="412" r:id="rId12"/>
    <p:sldId id="429" r:id="rId13"/>
    <p:sldId id="430" r:id="rId14"/>
    <p:sldId id="341" r:id="rId15"/>
    <p:sldId id="431" r:id="rId16"/>
    <p:sldId id="432" r:id="rId17"/>
    <p:sldId id="433" r:id="rId18"/>
    <p:sldId id="434" r:id="rId19"/>
    <p:sldId id="340" r:id="rId20"/>
    <p:sldId id="423" r:id="rId21"/>
    <p:sldId id="34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415E9"/>
    <a:srgbClr val="CCFFFF"/>
    <a:srgbClr val="FFFFCC"/>
    <a:srgbClr val="00B050"/>
    <a:srgbClr val="FF3300"/>
    <a:srgbClr val="00FF00"/>
    <a:srgbClr val="FFFF66"/>
    <a:srgbClr val="FF99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74" autoAdjust="0"/>
    <p:restoredTop sz="94291" autoAdjust="0"/>
  </p:normalViewPr>
  <p:slideViewPr>
    <p:cSldViewPr snapToGrid="0">
      <p:cViewPr varScale="1">
        <p:scale>
          <a:sx n="91" d="100"/>
          <a:sy n="91" d="100"/>
        </p:scale>
        <p:origin x="65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147CA6-B7D3-43E8-8B94-7922DD1E105F}" type="datetimeFigureOut">
              <a:rPr lang="en-US" smtClean="0"/>
              <a:t>12/11/2025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B4ECD-8364-4D49-A8F3-162E852F7712}" type="slidenum">
              <a:rPr lang="en-US" smtClean="0"/>
              <a:t>‹#›</a:t>
            </a:fld>
            <a:endParaRPr lang="en-US"/>
          </a:p>
        </p:txBody>
      </p:sp>
    </p:spTree>
    <p:extLst>
      <p:ext uri="{BB962C8B-B14F-4D97-AF65-F5344CB8AC3E}">
        <p14:creationId xmlns:p14="http://schemas.microsoft.com/office/powerpoint/2010/main" val="1006460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Calibri" panose="020F0502020204030204" pitchFamily="34" charset="0"/>
              </a:rPr>
              <a:t>Để có được tình bạn đẹp các em hãy đến với bài học ngày hôm nay – </a:t>
            </a:r>
            <a:r>
              <a:rPr lang="vi-VN" sz="1800" b="1" i="1" dirty="0">
                <a:solidFill>
                  <a:srgbClr val="000000"/>
                </a:solidFill>
                <a:effectLst/>
                <a:latin typeface="Times New Roman" panose="02020603050405020304" pitchFamily="18" charset="0"/>
                <a:ea typeface="Calibri" panose="020F0502020204030204" pitchFamily="34" charset="0"/>
              </a:rPr>
              <a:t>Chủ đề 2 – Tiết 2: Hoạt động giáo dục theo chủ đề:</a:t>
            </a:r>
            <a:r>
              <a:rPr lang="vi-VN" sz="1800" b="1" i="1" dirty="0">
                <a:effectLst/>
                <a:latin typeface="Times New Roman" panose="02020603050405020304" pitchFamily="18" charset="0"/>
                <a:ea typeface="Calibri" panose="020F0502020204030204" pitchFamily="34" charset="0"/>
              </a:rPr>
              <a:t> Giữ gìn tình bạn.</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3D1B4ECD-8364-4D49-A8F3-162E852F7712}" type="slidenum">
              <a:rPr lang="en-US" smtClean="0"/>
              <a:t>1</a:t>
            </a:fld>
            <a:endParaRPr lang="en-US"/>
          </a:p>
        </p:txBody>
      </p:sp>
    </p:spTree>
    <p:extLst>
      <p:ext uri="{BB962C8B-B14F-4D97-AF65-F5344CB8AC3E}">
        <p14:creationId xmlns:p14="http://schemas.microsoft.com/office/powerpoint/2010/main" val="3039325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221373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Calibri" panose="020F0502020204030204" pitchFamily="34" charset="0"/>
              </a:rPr>
              <a:t>Để có được tình bạn đẹp các em hãy đến với bài học ngày hôm nay – </a:t>
            </a:r>
            <a:r>
              <a:rPr lang="vi-VN" sz="1800" b="1" i="1" dirty="0">
                <a:solidFill>
                  <a:srgbClr val="000000"/>
                </a:solidFill>
                <a:effectLst/>
                <a:latin typeface="Times New Roman" panose="02020603050405020304" pitchFamily="18" charset="0"/>
                <a:ea typeface="Calibri" panose="020F0502020204030204" pitchFamily="34" charset="0"/>
              </a:rPr>
              <a:t>Chủ đề 2 – Tiết 2: Hoạt động giáo dục theo chủ đề:</a:t>
            </a:r>
            <a:r>
              <a:rPr lang="vi-VN" sz="1800" b="1" i="1" dirty="0">
                <a:effectLst/>
                <a:latin typeface="Times New Roman" panose="02020603050405020304" pitchFamily="18" charset="0"/>
                <a:ea typeface="Calibri" panose="020F0502020204030204" pitchFamily="34" charset="0"/>
              </a:rPr>
              <a:t> Giữ gìn tình bạn.</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3D1B4ECD-8364-4D49-A8F3-162E852F7712}" type="slidenum">
              <a:rPr lang="en-US" smtClean="0"/>
              <a:t>4</a:t>
            </a:fld>
            <a:endParaRPr lang="en-US"/>
          </a:p>
        </p:txBody>
      </p:sp>
    </p:spTree>
    <p:extLst>
      <p:ext uri="{BB962C8B-B14F-4D97-AF65-F5344CB8AC3E}">
        <p14:creationId xmlns:p14="http://schemas.microsoft.com/office/powerpoint/2010/main" val="4288670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050619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9471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19170E8-697C-4E6D-B223-61B1691779F6}" type="slidenum">
              <a:rPr lang="zh-CN" altLang="en-US" smtClean="0"/>
              <a:pPr/>
              <a:t>19</a:t>
            </a:fld>
            <a:endParaRPr lang="zh-CN" altLang="en-US" dirty="0"/>
          </a:p>
        </p:txBody>
      </p:sp>
    </p:spTree>
    <p:extLst>
      <p:ext uri="{BB962C8B-B14F-4D97-AF65-F5344CB8AC3E}">
        <p14:creationId xmlns:p14="http://schemas.microsoft.com/office/powerpoint/2010/main" val="2842241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53" name="Google Shape;253;p3"/>
          <p:cNvSpPr/>
          <p:nvPr/>
        </p:nvSpPr>
        <p:spPr>
          <a:xfrm rot="-10548207">
            <a:off x="-1724279" y="-1467202"/>
            <a:ext cx="6575981" cy="3204220"/>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59124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79369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2"/>
        <p:cNvGrpSpPr/>
        <p:nvPr/>
      </p:nvGrpSpPr>
      <p:grpSpPr>
        <a:xfrm>
          <a:off x="0" y="0"/>
          <a:ext cx="0" cy="0"/>
          <a:chOff x="0" y="0"/>
          <a:chExt cx="0" cy="0"/>
        </a:xfrm>
      </p:grpSpPr>
      <p:sp>
        <p:nvSpPr>
          <p:cNvPr id="483" name="Google Shape;483;p16"/>
          <p:cNvSpPr/>
          <p:nvPr/>
        </p:nvSpPr>
        <p:spPr>
          <a:xfrm>
            <a:off x="10707631" y="1475500"/>
            <a:ext cx="2189357" cy="2138397"/>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7139291" y="2323764"/>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101599" y="4405633"/>
            <a:ext cx="11430057" cy="140939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5122925" y="5798355"/>
            <a:ext cx="70951" cy="343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9750361" y="5352300"/>
            <a:ext cx="597393" cy="2235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101599" y="4232267"/>
            <a:ext cx="12439612" cy="14093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101599" y="4783366"/>
            <a:ext cx="12439612" cy="16393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16"/>
          <p:cNvSpPr/>
          <p:nvPr/>
        </p:nvSpPr>
        <p:spPr>
          <a:xfrm>
            <a:off x="4999801" y="4626133"/>
            <a:ext cx="7338209" cy="20198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16"/>
          <p:cNvSpPr/>
          <p:nvPr/>
        </p:nvSpPr>
        <p:spPr>
          <a:xfrm>
            <a:off x="-101599" y="5448603"/>
            <a:ext cx="12439612" cy="14093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16"/>
          <p:cNvSpPr txBox="1">
            <a:spLocks noGrp="1"/>
          </p:cNvSpPr>
          <p:nvPr>
            <p:ph type="title"/>
          </p:nvPr>
        </p:nvSpPr>
        <p:spPr>
          <a:xfrm>
            <a:off x="960000" y="3160368"/>
            <a:ext cx="6455600" cy="69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3467"/>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493" name="Google Shape;493;p16"/>
          <p:cNvSpPr txBox="1">
            <a:spLocks noGrp="1"/>
          </p:cNvSpPr>
          <p:nvPr>
            <p:ph type="subTitle" idx="1"/>
          </p:nvPr>
        </p:nvSpPr>
        <p:spPr>
          <a:xfrm>
            <a:off x="960000" y="1067400"/>
            <a:ext cx="8831200" cy="22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7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347629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24"/>
        <p:cNvGrpSpPr/>
        <p:nvPr/>
      </p:nvGrpSpPr>
      <p:grpSpPr>
        <a:xfrm>
          <a:off x="0" y="0"/>
          <a:ext cx="0" cy="0"/>
          <a:chOff x="0" y="0"/>
          <a:chExt cx="0" cy="0"/>
        </a:xfrm>
      </p:grpSpPr>
      <p:sp>
        <p:nvSpPr>
          <p:cNvPr id="525" name="Google Shape;525;p18"/>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6" name="Google Shape;526;p18"/>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18"/>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18"/>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18"/>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18"/>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18"/>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18"/>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18"/>
          <p:cNvSpPr/>
          <p:nvPr/>
        </p:nvSpPr>
        <p:spPr>
          <a:xfrm>
            <a:off x="8795390" y="6596637"/>
            <a:ext cx="3396543" cy="3652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18"/>
          <p:cNvSpPr/>
          <p:nvPr/>
        </p:nvSpPr>
        <p:spPr>
          <a:xfrm>
            <a:off x="-48033" y="6519501"/>
            <a:ext cx="12239964" cy="44235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18"/>
          <p:cNvSpPr/>
          <p:nvPr/>
        </p:nvSpPr>
        <p:spPr>
          <a:xfrm>
            <a:off x="-902901" y="-16804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53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22243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80" y="6504156"/>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300" y="6297427"/>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3" y="5838391"/>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31" y="6087815"/>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38" y="5967206"/>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46" y="6391599"/>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31" y="6607231"/>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826849" y="5446301"/>
            <a:ext cx="1110233" cy="977881"/>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1890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7" y="5764676"/>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4" y="60747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4" y="62069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1" y="63210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4"/>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21515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564"/>
        <p:cNvGrpSpPr/>
        <p:nvPr/>
      </p:nvGrpSpPr>
      <p:grpSpPr>
        <a:xfrm>
          <a:off x="0" y="0"/>
          <a:ext cx="0" cy="0"/>
          <a:chOff x="0" y="0"/>
          <a:chExt cx="0" cy="0"/>
        </a:xfrm>
      </p:grpSpPr>
      <p:sp>
        <p:nvSpPr>
          <p:cNvPr id="565" name="Google Shape;565;p21"/>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6" name="Google Shape;566;p21"/>
          <p:cNvSpPr/>
          <p:nvPr/>
        </p:nvSpPr>
        <p:spPr>
          <a:xfrm>
            <a:off x="5120488" y="6119211"/>
            <a:ext cx="69539" cy="2397"/>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21"/>
          <p:cNvSpPr/>
          <p:nvPr/>
        </p:nvSpPr>
        <p:spPr>
          <a:xfrm>
            <a:off x="9655834" y="5808216"/>
            <a:ext cx="585505" cy="15584"/>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21"/>
          <p:cNvSpPr/>
          <p:nvPr/>
        </p:nvSpPr>
        <p:spPr>
          <a:xfrm>
            <a:off x="-64" y="5411547"/>
            <a:ext cx="12192064" cy="1142952"/>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21"/>
          <p:cNvSpPr/>
          <p:nvPr/>
        </p:nvSpPr>
        <p:spPr>
          <a:xfrm>
            <a:off x="4999814" y="5301921"/>
            <a:ext cx="7192180" cy="140825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21"/>
          <p:cNvSpPr/>
          <p:nvPr/>
        </p:nvSpPr>
        <p:spPr>
          <a:xfrm>
            <a:off x="-64" y="5875359"/>
            <a:ext cx="12192064" cy="98264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64222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2"/>
        <p:cNvGrpSpPr/>
        <p:nvPr/>
      </p:nvGrpSpPr>
      <p:grpSpPr>
        <a:xfrm>
          <a:off x="0" y="0"/>
          <a:ext cx="0" cy="0"/>
          <a:chOff x="0" y="0"/>
          <a:chExt cx="0" cy="0"/>
        </a:xfrm>
      </p:grpSpPr>
      <p:sp>
        <p:nvSpPr>
          <p:cNvPr id="613" name="Google Shape;613;p25"/>
          <p:cNvSpPr/>
          <p:nvPr/>
        </p:nvSpPr>
        <p:spPr>
          <a:xfrm>
            <a:off x="362" y="4279822"/>
            <a:ext cx="6350449" cy="888716"/>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txBox="1">
            <a:spLocks noGrp="1"/>
          </p:cNvSpPr>
          <p:nvPr>
            <p:ph type="title"/>
          </p:nvPr>
        </p:nvSpPr>
        <p:spPr>
          <a:xfrm>
            <a:off x="6664533" y="2011903"/>
            <a:ext cx="4567600" cy="147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5" name="Google Shape;615;p25"/>
          <p:cNvSpPr/>
          <p:nvPr/>
        </p:nvSpPr>
        <p:spPr>
          <a:xfrm>
            <a:off x="367" y="4888968"/>
            <a:ext cx="12223197" cy="1988049"/>
          </a:xfrm>
          <a:custGeom>
            <a:avLst/>
            <a:gdLst/>
            <a:ahLst/>
            <a:cxnLst/>
            <a:rect l="l" t="t" r="r" b="b"/>
            <a:pathLst>
              <a:path w="43860" h="10974" extrusionOk="0">
                <a:moveTo>
                  <a:pt x="0" y="0"/>
                </a:moveTo>
                <a:lnTo>
                  <a:pt x="0" y="10974"/>
                </a:lnTo>
                <a:lnTo>
                  <a:pt x="43860" y="10974"/>
                </a:lnTo>
                <a:lnTo>
                  <a:pt x="4386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a:off x="362" y="4816735"/>
            <a:ext cx="12223229" cy="483187"/>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a:off x="362" y="5280482"/>
            <a:ext cx="12223229" cy="1596551"/>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a:off x="350" y="5168549"/>
            <a:ext cx="6501220" cy="1708467"/>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a:off x="5984900" y="5331734"/>
            <a:ext cx="6238720" cy="1545261"/>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a:off x="8440467" y="6089565"/>
            <a:ext cx="3783128" cy="787467"/>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txBox="1">
            <a:spLocks noGrp="1"/>
          </p:cNvSpPr>
          <p:nvPr>
            <p:ph type="subTitle" idx="1"/>
          </p:nvPr>
        </p:nvSpPr>
        <p:spPr>
          <a:xfrm>
            <a:off x="6664567" y="3487103"/>
            <a:ext cx="4567600" cy="138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2327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85693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89"/>
        <p:cNvGrpSpPr/>
        <p:nvPr/>
      </p:nvGrpSpPr>
      <p:grpSpPr>
        <a:xfrm>
          <a:off x="0" y="0"/>
          <a:ext cx="0" cy="0"/>
          <a:chOff x="0" y="0"/>
          <a:chExt cx="0" cy="0"/>
        </a:xfrm>
      </p:grpSpPr>
      <p:sp>
        <p:nvSpPr>
          <p:cNvPr id="890" name="Google Shape;890;p28"/>
          <p:cNvSpPr/>
          <p:nvPr/>
        </p:nvSpPr>
        <p:spPr>
          <a:xfrm>
            <a:off x="8469765" y="787467"/>
            <a:ext cx="1563220" cy="1526859"/>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28"/>
          <p:cNvSpPr/>
          <p:nvPr/>
        </p:nvSpPr>
        <p:spPr>
          <a:xfrm>
            <a:off x="-1132534" y="-505933"/>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28"/>
          <p:cNvSpPr/>
          <p:nvPr/>
        </p:nvSpPr>
        <p:spPr>
          <a:xfrm>
            <a:off x="-287301" y="36456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28"/>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28"/>
          <p:cNvSpPr/>
          <p:nvPr/>
        </p:nvSpPr>
        <p:spPr>
          <a:xfrm>
            <a:off x="5593845" y="4995200"/>
            <a:ext cx="6725079" cy="566761"/>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5" name="Google Shape;895;p28"/>
          <p:cNvSpPr/>
          <p:nvPr/>
        </p:nvSpPr>
        <p:spPr>
          <a:xfrm>
            <a:off x="-65195" y="4995205"/>
            <a:ext cx="12384144" cy="1394827"/>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6" name="Google Shape;896;p28"/>
          <p:cNvSpPr/>
          <p:nvPr/>
        </p:nvSpPr>
        <p:spPr>
          <a:xfrm>
            <a:off x="4951" y="5418021"/>
            <a:ext cx="11325455" cy="826331"/>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7" name="Google Shape;897;p28"/>
          <p:cNvSpPr/>
          <p:nvPr/>
        </p:nvSpPr>
        <p:spPr>
          <a:xfrm>
            <a:off x="-65194" y="5535571"/>
            <a:ext cx="12384175" cy="132244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28"/>
          <p:cNvSpPr/>
          <p:nvPr/>
        </p:nvSpPr>
        <p:spPr>
          <a:xfrm>
            <a:off x="-65200" y="6031671"/>
            <a:ext cx="12384175" cy="826341"/>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28"/>
          <p:cNvSpPr txBox="1">
            <a:spLocks noGrp="1"/>
          </p:cNvSpPr>
          <p:nvPr>
            <p:ph type="title" hasCustomPrompt="1"/>
          </p:nvPr>
        </p:nvSpPr>
        <p:spPr>
          <a:xfrm>
            <a:off x="960096" y="1155867"/>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0" name="Google Shape;900;p28"/>
          <p:cNvSpPr txBox="1">
            <a:spLocks noGrp="1"/>
          </p:cNvSpPr>
          <p:nvPr>
            <p:ph type="subTitle" idx="1"/>
          </p:nvPr>
        </p:nvSpPr>
        <p:spPr>
          <a:xfrm>
            <a:off x="960032" y="2335133"/>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
        <p:nvSpPr>
          <p:cNvPr id="901" name="Google Shape;901;p28"/>
          <p:cNvSpPr txBox="1">
            <a:spLocks noGrp="1"/>
          </p:cNvSpPr>
          <p:nvPr>
            <p:ph type="title" idx="2" hasCustomPrompt="1"/>
          </p:nvPr>
        </p:nvSpPr>
        <p:spPr>
          <a:xfrm>
            <a:off x="960175" y="3047349"/>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2" name="Google Shape;902;p28"/>
          <p:cNvSpPr txBox="1">
            <a:spLocks noGrp="1"/>
          </p:cNvSpPr>
          <p:nvPr>
            <p:ph type="subTitle" idx="3"/>
          </p:nvPr>
        </p:nvSpPr>
        <p:spPr>
          <a:xfrm>
            <a:off x="960000" y="4226617"/>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Tree>
    <p:extLst>
      <p:ext uri="{BB962C8B-B14F-4D97-AF65-F5344CB8AC3E}">
        <p14:creationId xmlns:p14="http://schemas.microsoft.com/office/powerpoint/2010/main" val="2205929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65"/>
        <p:cNvGrpSpPr/>
        <p:nvPr/>
      </p:nvGrpSpPr>
      <p:grpSpPr>
        <a:xfrm>
          <a:off x="0" y="0"/>
          <a:ext cx="0" cy="0"/>
          <a:chOff x="0" y="0"/>
          <a:chExt cx="0" cy="0"/>
        </a:xfrm>
      </p:grpSpPr>
      <p:sp>
        <p:nvSpPr>
          <p:cNvPr id="966" name="Google Shape;966;p32"/>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7" name="Google Shape;967;p32"/>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8" name="Google Shape;968;p32"/>
          <p:cNvSpPr/>
          <p:nvPr/>
        </p:nvSpPr>
        <p:spPr>
          <a:xfrm flipH="1">
            <a:off x="-16"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9" name="Google Shape;969;p32"/>
          <p:cNvSpPr/>
          <p:nvPr/>
        </p:nvSpPr>
        <p:spPr>
          <a:xfrm flipH="1">
            <a:off x="17"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0" name="Google Shape;970;p32"/>
          <p:cNvSpPr/>
          <p:nvPr/>
        </p:nvSpPr>
        <p:spPr>
          <a:xfrm flipH="1">
            <a:off x="2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1" name="Google Shape;971;p32"/>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2" name="Google Shape;972;p32"/>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3" name="Google Shape;973;p32"/>
          <p:cNvGrpSpPr/>
          <p:nvPr/>
        </p:nvGrpSpPr>
        <p:grpSpPr>
          <a:xfrm>
            <a:off x="826834" y="4774934"/>
            <a:ext cx="1110233" cy="1362900"/>
            <a:chOff x="620125" y="3581200"/>
            <a:chExt cx="832675" cy="1022175"/>
          </a:xfrm>
        </p:grpSpPr>
        <p:sp>
          <p:nvSpPr>
            <p:cNvPr id="974" name="Google Shape;974;p32"/>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2"/>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2"/>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2"/>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2"/>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2"/>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2"/>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2"/>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2"/>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3" name="Google Shape;983;p32"/>
          <p:cNvSpPr txBox="1">
            <a:spLocks noGrp="1"/>
          </p:cNvSpPr>
          <p:nvPr>
            <p:ph type="title"/>
          </p:nvPr>
        </p:nvSpPr>
        <p:spPr>
          <a:xfrm>
            <a:off x="7210067" y="2268051"/>
            <a:ext cx="4030800" cy="69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984" name="Google Shape;984;p32"/>
          <p:cNvSpPr txBox="1">
            <a:spLocks noGrp="1"/>
          </p:cNvSpPr>
          <p:nvPr>
            <p:ph type="subTitle" idx="1"/>
          </p:nvPr>
        </p:nvSpPr>
        <p:spPr>
          <a:xfrm>
            <a:off x="6756233" y="2987141"/>
            <a:ext cx="4484800" cy="161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36504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580675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671030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046"/>
        <p:cNvGrpSpPr/>
        <p:nvPr/>
      </p:nvGrpSpPr>
      <p:grpSpPr>
        <a:xfrm>
          <a:off x="0" y="0"/>
          <a:ext cx="0" cy="0"/>
          <a:chOff x="0" y="0"/>
          <a:chExt cx="0" cy="0"/>
        </a:xfrm>
      </p:grpSpPr>
      <p:sp>
        <p:nvSpPr>
          <p:cNvPr id="1047" name="Google Shape;1047;p35"/>
          <p:cNvSpPr/>
          <p:nvPr/>
        </p:nvSpPr>
        <p:spPr>
          <a:xfrm>
            <a:off x="10575134" y="632664"/>
            <a:ext cx="4209789" cy="2051293"/>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35"/>
          <p:cNvSpPr/>
          <p:nvPr/>
        </p:nvSpPr>
        <p:spPr>
          <a:xfrm>
            <a:off x="-101575" y="5425674"/>
            <a:ext cx="12439612" cy="954023"/>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35"/>
          <p:cNvSpPr/>
          <p:nvPr/>
        </p:nvSpPr>
        <p:spPr>
          <a:xfrm>
            <a:off x="5122958" y="6141837"/>
            <a:ext cx="70951" cy="2328"/>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35"/>
          <p:cNvSpPr/>
          <p:nvPr/>
        </p:nvSpPr>
        <p:spPr>
          <a:xfrm>
            <a:off x="9750394" y="5839905"/>
            <a:ext cx="597393" cy="1512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35"/>
          <p:cNvSpPr/>
          <p:nvPr/>
        </p:nvSpPr>
        <p:spPr>
          <a:xfrm>
            <a:off x="-101566" y="5288268"/>
            <a:ext cx="12439612" cy="954021"/>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35"/>
          <p:cNvSpPr/>
          <p:nvPr/>
        </p:nvSpPr>
        <p:spPr>
          <a:xfrm>
            <a:off x="-101575" y="5610445"/>
            <a:ext cx="12439612" cy="95398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35"/>
          <p:cNvSpPr/>
          <p:nvPr/>
        </p:nvSpPr>
        <p:spPr>
          <a:xfrm>
            <a:off x="4999834" y="5516334"/>
            <a:ext cx="7338209" cy="136723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35"/>
          <p:cNvSpPr/>
          <p:nvPr/>
        </p:nvSpPr>
        <p:spPr>
          <a:xfrm>
            <a:off x="-101566" y="5905091"/>
            <a:ext cx="12439612" cy="95401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3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6" name="Google Shape;1056;p35"/>
          <p:cNvSpPr txBox="1">
            <a:spLocks noGrp="1"/>
          </p:cNvSpPr>
          <p:nvPr>
            <p:ph type="subTitle" idx="1"/>
          </p:nvPr>
        </p:nvSpPr>
        <p:spPr>
          <a:xfrm>
            <a:off x="959167" y="4330064"/>
            <a:ext cx="3234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7" name="Google Shape;1057;p35"/>
          <p:cNvSpPr txBox="1">
            <a:spLocks noGrp="1"/>
          </p:cNvSpPr>
          <p:nvPr>
            <p:ph type="title" idx="2"/>
          </p:nvPr>
        </p:nvSpPr>
        <p:spPr>
          <a:xfrm>
            <a:off x="1158300" y="3714767"/>
            <a:ext cx="2835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58" name="Google Shape;1058;p35"/>
          <p:cNvSpPr txBox="1">
            <a:spLocks noGrp="1"/>
          </p:cNvSpPr>
          <p:nvPr>
            <p:ph type="subTitle" idx="3"/>
          </p:nvPr>
        </p:nvSpPr>
        <p:spPr>
          <a:xfrm>
            <a:off x="7997999"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9" name="Google Shape;1059;p35"/>
          <p:cNvSpPr txBox="1">
            <a:spLocks noGrp="1"/>
          </p:cNvSpPr>
          <p:nvPr>
            <p:ph type="title" idx="4"/>
          </p:nvPr>
        </p:nvSpPr>
        <p:spPr>
          <a:xfrm>
            <a:off x="819699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60" name="Google Shape;1060;p35"/>
          <p:cNvSpPr txBox="1">
            <a:spLocks noGrp="1"/>
          </p:cNvSpPr>
          <p:nvPr>
            <p:ph type="subTitle" idx="5"/>
          </p:nvPr>
        </p:nvSpPr>
        <p:spPr>
          <a:xfrm>
            <a:off x="4478583"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61" name="Google Shape;1061;p35"/>
          <p:cNvSpPr txBox="1">
            <a:spLocks noGrp="1"/>
          </p:cNvSpPr>
          <p:nvPr>
            <p:ph type="title" idx="6"/>
          </p:nvPr>
        </p:nvSpPr>
        <p:spPr>
          <a:xfrm>
            <a:off x="467744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053887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21773673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918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617044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AB3E8-68B9-7C20-842C-3AD10C4A1F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77EBF30-D42B-9069-83C7-7EC254D3E4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42BDD-6876-88E7-6D8D-3A27EB937833}"/>
              </a:ext>
            </a:extLst>
          </p:cNvPr>
          <p:cNvSpPr>
            <a:spLocks noGrp="1"/>
          </p:cNvSpPr>
          <p:nvPr>
            <p:ph type="dt" sz="half" idx="10"/>
          </p:nvPr>
        </p:nvSpPr>
        <p:spPr>
          <a:xfrm>
            <a:off x="838200" y="6356350"/>
            <a:ext cx="2743200" cy="365125"/>
          </a:xfrm>
          <a:prstGeom prst="rect">
            <a:avLst/>
          </a:prstGeom>
        </p:spPr>
        <p:txBody>
          <a:bodyPr/>
          <a:lstStyle/>
          <a:p>
            <a:fld id="{F9BC2D4B-9FDE-4B74-AAC6-3F7C589A3D05}" type="datetimeFigureOut">
              <a:rPr lang="en-US" smtClean="0"/>
              <a:t>12/11/2025</a:t>
            </a:fld>
            <a:endParaRPr lang="en-US"/>
          </a:p>
        </p:txBody>
      </p:sp>
      <p:sp>
        <p:nvSpPr>
          <p:cNvPr id="5" name="Footer Placeholder 4">
            <a:extLst>
              <a:ext uri="{FF2B5EF4-FFF2-40B4-BE49-F238E27FC236}">
                <a16:creationId xmlns:a16="http://schemas.microsoft.com/office/drawing/2014/main" id="{32C9A569-36F5-C920-5E70-687DCE8ECF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F59833-5E82-B011-9B9D-A0C9D7F5DB1D}"/>
              </a:ext>
            </a:extLst>
          </p:cNvPr>
          <p:cNvSpPr>
            <a:spLocks noGrp="1"/>
          </p:cNvSpPr>
          <p:nvPr>
            <p:ph type="sldNum" sz="quarter" idx="12"/>
          </p:nvPr>
        </p:nvSpPr>
        <p:spPr>
          <a:xfrm>
            <a:off x="8610600" y="6356350"/>
            <a:ext cx="2743200" cy="365125"/>
          </a:xfrm>
          <a:prstGeom prst="rect">
            <a:avLst/>
          </a:prstGeom>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8559170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80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4161786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7"/>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4"/>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83306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337959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8"/>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909254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150832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14977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4"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4" y="5715001"/>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3"/>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8" y="5496558"/>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6"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057468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7BA034D8-5252-CCD9-1C52-D2CD234912F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170273595"/>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24" r:id="rId25"/>
    <p:sldLayoutId id="2147483725"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JPG"/><Relationship Id="rId1" Type="http://schemas.openxmlformats.org/officeDocument/2006/relationships/slideLayout" Target="../slideLayouts/slideLayout8.xml"/><Relationship Id="rId5" Type="http://schemas.openxmlformats.org/officeDocument/2006/relationships/image" Target="../media/image24.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JP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8.xml"/><Relationship Id="rId5" Type="http://schemas.openxmlformats.org/officeDocument/2006/relationships/image" Target="../media/image27.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JPG"/><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JPG"/><Relationship Id="rId1" Type="http://schemas.openxmlformats.org/officeDocument/2006/relationships/slideLayout" Target="../slideLayouts/slideLayout8.xml"/><Relationship Id="rId5" Type="http://schemas.openxmlformats.org/officeDocument/2006/relationships/image" Target="../media/image25.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7.JPG"/><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37.png"/><Relationship Id="rId2" Type="http://schemas.openxmlformats.org/officeDocument/2006/relationships/image" Target="../media/image9.jpeg"/><Relationship Id="rId1" Type="http://schemas.openxmlformats.org/officeDocument/2006/relationships/slideLayout" Target="../slideLayouts/slideLayout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7.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8.xml"/><Relationship Id="rId5" Type="http://schemas.openxmlformats.org/officeDocument/2006/relationships/image" Target="../media/image11.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6.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8.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7DCB732C-0F72-5956-90EB-34CE858B8064}"/>
              </a:ext>
            </a:extLst>
          </p:cNvPr>
          <p:cNvPicPr>
            <a:picLocks noChangeAspect="1"/>
          </p:cNvPicPr>
          <p:nvPr/>
        </p:nvPicPr>
        <p:blipFill rotWithShape="1">
          <a:blip r:embed="rId3">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E92072F6-6C33-6C4C-56E2-F9064C5E871C}"/>
              </a:ext>
            </a:extLst>
          </p:cNvPr>
          <p:cNvSpPr/>
          <p:nvPr/>
        </p:nvSpPr>
        <p:spPr>
          <a:xfrm>
            <a:off x="1084882" y="1"/>
            <a:ext cx="10089396" cy="2713220"/>
          </a:xfrm>
          <a:custGeom>
            <a:avLst/>
            <a:gdLst>
              <a:gd name="connsiteX0" fmla="*/ 0 w 9053034"/>
              <a:gd name="connsiteY0" fmla="*/ 647745 h 3886391"/>
              <a:gd name="connsiteX1" fmla="*/ 647745 w 9053034"/>
              <a:gd name="connsiteY1" fmla="*/ 0 h 3886391"/>
              <a:gd name="connsiteX2" fmla="*/ 8405289 w 9053034"/>
              <a:gd name="connsiteY2" fmla="*/ 0 h 3886391"/>
              <a:gd name="connsiteX3" fmla="*/ 9053034 w 9053034"/>
              <a:gd name="connsiteY3" fmla="*/ 647745 h 3886391"/>
              <a:gd name="connsiteX4" fmla="*/ 9053034 w 9053034"/>
              <a:gd name="connsiteY4" fmla="*/ 3238646 h 3886391"/>
              <a:gd name="connsiteX5" fmla="*/ 8405289 w 9053034"/>
              <a:gd name="connsiteY5" fmla="*/ 3886391 h 3886391"/>
              <a:gd name="connsiteX6" fmla="*/ 647745 w 9053034"/>
              <a:gd name="connsiteY6" fmla="*/ 3886391 h 3886391"/>
              <a:gd name="connsiteX7" fmla="*/ 0 w 9053034"/>
              <a:gd name="connsiteY7" fmla="*/ 3238646 h 3886391"/>
              <a:gd name="connsiteX8" fmla="*/ 0 w 9053034"/>
              <a:gd name="connsiteY8" fmla="*/ 647745 h 388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3034" h="3886391" fill="none" extrusionOk="0">
                <a:moveTo>
                  <a:pt x="0" y="647745"/>
                </a:moveTo>
                <a:cubicBezTo>
                  <a:pt x="923" y="315000"/>
                  <a:pt x="299168" y="15378"/>
                  <a:pt x="647745" y="0"/>
                </a:cubicBezTo>
                <a:cubicBezTo>
                  <a:pt x="2385516" y="72427"/>
                  <a:pt x="6192866" y="61419"/>
                  <a:pt x="8405289" y="0"/>
                </a:cubicBezTo>
                <a:cubicBezTo>
                  <a:pt x="8759950" y="-21196"/>
                  <a:pt x="9015853" y="278759"/>
                  <a:pt x="9053034" y="647745"/>
                </a:cubicBezTo>
                <a:cubicBezTo>
                  <a:pt x="9153910" y="1606431"/>
                  <a:pt x="8945721" y="2358852"/>
                  <a:pt x="9053034" y="3238646"/>
                </a:cubicBezTo>
                <a:cubicBezTo>
                  <a:pt x="9066374" y="3528681"/>
                  <a:pt x="8728528" y="3847715"/>
                  <a:pt x="8405289" y="3886391"/>
                </a:cubicBezTo>
                <a:cubicBezTo>
                  <a:pt x="6920537" y="3916218"/>
                  <a:pt x="2823437" y="3807085"/>
                  <a:pt x="647745" y="3886391"/>
                </a:cubicBezTo>
                <a:cubicBezTo>
                  <a:pt x="350980" y="3879498"/>
                  <a:pt x="-60880" y="3608424"/>
                  <a:pt x="0" y="3238646"/>
                </a:cubicBezTo>
                <a:cubicBezTo>
                  <a:pt x="50037" y="2681810"/>
                  <a:pt x="770" y="1660841"/>
                  <a:pt x="0" y="647745"/>
                </a:cubicBezTo>
                <a:close/>
              </a:path>
              <a:path w="9053034" h="3886391" stroke="0" extrusionOk="0">
                <a:moveTo>
                  <a:pt x="0" y="647745"/>
                </a:moveTo>
                <a:cubicBezTo>
                  <a:pt x="33554" y="299151"/>
                  <a:pt x="295499" y="11447"/>
                  <a:pt x="647745" y="0"/>
                </a:cubicBezTo>
                <a:cubicBezTo>
                  <a:pt x="3022010" y="123000"/>
                  <a:pt x="6292877" y="-96860"/>
                  <a:pt x="8405289" y="0"/>
                </a:cubicBezTo>
                <a:cubicBezTo>
                  <a:pt x="8724026" y="-29726"/>
                  <a:pt x="9075407" y="244900"/>
                  <a:pt x="9053034" y="647745"/>
                </a:cubicBezTo>
                <a:cubicBezTo>
                  <a:pt x="9056207" y="960772"/>
                  <a:pt x="9147301" y="1994284"/>
                  <a:pt x="9053034" y="3238646"/>
                </a:cubicBezTo>
                <a:cubicBezTo>
                  <a:pt x="9012524" y="3611062"/>
                  <a:pt x="8706695" y="3877171"/>
                  <a:pt x="8405289" y="3886391"/>
                </a:cubicBezTo>
                <a:cubicBezTo>
                  <a:pt x="5988825" y="3725684"/>
                  <a:pt x="3476407" y="3926058"/>
                  <a:pt x="647745" y="3886391"/>
                </a:cubicBezTo>
                <a:cubicBezTo>
                  <a:pt x="265236" y="3881388"/>
                  <a:pt x="-15407" y="3589406"/>
                  <a:pt x="0" y="3238646"/>
                </a:cubicBezTo>
                <a:cubicBezTo>
                  <a:pt x="32216" y="2182512"/>
                  <a:pt x="57206" y="1399306"/>
                  <a:pt x="0" y="647745"/>
                </a:cubicBezTo>
                <a:close/>
              </a:path>
            </a:pathLst>
          </a:custGeom>
          <a:solidFill>
            <a:schemeClr val="bg1">
              <a:alpha val="91000"/>
            </a:schemeClr>
          </a:solidFill>
          <a:ln w="38100">
            <a:solidFill>
              <a:srgbClr val="002060"/>
            </a:solidFill>
            <a:extLst>
              <a:ext uri="{C807C97D-BFC1-408E-A445-0C87EB9F89A2}">
                <ask:lineSketchStyleProps xmlns:ask="http://schemas.microsoft.com/office/drawing/2018/sketchyshapes" xmlns="" sd="852854689">
                  <a:custGeom>
                    <a:avLst/>
                    <a:gdLst>
                      <a:gd name="connsiteX0" fmla="*/ 0 w 10089396"/>
                      <a:gd name="connsiteY0" fmla="*/ 452212 h 2713220"/>
                      <a:gd name="connsiteX1" fmla="*/ 721896 w 10089396"/>
                      <a:gd name="connsiteY1" fmla="*/ 0 h 2713220"/>
                      <a:gd name="connsiteX2" fmla="*/ 9367499 w 10089396"/>
                      <a:gd name="connsiteY2" fmla="*/ 0 h 2713220"/>
                      <a:gd name="connsiteX3" fmla="*/ 10089396 w 10089396"/>
                      <a:gd name="connsiteY3" fmla="*/ 452212 h 2713220"/>
                      <a:gd name="connsiteX4" fmla="*/ 10089396 w 10089396"/>
                      <a:gd name="connsiteY4" fmla="*/ 2261007 h 2713220"/>
                      <a:gd name="connsiteX5" fmla="*/ 9367499 w 10089396"/>
                      <a:gd name="connsiteY5" fmla="*/ 2713220 h 2713220"/>
                      <a:gd name="connsiteX6" fmla="*/ 721896 w 10089396"/>
                      <a:gd name="connsiteY6" fmla="*/ 2713220 h 2713220"/>
                      <a:gd name="connsiteX7" fmla="*/ 0 w 10089396"/>
                      <a:gd name="connsiteY7" fmla="*/ 2261007 h 2713220"/>
                      <a:gd name="connsiteX8" fmla="*/ 0 w 10089396"/>
                      <a:gd name="connsiteY8" fmla="*/ 452212 h 2713220"/>
                      <a:gd name="connsiteX0" fmla="*/ 0 w 10089396"/>
                      <a:gd name="connsiteY0" fmla="*/ 452212 h 2713220"/>
                      <a:gd name="connsiteX1" fmla="*/ 721896 w 10089396"/>
                      <a:gd name="connsiteY1" fmla="*/ 0 h 2713220"/>
                      <a:gd name="connsiteX2" fmla="*/ 9367499 w 10089396"/>
                      <a:gd name="connsiteY2" fmla="*/ 0 h 2713220"/>
                      <a:gd name="connsiteX3" fmla="*/ 10089396 w 10089396"/>
                      <a:gd name="connsiteY3" fmla="*/ 452212 h 2713220"/>
                      <a:gd name="connsiteX4" fmla="*/ 10089396 w 10089396"/>
                      <a:gd name="connsiteY4" fmla="*/ 2261007 h 2713220"/>
                      <a:gd name="connsiteX5" fmla="*/ 9367499 w 10089396"/>
                      <a:gd name="connsiteY5" fmla="*/ 2713220 h 2713220"/>
                      <a:gd name="connsiteX6" fmla="*/ 721896 w 10089396"/>
                      <a:gd name="connsiteY6" fmla="*/ 2713220 h 2713220"/>
                      <a:gd name="connsiteX7" fmla="*/ 0 w 10089396"/>
                      <a:gd name="connsiteY7" fmla="*/ 2261007 h 2713220"/>
                      <a:gd name="connsiteX8" fmla="*/ 0 w 10089396"/>
                      <a:gd name="connsiteY8" fmla="*/ 452212 h 271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89396" h="2713220" fill="none" extrusionOk="0">
                        <a:moveTo>
                          <a:pt x="0" y="452212"/>
                        </a:moveTo>
                        <a:cubicBezTo>
                          <a:pt x="3360" y="283048"/>
                          <a:pt x="354389" y="45935"/>
                          <a:pt x="721896" y="0"/>
                        </a:cubicBezTo>
                        <a:cubicBezTo>
                          <a:pt x="2479583" y="61188"/>
                          <a:pt x="7035043" y="339790"/>
                          <a:pt x="9367499" y="0"/>
                        </a:cubicBezTo>
                        <a:cubicBezTo>
                          <a:pt x="9755933" y="-61795"/>
                          <a:pt x="10042891" y="193078"/>
                          <a:pt x="10089396" y="452212"/>
                        </a:cubicBezTo>
                        <a:cubicBezTo>
                          <a:pt x="10243717" y="1149536"/>
                          <a:pt x="9956809" y="1672420"/>
                          <a:pt x="10089396" y="2261007"/>
                        </a:cubicBezTo>
                        <a:cubicBezTo>
                          <a:pt x="10105199" y="2458737"/>
                          <a:pt x="9685481" y="2638843"/>
                          <a:pt x="9367499" y="2713220"/>
                        </a:cubicBezTo>
                        <a:cubicBezTo>
                          <a:pt x="7778998" y="2757673"/>
                          <a:pt x="3154453" y="2756123"/>
                          <a:pt x="721896" y="2713220"/>
                        </a:cubicBezTo>
                        <a:cubicBezTo>
                          <a:pt x="403044" y="2707064"/>
                          <a:pt x="-81228" y="2521806"/>
                          <a:pt x="0" y="2261007"/>
                        </a:cubicBezTo>
                        <a:cubicBezTo>
                          <a:pt x="97439" y="1794678"/>
                          <a:pt x="-28462" y="1083856"/>
                          <a:pt x="0" y="452212"/>
                        </a:cubicBezTo>
                        <a:close/>
                      </a:path>
                      <a:path w="10089396" h="2713220" stroke="0" extrusionOk="0">
                        <a:moveTo>
                          <a:pt x="0" y="452212"/>
                        </a:moveTo>
                        <a:cubicBezTo>
                          <a:pt x="26678" y="234515"/>
                          <a:pt x="326702" y="-18489"/>
                          <a:pt x="721896" y="0"/>
                        </a:cubicBezTo>
                        <a:cubicBezTo>
                          <a:pt x="3379668" y="-44449"/>
                          <a:pt x="7216787" y="209817"/>
                          <a:pt x="9367499" y="0"/>
                        </a:cubicBezTo>
                        <a:cubicBezTo>
                          <a:pt x="9678908" y="-16333"/>
                          <a:pt x="10150459" y="178771"/>
                          <a:pt x="10089396" y="452212"/>
                        </a:cubicBezTo>
                        <a:cubicBezTo>
                          <a:pt x="10188687" y="659218"/>
                          <a:pt x="10212401" y="1396078"/>
                          <a:pt x="10089396" y="2261007"/>
                        </a:cubicBezTo>
                        <a:cubicBezTo>
                          <a:pt x="10054728" y="2483806"/>
                          <a:pt x="9684336" y="2696220"/>
                          <a:pt x="9367499" y="2713220"/>
                        </a:cubicBezTo>
                        <a:cubicBezTo>
                          <a:pt x="6709943" y="2232976"/>
                          <a:pt x="3799810" y="3253765"/>
                          <a:pt x="721896" y="2713220"/>
                        </a:cubicBezTo>
                        <a:cubicBezTo>
                          <a:pt x="304288" y="2734752"/>
                          <a:pt x="-22622" y="2479583"/>
                          <a:pt x="0" y="2261007"/>
                        </a:cubicBezTo>
                        <a:cubicBezTo>
                          <a:pt x="42620" y="1430092"/>
                          <a:pt x="69648" y="883680"/>
                          <a:pt x="0" y="452212"/>
                        </a:cubicBezTo>
                        <a:close/>
                      </a:path>
                      <a:path w="10089396" h="2713220" fill="none" stroke="0" extrusionOk="0">
                        <a:moveTo>
                          <a:pt x="0" y="452212"/>
                        </a:moveTo>
                        <a:cubicBezTo>
                          <a:pt x="43372" y="231454"/>
                          <a:pt x="364737" y="75994"/>
                          <a:pt x="721896" y="0"/>
                        </a:cubicBezTo>
                        <a:cubicBezTo>
                          <a:pt x="2710445" y="85386"/>
                          <a:pt x="6873409" y="76279"/>
                          <a:pt x="9367499" y="0"/>
                        </a:cubicBezTo>
                        <a:cubicBezTo>
                          <a:pt x="9729411" y="-40215"/>
                          <a:pt x="10062765" y="164759"/>
                          <a:pt x="10089396" y="452212"/>
                        </a:cubicBezTo>
                        <a:cubicBezTo>
                          <a:pt x="10261908" y="1070413"/>
                          <a:pt x="10027170" y="1605462"/>
                          <a:pt x="10089396" y="2261007"/>
                        </a:cubicBezTo>
                        <a:cubicBezTo>
                          <a:pt x="10046643" y="2484365"/>
                          <a:pt x="9662270" y="2675503"/>
                          <a:pt x="9367499" y="2713220"/>
                        </a:cubicBezTo>
                        <a:cubicBezTo>
                          <a:pt x="7624733" y="2376526"/>
                          <a:pt x="3113333" y="2675133"/>
                          <a:pt x="721896" y="2713220"/>
                        </a:cubicBezTo>
                        <a:cubicBezTo>
                          <a:pt x="339252" y="2697923"/>
                          <a:pt x="-89119" y="2509526"/>
                          <a:pt x="0" y="2261007"/>
                        </a:cubicBezTo>
                        <a:cubicBezTo>
                          <a:pt x="20474" y="1999712"/>
                          <a:pt x="-123173" y="1205498"/>
                          <a:pt x="0" y="45221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1">
            <a:extLst>
              <a:ext uri="{FF2B5EF4-FFF2-40B4-BE49-F238E27FC236}">
                <a16:creationId xmlns:a16="http://schemas.microsoft.com/office/drawing/2014/main" id="{9CAEB7A2-DAE3-BBE7-5E86-D32432421B7F}"/>
              </a:ext>
            </a:extLst>
          </p:cNvPr>
          <p:cNvSpPr txBox="1"/>
          <p:nvPr/>
        </p:nvSpPr>
        <p:spPr>
          <a:xfrm>
            <a:off x="1299123" y="482694"/>
            <a:ext cx="9381338" cy="1323439"/>
          </a:xfrm>
          <a:prstGeom prst="rect">
            <a:avLst/>
          </a:prstGeom>
          <a:noFill/>
        </p:spPr>
        <p:txBody>
          <a:bodyPr wrap="square" rtlCol="0">
            <a:spAutoFit/>
          </a:bodyPr>
          <a:lstStyle/>
          <a:p>
            <a:pPr algn="ctr"/>
            <a:r>
              <a:rPr lang="en-US" altLang="zh-CN" sz="4000" b="1">
                <a:ln w="12700">
                  <a:noFill/>
                </a:ln>
                <a:solidFill>
                  <a:srgbClr val="002060"/>
                </a:solidFill>
                <a:latin typeface="HP001 4 hàng" panose="020B0603050302020204" pitchFamily="34" charset="0"/>
                <a:ea typeface="微软雅黑" panose="020B0503020204020204" pitchFamily="34" charset="-122"/>
                <a:cs typeface="Calibri" panose="020F0502020204030204" pitchFamily="34" charset="0"/>
              </a:rPr>
              <a:t>Thứ Tư </a:t>
            </a:r>
            <a:r>
              <a:rPr lang="en-US" altLang="zh-CN" sz="4000" b="1" err="1">
                <a:ln w="12700">
                  <a:noFill/>
                </a:ln>
                <a:solidFill>
                  <a:srgbClr val="002060"/>
                </a:solidFill>
                <a:latin typeface="HP001 4 hàng" panose="020B0603050302020204" pitchFamily="34" charset="0"/>
                <a:ea typeface="微软雅黑" panose="020B0503020204020204" pitchFamily="34" charset="-122"/>
                <a:cs typeface="Calibri" panose="020F0502020204030204" pitchFamily="34" charset="0"/>
              </a:rPr>
              <a:t>ngày</a:t>
            </a:r>
            <a:r>
              <a:rPr lang="en-US" altLang="zh-CN" sz="4000" b="1">
                <a:ln w="12700">
                  <a:noFill/>
                </a:ln>
                <a:solidFill>
                  <a:srgbClr val="002060"/>
                </a:solidFill>
                <a:latin typeface="HP001 4 hàng" panose="020B0603050302020204" pitchFamily="34" charset="0"/>
                <a:ea typeface="微软雅黑" panose="020B0503020204020204" pitchFamily="34" charset="-122"/>
                <a:cs typeface="Calibri" panose="020F0502020204030204" pitchFamily="34" charset="0"/>
              </a:rPr>
              <a:t> 23 </a:t>
            </a:r>
            <a:r>
              <a:rPr lang="en-US" altLang="zh-CN" sz="4000" b="1" err="1">
                <a:ln w="12700">
                  <a:noFill/>
                </a:ln>
                <a:solidFill>
                  <a:srgbClr val="002060"/>
                </a:solidFill>
                <a:latin typeface="HP001 4 hàng" panose="020B0603050302020204" pitchFamily="34" charset="0"/>
                <a:ea typeface="微软雅黑" panose="020B0503020204020204" pitchFamily="34" charset="-122"/>
                <a:cs typeface="Calibri" panose="020F0502020204030204" pitchFamily="34" charset="0"/>
              </a:rPr>
              <a:t>tháng</a:t>
            </a:r>
            <a:r>
              <a:rPr lang="en-US" altLang="zh-CN" sz="4000" b="1">
                <a:ln w="12700">
                  <a:noFill/>
                </a:ln>
                <a:solidFill>
                  <a:srgbClr val="002060"/>
                </a:solidFill>
                <a:latin typeface="HP001 4 hàng" panose="020B0603050302020204" pitchFamily="34" charset="0"/>
                <a:ea typeface="微软雅黑" panose="020B0503020204020204" pitchFamily="34" charset="-122"/>
                <a:cs typeface="Calibri" panose="020F0502020204030204" pitchFamily="34" charset="0"/>
              </a:rPr>
              <a:t> 10 năm 2024</a:t>
            </a:r>
          </a:p>
          <a:p>
            <a:pPr algn="ctr"/>
            <a:r>
              <a:rPr lang="en-US" altLang="zh-CN" sz="4000" b="1">
                <a:ln w="12700">
                  <a:noFill/>
                </a:ln>
                <a:solidFill>
                  <a:schemeClr val="accent3">
                    <a:lumMod val="60000"/>
                    <a:lumOff val="40000"/>
                  </a:schemeClr>
                </a:solidFill>
                <a:latin typeface="HP001 4 hàng" panose="020B0603050302020204" pitchFamily="34" charset="0"/>
                <a:ea typeface="微软雅黑" panose="020B0503020204020204" pitchFamily="34" charset="-122"/>
                <a:cs typeface="Calibri" panose="020F0502020204030204" pitchFamily="34" charset="0"/>
              </a:rPr>
              <a:t>Hoạt động trải nghiệm</a:t>
            </a:r>
            <a:endParaRPr lang="zh-CN" altLang="en-US" sz="4000" b="1" dirty="0">
              <a:ln w="12700">
                <a:noFill/>
              </a:ln>
              <a:solidFill>
                <a:schemeClr val="accent3">
                  <a:lumMod val="60000"/>
                  <a:lumOff val="40000"/>
                </a:schemeClr>
              </a:solidFill>
              <a:latin typeface="HP001 4 hàng" panose="020B0603050302020204" pitchFamily="34" charset="0"/>
              <a:ea typeface="微软雅黑" panose="020B0503020204020204" pitchFamily="34" charset="-122"/>
              <a:cs typeface="Calibri" panose="020F0502020204030204" pitchFamily="34" charset="0"/>
            </a:endParaRPr>
          </a:p>
        </p:txBody>
      </p:sp>
      <p:pic>
        <p:nvPicPr>
          <p:cNvPr id="11" name="图片 2" descr="51miz-E1029694-0E3ADD4D">
            <a:extLst>
              <a:ext uri="{FF2B5EF4-FFF2-40B4-BE49-F238E27FC236}">
                <a16:creationId xmlns:a16="http://schemas.microsoft.com/office/drawing/2014/main" id="{051E9189-A4B3-2164-CA16-C2B4B8E9E356}"/>
              </a:ext>
            </a:extLst>
          </p:cNvPr>
          <p:cNvPicPr>
            <a:picLocks noChangeAspect="1"/>
          </p:cNvPicPr>
          <p:nvPr/>
        </p:nvPicPr>
        <p:blipFill>
          <a:blip r:embed="rId4"/>
          <a:stretch>
            <a:fillRect/>
          </a:stretch>
        </p:blipFill>
        <p:spPr>
          <a:xfrm>
            <a:off x="2216050" y="4842847"/>
            <a:ext cx="8191500" cy="1957701"/>
          </a:xfrm>
          <a:prstGeom prst="rect">
            <a:avLst/>
          </a:prstGeom>
        </p:spPr>
      </p:pic>
      <p:cxnSp>
        <p:nvCxnSpPr>
          <p:cNvPr id="6" name="Straight Connector 5">
            <a:extLst>
              <a:ext uri="{FF2B5EF4-FFF2-40B4-BE49-F238E27FC236}">
                <a16:creationId xmlns:a16="http://schemas.microsoft.com/office/drawing/2014/main" id="{91D8D5F3-DB12-4FE5-8022-0007B7AE9176}"/>
              </a:ext>
            </a:extLst>
          </p:cNvPr>
          <p:cNvCxnSpPr/>
          <p:nvPr/>
        </p:nvCxnSpPr>
        <p:spPr>
          <a:xfrm>
            <a:off x="3580109" y="1627322"/>
            <a:ext cx="4773478"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828389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2019" name="Google Shape;2019;p51"/>
          <p:cNvSpPr/>
          <p:nvPr/>
        </p:nvSpPr>
        <p:spPr>
          <a:xfrm>
            <a:off x="1736036" y="568476"/>
            <a:ext cx="10230678" cy="4785843"/>
          </a:xfrm>
          <a:prstGeom prst="cloud">
            <a:avLst/>
          </a:prstGeom>
          <a:solidFill>
            <a:schemeClr val="l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172" name="Picture 4" descr="Baby Bird Nest Stock Vector (Royalty Free) 338484314 | Shutterstock">
            <a:extLst>
              <a:ext uri="{FF2B5EF4-FFF2-40B4-BE49-F238E27FC236}">
                <a16:creationId xmlns:a16="http://schemas.microsoft.com/office/drawing/2014/main" id="{E0F95821-CB14-88E0-ACBB-94FAC742386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500" b="90000" l="3165" r="98945">
                        <a14:foregroundMark x1="3165" y1="70357" x2="8017" y2="70000"/>
                        <a14:foregroundMark x1="72152" y1="6429" x2="72152" y2="6429"/>
                        <a14:foregroundMark x1="66034" y1="8214" x2="66034" y2="8214"/>
                        <a14:foregroundMark x1="76582" y1="26786" x2="76582" y2="26786"/>
                        <a14:foregroundMark x1="78903" y1="30000" x2="78903" y2="30000"/>
                        <a14:foregroundMark x1="68987" y1="5714" x2="68987" y2="5714"/>
                        <a14:foregroundMark x1="91772" y1="34286" x2="91772" y2="34286"/>
                        <a14:foregroundMark x1="96835" y1="38214" x2="96835" y2="38214"/>
                        <a14:foregroundMark x1="98734" y1="45357" x2="98734" y2="45357"/>
                        <a14:foregroundMark x1="99367" y1="38214" x2="99367" y2="38214"/>
                        <a14:foregroundMark x1="64557" y1="4286" x2="64557" y2="4286"/>
                        <a14:foregroundMark x1="70675" y1="4286" x2="70675" y2="4286"/>
                        <a14:foregroundMark x1="71941" y1="2500" x2="71941" y2="2500"/>
                        <a14:foregroundMark x1="63924" y1="2857" x2="63924" y2="2857"/>
                        <a14:foregroundMark x1="76371" y1="24643" x2="76371" y2="24643"/>
                        <a14:foregroundMark x1="79747" y1="32500" x2="79747" y2="32500"/>
                        <a14:foregroundMark x1="78692" y1="36071" x2="78692" y2="36071"/>
                        <a14:foregroundMark x1="81013" y1="29286" x2="81013" y2="29286"/>
                        <a14:foregroundMark x1="63713" y1="24286" x2="63713" y2="24286"/>
                        <a14:foregroundMark x1="47468" y1="36429" x2="47468" y2="36429"/>
                        <a14:backgroundMark x1="35865" y1="73571" x2="35865" y2="73571"/>
                        <a14:backgroundMark x1="37764" y1="77143" x2="37764" y2="77143"/>
                        <a14:backgroundMark x1="67722" y1="11071" x2="67722" y2="11071"/>
                      </a14:backgroundRemoval>
                    </a14:imgEffect>
                  </a14:imgLayer>
                </a14:imgProps>
              </a:ext>
              <a:ext uri="{28A0092B-C50C-407E-A947-70E740481C1C}">
                <a14:useLocalDpi xmlns:a14="http://schemas.microsoft.com/office/drawing/2010/main" val="0"/>
              </a:ext>
            </a:extLst>
          </a:blip>
          <a:srcRect/>
          <a:stretch>
            <a:fillRect/>
          </a:stretch>
        </p:blipFill>
        <p:spPr bwMode="auto">
          <a:xfrm>
            <a:off x="2" y="833120"/>
            <a:ext cx="2548953" cy="26995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643C0A0-3125-CC45-B324-2B650C60650D}"/>
              </a:ext>
            </a:extLst>
          </p:cNvPr>
          <p:cNvPicPr>
            <a:picLocks noChangeAspect="1"/>
          </p:cNvPicPr>
          <p:nvPr/>
        </p:nvPicPr>
        <p:blipFill>
          <a:blip r:embed="rId5"/>
          <a:stretch>
            <a:fillRect/>
          </a:stretch>
        </p:blipFill>
        <p:spPr>
          <a:xfrm>
            <a:off x="591505" y="5024844"/>
            <a:ext cx="3519610" cy="1833156"/>
          </a:xfrm>
          <a:prstGeom prst="rect">
            <a:avLst/>
          </a:prstGeom>
        </p:spPr>
      </p:pic>
      <p:pic>
        <p:nvPicPr>
          <p:cNvPr id="2" name="Picture 1">
            <a:extLst>
              <a:ext uri="{FF2B5EF4-FFF2-40B4-BE49-F238E27FC236}">
                <a16:creationId xmlns:a16="http://schemas.microsoft.com/office/drawing/2014/main" id="{B20F6416-CB42-D830-BD50-BB40C09EFA72}"/>
              </a:ext>
            </a:extLst>
          </p:cNvPr>
          <p:cNvPicPr>
            <a:picLocks noChangeAspect="1"/>
          </p:cNvPicPr>
          <p:nvPr/>
        </p:nvPicPr>
        <p:blipFill>
          <a:blip r:embed="rId6"/>
          <a:stretch>
            <a:fillRect/>
          </a:stretch>
        </p:blipFill>
        <p:spPr>
          <a:xfrm>
            <a:off x="3819223" y="970062"/>
            <a:ext cx="6395603" cy="1420491"/>
          </a:xfrm>
          <a:prstGeom prst="rect">
            <a:avLst/>
          </a:prstGeom>
        </p:spPr>
      </p:pic>
      <p:sp>
        <p:nvSpPr>
          <p:cNvPr id="3" name="TextBox 2">
            <a:extLst>
              <a:ext uri="{FF2B5EF4-FFF2-40B4-BE49-F238E27FC236}">
                <a16:creationId xmlns:a16="http://schemas.microsoft.com/office/drawing/2014/main" id="{3F05E076-442D-64F2-63A7-1B968B04EBCF}"/>
              </a:ext>
            </a:extLst>
          </p:cNvPr>
          <p:cNvSpPr txBox="1"/>
          <p:nvPr/>
        </p:nvSpPr>
        <p:spPr>
          <a:xfrm>
            <a:off x="2716695" y="2212623"/>
            <a:ext cx="8600661" cy="1569660"/>
          </a:xfrm>
          <a:prstGeom prst="rect">
            <a:avLst/>
          </a:prstGeom>
          <a:noFill/>
        </p:spPr>
        <p:txBody>
          <a:bodyPr wrap="square" rtlCol="0">
            <a:spAutoFit/>
          </a:bodyPr>
          <a:lstStyle/>
          <a:p>
            <a:pPr algn="just"/>
            <a:r>
              <a:rPr lang="en-US" sz="4800">
                <a:solidFill>
                  <a:schemeClr val="accent6">
                    <a:lumMod val="75000"/>
                  </a:schemeClr>
                </a:solidFill>
                <a:latin typeface="Calibri" panose="020F0502020204030204" pitchFamily="34" charset="0"/>
                <a:cs typeface="Calibri" panose="020F0502020204030204" pitchFamily="34" charset="0"/>
              </a:rPr>
              <a:t>	Đề </a:t>
            </a:r>
            <a:r>
              <a:rPr lang="en-US" sz="4800" dirty="0" err="1">
                <a:solidFill>
                  <a:schemeClr val="accent6">
                    <a:lumMod val="75000"/>
                  </a:schemeClr>
                </a:solidFill>
                <a:latin typeface="Calibri" panose="020F0502020204030204" pitchFamily="34" charset="0"/>
                <a:cs typeface="Calibri" panose="020F0502020204030204" pitchFamily="34" charset="0"/>
              </a:rPr>
              <a:t>xuất</a:t>
            </a:r>
            <a:r>
              <a:rPr lang="en-US" sz="4800" dirty="0">
                <a:solidFill>
                  <a:schemeClr val="accent6">
                    <a:lumMod val="75000"/>
                  </a:schemeClr>
                </a:solidFill>
                <a:latin typeface="Calibri" panose="020F0502020204030204" pitchFamily="34" charset="0"/>
                <a:cs typeface="Calibri" panose="020F0502020204030204" pitchFamily="34" charset="0"/>
              </a:rPr>
              <a:t> </a:t>
            </a:r>
            <a:r>
              <a:rPr lang="en-US" sz="4800" dirty="0" err="1">
                <a:solidFill>
                  <a:schemeClr val="accent6">
                    <a:lumMod val="75000"/>
                  </a:schemeClr>
                </a:solidFill>
                <a:latin typeface="Calibri" panose="020F0502020204030204" pitchFamily="34" charset="0"/>
                <a:cs typeface="Calibri" panose="020F0502020204030204" pitchFamily="34" charset="0"/>
              </a:rPr>
              <a:t>những</a:t>
            </a:r>
            <a:r>
              <a:rPr lang="en-US" sz="4800" dirty="0">
                <a:solidFill>
                  <a:schemeClr val="accent6">
                    <a:lumMod val="75000"/>
                  </a:schemeClr>
                </a:solidFill>
                <a:latin typeface="Calibri" panose="020F0502020204030204" pitchFamily="34" charset="0"/>
                <a:cs typeface="Calibri" panose="020F0502020204030204" pitchFamily="34" charset="0"/>
              </a:rPr>
              <a:t> </a:t>
            </a:r>
            <a:r>
              <a:rPr lang="en-US" sz="4800" dirty="0" err="1">
                <a:solidFill>
                  <a:schemeClr val="accent6">
                    <a:lumMod val="75000"/>
                  </a:schemeClr>
                </a:solidFill>
                <a:latin typeface="Calibri" panose="020F0502020204030204" pitchFamily="34" charset="0"/>
                <a:cs typeface="Calibri" panose="020F0502020204030204" pitchFamily="34" charset="0"/>
              </a:rPr>
              <a:t>việc</a:t>
            </a:r>
            <a:r>
              <a:rPr lang="en-US" sz="4800" dirty="0">
                <a:solidFill>
                  <a:schemeClr val="accent6">
                    <a:lumMod val="75000"/>
                  </a:schemeClr>
                </a:solidFill>
                <a:latin typeface="Calibri" panose="020F0502020204030204" pitchFamily="34" charset="0"/>
                <a:cs typeface="Calibri" panose="020F0502020204030204" pitchFamily="34" charset="0"/>
              </a:rPr>
              <a:t> </a:t>
            </a:r>
            <a:r>
              <a:rPr lang="en-US" sz="4800" dirty="0" err="1">
                <a:solidFill>
                  <a:schemeClr val="accent6">
                    <a:lumMod val="75000"/>
                  </a:schemeClr>
                </a:solidFill>
                <a:latin typeface="Calibri" panose="020F0502020204030204" pitchFamily="34" charset="0"/>
                <a:cs typeface="Calibri" panose="020F0502020204030204" pitchFamily="34" charset="0"/>
              </a:rPr>
              <a:t>làm</a:t>
            </a:r>
            <a:r>
              <a:rPr lang="en-US" sz="4800" dirty="0">
                <a:solidFill>
                  <a:schemeClr val="accent6">
                    <a:lumMod val="75000"/>
                  </a:schemeClr>
                </a:solidFill>
                <a:latin typeface="Calibri" panose="020F0502020204030204" pitchFamily="34" charset="0"/>
                <a:cs typeface="Calibri" panose="020F0502020204030204" pitchFamily="34" charset="0"/>
              </a:rPr>
              <a:t> </a:t>
            </a:r>
            <a:r>
              <a:rPr lang="en-US" sz="4800" dirty="0" err="1">
                <a:solidFill>
                  <a:schemeClr val="accent6">
                    <a:lumMod val="75000"/>
                  </a:schemeClr>
                </a:solidFill>
                <a:latin typeface="Calibri" panose="020F0502020204030204" pitchFamily="34" charset="0"/>
                <a:cs typeface="Calibri" panose="020F0502020204030204" pitchFamily="34" charset="0"/>
              </a:rPr>
              <a:t>để</a:t>
            </a:r>
            <a:r>
              <a:rPr lang="en-US" sz="4800" dirty="0">
                <a:solidFill>
                  <a:schemeClr val="accent6">
                    <a:lumMod val="75000"/>
                  </a:schemeClr>
                </a:solidFill>
                <a:latin typeface="Calibri" panose="020F0502020204030204" pitchFamily="34" charset="0"/>
                <a:cs typeface="Calibri" panose="020F0502020204030204" pitchFamily="34" charset="0"/>
              </a:rPr>
              <a:t> </a:t>
            </a:r>
            <a:r>
              <a:rPr lang="en-US" sz="4800" dirty="0" err="1">
                <a:solidFill>
                  <a:schemeClr val="accent6">
                    <a:lumMod val="75000"/>
                  </a:schemeClr>
                </a:solidFill>
                <a:latin typeface="Calibri" panose="020F0502020204030204" pitchFamily="34" charset="0"/>
                <a:cs typeface="Calibri" panose="020F0502020204030204" pitchFamily="34" charset="0"/>
              </a:rPr>
              <a:t>giữ</a:t>
            </a:r>
            <a:r>
              <a:rPr lang="en-US" sz="4800" dirty="0">
                <a:solidFill>
                  <a:schemeClr val="accent6">
                    <a:lumMod val="75000"/>
                  </a:schemeClr>
                </a:solidFill>
                <a:latin typeface="Calibri" panose="020F0502020204030204" pitchFamily="34" charset="0"/>
                <a:cs typeface="Calibri" panose="020F0502020204030204" pitchFamily="34" charset="0"/>
              </a:rPr>
              <a:t> </a:t>
            </a:r>
            <a:r>
              <a:rPr lang="en-US" sz="4800" dirty="0" err="1">
                <a:solidFill>
                  <a:schemeClr val="accent6">
                    <a:lumMod val="75000"/>
                  </a:schemeClr>
                </a:solidFill>
                <a:latin typeface="Calibri" panose="020F0502020204030204" pitchFamily="34" charset="0"/>
                <a:cs typeface="Calibri" panose="020F0502020204030204" pitchFamily="34" charset="0"/>
              </a:rPr>
              <a:t>gìn</a:t>
            </a:r>
            <a:r>
              <a:rPr lang="en-US" sz="4800" dirty="0">
                <a:solidFill>
                  <a:schemeClr val="accent6">
                    <a:lumMod val="75000"/>
                  </a:schemeClr>
                </a:solidFill>
                <a:latin typeface="Calibri" panose="020F0502020204030204" pitchFamily="34" charset="0"/>
                <a:cs typeface="Calibri" panose="020F0502020204030204" pitchFamily="34" charset="0"/>
              </a:rPr>
              <a:t> </a:t>
            </a:r>
            <a:r>
              <a:rPr lang="en-US" sz="4800" err="1">
                <a:solidFill>
                  <a:schemeClr val="accent6">
                    <a:lumMod val="75000"/>
                  </a:schemeClr>
                </a:solidFill>
                <a:latin typeface="Calibri" panose="020F0502020204030204" pitchFamily="34" charset="0"/>
                <a:cs typeface="Calibri" panose="020F0502020204030204" pitchFamily="34" charset="0"/>
              </a:rPr>
              <a:t>tình</a:t>
            </a:r>
            <a:r>
              <a:rPr lang="en-US" sz="4800">
                <a:solidFill>
                  <a:schemeClr val="accent6">
                    <a:lumMod val="75000"/>
                  </a:schemeClr>
                </a:solidFill>
                <a:latin typeface="Calibri" panose="020F0502020204030204" pitchFamily="34" charset="0"/>
                <a:cs typeface="Calibri" panose="020F0502020204030204" pitchFamily="34" charset="0"/>
              </a:rPr>
              <a:t> bạn.</a:t>
            </a:r>
            <a:endParaRPr lang="en-US" sz="4800" dirty="0">
              <a:solidFill>
                <a:schemeClr val="accent6">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42015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B4624D1-1576-A641-6235-55AB09EE1F38}"/>
              </a:ext>
            </a:extLst>
          </p:cNvPr>
          <p:cNvGrpSpPr/>
          <p:nvPr/>
        </p:nvGrpSpPr>
        <p:grpSpPr>
          <a:xfrm>
            <a:off x="1610452" y="377225"/>
            <a:ext cx="10409270" cy="2130949"/>
            <a:chOff x="5323327" y="1489834"/>
            <a:chExt cx="6642222" cy="4715783"/>
          </a:xfrm>
          <a:solidFill>
            <a:schemeClr val="accent1">
              <a:lumMod val="20000"/>
              <a:lumOff val="80000"/>
            </a:schemeClr>
          </a:solidFill>
        </p:grpSpPr>
        <p:sp>
          <p:nvSpPr>
            <p:cNvPr id="11" name="Rectangle: Folded Corner 16">
              <a:extLst>
                <a:ext uri="{FF2B5EF4-FFF2-40B4-BE49-F238E27FC236}">
                  <a16:creationId xmlns:a16="http://schemas.microsoft.com/office/drawing/2014/main" id="{EA247F62-E53A-F2E1-9D8D-8F7F473DABE2}"/>
                </a:ext>
              </a:extLst>
            </p:cNvPr>
            <p:cNvSpPr/>
            <p:nvPr/>
          </p:nvSpPr>
          <p:spPr>
            <a:xfrm>
              <a:off x="5323327" y="2141277"/>
              <a:ext cx="6097656" cy="4064340"/>
            </a:xfrm>
            <a:custGeom>
              <a:avLst/>
              <a:gdLst>
                <a:gd name="connsiteX0" fmla="*/ 0 w 6097656"/>
                <a:gd name="connsiteY0" fmla="*/ 0 h 4064340"/>
                <a:gd name="connsiteX1" fmla="*/ 554331 w 6097656"/>
                <a:gd name="connsiteY1" fmla="*/ 0 h 4064340"/>
                <a:gd name="connsiteX2" fmla="*/ 1169640 w 6097656"/>
                <a:gd name="connsiteY2" fmla="*/ 0 h 4064340"/>
                <a:gd name="connsiteX3" fmla="*/ 1602020 w 6097656"/>
                <a:gd name="connsiteY3" fmla="*/ 0 h 4064340"/>
                <a:gd name="connsiteX4" fmla="*/ 2278305 w 6097656"/>
                <a:gd name="connsiteY4" fmla="*/ 0 h 4064340"/>
                <a:gd name="connsiteX5" fmla="*/ 2893614 w 6097656"/>
                <a:gd name="connsiteY5" fmla="*/ 0 h 4064340"/>
                <a:gd name="connsiteX6" fmla="*/ 3569899 w 6097656"/>
                <a:gd name="connsiteY6" fmla="*/ 0 h 4064340"/>
                <a:gd name="connsiteX7" fmla="*/ 3941302 w 6097656"/>
                <a:gd name="connsiteY7" fmla="*/ 0 h 4064340"/>
                <a:gd name="connsiteX8" fmla="*/ 4556611 w 6097656"/>
                <a:gd name="connsiteY8" fmla="*/ 0 h 4064340"/>
                <a:gd name="connsiteX9" fmla="*/ 5110943 w 6097656"/>
                <a:gd name="connsiteY9" fmla="*/ 0 h 4064340"/>
                <a:gd name="connsiteX10" fmla="*/ 5482346 w 6097656"/>
                <a:gd name="connsiteY10" fmla="*/ 0 h 4064340"/>
                <a:gd name="connsiteX11" fmla="*/ 5802307 w 6097656"/>
                <a:gd name="connsiteY11" fmla="*/ 0 h 4064340"/>
                <a:gd name="connsiteX12" fmla="*/ 6097656 w 6097656"/>
                <a:gd name="connsiteY12" fmla="*/ 0 h 4064340"/>
                <a:gd name="connsiteX13" fmla="*/ 6097656 w 6097656"/>
                <a:gd name="connsiteY13" fmla="*/ 530618 h 4064340"/>
                <a:gd name="connsiteX14" fmla="*/ 6097656 w 6097656"/>
                <a:gd name="connsiteY14" fmla="*/ 1162846 h 4064340"/>
                <a:gd name="connsiteX15" fmla="*/ 6097656 w 6097656"/>
                <a:gd name="connsiteY15" fmla="*/ 1795075 h 4064340"/>
                <a:gd name="connsiteX16" fmla="*/ 6097656 w 6097656"/>
                <a:gd name="connsiteY16" fmla="*/ 2257954 h 4064340"/>
                <a:gd name="connsiteX17" fmla="*/ 6097656 w 6097656"/>
                <a:gd name="connsiteY17" fmla="*/ 2754706 h 4064340"/>
                <a:gd name="connsiteX18" fmla="*/ 6097656 w 6097656"/>
                <a:gd name="connsiteY18" fmla="*/ 3386934 h 4064340"/>
                <a:gd name="connsiteX19" fmla="*/ 5772501 w 6097656"/>
                <a:gd name="connsiteY19" fmla="*/ 3712088 h 4064340"/>
                <a:gd name="connsiteX20" fmla="*/ 5420251 w 6097656"/>
                <a:gd name="connsiteY20" fmla="*/ 4064340 h 4064340"/>
                <a:gd name="connsiteX21" fmla="*/ 4986631 w 6097656"/>
                <a:gd name="connsiteY21" fmla="*/ 4064340 h 4064340"/>
                <a:gd name="connsiteX22" fmla="*/ 4498808 w 6097656"/>
                <a:gd name="connsiteY22" fmla="*/ 4064340 h 4064340"/>
                <a:gd name="connsiteX23" fmla="*/ 4065188 w 6097656"/>
                <a:gd name="connsiteY23" fmla="*/ 4064340 h 4064340"/>
                <a:gd name="connsiteX24" fmla="*/ 3577365 w 6097656"/>
                <a:gd name="connsiteY24" fmla="*/ 4064340 h 4064340"/>
                <a:gd name="connsiteX25" fmla="*/ 2981138 w 6097656"/>
                <a:gd name="connsiteY25" fmla="*/ 4064340 h 4064340"/>
                <a:gd name="connsiteX26" fmla="*/ 2547517 w 6097656"/>
                <a:gd name="connsiteY26" fmla="*/ 4064340 h 4064340"/>
                <a:gd name="connsiteX27" fmla="*/ 2059695 w 6097656"/>
                <a:gd name="connsiteY27" fmla="*/ 4064340 h 4064340"/>
                <a:gd name="connsiteX28" fmla="*/ 1680277 w 6097656"/>
                <a:gd name="connsiteY28" fmla="*/ 4064340 h 4064340"/>
                <a:gd name="connsiteX29" fmla="*/ 1084049 w 6097656"/>
                <a:gd name="connsiteY29" fmla="*/ 4064340 h 4064340"/>
                <a:gd name="connsiteX30" fmla="*/ 487822 w 6097656"/>
                <a:gd name="connsiteY30" fmla="*/ 4064340 h 4064340"/>
                <a:gd name="connsiteX31" fmla="*/ 0 w 6097656"/>
                <a:gd name="connsiteY31" fmla="*/ 4064340 h 4064340"/>
                <a:gd name="connsiteX32" fmla="*/ 0 w 6097656"/>
                <a:gd name="connsiteY32" fmla="*/ 3483719 h 4064340"/>
                <a:gd name="connsiteX33" fmla="*/ 0 w 6097656"/>
                <a:gd name="connsiteY33" fmla="*/ 2984384 h 4064340"/>
                <a:gd name="connsiteX34" fmla="*/ 0 w 6097656"/>
                <a:gd name="connsiteY34" fmla="*/ 2525695 h 4064340"/>
                <a:gd name="connsiteX35" fmla="*/ 0 w 6097656"/>
                <a:gd name="connsiteY35" fmla="*/ 1945074 h 4064340"/>
                <a:gd name="connsiteX36" fmla="*/ 0 w 6097656"/>
                <a:gd name="connsiteY36" fmla="*/ 1323812 h 4064340"/>
                <a:gd name="connsiteX37" fmla="*/ 0 w 6097656"/>
                <a:gd name="connsiteY37" fmla="*/ 743191 h 4064340"/>
                <a:gd name="connsiteX38" fmla="*/ 0 w 6097656"/>
                <a:gd name="connsiteY38" fmla="*/ 0 h 4064340"/>
                <a:gd name="connsiteX0" fmla="*/ 5420251 w 6097656"/>
                <a:gd name="connsiteY0" fmla="*/ 4064340 h 4064340"/>
                <a:gd name="connsiteX1" fmla="*/ 5555732 w 6097656"/>
                <a:gd name="connsiteY1" fmla="*/ 3522413 h 4064340"/>
                <a:gd name="connsiteX2" fmla="*/ 6097656 w 6097656"/>
                <a:gd name="connsiteY2" fmla="*/ 3386934 h 4064340"/>
                <a:gd name="connsiteX3" fmla="*/ 5779275 w 6097656"/>
                <a:gd name="connsiteY3" fmla="*/ 3705313 h 4064340"/>
                <a:gd name="connsiteX4" fmla="*/ 5420251 w 6097656"/>
                <a:gd name="connsiteY4" fmla="*/ 4064340 h 4064340"/>
                <a:gd name="connsiteX0" fmla="*/ 5420251 w 6097656"/>
                <a:gd name="connsiteY0" fmla="*/ 4064340 h 4064340"/>
                <a:gd name="connsiteX1" fmla="*/ 5555732 w 6097656"/>
                <a:gd name="connsiteY1" fmla="*/ 3522413 h 4064340"/>
                <a:gd name="connsiteX2" fmla="*/ 6097656 w 6097656"/>
                <a:gd name="connsiteY2" fmla="*/ 3386934 h 4064340"/>
                <a:gd name="connsiteX3" fmla="*/ 5745405 w 6097656"/>
                <a:gd name="connsiteY3" fmla="*/ 3739182 h 4064340"/>
                <a:gd name="connsiteX4" fmla="*/ 5420251 w 6097656"/>
                <a:gd name="connsiteY4" fmla="*/ 4064340 h 4064340"/>
                <a:gd name="connsiteX5" fmla="*/ 5040833 w 6097656"/>
                <a:gd name="connsiteY5" fmla="*/ 4064340 h 4064340"/>
                <a:gd name="connsiteX6" fmla="*/ 4498808 w 6097656"/>
                <a:gd name="connsiteY6" fmla="*/ 4064340 h 4064340"/>
                <a:gd name="connsiteX7" fmla="*/ 4010985 w 6097656"/>
                <a:gd name="connsiteY7" fmla="*/ 4064340 h 4064340"/>
                <a:gd name="connsiteX8" fmla="*/ 3631568 w 6097656"/>
                <a:gd name="connsiteY8" fmla="*/ 4064340 h 4064340"/>
                <a:gd name="connsiteX9" fmla="*/ 3143745 w 6097656"/>
                <a:gd name="connsiteY9" fmla="*/ 4064340 h 4064340"/>
                <a:gd name="connsiteX10" fmla="*/ 2764328 w 6097656"/>
                <a:gd name="connsiteY10" fmla="*/ 4064340 h 4064340"/>
                <a:gd name="connsiteX11" fmla="*/ 2384910 w 6097656"/>
                <a:gd name="connsiteY11" fmla="*/ 4064340 h 4064340"/>
                <a:gd name="connsiteX12" fmla="*/ 1788682 w 6097656"/>
                <a:gd name="connsiteY12" fmla="*/ 4064340 h 4064340"/>
                <a:gd name="connsiteX13" fmla="*/ 1192454 w 6097656"/>
                <a:gd name="connsiteY13" fmla="*/ 4064340 h 4064340"/>
                <a:gd name="connsiteX14" fmla="*/ 813037 w 6097656"/>
                <a:gd name="connsiteY14" fmla="*/ 4064340 h 4064340"/>
                <a:gd name="connsiteX15" fmla="*/ 0 w 6097656"/>
                <a:gd name="connsiteY15" fmla="*/ 4064340 h 4064340"/>
                <a:gd name="connsiteX16" fmla="*/ 0 w 6097656"/>
                <a:gd name="connsiteY16" fmla="*/ 3605647 h 4064340"/>
                <a:gd name="connsiteX17" fmla="*/ 0 w 6097656"/>
                <a:gd name="connsiteY17" fmla="*/ 3065671 h 4064340"/>
                <a:gd name="connsiteX18" fmla="*/ 0 w 6097656"/>
                <a:gd name="connsiteY18" fmla="*/ 2525695 h 4064340"/>
                <a:gd name="connsiteX19" fmla="*/ 0 w 6097656"/>
                <a:gd name="connsiteY19" fmla="*/ 2067006 h 4064340"/>
                <a:gd name="connsiteX20" fmla="*/ 0 w 6097656"/>
                <a:gd name="connsiteY20" fmla="*/ 1486385 h 4064340"/>
                <a:gd name="connsiteX21" fmla="*/ 0 w 6097656"/>
                <a:gd name="connsiteY21" fmla="*/ 865123 h 4064340"/>
                <a:gd name="connsiteX22" fmla="*/ 0 w 6097656"/>
                <a:gd name="connsiteY22" fmla="*/ 0 h 4064340"/>
                <a:gd name="connsiteX23" fmla="*/ 676284 w 6097656"/>
                <a:gd name="connsiteY23" fmla="*/ 0 h 4064340"/>
                <a:gd name="connsiteX24" fmla="*/ 1230617 w 6097656"/>
                <a:gd name="connsiteY24" fmla="*/ 0 h 4064340"/>
                <a:gd name="connsiteX25" fmla="*/ 1723973 w 6097656"/>
                <a:gd name="connsiteY25" fmla="*/ 0 h 4064340"/>
                <a:gd name="connsiteX26" fmla="*/ 2217328 w 6097656"/>
                <a:gd name="connsiteY26" fmla="*/ 0 h 4064340"/>
                <a:gd name="connsiteX27" fmla="*/ 2893614 w 6097656"/>
                <a:gd name="connsiteY27" fmla="*/ 0 h 4064340"/>
                <a:gd name="connsiteX28" fmla="*/ 3508923 w 6097656"/>
                <a:gd name="connsiteY28" fmla="*/ 0 h 4064340"/>
                <a:gd name="connsiteX29" fmla="*/ 4185208 w 6097656"/>
                <a:gd name="connsiteY29" fmla="*/ 0 h 4064340"/>
                <a:gd name="connsiteX30" fmla="*/ 4617588 w 6097656"/>
                <a:gd name="connsiteY30" fmla="*/ 0 h 4064340"/>
                <a:gd name="connsiteX31" fmla="*/ 5049967 w 6097656"/>
                <a:gd name="connsiteY31" fmla="*/ 0 h 4064340"/>
                <a:gd name="connsiteX32" fmla="*/ 5482346 w 6097656"/>
                <a:gd name="connsiteY32" fmla="*/ 0 h 4064340"/>
                <a:gd name="connsiteX33" fmla="*/ 6097656 w 6097656"/>
                <a:gd name="connsiteY33" fmla="*/ 0 h 4064340"/>
                <a:gd name="connsiteX34" fmla="*/ 6097656 w 6097656"/>
                <a:gd name="connsiteY34" fmla="*/ 564488 h 4064340"/>
                <a:gd name="connsiteX35" fmla="*/ 6097656 w 6097656"/>
                <a:gd name="connsiteY35" fmla="*/ 1027367 h 4064340"/>
                <a:gd name="connsiteX36" fmla="*/ 6097656 w 6097656"/>
                <a:gd name="connsiteY36" fmla="*/ 1524120 h 4064340"/>
                <a:gd name="connsiteX37" fmla="*/ 6097656 w 6097656"/>
                <a:gd name="connsiteY37" fmla="*/ 2088608 h 4064340"/>
                <a:gd name="connsiteX38" fmla="*/ 6097656 w 6097656"/>
                <a:gd name="connsiteY38" fmla="*/ 2720836 h 4064340"/>
                <a:gd name="connsiteX39" fmla="*/ 6097656 w 6097656"/>
                <a:gd name="connsiteY39" fmla="*/ 3386934 h 4064340"/>
                <a:gd name="connsiteX0" fmla="*/ 5420251 w 6097656"/>
                <a:gd name="connsiteY0" fmla="*/ 4064340 h 4064340"/>
                <a:gd name="connsiteX1" fmla="*/ 5555732 w 6097656"/>
                <a:gd name="connsiteY1" fmla="*/ 3522413 h 4064340"/>
                <a:gd name="connsiteX2" fmla="*/ 6097656 w 6097656"/>
                <a:gd name="connsiteY2" fmla="*/ 3386934 h 4064340"/>
                <a:gd name="connsiteX3" fmla="*/ 5772501 w 6097656"/>
                <a:gd name="connsiteY3" fmla="*/ 3712088 h 4064340"/>
                <a:gd name="connsiteX4" fmla="*/ 5420251 w 6097656"/>
                <a:gd name="connsiteY4" fmla="*/ 4064340 h 4064340"/>
                <a:gd name="connsiteX5" fmla="*/ 5040833 w 6097656"/>
                <a:gd name="connsiteY5" fmla="*/ 4064340 h 4064340"/>
                <a:gd name="connsiteX6" fmla="*/ 4390403 w 6097656"/>
                <a:gd name="connsiteY6" fmla="*/ 4064340 h 4064340"/>
                <a:gd name="connsiteX7" fmla="*/ 4010985 w 6097656"/>
                <a:gd name="connsiteY7" fmla="*/ 4064340 h 4064340"/>
                <a:gd name="connsiteX8" fmla="*/ 3414758 w 6097656"/>
                <a:gd name="connsiteY8" fmla="*/ 4064340 h 4064340"/>
                <a:gd name="connsiteX9" fmla="*/ 2926935 w 6097656"/>
                <a:gd name="connsiteY9" fmla="*/ 4064340 h 4064340"/>
                <a:gd name="connsiteX10" fmla="*/ 2439112 w 6097656"/>
                <a:gd name="connsiteY10" fmla="*/ 4064340 h 4064340"/>
                <a:gd name="connsiteX11" fmla="*/ 1788682 w 6097656"/>
                <a:gd name="connsiteY11" fmla="*/ 4064340 h 4064340"/>
                <a:gd name="connsiteX12" fmla="*/ 1138252 w 6097656"/>
                <a:gd name="connsiteY12" fmla="*/ 4064340 h 4064340"/>
                <a:gd name="connsiteX13" fmla="*/ 542024 w 6097656"/>
                <a:gd name="connsiteY13" fmla="*/ 4064340 h 4064340"/>
                <a:gd name="connsiteX14" fmla="*/ 0 w 6097656"/>
                <a:gd name="connsiteY14" fmla="*/ 4064340 h 4064340"/>
                <a:gd name="connsiteX15" fmla="*/ 0 w 6097656"/>
                <a:gd name="connsiteY15" fmla="*/ 3443074 h 4064340"/>
                <a:gd name="connsiteX16" fmla="*/ 0 w 6097656"/>
                <a:gd name="connsiteY16" fmla="*/ 2903098 h 4064340"/>
                <a:gd name="connsiteX17" fmla="*/ 0 w 6097656"/>
                <a:gd name="connsiteY17" fmla="*/ 2322477 h 4064340"/>
                <a:gd name="connsiteX18" fmla="*/ 0 w 6097656"/>
                <a:gd name="connsiteY18" fmla="*/ 1701214 h 4064340"/>
                <a:gd name="connsiteX19" fmla="*/ 0 w 6097656"/>
                <a:gd name="connsiteY19" fmla="*/ 1242525 h 4064340"/>
                <a:gd name="connsiteX20" fmla="*/ 0 w 6097656"/>
                <a:gd name="connsiteY20" fmla="*/ 580617 h 4064340"/>
                <a:gd name="connsiteX21" fmla="*/ 0 w 6097656"/>
                <a:gd name="connsiteY21" fmla="*/ 0 h 4064340"/>
                <a:gd name="connsiteX22" fmla="*/ 554331 w 6097656"/>
                <a:gd name="connsiteY22" fmla="*/ 0 h 4064340"/>
                <a:gd name="connsiteX23" fmla="*/ 1047687 w 6097656"/>
                <a:gd name="connsiteY23" fmla="*/ 0 h 4064340"/>
                <a:gd name="connsiteX24" fmla="*/ 1480066 w 6097656"/>
                <a:gd name="connsiteY24" fmla="*/ 0 h 4064340"/>
                <a:gd name="connsiteX25" fmla="*/ 2156352 w 6097656"/>
                <a:gd name="connsiteY25" fmla="*/ 0 h 4064340"/>
                <a:gd name="connsiteX26" fmla="*/ 2710684 w 6097656"/>
                <a:gd name="connsiteY26" fmla="*/ 0 h 4064340"/>
                <a:gd name="connsiteX27" fmla="*/ 3325993 w 6097656"/>
                <a:gd name="connsiteY27" fmla="*/ 0 h 4064340"/>
                <a:gd name="connsiteX28" fmla="*/ 4002279 w 6097656"/>
                <a:gd name="connsiteY28" fmla="*/ 0 h 4064340"/>
                <a:gd name="connsiteX29" fmla="*/ 4556611 w 6097656"/>
                <a:gd name="connsiteY29" fmla="*/ 0 h 4064340"/>
                <a:gd name="connsiteX30" fmla="*/ 4988990 w 6097656"/>
                <a:gd name="connsiteY30" fmla="*/ 0 h 4064340"/>
                <a:gd name="connsiteX31" fmla="*/ 5421370 w 6097656"/>
                <a:gd name="connsiteY31" fmla="*/ 0 h 4064340"/>
                <a:gd name="connsiteX32" fmla="*/ 6097656 w 6097656"/>
                <a:gd name="connsiteY32" fmla="*/ 0 h 4064340"/>
                <a:gd name="connsiteX33" fmla="*/ 6097656 w 6097656"/>
                <a:gd name="connsiteY33" fmla="*/ 462879 h 4064340"/>
                <a:gd name="connsiteX34" fmla="*/ 6097656 w 6097656"/>
                <a:gd name="connsiteY34" fmla="*/ 1027367 h 4064340"/>
                <a:gd name="connsiteX35" fmla="*/ 6097656 w 6097656"/>
                <a:gd name="connsiteY35" fmla="*/ 1524120 h 4064340"/>
                <a:gd name="connsiteX36" fmla="*/ 6097656 w 6097656"/>
                <a:gd name="connsiteY36" fmla="*/ 2088608 h 4064340"/>
                <a:gd name="connsiteX37" fmla="*/ 6097656 w 6097656"/>
                <a:gd name="connsiteY37" fmla="*/ 2686966 h 4064340"/>
                <a:gd name="connsiteX38" fmla="*/ 6097656 w 6097656"/>
                <a:gd name="connsiteY38" fmla="*/ 3386934 h 4064340"/>
                <a:gd name="connsiteX0" fmla="*/ 5420251 w 6097656"/>
                <a:gd name="connsiteY0" fmla="*/ 4064340 h 4064340"/>
                <a:gd name="connsiteX1" fmla="*/ 5555732 w 6097656"/>
                <a:gd name="connsiteY1" fmla="*/ 3522413 h 4064340"/>
                <a:gd name="connsiteX2" fmla="*/ 6097656 w 6097656"/>
                <a:gd name="connsiteY2" fmla="*/ 3386934 h 4064340"/>
                <a:gd name="connsiteX3" fmla="*/ 5745405 w 6097656"/>
                <a:gd name="connsiteY3" fmla="*/ 3739182 h 4064340"/>
                <a:gd name="connsiteX4" fmla="*/ 5420251 w 6097656"/>
                <a:gd name="connsiteY4" fmla="*/ 4064340 h 4064340"/>
                <a:gd name="connsiteX5" fmla="*/ 5040833 w 6097656"/>
                <a:gd name="connsiteY5" fmla="*/ 4064340 h 4064340"/>
                <a:gd name="connsiteX6" fmla="*/ 4498808 w 6097656"/>
                <a:gd name="connsiteY6" fmla="*/ 4064340 h 4064340"/>
                <a:gd name="connsiteX7" fmla="*/ 4010985 w 6097656"/>
                <a:gd name="connsiteY7" fmla="*/ 4064340 h 4064340"/>
                <a:gd name="connsiteX8" fmla="*/ 3631568 w 6097656"/>
                <a:gd name="connsiteY8" fmla="*/ 4064340 h 4064340"/>
                <a:gd name="connsiteX9" fmla="*/ 3143745 w 6097656"/>
                <a:gd name="connsiteY9" fmla="*/ 4064340 h 4064340"/>
                <a:gd name="connsiteX10" fmla="*/ 2764328 w 6097656"/>
                <a:gd name="connsiteY10" fmla="*/ 4064340 h 4064340"/>
                <a:gd name="connsiteX11" fmla="*/ 2384910 w 6097656"/>
                <a:gd name="connsiteY11" fmla="*/ 4064340 h 4064340"/>
                <a:gd name="connsiteX12" fmla="*/ 1788682 w 6097656"/>
                <a:gd name="connsiteY12" fmla="*/ 4064340 h 4064340"/>
                <a:gd name="connsiteX13" fmla="*/ 1192454 w 6097656"/>
                <a:gd name="connsiteY13" fmla="*/ 4064340 h 4064340"/>
                <a:gd name="connsiteX14" fmla="*/ 813037 w 6097656"/>
                <a:gd name="connsiteY14" fmla="*/ 4064340 h 4064340"/>
                <a:gd name="connsiteX15" fmla="*/ 0 w 6097656"/>
                <a:gd name="connsiteY15" fmla="*/ 4064340 h 4064340"/>
                <a:gd name="connsiteX16" fmla="*/ 0 w 6097656"/>
                <a:gd name="connsiteY16" fmla="*/ 3605647 h 4064340"/>
                <a:gd name="connsiteX17" fmla="*/ 0 w 6097656"/>
                <a:gd name="connsiteY17" fmla="*/ 3065671 h 4064340"/>
                <a:gd name="connsiteX18" fmla="*/ 0 w 6097656"/>
                <a:gd name="connsiteY18" fmla="*/ 2525695 h 4064340"/>
                <a:gd name="connsiteX19" fmla="*/ 0 w 6097656"/>
                <a:gd name="connsiteY19" fmla="*/ 2067006 h 4064340"/>
                <a:gd name="connsiteX20" fmla="*/ 0 w 6097656"/>
                <a:gd name="connsiteY20" fmla="*/ 1486385 h 4064340"/>
                <a:gd name="connsiteX21" fmla="*/ 0 w 6097656"/>
                <a:gd name="connsiteY21" fmla="*/ 865123 h 4064340"/>
                <a:gd name="connsiteX22" fmla="*/ 0 w 6097656"/>
                <a:gd name="connsiteY22" fmla="*/ 0 h 4064340"/>
                <a:gd name="connsiteX23" fmla="*/ 676284 w 6097656"/>
                <a:gd name="connsiteY23" fmla="*/ 0 h 4064340"/>
                <a:gd name="connsiteX24" fmla="*/ 1230617 w 6097656"/>
                <a:gd name="connsiteY24" fmla="*/ 0 h 4064340"/>
                <a:gd name="connsiteX25" fmla="*/ 1723973 w 6097656"/>
                <a:gd name="connsiteY25" fmla="*/ 0 h 4064340"/>
                <a:gd name="connsiteX26" fmla="*/ 2217328 w 6097656"/>
                <a:gd name="connsiteY26" fmla="*/ 0 h 4064340"/>
                <a:gd name="connsiteX27" fmla="*/ 2893614 w 6097656"/>
                <a:gd name="connsiteY27" fmla="*/ 0 h 4064340"/>
                <a:gd name="connsiteX28" fmla="*/ 3508923 w 6097656"/>
                <a:gd name="connsiteY28" fmla="*/ 0 h 4064340"/>
                <a:gd name="connsiteX29" fmla="*/ 4185208 w 6097656"/>
                <a:gd name="connsiteY29" fmla="*/ 0 h 4064340"/>
                <a:gd name="connsiteX30" fmla="*/ 4617588 w 6097656"/>
                <a:gd name="connsiteY30" fmla="*/ 0 h 4064340"/>
                <a:gd name="connsiteX31" fmla="*/ 5049967 w 6097656"/>
                <a:gd name="connsiteY31" fmla="*/ 0 h 4064340"/>
                <a:gd name="connsiteX32" fmla="*/ 5482346 w 6097656"/>
                <a:gd name="connsiteY32" fmla="*/ 0 h 4064340"/>
                <a:gd name="connsiteX33" fmla="*/ 6097656 w 6097656"/>
                <a:gd name="connsiteY33" fmla="*/ 0 h 4064340"/>
                <a:gd name="connsiteX34" fmla="*/ 6097656 w 6097656"/>
                <a:gd name="connsiteY34" fmla="*/ 564488 h 4064340"/>
                <a:gd name="connsiteX35" fmla="*/ 6097656 w 6097656"/>
                <a:gd name="connsiteY35" fmla="*/ 1027367 h 4064340"/>
                <a:gd name="connsiteX36" fmla="*/ 6097656 w 6097656"/>
                <a:gd name="connsiteY36" fmla="*/ 1524120 h 4064340"/>
                <a:gd name="connsiteX37" fmla="*/ 6097656 w 6097656"/>
                <a:gd name="connsiteY37" fmla="*/ 2088608 h 4064340"/>
                <a:gd name="connsiteX38" fmla="*/ 6097656 w 6097656"/>
                <a:gd name="connsiteY38" fmla="*/ 2720836 h 4064340"/>
                <a:gd name="connsiteX39" fmla="*/ 6097656 w 6097656"/>
                <a:gd name="connsiteY39" fmla="*/ 3386934 h 40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97656" h="4064340" stroke="0" extrusionOk="0">
                  <a:moveTo>
                    <a:pt x="0" y="0"/>
                  </a:moveTo>
                  <a:cubicBezTo>
                    <a:pt x="160662" y="-120067"/>
                    <a:pt x="353522" y="298244"/>
                    <a:pt x="554331" y="0"/>
                  </a:cubicBezTo>
                  <a:cubicBezTo>
                    <a:pt x="654453" y="-210430"/>
                    <a:pt x="1019295" y="-39405"/>
                    <a:pt x="1169640" y="0"/>
                  </a:cubicBezTo>
                  <a:cubicBezTo>
                    <a:pt x="1336322" y="-172395"/>
                    <a:pt x="1421923" y="79363"/>
                    <a:pt x="1602020" y="0"/>
                  </a:cubicBezTo>
                  <a:cubicBezTo>
                    <a:pt x="1733078" y="-200638"/>
                    <a:pt x="2139176" y="7785"/>
                    <a:pt x="2278305" y="0"/>
                  </a:cubicBezTo>
                  <a:cubicBezTo>
                    <a:pt x="2401380" y="120588"/>
                    <a:pt x="2658639" y="33748"/>
                    <a:pt x="2893614" y="0"/>
                  </a:cubicBezTo>
                  <a:cubicBezTo>
                    <a:pt x="2951702" y="-182112"/>
                    <a:pt x="3304951" y="223127"/>
                    <a:pt x="3569899" y="0"/>
                  </a:cubicBezTo>
                  <a:cubicBezTo>
                    <a:pt x="3863585" y="-12988"/>
                    <a:pt x="3862879" y="28681"/>
                    <a:pt x="3941302" y="0"/>
                  </a:cubicBezTo>
                  <a:cubicBezTo>
                    <a:pt x="4065741" y="62605"/>
                    <a:pt x="4406882" y="-15869"/>
                    <a:pt x="4556611" y="0"/>
                  </a:cubicBezTo>
                  <a:cubicBezTo>
                    <a:pt x="4799320" y="-54699"/>
                    <a:pt x="4858946" y="45139"/>
                    <a:pt x="5110943" y="0"/>
                  </a:cubicBezTo>
                  <a:cubicBezTo>
                    <a:pt x="5367912" y="-37564"/>
                    <a:pt x="5308507" y="46556"/>
                    <a:pt x="5482346" y="0"/>
                  </a:cubicBezTo>
                  <a:cubicBezTo>
                    <a:pt x="5592121" y="-139601"/>
                    <a:pt x="5690200" y="132763"/>
                    <a:pt x="5802307" y="0"/>
                  </a:cubicBezTo>
                  <a:cubicBezTo>
                    <a:pt x="5856380" y="-152004"/>
                    <a:pt x="5985526" y="631"/>
                    <a:pt x="6097656" y="0"/>
                  </a:cubicBezTo>
                  <a:cubicBezTo>
                    <a:pt x="6144136" y="228495"/>
                    <a:pt x="6055624" y="196449"/>
                    <a:pt x="6097656" y="530618"/>
                  </a:cubicBezTo>
                  <a:cubicBezTo>
                    <a:pt x="6148223" y="772619"/>
                    <a:pt x="6094188" y="944896"/>
                    <a:pt x="6097656" y="1162846"/>
                  </a:cubicBezTo>
                  <a:cubicBezTo>
                    <a:pt x="6182931" y="1386467"/>
                    <a:pt x="6071249" y="1699695"/>
                    <a:pt x="6097656" y="1795075"/>
                  </a:cubicBezTo>
                  <a:cubicBezTo>
                    <a:pt x="6152248" y="2008455"/>
                    <a:pt x="6066475" y="2076868"/>
                    <a:pt x="6097656" y="2257954"/>
                  </a:cubicBezTo>
                  <a:cubicBezTo>
                    <a:pt x="6100529" y="2461817"/>
                    <a:pt x="6089238" y="2618711"/>
                    <a:pt x="6097656" y="2754706"/>
                  </a:cubicBezTo>
                  <a:cubicBezTo>
                    <a:pt x="6076225" y="2900816"/>
                    <a:pt x="6058120" y="3191429"/>
                    <a:pt x="6097656" y="3386934"/>
                  </a:cubicBezTo>
                  <a:cubicBezTo>
                    <a:pt x="6062881" y="3554213"/>
                    <a:pt x="5903529" y="3676279"/>
                    <a:pt x="5772501" y="3712088"/>
                  </a:cubicBezTo>
                  <a:cubicBezTo>
                    <a:pt x="5618943" y="3810344"/>
                    <a:pt x="5565842" y="3890774"/>
                    <a:pt x="5420251" y="4064340"/>
                  </a:cubicBezTo>
                  <a:cubicBezTo>
                    <a:pt x="5295327" y="4116409"/>
                    <a:pt x="5171069" y="4148585"/>
                    <a:pt x="4986631" y="4064340"/>
                  </a:cubicBezTo>
                  <a:cubicBezTo>
                    <a:pt x="4769959" y="4323202"/>
                    <a:pt x="4641128" y="4223616"/>
                    <a:pt x="4498808" y="4064340"/>
                  </a:cubicBezTo>
                  <a:cubicBezTo>
                    <a:pt x="4422426" y="4038641"/>
                    <a:pt x="4236862" y="4046425"/>
                    <a:pt x="4065188" y="4064340"/>
                  </a:cubicBezTo>
                  <a:cubicBezTo>
                    <a:pt x="3917397" y="4183845"/>
                    <a:pt x="3775491" y="3879386"/>
                    <a:pt x="3577365" y="4064340"/>
                  </a:cubicBezTo>
                  <a:cubicBezTo>
                    <a:pt x="3339167" y="4241262"/>
                    <a:pt x="3138954" y="3946221"/>
                    <a:pt x="2981138" y="4064340"/>
                  </a:cubicBezTo>
                  <a:cubicBezTo>
                    <a:pt x="2892973" y="4230162"/>
                    <a:pt x="2696610" y="4058040"/>
                    <a:pt x="2547517" y="4064340"/>
                  </a:cubicBezTo>
                  <a:cubicBezTo>
                    <a:pt x="2347233" y="4127591"/>
                    <a:pt x="2294848" y="4139788"/>
                    <a:pt x="2059695" y="4064340"/>
                  </a:cubicBezTo>
                  <a:cubicBezTo>
                    <a:pt x="1841198" y="4073965"/>
                    <a:pt x="1813059" y="4014767"/>
                    <a:pt x="1680277" y="4064340"/>
                  </a:cubicBezTo>
                  <a:cubicBezTo>
                    <a:pt x="1533309" y="4279364"/>
                    <a:pt x="1291259" y="4136437"/>
                    <a:pt x="1084049" y="4064340"/>
                  </a:cubicBezTo>
                  <a:cubicBezTo>
                    <a:pt x="886107" y="3910547"/>
                    <a:pt x="795701" y="4019899"/>
                    <a:pt x="487822" y="4064340"/>
                  </a:cubicBezTo>
                  <a:cubicBezTo>
                    <a:pt x="193874" y="4066945"/>
                    <a:pt x="168399" y="4029232"/>
                    <a:pt x="0" y="4064340"/>
                  </a:cubicBezTo>
                  <a:cubicBezTo>
                    <a:pt x="-21838" y="3887724"/>
                    <a:pt x="67396" y="3740814"/>
                    <a:pt x="0" y="3483719"/>
                  </a:cubicBezTo>
                  <a:cubicBezTo>
                    <a:pt x="-51770" y="3333706"/>
                    <a:pt x="59650" y="3189077"/>
                    <a:pt x="0" y="2984384"/>
                  </a:cubicBezTo>
                  <a:cubicBezTo>
                    <a:pt x="-31394" y="2738329"/>
                    <a:pt x="38848" y="2791155"/>
                    <a:pt x="0" y="2525695"/>
                  </a:cubicBezTo>
                  <a:cubicBezTo>
                    <a:pt x="-75403" y="2323541"/>
                    <a:pt x="64670" y="2137636"/>
                    <a:pt x="0" y="1945074"/>
                  </a:cubicBezTo>
                  <a:cubicBezTo>
                    <a:pt x="-30999" y="1762976"/>
                    <a:pt x="13140" y="1626181"/>
                    <a:pt x="0" y="1323812"/>
                  </a:cubicBezTo>
                  <a:cubicBezTo>
                    <a:pt x="9608" y="1048051"/>
                    <a:pt x="40269" y="793709"/>
                    <a:pt x="0" y="743191"/>
                  </a:cubicBezTo>
                  <a:cubicBezTo>
                    <a:pt x="-64128" y="680873"/>
                    <a:pt x="64080" y="242328"/>
                    <a:pt x="0" y="0"/>
                  </a:cubicBezTo>
                  <a:close/>
                </a:path>
                <a:path w="6097656" h="4064340" fill="darkenLess" stroke="0" extrusionOk="0">
                  <a:moveTo>
                    <a:pt x="5420251" y="4064340"/>
                  </a:moveTo>
                  <a:cubicBezTo>
                    <a:pt x="5412908" y="3806986"/>
                    <a:pt x="5480973" y="3650817"/>
                    <a:pt x="5555732" y="3522413"/>
                  </a:cubicBezTo>
                  <a:cubicBezTo>
                    <a:pt x="5718175" y="3514245"/>
                    <a:pt x="5844958" y="3641233"/>
                    <a:pt x="6097656" y="3386934"/>
                  </a:cubicBezTo>
                  <a:cubicBezTo>
                    <a:pt x="5962426" y="3514174"/>
                    <a:pt x="5818315" y="3669681"/>
                    <a:pt x="5779275" y="3705313"/>
                  </a:cubicBezTo>
                  <a:cubicBezTo>
                    <a:pt x="5767789" y="3973039"/>
                    <a:pt x="5520901" y="3790616"/>
                    <a:pt x="5420251" y="4064340"/>
                  </a:cubicBezTo>
                  <a:close/>
                </a:path>
                <a:path w="6097656" h="4064340" fill="none" extrusionOk="0">
                  <a:moveTo>
                    <a:pt x="5420251" y="4064340"/>
                  </a:moveTo>
                  <a:cubicBezTo>
                    <a:pt x="5443556" y="4006083"/>
                    <a:pt x="5518836" y="3682567"/>
                    <a:pt x="5555732" y="3522413"/>
                  </a:cubicBezTo>
                  <a:cubicBezTo>
                    <a:pt x="5821715" y="3471192"/>
                    <a:pt x="5848658" y="3487740"/>
                    <a:pt x="6097656" y="3386934"/>
                  </a:cubicBezTo>
                  <a:cubicBezTo>
                    <a:pt x="6004943" y="3513269"/>
                    <a:pt x="5820272" y="3657301"/>
                    <a:pt x="5745405" y="3739182"/>
                  </a:cubicBezTo>
                  <a:cubicBezTo>
                    <a:pt x="5610341" y="3931498"/>
                    <a:pt x="5521518" y="4095021"/>
                    <a:pt x="5420251" y="4064340"/>
                  </a:cubicBezTo>
                  <a:cubicBezTo>
                    <a:pt x="5306512" y="3962745"/>
                    <a:pt x="5210667" y="3934248"/>
                    <a:pt x="5040833" y="4064340"/>
                  </a:cubicBezTo>
                  <a:cubicBezTo>
                    <a:pt x="4861715" y="4191026"/>
                    <a:pt x="4766509" y="4121743"/>
                    <a:pt x="4498808" y="4064340"/>
                  </a:cubicBezTo>
                  <a:cubicBezTo>
                    <a:pt x="4238556" y="4135479"/>
                    <a:pt x="4245500" y="4037407"/>
                    <a:pt x="4010985" y="4064340"/>
                  </a:cubicBezTo>
                  <a:cubicBezTo>
                    <a:pt x="3784654" y="4086843"/>
                    <a:pt x="3722550" y="4063013"/>
                    <a:pt x="3631568" y="4064340"/>
                  </a:cubicBezTo>
                  <a:cubicBezTo>
                    <a:pt x="3497331" y="4167004"/>
                    <a:pt x="3268216" y="3864139"/>
                    <a:pt x="3143745" y="4064340"/>
                  </a:cubicBezTo>
                  <a:cubicBezTo>
                    <a:pt x="2989268" y="4231870"/>
                    <a:pt x="2928595" y="3964471"/>
                    <a:pt x="2764328" y="4064340"/>
                  </a:cubicBezTo>
                  <a:cubicBezTo>
                    <a:pt x="2580176" y="4022617"/>
                    <a:pt x="2518076" y="4004116"/>
                    <a:pt x="2384910" y="4064340"/>
                  </a:cubicBezTo>
                  <a:cubicBezTo>
                    <a:pt x="2253700" y="4046144"/>
                    <a:pt x="1967962" y="3828647"/>
                    <a:pt x="1788682" y="4064340"/>
                  </a:cubicBezTo>
                  <a:cubicBezTo>
                    <a:pt x="1637845" y="4129874"/>
                    <a:pt x="1454377" y="3944968"/>
                    <a:pt x="1192454" y="4064340"/>
                  </a:cubicBezTo>
                  <a:cubicBezTo>
                    <a:pt x="953225" y="4077771"/>
                    <a:pt x="940023" y="4005848"/>
                    <a:pt x="813037" y="4064340"/>
                  </a:cubicBezTo>
                  <a:cubicBezTo>
                    <a:pt x="668593" y="3653537"/>
                    <a:pt x="260364" y="4134736"/>
                    <a:pt x="0" y="4064340"/>
                  </a:cubicBezTo>
                  <a:cubicBezTo>
                    <a:pt x="-52935" y="3913470"/>
                    <a:pt x="53703" y="3739913"/>
                    <a:pt x="0" y="3605647"/>
                  </a:cubicBezTo>
                  <a:cubicBezTo>
                    <a:pt x="-48775" y="3460520"/>
                    <a:pt x="54999" y="3181623"/>
                    <a:pt x="0" y="3065671"/>
                  </a:cubicBezTo>
                  <a:cubicBezTo>
                    <a:pt x="-45888" y="2936093"/>
                    <a:pt x="-11857" y="2698399"/>
                    <a:pt x="0" y="2525695"/>
                  </a:cubicBezTo>
                  <a:cubicBezTo>
                    <a:pt x="14471" y="2328134"/>
                    <a:pt x="24538" y="2202005"/>
                    <a:pt x="0" y="2067006"/>
                  </a:cubicBezTo>
                  <a:cubicBezTo>
                    <a:pt x="-55831" y="1932318"/>
                    <a:pt x="57907" y="1630024"/>
                    <a:pt x="0" y="1486385"/>
                  </a:cubicBezTo>
                  <a:cubicBezTo>
                    <a:pt x="-9481" y="1206348"/>
                    <a:pt x="84046" y="1130465"/>
                    <a:pt x="0" y="865123"/>
                  </a:cubicBezTo>
                  <a:cubicBezTo>
                    <a:pt x="-59429" y="552571"/>
                    <a:pt x="54454" y="117617"/>
                    <a:pt x="0" y="0"/>
                  </a:cubicBezTo>
                  <a:cubicBezTo>
                    <a:pt x="192735" y="-333313"/>
                    <a:pt x="482999" y="193497"/>
                    <a:pt x="676284" y="0"/>
                  </a:cubicBezTo>
                  <a:cubicBezTo>
                    <a:pt x="914810" y="-81795"/>
                    <a:pt x="989642" y="57707"/>
                    <a:pt x="1230617" y="0"/>
                  </a:cubicBezTo>
                  <a:cubicBezTo>
                    <a:pt x="1512296" y="58341"/>
                    <a:pt x="1631440" y="-61466"/>
                    <a:pt x="1723973" y="0"/>
                  </a:cubicBezTo>
                  <a:cubicBezTo>
                    <a:pt x="1814009" y="93149"/>
                    <a:pt x="1950961" y="-52229"/>
                    <a:pt x="2217328" y="0"/>
                  </a:cubicBezTo>
                  <a:cubicBezTo>
                    <a:pt x="2450338" y="-21216"/>
                    <a:pt x="2577902" y="210960"/>
                    <a:pt x="2893614" y="0"/>
                  </a:cubicBezTo>
                  <a:cubicBezTo>
                    <a:pt x="3121808" y="17478"/>
                    <a:pt x="3164047" y="97526"/>
                    <a:pt x="3508923" y="0"/>
                  </a:cubicBezTo>
                  <a:cubicBezTo>
                    <a:pt x="3788238" y="-11736"/>
                    <a:pt x="3836691" y="82674"/>
                    <a:pt x="4185208" y="0"/>
                  </a:cubicBezTo>
                  <a:cubicBezTo>
                    <a:pt x="4492918" y="1220"/>
                    <a:pt x="4418283" y="-90427"/>
                    <a:pt x="4617588" y="0"/>
                  </a:cubicBezTo>
                  <a:cubicBezTo>
                    <a:pt x="4786135" y="-58735"/>
                    <a:pt x="4969079" y="60750"/>
                    <a:pt x="5049967" y="0"/>
                  </a:cubicBezTo>
                  <a:cubicBezTo>
                    <a:pt x="5140670" y="17677"/>
                    <a:pt x="5401114" y="-26231"/>
                    <a:pt x="5482346" y="0"/>
                  </a:cubicBezTo>
                  <a:cubicBezTo>
                    <a:pt x="5694388" y="223229"/>
                    <a:pt x="5842041" y="-90433"/>
                    <a:pt x="6097656" y="0"/>
                  </a:cubicBezTo>
                  <a:cubicBezTo>
                    <a:pt x="6151336" y="201724"/>
                    <a:pt x="6076920" y="259498"/>
                    <a:pt x="6097656" y="564488"/>
                  </a:cubicBezTo>
                  <a:cubicBezTo>
                    <a:pt x="6101664" y="847767"/>
                    <a:pt x="6064341" y="849345"/>
                    <a:pt x="6097656" y="1027367"/>
                  </a:cubicBezTo>
                  <a:cubicBezTo>
                    <a:pt x="6098789" y="1216972"/>
                    <a:pt x="6095256" y="1393974"/>
                    <a:pt x="6097656" y="1524120"/>
                  </a:cubicBezTo>
                  <a:cubicBezTo>
                    <a:pt x="6113703" y="1603307"/>
                    <a:pt x="6081350" y="1762774"/>
                    <a:pt x="6097656" y="2088608"/>
                  </a:cubicBezTo>
                  <a:cubicBezTo>
                    <a:pt x="6125059" y="2386182"/>
                    <a:pt x="6071949" y="2431664"/>
                    <a:pt x="6097656" y="2720836"/>
                  </a:cubicBezTo>
                  <a:cubicBezTo>
                    <a:pt x="6098158" y="3021529"/>
                    <a:pt x="6047762" y="3107823"/>
                    <a:pt x="6097656" y="3386934"/>
                  </a:cubicBezTo>
                </a:path>
                <a:path w="6097656" h="4064340" fill="none" stroke="0" extrusionOk="0">
                  <a:moveTo>
                    <a:pt x="5420251" y="4064340"/>
                  </a:moveTo>
                  <a:cubicBezTo>
                    <a:pt x="5406671" y="3848310"/>
                    <a:pt x="5578705" y="3791546"/>
                    <a:pt x="5555732" y="3522413"/>
                  </a:cubicBezTo>
                  <a:cubicBezTo>
                    <a:pt x="5768350" y="3581857"/>
                    <a:pt x="5896814" y="3515581"/>
                    <a:pt x="6097656" y="3386934"/>
                  </a:cubicBezTo>
                  <a:cubicBezTo>
                    <a:pt x="5985455" y="3533375"/>
                    <a:pt x="5842257" y="3551418"/>
                    <a:pt x="5772501" y="3712088"/>
                  </a:cubicBezTo>
                  <a:cubicBezTo>
                    <a:pt x="5714023" y="3728008"/>
                    <a:pt x="5498599" y="3870197"/>
                    <a:pt x="5420251" y="4064340"/>
                  </a:cubicBezTo>
                  <a:cubicBezTo>
                    <a:pt x="5349533" y="4076562"/>
                    <a:pt x="5150805" y="3995766"/>
                    <a:pt x="5040833" y="4064340"/>
                  </a:cubicBezTo>
                  <a:cubicBezTo>
                    <a:pt x="5009680" y="4006011"/>
                    <a:pt x="4565957" y="4089211"/>
                    <a:pt x="4390403" y="4064340"/>
                  </a:cubicBezTo>
                  <a:cubicBezTo>
                    <a:pt x="4169766" y="4156271"/>
                    <a:pt x="4195391" y="4084226"/>
                    <a:pt x="4010985" y="4064340"/>
                  </a:cubicBezTo>
                  <a:cubicBezTo>
                    <a:pt x="3727945" y="3879686"/>
                    <a:pt x="3577334" y="4355509"/>
                    <a:pt x="3414758" y="4064340"/>
                  </a:cubicBezTo>
                  <a:cubicBezTo>
                    <a:pt x="3184143" y="4152319"/>
                    <a:pt x="3115101" y="4061696"/>
                    <a:pt x="2926935" y="4064340"/>
                  </a:cubicBezTo>
                  <a:cubicBezTo>
                    <a:pt x="2774334" y="4096681"/>
                    <a:pt x="2595077" y="4124452"/>
                    <a:pt x="2439112" y="4064340"/>
                  </a:cubicBezTo>
                  <a:cubicBezTo>
                    <a:pt x="2324957" y="4216371"/>
                    <a:pt x="1955363" y="3922803"/>
                    <a:pt x="1788682" y="4064340"/>
                  </a:cubicBezTo>
                  <a:cubicBezTo>
                    <a:pt x="1668790" y="4208040"/>
                    <a:pt x="1301626" y="3889915"/>
                    <a:pt x="1138252" y="4064340"/>
                  </a:cubicBezTo>
                  <a:cubicBezTo>
                    <a:pt x="886075" y="4221708"/>
                    <a:pt x="741830" y="3993134"/>
                    <a:pt x="542024" y="4064340"/>
                  </a:cubicBezTo>
                  <a:cubicBezTo>
                    <a:pt x="370175" y="4067079"/>
                    <a:pt x="258388" y="3972197"/>
                    <a:pt x="0" y="4064340"/>
                  </a:cubicBezTo>
                  <a:cubicBezTo>
                    <a:pt x="-867" y="3882807"/>
                    <a:pt x="20669" y="3566989"/>
                    <a:pt x="0" y="3443074"/>
                  </a:cubicBezTo>
                  <a:cubicBezTo>
                    <a:pt x="-43596" y="3265056"/>
                    <a:pt x="35720" y="3156227"/>
                    <a:pt x="0" y="2903098"/>
                  </a:cubicBezTo>
                  <a:cubicBezTo>
                    <a:pt x="-35964" y="2811973"/>
                    <a:pt x="102993" y="2575718"/>
                    <a:pt x="0" y="2322477"/>
                  </a:cubicBezTo>
                  <a:cubicBezTo>
                    <a:pt x="-53071" y="2185383"/>
                    <a:pt x="21802" y="2060500"/>
                    <a:pt x="0" y="1701214"/>
                  </a:cubicBezTo>
                  <a:cubicBezTo>
                    <a:pt x="-23622" y="1492911"/>
                    <a:pt x="61915" y="1376933"/>
                    <a:pt x="0" y="1242525"/>
                  </a:cubicBezTo>
                  <a:cubicBezTo>
                    <a:pt x="-9748" y="1125562"/>
                    <a:pt x="47216" y="948319"/>
                    <a:pt x="0" y="580617"/>
                  </a:cubicBezTo>
                  <a:cubicBezTo>
                    <a:pt x="-24547" y="300405"/>
                    <a:pt x="27269" y="296217"/>
                    <a:pt x="0" y="0"/>
                  </a:cubicBezTo>
                  <a:cubicBezTo>
                    <a:pt x="205106" y="26561"/>
                    <a:pt x="283172" y="30267"/>
                    <a:pt x="554331" y="0"/>
                  </a:cubicBezTo>
                  <a:cubicBezTo>
                    <a:pt x="827408" y="-10776"/>
                    <a:pt x="836125" y="78136"/>
                    <a:pt x="1047687" y="0"/>
                  </a:cubicBezTo>
                  <a:cubicBezTo>
                    <a:pt x="1265626" y="-19729"/>
                    <a:pt x="1417694" y="1485"/>
                    <a:pt x="1480066" y="0"/>
                  </a:cubicBezTo>
                  <a:cubicBezTo>
                    <a:pt x="1536251" y="47729"/>
                    <a:pt x="1942904" y="120361"/>
                    <a:pt x="2156352" y="0"/>
                  </a:cubicBezTo>
                  <a:cubicBezTo>
                    <a:pt x="2282327" y="-72241"/>
                    <a:pt x="2482197" y="2165"/>
                    <a:pt x="2710684" y="0"/>
                  </a:cubicBezTo>
                  <a:cubicBezTo>
                    <a:pt x="2859223" y="54706"/>
                    <a:pt x="3078006" y="244990"/>
                    <a:pt x="3325993" y="0"/>
                  </a:cubicBezTo>
                  <a:cubicBezTo>
                    <a:pt x="3572410" y="-221955"/>
                    <a:pt x="3631140" y="28042"/>
                    <a:pt x="4002279" y="0"/>
                  </a:cubicBezTo>
                  <a:cubicBezTo>
                    <a:pt x="4340251" y="-177829"/>
                    <a:pt x="4455584" y="32711"/>
                    <a:pt x="4556611" y="0"/>
                  </a:cubicBezTo>
                  <a:cubicBezTo>
                    <a:pt x="4713418" y="-61959"/>
                    <a:pt x="4885339" y="-186878"/>
                    <a:pt x="4988990" y="0"/>
                  </a:cubicBezTo>
                  <a:cubicBezTo>
                    <a:pt x="5092118" y="49744"/>
                    <a:pt x="5295814" y="-153670"/>
                    <a:pt x="5421370" y="0"/>
                  </a:cubicBezTo>
                  <a:cubicBezTo>
                    <a:pt x="5513509" y="8511"/>
                    <a:pt x="5872275" y="-23838"/>
                    <a:pt x="6097656" y="0"/>
                  </a:cubicBezTo>
                  <a:cubicBezTo>
                    <a:pt x="6124027" y="90292"/>
                    <a:pt x="6059531" y="239391"/>
                    <a:pt x="6097656" y="462879"/>
                  </a:cubicBezTo>
                  <a:cubicBezTo>
                    <a:pt x="6123836" y="653381"/>
                    <a:pt x="6036830" y="927937"/>
                    <a:pt x="6097656" y="1027367"/>
                  </a:cubicBezTo>
                  <a:cubicBezTo>
                    <a:pt x="6132560" y="1097145"/>
                    <a:pt x="6107306" y="1388353"/>
                    <a:pt x="6097656" y="1524120"/>
                  </a:cubicBezTo>
                  <a:cubicBezTo>
                    <a:pt x="6122501" y="1663220"/>
                    <a:pt x="6068560" y="1936423"/>
                    <a:pt x="6097656" y="2088608"/>
                  </a:cubicBezTo>
                  <a:cubicBezTo>
                    <a:pt x="6187500" y="2288063"/>
                    <a:pt x="6063011" y="2412902"/>
                    <a:pt x="6097656" y="2686966"/>
                  </a:cubicBezTo>
                  <a:cubicBezTo>
                    <a:pt x="6169099" y="2805871"/>
                    <a:pt x="6007775" y="3245053"/>
                    <a:pt x="6097656" y="3386934"/>
                  </a:cubicBezTo>
                </a:path>
                <a:path w="6097656" h="4064340" fill="none" stroke="0" extrusionOk="0">
                  <a:moveTo>
                    <a:pt x="5420251" y="4064340"/>
                  </a:moveTo>
                  <a:cubicBezTo>
                    <a:pt x="5461144" y="3925411"/>
                    <a:pt x="5584998" y="3709567"/>
                    <a:pt x="5555732" y="3522413"/>
                  </a:cubicBezTo>
                  <a:cubicBezTo>
                    <a:pt x="5821357" y="3446946"/>
                    <a:pt x="5856501" y="3477326"/>
                    <a:pt x="6097656" y="3386934"/>
                  </a:cubicBezTo>
                  <a:cubicBezTo>
                    <a:pt x="6044676" y="3349323"/>
                    <a:pt x="5858565" y="3624398"/>
                    <a:pt x="5745405" y="3739182"/>
                  </a:cubicBezTo>
                  <a:cubicBezTo>
                    <a:pt x="5627397" y="3858294"/>
                    <a:pt x="5511475" y="4059512"/>
                    <a:pt x="5420251" y="4064340"/>
                  </a:cubicBezTo>
                  <a:cubicBezTo>
                    <a:pt x="5264411" y="4056787"/>
                    <a:pt x="5237569" y="3935729"/>
                    <a:pt x="5040833" y="4064340"/>
                  </a:cubicBezTo>
                  <a:cubicBezTo>
                    <a:pt x="4885352" y="4172344"/>
                    <a:pt x="4765070" y="3994784"/>
                    <a:pt x="4498808" y="4064340"/>
                  </a:cubicBezTo>
                  <a:cubicBezTo>
                    <a:pt x="4246112" y="4080241"/>
                    <a:pt x="4229170" y="4024657"/>
                    <a:pt x="4010985" y="4064340"/>
                  </a:cubicBezTo>
                  <a:cubicBezTo>
                    <a:pt x="3780844" y="4055657"/>
                    <a:pt x="3723724" y="4088973"/>
                    <a:pt x="3631568" y="4064340"/>
                  </a:cubicBezTo>
                  <a:cubicBezTo>
                    <a:pt x="3497557" y="4112596"/>
                    <a:pt x="3302932" y="4027296"/>
                    <a:pt x="3143745" y="4064340"/>
                  </a:cubicBezTo>
                  <a:cubicBezTo>
                    <a:pt x="3048766" y="4192422"/>
                    <a:pt x="2912240" y="4085410"/>
                    <a:pt x="2764328" y="4064340"/>
                  </a:cubicBezTo>
                  <a:cubicBezTo>
                    <a:pt x="2619831" y="4154358"/>
                    <a:pt x="2485294" y="3923122"/>
                    <a:pt x="2384910" y="4064340"/>
                  </a:cubicBezTo>
                  <a:cubicBezTo>
                    <a:pt x="2247127" y="3954329"/>
                    <a:pt x="1967468" y="4101729"/>
                    <a:pt x="1788682" y="4064340"/>
                  </a:cubicBezTo>
                  <a:cubicBezTo>
                    <a:pt x="1617954" y="4135273"/>
                    <a:pt x="1500929" y="3973432"/>
                    <a:pt x="1192454" y="4064340"/>
                  </a:cubicBezTo>
                  <a:cubicBezTo>
                    <a:pt x="935883" y="4086125"/>
                    <a:pt x="948055" y="4023809"/>
                    <a:pt x="813037" y="4064340"/>
                  </a:cubicBezTo>
                  <a:cubicBezTo>
                    <a:pt x="632465" y="3596873"/>
                    <a:pt x="351555" y="4068827"/>
                    <a:pt x="0" y="4064340"/>
                  </a:cubicBezTo>
                  <a:cubicBezTo>
                    <a:pt x="-33082" y="3903925"/>
                    <a:pt x="47635" y="3665071"/>
                    <a:pt x="0" y="3605647"/>
                  </a:cubicBezTo>
                  <a:cubicBezTo>
                    <a:pt x="-58077" y="3419241"/>
                    <a:pt x="65251" y="3191232"/>
                    <a:pt x="0" y="3065671"/>
                  </a:cubicBezTo>
                  <a:cubicBezTo>
                    <a:pt x="-82069" y="2875685"/>
                    <a:pt x="37032" y="2694622"/>
                    <a:pt x="0" y="2525695"/>
                  </a:cubicBezTo>
                  <a:cubicBezTo>
                    <a:pt x="-22938" y="2313878"/>
                    <a:pt x="30891" y="2264646"/>
                    <a:pt x="0" y="2067006"/>
                  </a:cubicBezTo>
                  <a:cubicBezTo>
                    <a:pt x="-57425" y="1881294"/>
                    <a:pt x="111157" y="1735367"/>
                    <a:pt x="0" y="1486385"/>
                  </a:cubicBezTo>
                  <a:cubicBezTo>
                    <a:pt x="-43188" y="1318440"/>
                    <a:pt x="109125" y="1109398"/>
                    <a:pt x="0" y="865123"/>
                  </a:cubicBezTo>
                  <a:cubicBezTo>
                    <a:pt x="-68789" y="615918"/>
                    <a:pt x="42165" y="228056"/>
                    <a:pt x="0" y="0"/>
                  </a:cubicBezTo>
                  <a:cubicBezTo>
                    <a:pt x="245928" y="-76269"/>
                    <a:pt x="386507" y="290397"/>
                    <a:pt x="676284" y="0"/>
                  </a:cubicBezTo>
                  <a:cubicBezTo>
                    <a:pt x="947664" y="-47732"/>
                    <a:pt x="954519" y="43350"/>
                    <a:pt x="1230617" y="0"/>
                  </a:cubicBezTo>
                  <a:cubicBezTo>
                    <a:pt x="1494527" y="-75536"/>
                    <a:pt x="1609196" y="-24487"/>
                    <a:pt x="1723973" y="0"/>
                  </a:cubicBezTo>
                  <a:cubicBezTo>
                    <a:pt x="1805512" y="87493"/>
                    <a:pt x="2076630" y="214400"/>
                    <a:pt x="2217328" y="0"/>
                  </a:cubicBezTo>
                  <a:cubicBezTo>
                    <a:pt x="2365328" y="-118762"/>
                    <a:pt x="2714236" y="-8970"/>
                    <a:pt x="2893614" y="0"/>
                  </a:cubicBezTo>
                  <a:cubicBezTo>
                    <a:pt x="3105086" y="-74892"/>
                    <a:pt x="3232847" y="187726"/>
                    <a:pt x="3508923" y="0"/>
                  </a:cubicBezTo>
                  <a:cubicBezTo>
                    <a:pt x="3805273" y="-79850"/>
                    <a:pt x="3835439" y="1891"/>
                    <a:pt x="4185208" y="0"/>
                  </a:cubicBezTo>
                  <a:cubicBezTo>
                    <a:pt x="4498252" y="30976"/>
                    <a:pt x="4432264" y="19906"/>
                    <a:pt x="4617588" y="0"/>
                  </a:cubicBezTo>
                  <a:cubicBezTo>
                    <a:pt x="4787483" y="-87320"/>
                    <a:pt x="4933958" y="114426"/>
                    <a:pt x="5049967" y="0"/>
                  </a:cubicBezTo>
                  <a:cubicBezTo>
                    <a:pt x="5105447" y="-124183"/>
                    <a:pt x="5388186" y="156015"/>
                    <a:pt x="5482346" y="0"/>
                  </a:cubicBezTo>
                  <a:cubicBezTo>
                    <a:pt x="5573827" y="31880"/>
                    <a:pt x="5741200" y="-13594"/>
                    <a:pt x="6097656" y="0"/>
                  </a:cubicBezTo>
                  <a:cubicBezTo>
                    <a:pt x="6138152" y="207884"/>
                    <a:pt x="6099165" y="301284"/>
                    <a:pt x="6097656" y="564488"/>
                  </a:cubicBezTo>
                  <a:cubicBezTo>
                    <a:pt x="6089356" y="822267"/>
                    <a:pt x="6061452" y="772144"/>
                    <a:pt x="6097656" y="1027367"/>
                  </a:cubicBezTo>
                  <a:cubicBezTo>
                    <a:pt x="6113715" y="1302319"/>
                    <a:pt x="6081229" y="1354698"/>
                    <a:pt x="6097656" y="1524120"/>
                  </a:cubicBezTo>
                  <a:cubicBezTo>
                    <a:pt x="6131016" y="1631357"/>
                    <a:pt x="6094234" y="1755093"/>
                    <a:pt x="6097656" y="2088608"/>
                  </a:cubicBezTo>
                  <a:cubicBezTo>
                    <a:pt x="6107591" y="2351142"/>
                    <a:pt x="6074356" y="2424440"/>
                    <a:pt x="6097656" y="2720836"/>
                  </a:cubicBezTo>
                  <a:cubicBezTo>
                    <a:pt x="6117481" y="2999942"/>
                    <a:pt x="6094948" y="3179737"/>
                    <a:pt x="6097656" y="3386934"/>
                  </a:cubicBezTo>
                </a:path>
                <a:path w="6097656" h="4064340" fill="none" stroke="0" extrusionOk="0">
                  <a:moveTo>
                    <a:pt x="5420251" y="4064340"/>
                  </a:moveTo>
                  <a:cubicBezTo>
                    <a:pt x="5431321" y="3949458"/>
                    <a:pt x="5589808" y="3679607"/>
                    <a:pt x="5555732" y="3522413"/>
                  </a:cubicBezTo>
                  <a:cubicBezTo>
                    <a:pt x="5820304" y="3460663"/>
                    <a:pt x="5846655" y="3488938"/>
                    <a:pt x="6097656" y="3386934"/>
                  </a:cubicBezTo>
                  <a:cubicBezTo>
                    <a:pt x="6022263" y="3472897"/>
                    <a:pt x="5831372" y="3645445"/>
                    <a:pt x="5745405" y="3739182"/>
                  </a:cubicBezTo>
                  <a:cubicBezTo>
                    <a:pt x="5634417" y="3906988"/>
                    <a:pt x="5528898" y="4089311"/>
                    <a:pt x="5420251" y="4064340"/>
                  </a:cubicBezTo>
                  <a:cubicBezTo>
                    <a:pt x="5295384" y="3980754"/>
                    <a:pt x="5217791" y="3932460"/>
                    <a:pt x="5040833" y="4064340"/>
                  </a:cubicBezTo>
                  <a:cubicBezTo>
                    <a:pt x="4866179" y="4200472"/>
                    <a:pt x="4754561" y="4069755"/>
                    <a:pt x="4498808" y="4064340"/>
                  </a:cubicBezTo>
                  <a:cubicBezTo>
                    <a:pt x="4252432" y="4126909"/>
                    <a:pt x="4241933" y="4031416"/>
                    <a:pt x="4010985" y="4064340"/>
                  </a:cubicBezTo>
                  <a:cubicBezTo>
                    <a:pt x="3786051" y="4089965"/>
                    <a:pt x="3725836" y="4072634"/>
                    <a:pt x="3631568" y="4064340"/>
                  </a:cubicBezTo>
                  <a:cubicBezTo>
                    <a:pt x="3470677" y="4202636"/>
                    <a:pt x="3303998" y="3872912"/>
                    <a:pt x="3143745" y="4064340"/>
                  </a:cubicBezTo>
                  <a:cubicBezTo>
                    <a:pt x="3003080" y="4229391"/>
                    <a:pt x="2911711" y="4017433"/>
                    <a:pt x="2764328" y="4064340"/>
                  </a:cubicBezTo>
                  <a:cubicBezTo>
                    <a:pt x="2629541" y="4050384"/>
                    <a:pt x="2467798" y="3996548"/>
                    <a:pt x="2384910" y="4064340"/>
                  </a:cubicBezTo>
                  <a:cubicBezTo>
                    <a:pt x="2276783" y="4025183"/>
                    <a:pt x="1951972" y="3937287"/>
                    <a:pt x="1788682" y="4064340"/>
                  </a:cubicBezTo>
                  <a:cubicBezTo>
                    <a:pt x="1652497" y="4131040"/>
                    <a:pt x="1468713" y="3952642"/>
                    <a:pt x="1192454" y="4064340"/>
                  </a:cubicBezTo>
                  <a:cubicBezTo>
                    <a:pt x="945086" y="4076820"/>
                    <a:pt x="943299" y="4024024"/>
                    <a:pt x="813037" y="4064340"/>
                  </a:cubicBezTo>
                  <a:cubicBezTo>
                    <a:pt x="658057" y="3614890"/>
                    <a:pt x="294027" y="4139157"/>
                    <a:pt x="0" y="4064340"/>
                  </a:cubicBezTo>
                  <a:cubicBezTo>
                    <a:pt x="-28215" y="3922125"/>
                    <a:pt x="41642" y="3712815"/>
                    <a:pt x="0" y="3605647"/>
                  </a:cubicBezTo>
                  <a:cubicBezTo>
                    <a:pt x="-55645" y="3487882"/>
                    <a:pt x="44329" y="3168782"/>
                    <a:pt x="0" y="3065671"/>
                  </a:cubicBezTo>
                  <a:cubicBezTo>
                    <a:pt x="-80918" y="2912475"/>
                    <a:pt x="-26164" y="2707423"/>
                    <a:pt x="0" y="2525695"/>
                  </a:cubicBezTo>
                  <a:cubicBezTo>
                    <a:pt x="-15204" y="2336143"/>
                    <a:pt x="39536" y="2222712"/>
                    <a:pt x="0" y="2067006"/>
                  </a:cubicBezTo>
                  <a:cubicBezTo>
                    <a:pt x="-69349" y="1898643"/>
                    <a:pt x="85212" y="1659321"/>
                    <a:pt x="0" y="1486385"/>
                  </a:cubicBezTo>
                  <a:cubicBezTo>
                    <a:pt x="-8439" y="1223618"/>
                    <a:pt x="60695" y="1112907"/>
                    <a:pt x="0" y="865123"/>
                  </a:cubicBezTo>
                  <a:cubicBezTo>
                    <a:pt x="-76971" y="575038"/>
                    <a:pt x="4447" y="173877"/>
                    <a:pt x="0" y="0"/>
                  </a:cubicBezTo>
                  <a:cubicBezTo>
                    <a:pt x="265027" y="-273631"/>
                    <a:pt x="425187" y="252638"/>
                    <a:pt x="676284" y="0"/>
                  </a:cubicBezTo>
                  <a:cubicBezTo>
                    <a:pt x="979376" y="-69052"/>
                    <a:pt x="954343" y="73027"/>
                    <a:pt x="1230617" y="0"/>
                  </a:cubicBezTo>
                  <a:cubicBezTo>
                    <a:pt x="1498983" y="28312"/>
                    <a:pt x="1630607" y="-52520"/>
                    <a:pt x="1723973" y="0"/>
                  </a:cubicBezTo>
                  <a:cubicBezTo>
                    <a:pt x="1813769" y="75505"/>
                    <a:pt x="1988275" y="17095"/>
                    <a:pt x="2217328" y="0"/>
                  </a:cubicBezTo>
                  <a:cubicBezTo>
                    <a:pt x="2400474" y="-36739"/>
                    <a:pt x="2690473" y="182878"/>
                    <a:pt x="2893614" y="0"/>
                  </a:cubicBezTo>
                  <a:cubicBezTo>
                    <a:pt x="3117026" y="-18469"/>
                    <a:pt x="3204095" y="114127"/>
                    <a:pt x="3508923" y="0"/>
                  </a:cubicBezTo>
                  <a:cubicBezTo>
                    <a:pt x="3769204" y="-37835"/>
                    <a:pt x="3826694" y="64315"/>
                    <a:pt x="4185208" y="0"/>
                  </a:cubicBezTo>
                  <a:cubicBezTo>
                    <a:pt x="4489262" y="16386"/>
                    <a:pt x="4393034" y="-93621"/>
                    <a:pt x="4617588" y="0"/>
                  </a:cubicBezTo>
                  <a:cubicBezTo>
                    <a:pt x="4783861" y="-66427"/>
                    <a:pt x="4959289" y="73984"/>
                    <a:pt x="5049967" y="0"/>
                  </a:cubicBezTo>
                  <a:cubicBezTo>
                    <a:pt x="5144248" y="-3242"/>
                    <a:pt x="5392726" y="-7199"/>
                    <a:pt x="5482346" y="0"/>
                  </a:cubicBezTo>
                  <a:cubicBezTo>
                    <a:pt x="5618648" y="178455"/>
                    <a:pt x="5786164" y="-149942"/>
                    <a:pt x="6097656" y="0"/>
                  </a:cubicBezTo>
                  <a:cubicBezTo>
                    <a:pt x="6132155" y="204869"/>
                    <a:pt x="6082952" y="274095"/>
                    <a:pt x="6097656" y="564488"/>
                  </a:cubicBezTo>
                  <a:cubicBezTo>
                    <a:pt x="6092120" y="842615"/>
                    <a:pt x="6058571" y="832359"/>
                    <a:pt x="6097656" y="1027367"/>
                  </a:cubicBezTo>
                  <a:cubicBezTo>
                    <a:pt x="6134015" y="1258349"/>
                    <a:pt x="6100165" y="1367744"/>
                    <a:pt x="6097656" y="1524120"/>
                  </a:cubicBezTo>
                  <a:cubicBezTo>
                    <a:pt x="6111163" y="1630827"/>
                    <a:pt x="6102792" y="1756969"/>
                    <a:pt x="6097656" y="2088608"/>
                  </a:cubicBezTo>
                  <a:cubicBezTo>
                    <a:pt x="6109005" y="2357996"/>
                    <a:pt x="6062370" y="2432108"/>
                    <a:pt x="6097656" y="2720836"/>
                  </a:cubicBezTo>
                  <a:cubicBezTo>
                    <a:pt x="6121995" y="3025463"/>
                    <a:pt x="6075488" y="3131030"/>
                    <a:pt x="6097656" y="3386934"/>
                  </a:cubicBezTo>
                </a:path>
              </a:pathLst>
            </a:custGeom>
            <a:solidFill>
              <a:schemeClr val="accent5">
                <a:lumMod val="20000"/>
                <a:lumOff val="80000"/>
              </a:schemeClr>
            </a:solidFill>
            <a:ln w="38100" cap="flat" cmpd="sng" algn="ctr">
              <a:solidFill>
                <a:srgbClr val="0070C0"/>
              </a:solidFill>
              <a:prstDash val="solid"/>
              <a:miter lim="800000"/>
              <a:extLst>
                <a:ext uri="{C807C97D-BFC1-408E-A445-0C87EB9F89A2}">
                  <ask:lineSketchStyleProps xmlns:ask="http://schemas.microsoft.com/office/drawing/2018/sketchyshapes" xmlns="" sd="2114197731">
                    <a:custGeom>
                      <a:avLst/>
                      <a:gdLst>
                        <a:gd name="connsiteX0" fmla="*/ 0 w 9555861"/>
                        <a:gd name="connsiteY0" fmla="*/ 0 h 1836578"/>
                        <a:gd name="connsiteX1" fmla="*/ 868712 w 9555861"/>
                        <a:gd name="connsiteY1" fmla="*/ 0 h 1836578"/>
                        <a:gd name="connsiteX2" fmla="*/ 1832985 w 9555861"/>
                        <a:gd name="connsiteY2" fmla="*/ 0 h 1836578"/>
                        <a:gd name="connsiteX3" fmla="*/ 2510584 w 9555861"/>
                        <a:gd name="connsiteY3" fmla="*/ 0 h 1836578"/>
                        <a:gd name="connsiteX4" fmla="*/ 3570415 w 9555861"/>
                        <a:gd name="connsiteY4" fmla="*/ 0 h 1836578"/>
                        <a:gd name="connsiteX5" fmla="*/ 4534688 w 9555861"/>
                        <a:gd name="connsiteY5" fmla="*/ 0 h 1836578"/>
                        <a:gd name="connsiteX6" fmla="*/ 5594520 w 9555861"/>
                        <a:gd name="connsiteY6" fmla="*/ 0 h 1836578"/>
                        <a:gd name="connsiteX7" fmla="*/ 6176559 w 9555861"/>
                        <a:gd name="connsiteY7" fmla="*/ 0 h 1836578"/>
                        <a:gd name="connsiteX8" fmla="*/ 7140832 w 9555861"/>
                        <a:gd name="connsiteY8" fmla="*/ 0 h 1836578"/>
                        <a:gd name="connsiteX9" fmla="*/ 8009546 w 9555861"/>
                        <a:gd name="connsiteY9" fmla="*/ 0 h 1836578"/>
                        <a:gd name="connsiteX10" fmla="*/ 8591586 w 9555861"/>
                        <a:gd name="connsiteY10" fmla="*/ 0 h 1836578"/>
                        <a:gd name="connsiteX11" fmla="*/ 9093008 w 9555861"/>
                        <a:gd name="connsiteY11" fmla="*/ 0 h 1836578"/>
                        <a:gd name="connsiteX12" fmla="*/ 9555861 w 9555861"/>
                        <a:gd name="connsiteY12" fmla="*/ 0 h 1836578"/>
                        <a:gd name="connsiteX13" fmla="*/ 9555861 w 9555861"/>
                        <a:gd name="connsiteY13" fmla="*/ 239773 h 1836578"/>
                        <a:gd name="connsiteX14" fmla="*/ 9555861 w 9555861"/>
                        <a:gd name="connsiteY14" fmla="*/ 525462 h 1836578"/>
                        <a:gd name="connsiteX15" fmla="*/ 9555861 w 9555861"/>
                        <a:gd name="connsiteY15" fmla="*/ 811151 h 1836578"/>
                        <a:gd name="connsiteX16" fmla="*/ 9555861 w 9555861"/>
                        <a:gd name="connsiteY16" fmla="*/ 1020315 h 1836578"/>
                        <a:gd name="connsiteX17" fmla="*/ 9555861 w 9555861"/>
                        <a:gd name="connsiteY17" fmla="*/ 1244785 h 1836578"/>
                        <a:gd name="connsiteX18" fmla="*/ 9555861 w 9555861"/>
                        <a:gd name="connsiteY18" fmla="*/ 1530474 h 1836578"/>
                        <a:gd name="connsiteX19" fmla="*/ 9046298 w 9555861"/>
                        <a:gd name="connsiteY19" fmla="*/ 1677403 h 1836578"/>
                        <a:gd name="connsiteX20" fmla="*/ 8494274 w 9555861"/>
                        <a:gd name="connsiteY20" fmla="*/ 1836578 h 1836578"/>
                        <a:gd name="connsiteX21" fmla="*/ 7814732 w 9555861"/>
                        <a:gd name="connsiteY21" fmla="*/ 1836578 h 1836578"/>
                        <a:gd name="connsiteX22" fmla="*/ 7050247 w 9555861"/>
                        <a:gd name="connsiteY22" fmla="*/ 1836578 h 1836578"/>
                        <a:gd name="connsiteX23" fmla="*/ 6370705 w 9555861"/>
                        <a:gd name="connsiteY23" fmla="*/ 1836578 h 1836578"/>
                        <a:gd name="connsiteX24" fmla="*/ 5606220 w 9555861"/>
                        <a:gd name="connsiteY24" fmla="*/ 1836578 h 1836578"/>
                        <a:gd name="connsiteX25" fmla="*/ 4671851 w 9555861"/>
                        <a:gd name="connsiteY25" fmla="*/ 1836578 h 1836578"/>
                        <a:gd name="connsiteX26" fmla="*/ 3992307 w 9555861"/>
                        <a:gd name="connsiteY26" fmla="*/ 1836578 h 1836578"/>
                        <a:gd name="connsiteX27" fmla="*/ 3227823 w 9555861"/>
                        <a:gd name="connsiteY27" fmla="*/ 1836578 h 1836578"/>
                        <a:gd name="connsiteX28" fmla="*/ 2633223 w 9555861"/>
                        <a:gd name="connsiteY28" fmla="*/ 1836578 h 1836578"/>
                        <a:gd name="connsiteX29" fmla="*/ 1698853 w 9555861"/>
                        <a:gd name="connsiteY29" fmla="*/ 1836578 h 1836578"/>
                        <a:gd name="connsiteX30" fmla="*/ 764483 w 9555861"/>
                        <a:gd name="connsiteY30" fmla="*/ 1836578 h 1836578"/>
                        <a:gd name="connsiteX31" fmla="*/ 0 w 9555861"/>
                        <a:gd name="connsiteY31" fmla="*/ 1836578 h 1836578"/>
                        <a:gd name="connsiteX32" fmla="*/ 0 w 9555861"/>
                        <a:gd name="connsiteY32" fmla="*/ 1574209 h 1836578"/>
                        <a:gd name="connsiteX33" fmla="*/ 0 w 9555861"/>
                        <a:gd name="connsiteY33" fmla="*/ 1348571 h 1836578"/>
                        <a:gd name="connsiteX34" fmla="*/ 0 w 9555861"/>
                        <a:gd name="connsiteY34" fmla="*/ 1141301 h 1836578"/>
                        <a:gd name="connsiteX35" fmla="*/ 0 w 9555861"/>
                        <a:gd name="connsiteY35" fmla="*/ 878932 h 1836578"/>
                        <a:gd name="connsiteX36" fmla="*/ 0 w 9555861"/>
                        <a:gd name="connsiteY36" fmla="*/ 598198 h 1836578"/>
                        <a:gd name="connsiteX37" fmla="*/ 0 w 9555861"/>
                        <a:gd name="connsiteY37" fmla="*/ 335830 h 1836578"/>
                        <a:gd name="connsiteX38" fmla="*/ 0 w 9555861"/>
                        <a:gd name="connsiteY38" fmla="*/ 0 h 1836578"/>
                        <a:gd name="connsiteX0" fmla="*/ 8494274 w 9555861"/>
                        <a:gd name="connsiteY0" fmla="*/ 1836578 h 1836578"/>
                        <a:gd name="connsiteX1" fmla="*/ 8706591 w 9555861"/>
                        <a:gd name="connsiteY1" fmla="*/ 1591694 h 1836578"/>
                        <a:gd name="connsiteX2" fmla="*/ 9555861 w 9555861"/>
                        <a:gd name="connsiteY2" fmla="*/ 1530474 h 1836578"/>
                        <a:gd name="connsiteX3" fmla="*/ 9056914 w 9555861"/>
                        <a:gd name="connsiteY3" fmla="*/ 1674342 h 1836578"/>
                        <a:gd name="connsiteX4" fmla="*/ 8494274 w 9555861"/>
                        <a:gd name="connsiteY4" fmla="*/ 1836578 h 1836578"/>
                        <a:gd name="connsiteX0" fmla="*/ 8494274 w 9555861"/>
                        <a:gd name="connsiteY0" fmla="*/ 1836578 h 1836578"/>
                        <a:gd name="connsiteX1" fmla="*/ 8706591 w 9555861"/>
                        <a:gd name="connsiteY1" fmla="*/ 1591694 h 1836578"/>
                        <a:gd name="connsiteX2" fmla="*/ 9555861 w 9555861"/>
                        <a:gd name="connsiteY2" fmla="*/ 1530474 h 1836578"/>
                        <a:gd name="connsiteX3" fmla="*/ 9003835 w 9555861"/>
                        <a:gd name="connsiteY3" fmla="*/ 1689646 h 1836578"/>
                        <a:gd name="connsiteX4" fmla="*/ 8494274 w 9555861"/>
                        <a:gd name="connsiteY4" fmla="*/ 1836578 h 1836578"/>
                        <a:gd name="connsiteX5" fmla="*/ 7899674 w 9555861"/>
                        <a:gd name="connsiteY5" fmla="*/ 1836578 h 1836578"/>
                        <a:gd name="connsiteX6" fmla="*/ 7050247 w 9555861"/>
                        <a:gd name="connsiteY6" fmla="*/ 1836578 h 1836578"/>
                        <a:gd name="connsiteX7" fmla="*/ 6285762 w 9555861"/>
                        <a:gd name="connsiteY7" fmla="*/ 1836578 h 1836578"/>
                        <a:gd name="connsiteX8" fmla="*/ 5691163 w 9555861"/>
                        <a:gd name="connsiteY8" fmla="*/ 1836578 h 1836578"/>
                        <a:gd name="connsiteX9" fmla="*/ 4926678 w 9555861"/>
                        <a:gd name="connsiteY9" fmla="*/ 1836578 h 1836578"/>
                        <a:gd name="connsiteX10" fmla="*/ 4332080 w 9555861"/>
                        <a:gd name="connsiteY10" fmla="*/ 1836578 h 1836578"/>
                        <a:gd name="connsiteX11" fmla="*/ 3737480 w 9555861"/>
                        <a:gd name="connsiteY11" fmla="*/ 1836578 h 1836578"/>
                        <a:gd name="connsiteX12" fmla="*/ 2803109 w 9555861"/>
                        <a:gd name="connsiteY12" fmla="*/ 1836578 h 1836578"/>
                        <a:gd name="connsiteX13" fmla="*/ 1868738 w 9555861"/>
                        <a:gd name="connsiteY13" fmla="*/ 1836578 h 1836578"/>
                        <a:gd name="connsiteX14" fmla="*/ 1274140 w 9555861"/>
                        <a:gd name="connsiteY14" fmla="*/ 1836578 h 1836578"/>
                        <a:gd name="connsiteX15" fmla="*/ 0 w 9555861"/>
                        <a:gd name="connsiteY15" fmla="*/ 1836578 h 1836578"/>
                        <a:gd name="connsiteX16" fmla="*/ 0 w 9555861"/>
                        <a:gd name="connsiteY16" fmla="*/ 1629305 h 1836578"/>
                        <a:gd name="connsiteX17" fmla="*/ 0 w 9555861"/>
                        <a:gd name="connsiteY17" fmla="*/ 1385303 h 1836578"/>
                        <a:gd name="connsiteX18" fmla="*/ 0 w 9555861"/>
                        <a:gd name="connsiteY18" fmla="*/ 1141301 h 1836578"/>
                        <a:gd name="connsiteX19" fmla="*/ 0 w 9555861"/>
                        <a:gd name="connsiteY19" fmla="*/ 934030 h 1836578"/>
                        <a:gd name="connsiteX20" fmla="*/ 0 w 9555861"/>
                        <a:gd name="connsiteY20" fmla="*/ 671661 h 1836578"/>
                        <a:gd name="connsiteX21" fmla="*/ 0 w 9555861"/>
                        <a:gd name="connsiteY21" fmla="*/ 390928 h 1836578"/>
                        <a:gd name="connsiteX22" fmla="*/ 0 w 9555861"/>
                        <a:gd name="connsiteY22" fmla="*/ 0 h 1836578"/>
                        <a:gd name="connsiteX23" fmla="*/ 1059829 w 9555861"/>
                        <a:gd name="connsiteY23" fmla="*/ 0 h 1836578"/>
                        <a:gd name="connsiteX24" fmla="*/ 1928545 w 9555861"/>
                        <a:gd name="connsiteY24" fmla="*/ 0 h 1836578"/>
                        <a:gd name="connsiteX25" fmla="*/ 2701701 w 9555861"/>
                        <a:gd name="connsiteY25" fmla="*/ 0 h 1836578"/>
                        <a:gd name="connsiteX26" fmla="*/ 3474856 w 9555861"/>
                        <a:gd name="connsiteY26" fmla="*/ 0 h 1836578"/>
                        <a:gd name="connsiteX27" fmla="*/ 4534688 w 9555861"/>
                        <a:gd name="connsiteY27" fmla="*/ 0 h 1836578"/>
                        <a:gd name="connsiteX28" fmla="*/ 5498962 w 9555861"/>
                        <a:gd name="connsiteY28" fmla="*/ 0 h 1836578"/>
                        <a:gd name="connsiteX29" fmla="*/ 6558793 w 9555861"/>
                        <a:gd name="connsiteY29" fmla="*/ 0 h 1836578"/>
                        <a:gd name="connsiteX30" fmla="*/ 7236391 w 9555861"/>
                        <a:gd name="connsiteY30" fmla="*/ 0 h 1836578"/>
                        <a:gd name="connsiteX31" fmla="*/ 7913989 w 9555861"/>
                        <a:gd name="connsiteY31" fmla="*/ 0 h 1836578"/>
                        <a:gd name="connsiteX32" fmla="*/ 8591586 w 9555861"/>
                        <a:gd name="connsiteY32" fmla="*/ 0 h 1836578"/>
                        <a:gd name="connsiteX33" fmla="*/ 9555861 w 9555861"/>
                        <a:gd name="connsiteY33" fmla="*/ 0 h 1836578"/>
                        <a:gd name="connsiteX34" fmla="*/ 9555861 w 9555861"/>
                        <a:gd name="connsiteY34" fmla="*/ 255078 h 1836578"/>
                        <a:gd name="connsiteX35" fmla="*/ 9555861 w 9555861"/>
                        <a:gd name="connsiteY35" fmla="*/ 464242 h 1836578"/>
                        <a:gd name="connsiteX36" fmla="*/ 9555861 w 9555861"/>
                        <a:gd name="connsiteY36" fmla="*/ 688713 h 1836578"/>
                        <a:gd name="connsiteX37" fmla="*/ 9555861 w 9555861"/>
                        <a:gd name="connsiteY37" fmla="*/ 943791 h 1836578"/>
                        <a:gd name="connsiteX38" fmla="*/ 9555861 w 9555861"/>
                        <a:gd name="connsiteY38" fmla="*/ 1229480 h 1836578"/>
                        <a:gd name="connsiteX39" fmla="*/ 9555861 w 9555861"/>
                        <a:gd name="connsiteY39" fmla="*/ 1530474 h 1836578"/>
                        <a:gd name="connsiteX0" fmla="*/ 8494274 w 9555861"/>
                        <a:gd name="connsiteY0" fmla="*/ 1836578 h 1836578"/>
                        <a:gd name="connsiteX1" fmla="*/ 8706591 w 9555861"/>
                        <a:gd name="connsiteY1" fmla="*/ 1591694 h 1836578"/>
                        <a:gd name="connsiteX2" fmla="*/ 9555861 w 9555861"/>
                        <a:gd name="connsiteY2" fmla="*/ 1530474 h 1836578"/>
                        <a:gd name="connsiteX3" fmla="*/ 9046298 w 9555861"/>
                        <a:gd name="connsiteY3" fmla="*/ 1677403 h 1836578"/>
                        <a:gd name="connsiteX4" fmla="*/ 8494274 w 9555861"/>
                        <a:gd name="connsiteY4" fmla="*/ 1836578 h 1836578"/>
                        <a:gd name="connsiteX5" fmla="*/ 7899674 w 9555861"/>
                        <a:gd name="connsiteY5" fmla="*/ 1836578 h 1836578"/>
                        <a:gd name="connsiteX6" fmla="*/ 6880362 w 9555861"/>
                        <a:gd name="connsiteY6" fmla="*/ 1836578 h 1836578"/>
                        <a:gd name="connsiteX7" fmla="*/ 6285762 w 9555861"/>
                        <a:gd name="connsiteY7" fmla="*/ 1836578 h 1836578"/>
                        <a:gd name="connsiteX8" fmla="*/ 5351392 w 9555861"/>
                        <a:gd name="connsiteY8" fmla="*/ 1836578 h 1836578"/>
                        <a:gd name="connsiteX9" fmla="*/ 4586907 w 9555861"/>
                        <a:gd name="connsiteY9" fmla="*/ 1836578 h 1836578"/>
                        <a:gd name="connsiteX10" fmla="*/ 3822422 w 9555861"/>
                        <a:gd name="connsiteY10" fmla="*/ 1836578 h 1836578"/>
                        <a:gd name="connsiteX11" fmla="*/ 2803109 w 9555861"/>
                        <a:gd name="connsiteY11" fmla="*/ 1836578 h 1836578"/>
                        <a:gd name="connsiteX12" fmla="*/ 1783796 w 9555861"/>
                        <a:gd name="connsiteY12" fmla="*/ 1836578 h 1836578"/>
                        <a:gd name="connsiteX13" fmla="*/ 849425 w 9555861"/>
                        <a:gd name="connsiteY13" fmla="*/ 1836578 h 1836578"/>
                        <a:gd name="connsiteX14" fmla="*/ 0 w 9555861"/>
                        <a:gd name="connsiteY14" fmla="*/ 1836578 h 1836578"/>
                        <a:gd name="connsiteX15" fmla="*/ 0 w 9555861"/>
                        <a:gd name="connsiteY15" fmla="*/ 1555842 h 1836578"/>
                        <a:gd name="connsiteX16" fmla="*/ 0 w 9555861"/>
                        <a:gd name="connsiteY16" fmla="*/ 1311840 h 1836578"/>
                        <a:gd name="connsiteX17" fmla="*/ 0 w 9555861"/>
                        <a:gd name="connsiteY17" fmla="*/ 1049471 h 1836578"/>
                        <a:gd name="connsiteX18" fmla="*/ 0 w 9555861"/>
                        <a:gd name="connsiteY18" fmla="*/ 768737 h 1836578"/>
                        <a:gd name="connsiteX19" fmla="*/ 0 w 9555861"/>
                        <a:gd name="connsiteY19" fmla="*/ 561467 h 1836578"/>
                        <a:gd name="connsiteX20" fmla="*/ 0 w 9555861"/>
                        <a:gd name="connsiteY20" fmla="*/ 262366 h 1836578"/>
                        <a:gd name="connsiteX21" fmla="*/ 0 w 9555861"/>
                        <a:gd name="connsiteY21" fmla="*/ 0 h 1836578"/>
                        <a:gd name="connsiteX22" fmla="*/ 868712 w 9555861"/>
                        <a:gd name="connsiteY22" fmla="*/ 0 h 1836578"/>
                        <a:gd name="connsiteX23" fmla="*/ 1641868 w 9555861"/>
                        <a:gd name="connsiteY23" fmla="*/ 0 h 1836578"/>
                        <a:gd name="connsiteX24" fmla="*/ 2319465 w 9555861"/>
                        <a:gd name="connsiteY24" fmla="*/ 0 h 1836578"/>
                        <a:gd name="connsiteX25" fmla="*/ 3379298 w 9555861"/>
                        <a:gd name="connsiteY25" fmla="*/ 0 h 1836578"/>
                        <a:gd name="connsiteX26" fmla="*/ 4248012 w 9555861"/>
                        <a:gd name="connsiteY26" fmla="*/ 0 h 1836578"/>
                        <a:gd name="connsiteX27" fmla="*/ 5212285 w 9555861"/>
                        <a:gd name="connsiteY27" fmla="*/ 0 h 1836578"/>
                        <a:gd name="connsiteX28" fmla="*/ 6272118 w 9555861"/>
                        <a:gd name="connsiteY28" fmla="*/ 0 h 1836578"/>
                        <a:gd name="connsiteX29" fmla="*/ 7140832 w 9555861"/>
                        <a:gd name="connsiteY29" fmla="*/ 0 h 1836578"/>
                        <a:gd name="connsiteX30" fmla="*/ 7818429 w 9555861"/>
                        <a:gd name="connsiteY30" fmla="*/ 0 h 1836578"/>
                        <a:gd name="connsiteX31" fmla="*/ 8496028 w 9555861"/>
                        <a:gd name="connsiteY31" fmla="*/ 0 h 1836578"/>
                        <a:gd name="connsiteX32" fmla="*/ 9555861 w 9555861"/>
                        <a:gd name="connsiteY32" fmla="*/ 0 h 1836578"/>
                        <a:gd name="connsiteX33" fmla="*/ 9555861 w 9555861"/>
                        <a:gd name="connsiteY33" fmla="*/ 209163 h 1836578"/>
                        <a:gd name="connsiteX34" fmla="*/ 9555861 w 9555861"/>
                        <a:gd name="connsiteY34" fmla="*/ 464242 h 1836578"/>
                        <a:gd name="connsiteX35" fmla="*/ 9555861 w 9555861"/>
                        <a:gd name="connsiteY35" fmla="*/ 688713 h 1836578"/>
                        <a:gd name="connsiteX36" fmla="*/ 9555861 w 9555861"/>
                        <a:gd name="connsiteY36" fmla="*/ 943791 h 1836578"/>
                        <a:gd name="connsiteX37" fmla="*/ 9555861 w 9555861"/>
                        <a:gd name="connsiteY37" fmla="*/ 1214175 h 1836578"/>
                        <a:gd name="connsiteX38" fmla="*/ 9555861 w 9555861"/>
                        <a:gd name="connsiteY38" fmla="*/ 1530474 h 1836578"/>
                        <a:gd name="connsiteX0" fmla="*/ 8494274 w 9555861"/>
                        <a:gd name="connsiteY0" fmla="*/ 1836578 h 1836578"/>
                        <a:gd name="connsiteX1" fmla="*/ 8706591 w 9555861"/>
                        <a:gd name="connsiteY1" fmla="*/ 1591694 h 1836578"/>
                        <a:gd name="connsiteX2" fmla="*/ 9555861 w 9555861"/>
                        <a:gd name="connsiteY2" fmla="*/ 1530474 h 1836578"/>
                        <a:gd name="connsiteX3" fmla="*/ 9003835 w 9555861"/>
                        <a:gd name="connsiteY3" fmla="*/ 1689646 h 1836578"/>
                        <a:gd name="connsiteX4" fmla="*/ 8494274 w 9555861"/>
                        <a:gd name="connsiteY4" fmla="*/ 1836578 h 1836578"/>
                        <a:gd name="connsiteX5" fmla="*/ 7899674 w 9555861"/>
                        <a:gd name="connsiteY5" fmla="*/ 1836578 h 1836578"/>
                        <a:gd name="connsiteX6" fmla="*/ 7050247 w 9555861"/>
                        <a:gd name="connsiteY6" fmla="*/ 1836578 h 1836578"/>
                        <a:gd name="connsiteX7" fmla="*/ 6285762 w 9555861"/>
                        <a:gd name="connsiteY7" fmla="*/ 1836578 h 1836578"/>
                        <a:gd name="connsiteX8" fmla="*/ 5691163 w 9555861"/>
                        <a:gd name="connsiteY8" fmla="*/ 1836578 h 1836578"/>
                        <a:gd name="connsiteX9" fmla="*/ 4926678 w 9555861"/>
                        <a:gd name="connsiteY9" fmla="*/ 1836578 h 1836578"/>
                        <a:gd name="connsiteX10" fmla="*/ 4332080 w 9555861"/>
                        <a:gd name="connsiteY10" fmla="*/ 1836578 h 1836578"/>
                        <a:gd name="connsiteX11" fmla="*/ 3737480 w 9555861"/>
                        <a:gd name="connsiteY11" fmla="*/ 1836578 h 1836578"/>
                        <a:gd name="connsiteX12" fmla="*/ 2803109 w 9555861"/>
                        <a:gd name="connsiteY12" fmla="*/ 1836578 h 1836578"/>
                        <a:gd name="connsiteX13" fmla="*/ 1868738 w 9555861"/>
                        <a:gd name="connsiteY13" fmla="*/ 1836578 h 1836578"/>
                        <a:gd name="connsiteX14" fmla="*/ 1274140 w 9555861"/>
                        <a:gd name="connsiteY14" fmla="*/ 1836578 h 1836578"/>
                        <a:gd name="connsiteX15" fmla="*/ 0 w 9555861"/>
                        <a:gd name="connsiteY15" fmla="*/ 1836578 h 1836578"/>
                        <a:gd name="connsiteX16" fmla="*/ 0 w 9555861"/>
                        <a:gd name="connsiteY16" fmla="*/ 1629305 h 1836578"/>
                        <a:gd name="connsiteX17" fmla="*/ 0 w 9555861"/>
                        <a:gd name="connsiteY17" fmla="*/ 1385303 h 1836578"/>
                        <a:gd name="connsiteX18" fmla="*/ 0 w 9555861"/>
                        <a:gd name="connsiteY18" fmla="*/ 1141301 h 1836578"/>
                        <a:gd name="connsiteX19" fmla="*/ 0 w 9555861"/>
                        <a:gd name="connsiteY19" fmla="*/ 934030 h 1836578"/>
                        <a:gd name="connsiteX20" fmla="*/ 0 w 9555861"/>
                        <a:gd name="connsiteY20" fmla="*/ 671661 h 1836578"/>
                        <a:gd name="connsiteX21" fmla="*/ 0 w 9555861"/>
                        <a:gd name="connsiteY21" fmla="*/ 390928 h 1836578"/>
                        <a:gd name="connsiteX22" fmla="*/ 0 w 9555861"/>
                        <a:gd name="connsiteY22" fmla="*/ 0 h 1836578"/>
                        <a:gd name="connsiteX23" fmla="*/ 1059829 w 9555861"/>
                        <a:gd name="connsiteY23" fmla="*/ 0 h 1836578"/>
                        <a:gd name="connsiteX24" fmla="*/ 1928545 w 9555861"/>
                        <a:gd name="connsiteY24" fmla="*/ 0 h 1836578"/>
                        <a:gd name="connsiteX25" fmla="*/ 2701701 w 9555861"/>
                        <a:gd name="connsiteY25" fmla="*/ 0 h 1836578"/>
                        <a:gd name="connsiteX26" fmla="*/ 3474856 w 9555861"/>
                        <a:gd name="connsiteY26" fmla="*/ 0 h 1836578"/>
                        <a:gd name="connsiteX27" fmla="*/ 4534688 w 9555861"/>
                        <a:gd name="connsiteY27" fmla="*/ 0 h 1836578"/>
                        <a:gd name="connsiteX28" fmla="*/ 5498962 w 9555861"/>
                        <a:gd name="connsiteY28" fmla="*/ 0 h 1836578"/>
                        <a:gd name="connsiteX29" fmla="*/ 6558793 w 9555861"/>
                        <a:gd name="connsiteY29" fmla="*/ 0 h 1836578"/>
                        <a:gd name="connsiteX30" fmla="*/ 7236391 w 9555861"/>
                        <a:gd name="connsiteY30" fmla="*/ 0 h 1836578"/>
                        <a:gd name="connsiteX31" fmla="*/ 7913989 w 9555861"/>
                        <a:gd name="connsiteY31" fmla="*/ 0 h 1836578"/>
                        <a:gd name="connsiteX32" fmla="*/ 8591586 w 9555861"/>
                        <a:gd name="connsiteY32" fmla="*/ 0 h 1836578"/>
                        <a:gd name="connsiteX33" fmla="*/ 9555861 w 9555861"/>
                        <a:gd name="connsiteY33" fmla="*/ 0 h 1836578"/>
                        <a:gd name="connsiteX34" fmla="*/ 9555861 w 9555861"/>
                        <a:gd name="connsiteY34" fmla="*/ 255078 h 1836578"/>
                        <a:gd name="connsiteX35" fmla="*/ 9555861 w 9555861"/>
                        <a:gd name="connsiteY35" fmla="*/ 464242 h 1836578"/>
                        <a:gd name="connsiteX36" fmla="*/ 9555861 w 9555861"/>
                        <a:gd name="connsiteY36" fmla="*/ 688713 h 1836578"/>
                        <a:gd name="connsiteX37" fmla="*/ 9555861 w 9555861"/>
                        <a:gd name="connsiteY37" fmla="*/ 943791 h 1836578"/>
                        <a:gd name="connsiteX38" fmla="*/ 9555861 w 9555861"/>
                        <a:gd name="connsiteY38" fmla="*/ 1229480 h 1836578"/>
                        <a:gd name="connsiteX39" fmla="*/ 9555861 w 9555861"/>
                        <a:gd name="connsiteY39" fmla="*/ 1530474 h 1836578"/>
                        <a:gd name="connsiteX0" fmla="*/ 8494274 w 9555861"/>
                        <a:gd name="connsiteY0" fmla="*/ 1836578 h 1836578"/>
                        <a:gd name="connsiteX1" fmla="*/ 8706591 w 9555861"/>
                        <a:gd name="connsiteY1" fmla="*/ 1591694 h 1836578"/>
                        <a:gd name="connsiteX2" fmla="*/ 9555861 w 9555861"/>
                        <a:gd name="connsiteY2" fmla="*/ 1530474 h 1836578"/>
                        <a:gd name="connsiteX3" fmla="*/ 9003835 w 9555861"/>
                        <a:gd name="connsiteY3" fmla="*/ 1689646 h 1836578"/>
                        <a:gd name="connsiteX4" fmla="*/ 8494274 w 9555861"/>
                        <a:gd name="connsiteY4" fmla="*/ 1836578 h 1836578"/>
                        <a:gd name="connsiteX5" fmla="*/ 7899674 w 9555861"/>
                        <a:gd name="connsiteY5" fmla="*/ 1836578 h 1836578"/>
                        <a:gd name="connsiteX6" fmla="*/ 7050247 w 9555861"/>
                        <a:gd name="connsiteY6" fmla="*/ 1836578 h 1836578"/>
                        <a:gd name="connsiteX7" fmla="*/ 6285762 w 9555861"/>
                        <a:gd name="connsiteY7" fmla="*/ 1836578 h 1836578"/>
                        <a:gd name="connsiteX8" fmla="*/ 5691163 w 9555861"/>
                        <a:gd name="connsiteY8" fmla="*/ 1836578 h 1836578"/>
                        <a:gd name="connsiteX9" fmla="*/ 4926678 w 9555861"/>
                        <a:gd name="connsiteY9" fmla="*/ 1836578 h 1836578"/>
                        <a:gd name="connsiteX10" fmla="*/ 4332080 w 9555861"/>
                        <a:gd name="connsiteY10" fmla="*/ 1836578 h 1836578"/>
                        <a:gd name="connsiteX11" fmla="*/ 3737480 w 9555861"/>
                        <a:gd name="connsiteY11" fmla="*/ 1836578 h 1836578"/>
                        <a:gd name="connsiteX12" fmla="*/ 2803109 w 9555861"/>
                        <a:gd name="connsiteY12" fmla="*/ 1836578 h 1836578"/>
                        <a:gd name="connsiteX13" fmla="*/ 1868738 w 9555861"/>
                        <a:gd name="connsiteY13" fmla="*/ 1836578 h 1836578"/>
                        <a:gd name="connsiteX14" fmla="*/ 1274140 w 9555861"/>
                        <a:gd name="connsiteY14" fmla="*/ 1836578 h 1836578"/>
                        <a:gd name="connsiteX15" fmla="*/ 0 w 9555861"/>
                        <a:gd name="connsiteY15" fmla="*/ 1836578 h 1836578"/>
                        <a:gd name="connsiteX16" fmla="*/ 0 w 9555861"/>
                        <a:gd name="connsiteY16" fmla="*/ 1629305 h 1836578"/>
                        <a:gd name="connsiteX17" fmla="*/ 0 w 9555861"/>
                        <a:gd name="connsiteY17" fmla="*/ 1385303 h 1836578"/>
                        <a:gd name="connsiteX18" fmla="*/ 0 w 9555861"/>
                        <a:gd name="connsiteY18" fmla="*/ 1141301 h 1836578"/>
                        <a:gd name="connsiteX19" fmla="*/ 0 w 9555861"/>
                        <a:gd name="connsiteY19" fmla="*/ 934030 h 1836578"/>
                        <a:gd name="connsiteX20" fmla="*/ 0 w 9555861"/>
                        <a:gd name="connsiteY20" fmla="*/ 671661 h 1836578"/>
                        <a:gd name="connsiteX21" fmla="*/ 0 w 9555861"/>
                        <a:gd name="connsiteY21" fmla="*/ 390928 h 1836578"/>
                        <a:gd name="connsiteX22" fmla="*/ 0 w 9555861"/>
                        <a:gd name="connsiteY22" fmla="*/ 0 h 1836578"/>
                        <a:gd name="connsiteX23" fmla="*/ 1059829 w 9555861"/>
                        <a:gd name="connsiteY23" fmla="*/ 0 h 1836578"/>
                        <a:gd name="connsiteX24" fmla="*/ 1928545 w 9555861"/>
                        <a:gd name="connsiteY24" fmla="*/ 0 h 1836578"/>
                        <a:gd name="connsiteX25" fmla="*/ 2701701 w 9555861"/>
                        <a:gd name="connsiteY25" fmla="*/ 0 h 1836578"/>
                        <a:gd name="connsiteX26" fmla="*/ 3474856 w 9555861"/>
                        <a:gd name="connsiteY26" fmla="*/ 0 h 1836578"/>
                        <a:gd name="connsiteX27" fmla="*/ 4534688 w 9555861"/>
                        <a:gd name="connsiteY27" fmla="*/ 0 h 1836578"/>
                        <a:gd name="connsiteX28" fmla="*/ 5498962 w 9555861"/>
                        <a:gd name="connsiteY28" fmla="*/ 0 h 1836578"/>
                        <a:gd name="connsiteX29" fmla="*/ 6558793 w 9555861"/>
                        <a:gd name="connsiteY29" fmla="*/ 0 h 1836578"/>
                        <a:gd name="connsiteX30" fmla="*/ 7236391 w 9555861"/>
                        <a:gd name="connsiteY30" fmla="*/ 0 h 1836578"/>
                        <a:gd name="connsiteX31" fmla="*/ 7913989 w 9555861"/>
                        <a:gd name="connsiteY31" fmla="*/ 0 h 1836578"/>
                        <a:gd name="connsiteX32" fmla="*/ 8591586 w 9555861"/>
                        <a:gd name="connsiteY32" fmla="*/ 0 h 1836578"/>
                        <a:gd name="connsiteX33" fmla="*/ 9555861 w 9555861"/>
                        <a:gd name="connsiteY33" fmla="*/ 0 h 1836578"/>
                        <a:gd name="connsiteX34" fmla="*/ 9555861 w 9555861"/>
                        <a:gd name="connsiteY34" fmla="*/ 255078 h 1836578"/>
                        <a:gd name="connsiteX35" fmla="*/ 9555861 w 9555861"/>
                        <a:gd name="connsiteY35" fmla="*/ 464242 h 1836578"/>
                        <a:gd name="connsiteX36" fmla="*/ 9555861 w 9555861"/>
                        <a:gd name="connsiteY36" fmla="*/ 688713 h 1836578"/>
                        <a:gd name="connsiteX37" fmla="*/ 9555861 w 9555861"/>
                        <a:gd name="connsiteY37" fmla="*/ 943791 h 1836578"/>
                        <a:gd name="connsiteX38" fmla="*/ 9555861 w 9555861"/>
                        <a:gd name="connsiteY38" fmla="*/ 1229480 h 1836578"/>
                        <a:gd name="connsiteX39" fmla="*/ 9555861 w 9555861"/>
                        <a:gd name="connsiteY39" fmla="*/ 1530474 h 183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555861" h="1836578" stroke="0" extrusionOk="0">
                          <a:moveTo>
                            <a:pt x="0" y="0"/>
                          </a:moveTo>
                          <a:cubicBezTo>
                            <a:pt x="318410" y="-122687"/>
                            <a:pt x="517819" y="197337"/>
                            <a:pt x="868712" y="0"/>
                          </a:cubicBezTo>
                          <a:cubicBezTo>
                            <a:pt x="979251" y="-130518"/>
                            <a:pt x="1635054" y="-46135"/>
                            <a:pt x="1832985" y="0"/>
                          </a:cubicBezTo>
                          <a:cubicBezTo>
                            <a:pt x="2086368" y="-109651"/>
                            <a:pt x="2191047" y="44134"/>
                            <a:pt x="2510584" y="0"/>
                          </a:cubicBezTo>
                          <a:cubicBezTo>
                            <a:pt x="2731780" y="-132672"/>
                            <a:pt x="3351949" y="-35079"/>
                            <a:pt x="3570415" y="0"/>
                          </a:cubicBezTo>
                          <a:cubicBezTo>
                            <a:pt x="3757138" y="73681"/>
                            <a:pt x="4144979" y="16412"/>
                            <a:pt x="4534688" y="0"/>
                          </a:cubicBezTo>
                          <a:cubicBezTo>
                            <a:pt x="4569392" y="-108913"/>
                            <a:pt x="5201091" y="194553"/>
                            <a:pt x="5594520" y="0"/>
                          </a:cubicBezTo>
                          <a:cubicBezTo>
                            <a:pt x="6056390" y="-5040"/>
                            <a:pt x="6057468" y="13580"/>
                            <a:pt x="6176559" y="0"/>
                          </a:cubicBezTo>
                          <a:cubicBezTo>
                            <a:pt x="6381095" y="38154"/>
                            <a:pt x="6959581" y="-11933"/>
                            <a:pt x="7140832" y="0"/>
                          </a:cubicBezTo>
                          <a:cubicBezTo>
                            <a:pt x="7500550" y="-39350"/>
                            <a:pt x="7600376" y="10563"/>
                            <a:pt x="8009546" y="0"/>
                          </a:cubicBezTo>
                          <a:cubicBezTo>
                            <a:pt x="8414360" y="-15531"/>
                            <a:pt x="8309461" y="48317"/>
                            <a:pt x="8591586" y="0"/>
                          </a:cubicBezTo>
                          <a:cubicBezTo>
                            <a:pt x="8804350" y="-60596"/>
                            <a:pt x="8883810" y="49853"/>
                            <a:pt x="9093008" y="0"/>
                          </a:cubicBezTo>
                          <a:cubicBezTo>
                            <a:pt x="9134908" y="-84947"/>
                            <a:pt x="9392666" y="-1744"/>
                            <a:pt x="9555861" y="0"/>
                          </a:cubicBezTo>
                          <a:cubicBezTo>
                            <a:pt x="9630276" y="87075"/>
                            <a:pt x="9509697" y="59393"/>
                            <a:pt x="9555861" y="239773"/>
                          </a:cubicBezTo>
                          <a:cubicBezTo>
                            <a:pt x="9620029" y="354381"/>
                            <a:pt x="9569953" y="428011"/>
                            <a:pt x="9555861" y="525462"/>
                          </a:cubicBezTo>
                          <a:cubicBezTo>
                            <a:pt x="9702125" y="626921"/>
                            <a:pt x="9516846" y="780573"/>
                            <a:pt x="9555861" y="811151"/>
                          </a:cubicBezTo>
                          <a:cubicBezTo>
                            <a:pt x="9650220" y="913909"/>
                            <a:pt x="9492353" y="947874"/>
                            <a:pt x="9555861" y="1020315"/>
                          </a:cubicBezTo>
                          <a:cubicBezTo>
                            <a:pt x="9542283" y="1113600"/>
                            <a:pt x="9543581" y="1171048"/>
                            <a:pt x="9555861" y="1244785"/>
                          </a:cubicBezTo>
                          <a:cubicBezTo>
                            <a:pt x="9511086" y="1315649"/>
                            <a:pt x="9491763" y="1451479"/>
                            <a:pt x="9555861" y="1530474"/>
                          </a:cubicBezTo>
                          <a:cubicBezTo>
                            <a:pt x="9549390" y="1620463"/>
                            <a:pt x="9249126" y="1687903"/>
                            <a:pt x="9046298" y="1677403"/>
                          </a:cubicBezTo>
                          <a:cubicBezTo>
                            <a:pt x="8802672" y="1720451"/>
                            <a:pt x="8729688" y="1759953"/>
                            <a:pt x="8494274" y="1836578"/>
                          </a:cubicBezTo>
                          <a:cubicBezTo>
                            <a:pt x="8307296" y="1903100"/>
                            <a:pt x="8089556" y="1906759"/>
                            <a:pt x="7814732" y="1836578"/>
                          </a:cubicBezTo>
                          <a:cubicBezTo>
                            <a:pt x="7466334" y="2006273"/>
                            <a:pt x="7280168" y="1969172"/>
                            <a:pt x="7050247" y="1836578"/>
                          </a:cubicBezTo>
                          <a:cubicBezTo>
                            <a:pt x="6942003" y="1819853"/>
                            <a:pt x="6647874" y="1849913"/>
                            <a:pt x="6370705" y="1836578"/>
                          </a:cubicBezTo>
                          <a:cubicBezTo>
                            <a:pt x="6151067" y="1919293"/>
                            <a:pt x="5908640" y="1707418"/>
                            <a:pt x="5606220" y="1836578"/>
                          </a:cubicBezTo>
                          <a:cubicBezTo>
                            <a:pt x="5210218" y="1950006"/>
                            <a:pt x="4937067" y="1753414"/>
                            <a:pt x="4671851" y="1836578"/>
                          </a:cubicBezTo>
                          <a:cubicBezTo>
                            <a:pt x="4540423" y="1917467"/>
                            <a:pt x="4218031" y="1836840"/>
                            <a:pt x="3992307" y="1836578"/>
                          </a:cubicBezTo>
                          <a:cubicBezTo>
                            <a:pt x="3666012" y="1871099"/>
                            <a:pt x="3599187" y="1893291"/>
                            <a:pt x="3227823" y="1836578"/>
                          </a:cubicBezTo>
                          <a:cubicBezTo>
                            <a:pt x="2894966" y="1844790"/>
                            <a:pt x="2840802" y="1804316"/>
                            <a:pt x="2633223" y="1836578"/>
                          </a:cubicBezTo>
                          <a:cubicBezTo>
                            <a:pt x="2392802" y="1988360"/>
                            <a:pt x="2042449" y="1897384"/>
                            <a:pt x="1698853" y="1836578"/>
                          </a:cubicBezTo>
                          <a:cubicBezTo>
                            <a:pt x="1387857" y="1763282"/>
                            <a:pt x="1258922" y="1811936"/>
                            <a:pt x="764483" y="1836578"/>
                          </a:cubicBezTo>
                          <a:cubicBezTo>
                            <a:pt x="303716" y="1834932"/>
                            <a:pt x="274783" y="1820675"/>
                            <a:pt x="0" y="1836578"/>
                          </a:cubicBezTo>
                          <a:cubicBezTo>
                            <a:pt x="-49532" y="1716675"/>
                            <a:pt x="131245" y="1725396"/>
                            <a:pt x="0" y="1574209"/>
                          </a:cubicBezTo>
                          <a:cubicBezTo>
                            <a:pt x="-92011" y="1521341"/>
                            <a:pt x="105450" y="1437511"/>
                            <a:pt x="0" y="1348571"/>
                          </a:cubicBezTo>
                          <a:cubicBezTo>
                            <a:pt x="-49168" y="1228212"/>
                            <a:pt x="49110" y="1290322"/>
                            <a:pt x="0" y="1141301"/>
                          </a:cubicBezTo>
                          <a:cubicBezTo>
                            <a:pt x="-134021" y="1034830"/>
                            <a:pt x="105440" y="968325"/>
                            <a:pt x="0" y="878932"/>
                          </a:cubicBezTo>
                          <a:cubicBezTo>
                            <a:pt x="-43508" y="775359"/>
                            <a:pt x="27095" y="761670"/>
                            <a:pt x="0" y="598198"/>
                          </a:cubicBezTo>
                          <a:cubicBezTo>
                            <a:pt x="18962" y="469827"/>
                            <a:pt x="64049" y="346978"/>
                            <a:pt x="0" y="335830"/>
                          </a:cubicBezTo>
                          <a:cubicBezTo>
                            <a:pt x="-114043" y="332789"/>
                            <a:pt x="117949" y="133247"/>
                            <a:pt x="0" y="0"/>
                          </a:cubicBezTo>
                          <a:close/>
                        </a:path>
                        <a:path w="9555861" h="1836578" fill="darkenLess" stroke="0" extrusionOk="0">
                          <a:moveTo>
                            <a:pt x="8494274" y="1836578"/>
                          </a:moveTo>
                          <a:cubicBezTo>
                            <a:pt x="8469818" y="1719240"/>
                            <a:pt x="8568803" y="1649787"/>
                            <a:pt x="8706591" y="1591694"/>
                          </a:cubicBezTo>
                          <a:cubicBezTo>
                            <a:pt x="8912630" y="1603779"/>
                            <a:pt x="9150362" y="1700441"/>
                            <a:pt x="9555861" y="1530474"/>
                          </a:cubicBezTo>
                          <a:cubicBezTo>
                            <a:pt x="9340107" y="1583676"/>
                            <a:pt x="9111030" y="1667180"/>
                            <a:pt x="9056914" y="1674342"/>
                          </a:cubicBezTo>
                          <a:cubicBezTo>
                            <a:pt x="9067864" y="1821755"/>
                            <a:pt x="8617499" y="1675886"/>
                            <a:pt x="8494274" y="1836578"/>
                          </a:cubicBezTo>
                          <a:close/>
                        </a:path>
                        <a:path w="9555861" h="1836578" fill="none" extrusionOk="0">
                          <a:moveTo>
                            <a:pt x="8494274" y="1836578"/>
                          </a:moveTo>
                          <a:cubicBezTo>
                            <a:pt x="8537900" y="1833553"/>
                            <a:pt x="8635638" y="1666573"/>
                            <a:pt x="8706591" y="1591694"/>
                          </a:cubicBezTo>
                          <a:cubicBezTo>
                            <a:pt x="9126047" y="1578410"/>
                            <a:pt x="9169971" y="1574112"/>
                            <a:pt x="9555861" y="1530474"/>
                          </a:cubicBezTo>
                          <a:cubicBezTo>
                            <a:pt x="9394405" y="1591367"/>
                            <a:pt x="9109105" y="1658738"/>
                            <a:pt x="9003835" y="1689646"/>
                          </a:cubicBezTo>
                          <a:cubicBezTo>
                            <a:pt x="8777093" y="1798527"/>
                            <a:pt x="8664071" y="1874584"/>
                            <a:pt x="8494274" y="1836578"/>
                          </a:cubicBezTo>
                          <a:cubicBezTo>
                            <a:pt x="8328056" y="1754080"/>
                            <a:pt x="8177436" y="1744841"/>
                            <a:pt x="7899674" y="1836578"/>
                          </a:cubicBezTo>
                          <a:cubicBezTo>
                            <a:pt x="7605237" y="1917936"/>
                            <a:pt x="7473211" y="1883683"/>
                            <a:pt x="7050247" y="1836578"/>
                          </a:cubicBezTo>
                          <a:cubicBezTo>
                            <a:pt x="6643416" y="1882113"/>
                            <a:pt x="6661019" y="1830142"/>
                            <a:pt x="6285762" y="1836578"/>
                          </a:cubicBezTo>
                          <a:cubicBezTo>
                            <a:pt x="5930312" y="1824618"/>
                            <a:pt x="5830630" y="1837180"/>
                            <a:pt x="5691163" y="1836578"/>
                          </a:cubicBezTo>
                          <a:cubicBezTo>
                            <a:pt x="5467088" y="1891973"/>
                            <a:pt x="5121071" y="1741642"/>
                            <a:pt x="4926678" y="1836578"/>
                          </a:cubicBezTo>
                          <a:cubicBezTo>
                            <a:pt x="4673722" y="1927869"/>
                            <a:pt x="4620002" y="1771220"/>
                            <a:pt x="4332080" y="1836578"/>
                          </a:cubicBezTo>
                          <a:cubicBezTo>
                            <a:pt x="4028403" y="1810368"/>
                            <a:pt x="3960672" y="1801877"/>
                            <a:pt x="3737480" y="1836578"/>
                          </a:cubicBezTo>
                          <a:cubicBezTo>
                            <a:pt x="3525421" y="1824531"/>
                            <a:pt x="3070236" y="1648564"/>
                            <a:pt x="2803109" y="1836578"/>
                          </a:cubicBezTo>
                          <a:cubicBezTo>
                            <a:pt x="2587605" y="1873153"/>
                            <a:pt x="2287301" y="1761173"/>
                            <a:pt x="1868738" y="1836578"/>
                          </a:cubicBezTo>
                          <a:cubicBezTo>
                            <a:pt x="1495205" y="1842453"/>
                            <a:pt x="1471550" y="1808260"/>
                            <a:pt x="1274140" y="1836578"/>
                          </a:cubicBezTo>
                          <a:cubicBezTo>
                            <a:pt x="1038699" y="1532069"/>
                            <a:pt x="353407" y="1889023"/>
                            <a:pt x="0" y="1836578"/>
                          </a:cubicBezTo>
                          <a:cubicBezTo>
                            <a:pt x="-85243" y="1773366"/>
                            <a:pt x="85307" y="1716183"/>
                            <a:pt x="0" y="1629305"/>
                          </a:cubicBezTo>
                          <a:cubicBezTo>
                            <a:pt x="-74344" y="1540704"/>
                            <a:pt x="96086" y="1415030"/>
                            <a:pt x="0" y="1385303"/>
                          </a:cubicBezTo>
                          <a:cubicBezTo>
                            <a:pt x="-72790" y="1334977"/>
                            <a:pt x="-37311" y="1221096"/>
                            <a:pt x="0" y="1141301"/>
                          </a:cubicBezTo>
                          <a:cubicBezTo>
                            <a:pt x="28505" y="1047722"/>
                            <a:pt x="30620" y="988733"/>
                            <a:pt x="0" y="934030"/>
                          </a:cubicBezTo>
                          <a:cubicBezTo>
                            <a:pt x="-88930" y="898739"/>
                            <a:pt x="96434" y="711338"/>
                            <a:pt x="0" y="671661"/>
                          </a:cubicBezTo>
                          <a:cubicBezTo>
                            <a:pt x="22206" y="521497"/>
                            <a:pt x="143702" y="508164"/>
                            <a:pt x="0" y="390928"/>
                          </a:cubicBezTo>
                          <a:cubicBezTo>
                            <a:pt x="-95317" y="229923"/>
                            <a:pt x="93822" y="28552"/>
                            <a:pt x="0" y="0"/>
                          </a:cubicBezTo>
                          <a:cubicBezTo>
                            <a:pt x="302246" y="-158117"/>
                            <a:pt x="794389" y="101995"/>
                            <a:pt x="1059829" y="0"/>
                          </a:cubicBezTo>
                          <a:cubicBezTo>
                            <a:pt x="1424390" y="-38091"/>
                            <a:pt x="1559035" y="26227"/>
                            <a:pt x="1928545" y="0"/>
                          </a:cubicBezTo>
                          <a:cubicBezTo>
                            <a:pt x="2386362" y="53026"/>
                            <a:pt x="2578857" y="-51698"/>
                            <a:pt x="2701701" y="0"/>
                          </a:cubicBezTo>
                          <a:cubicBezTo>
                            <a:pt x="2832950" y="58619"/>
                            <a:pt x="3005653" y="-44840"/>
                            <a:pt x="3474856" y="0"/>
                          </a:cubicBezTo>
                          <a:cubicBezTo>
                            <a:pt x="3848563" y="-8589"/>
                            <a:pt x="4013038" y="110574"/>
                            <a:pt x="4534688" y="0"/>
                          </a:cubicBezTo>
                          <a:cubicBezTo>
                            <a:pt x="4896080" y="23007"/>
                            <a:pt x="4941839" y="47047"/>
                            <a:pt x="5498962" y="0"/>
                          </a:cubicBezTo>
                          <a:cubicBezTo>
                            <a:pt x="5930186" y="17762"/>
                            <a:pt x="6009150" y="42538"/>
                            <a:pt x="6558793" y="0"/>
                          </a:cubicBezTo>
                          <a:cubicBezTo>
                            <a:pt x="7034112" y="3477"/>
                            <a:pt x="6905813" y="-73005"/>
                            <a:pt x="7236391" y="0"/>
                          </a:cubicBezTo>
                          <a:cubicBezTo>
                            <a:pt x="7497749" y="-28583"/>
                            <a:pt x="7808634" y="47252"/>
                            <a:pt x="7913989" y="0"/>
                          </a:cubicBezTo>
                          <a:cubicBezTo>
                            <a:pt x="8046364" y="29965"/>
                            <a:pt x="8481183" y="-19313"/>
                            <a:pt x="8591586" y="0"/>
                          </a:cubicBezTo>
                          <a:cubicBezTo>
                            <a:pt x="8946421" y="130734"/>
                            <a:pt x="9196237" y="-69662"/>
                            <a:pt x="9555861" y="0"/>
                          </a:cubicBezTo>
                          <a:cubicBezTo>
                            <a:pt x="9659334" y="78701"/>
                            <a:pt x="9516823" y="111331"/>
                            <a:pt x="9555861" y="255078"/>
                          </a:cubicBezTo>
                          <a:cubicBezTo>
                            <a:pt x="9565767" y="388770"/>
                            <a:pt x="9503865" y="389270"/>
                            <a:pt x="9555861" y="464242"/>
                          </a:cubicBezTo>
                          <a:cubicBezTo>
                            <a:pt x="9554732" y="547802"/>
                            <a:pt x="9566055" y="632473"/>
                            <a:pt x="9555861" y="688713"/>
                          </a:cubicBezTo>
                          <a:cubicBezTo>
                            <a:pt x="9574498" y="704975"/>
                            <a:pt x="9522022" y="778706"/>
                            <a:pt x="9555861" y="943791"/>
                          </a:cubicBezTo>
                          <a:cubicBezTo>
                            <a:pt x="9617746" y="1093772"/>
                            <a:pt x="9513389" y="1099089"/>
                            <a:pt x="9555861" y="1229480"/>
                          </a:cubicBezTo>
                          <a:cubicBezTo>
                            <a:pt x="9542736" y="1369411"/>
                            <a:pt x="9463483" y="1390360"/>
                            <a:pt x="9555861" y="1530474"/>
                          </a:cubicBezTo>
                        </a:path>
                        <a:path w="9555861" h="1836578" fill="none" stroke="0" extrusionOk="0">
                          <a:moveTo>
                            <a:pt x="8494274" y="1836578"/>
                          </a:moveTo>
                          <a:cubicBezTo>
                            <a:pt x="8463777" y="1732396"/>
                            <a:pt x="8779995" y="1720276"/>
                            <a:pt x="8706591" y="1591694"/>
                          </a:cubicBezTo>
                          <a:cubicBezTo>
                            <a:pt x="9048956" y="1661725"/>
                            <a:pt x="9276721" y="1609000"/>
                            <a:pt x="9555861" y="1530474"/>
                          </a:cubicBezTo>
                          <a:cubicBezTo>
                            <a:pt x="9373066" y="1602083"/>
                            <a:pt x="9141848" y="1590888"/>
                            <a:pt x="9046298" y="1677403"/>
                          </a:cubicBezTo>
                          <a:cubicBezTo>
                            <a:pt x="8970160" y="1658467"/>
                            <a:pt x="8601715" y="1749476"/>
                            <a:pt x="8494274" y="1836578"/>
                          </a:cubicBezTo>
                          <a:cubicBezTo>
                            <a:pt x="8432551" y="1848421"/>
                            <a:pt x="8082720" y="1799598"/>
                            <a:pt x="7899674" y="1836578"/>
                          </a:cubicBezTo>
                          <a:cubicBezTo>
                            <a:pt x="7862372" y="1803743"/>
                            <a:pt x="7097473" y="1882674"/>
                            <a:pt x="6880362" y="1836578"/>
                          </a:cubicBezTo>
                          <a:cubicBezTo>
                            <a:pt x="6536791" y="1884222"/>
                            <a:pt x="6582741" y="1854549"/>
                            <a:pt x="6285762" y="1836578"/>
                          </a:cubicBezTo>
                          <a:cubicBezTo>
                            <a:pt x="5796829" y="1724729"/>
                            <a:pt x="5598526" y="1989443"/>
                            <a:pt x="5351392" y="1836578"/>
                          </a:cubicBezTo>
                          <a:cubicBezTo>
                            <a:pt x="4976219" y="1889627"/>
                            <a:pt x="4885412" y="1855500"/>
                            <a:pt x="4586907" y="1836578"/>
                          </a:cubicBezTo>
                          <a:cubicBezTo>
                            <a:pt x="4390069" y="1850877"/>
                            <a:pt x="4062281" y="1885730"/>
                            <a:pt x="3822422" y="1836578"/>
                          </a:cubicBezTo>
                          <a:cubicBezTo>
                            <a:pt x="3700029" y="1945529"/>
                            <a:pt x="3096485" y="1701952"/>
                            <a:pt x="2803109" y="1836578"/>
                          </a:cubicBezTo>
                          <a:cubicBezTo>
                            <a:pt x="2629234" y="1920418"/>
                            <a:pt x="1974309" y="1722642"/>
                            <a:pt x="1783796" y="1836578"/>
                          </a:cubicBezTo>
                          <a:cubicBezTo>
                            <a:pt x="1358318" y="1966469"/>
                            <a:pt x="1172474" y="1800031"/>
                            <a:pt x="849425" y="1836578"/>
                          </a:cubicBezTo>
                          <a:cubicBezTo>
                            <a:pt x="586563" y="1816005"/>
                            <a:pt x="408173" y="1757260"/>
                            <a:pt x="0" y="1836578"/>
                          </a:cubicBezTo>
                          <a:cubicBezTo>
                            <a:pt x="6203" y="1754373"/>
                            <a:pt x="32933" y="1606589"/>
                            <a:pt x="0" y="1555842"/>
                          </a:cubicBezTo>
                          <a:cubicBezTo>
                            <a:pt x="-95156" y="1476551"/>
                            <a:pt x="54885" y="1431512"/>
                            <a:pt x="0" y="1311840"/>
                          </a:cubicBezTo>
                          <a:cubicBezTo>
                            <a:pt x="-17083" y="1309609"/>
                            <a:pt x="189356" y="1163238"/>
                            <a:pt x="0" y="1049471"/>
                          </a:cubicBezTo>
                          <a:cubicBezTo>
                            <a:pt x="-84666" y="1006876"/>
                            <a:pt x="22499" y="960364"/>
                            <a:pt x="0" y="768737"/>
                          </a:cubicBezTo>
                          <a:cubicBezTo>
                            <a:pt x="-34360" y="679147"/>
                            <a:pt x="107764" y="601731"/>
                            <a:pt x="0" y="561467"/>
                          </a:cubicBezTo>
                          <a:cubicBezTo>
                            <a:pt x="1908" y="525746"/>
                            <a:pt x="73906" y="459592"/>
                            <a:pt x="0" y="262366"/>
                          </a:cubicBezTo>
                          <a:cubicBezTo>
                            <a:pt x="-22472" y="135377"/>
                            <a:pt x="44952" y="145175"/>
                            <a:pt x="0" y="0"/>
                          </a:cubicBezTo>
                          <a:cubicBezTo>
                            <a:pt x="348633" y="21165"/>
                            <a:pt x="430197" y="18190"/>
                            <a:pt x="868712" y="0"/>
                          </a:cubicBezTo>
                          <a:cubicBezTo>
                            <a:pt x="1300107" y="-4739"/>
                            <a:pt x="1307543" y="47512"/>
                            <a:pt x="1641868" y="0"/>
                          </a:cubicBezTo>
                          <a:cubicBezTo>
                            <a:pt x="1991468" y="10878"/>
                            <a:pt x="2242730" y="-12436"/>
                            <a:pt x="2319465" y="0"/>
                          </a:cubicBezTo>
                          <a:cubicBezTo>
                            <a:pt x="2369824" y="89028"/>
                            <a:pt x="2960867" y="92909"/>
                            <a:pt x="3379298" y="0"/>
                          </a:cubicBezTo>
                          <a:cubicBezTo>
                            <a:pt x="3497918" y="-29972"/>
                            <a:pt x="3823972" y="-20125"/>
                            <a:pt x="4248012" y="0"/>
                          </a:cubicBezTo>
                          <a:cubicBezTo>
                            <a:pt x="4419179" y="98097"/>
                            <a:pt x="4800076" y="160459"/>
                            <a:pt x="5212285" y="0"/>
                          </a:cubicBezTo>
                          <a:cubicBezTo>
                            <a:pt x="5607767" y="-122252"/>
                            <a:pt x="5652464" y="-5482"/>
                            <a:pt x="6272118" y="0"/>
                          </a:cubicBezTo>
                          <a:cubicBezTo>
                            <a:pt x="6820150" y="-116961"/>
                            <a:pt x="7022405" y="15057"/>
                            <a:pt x="7140832" y="0"/>
                          </a:cubicBezTo>
                          <a:cubicBezTo>
                            <a:pt x="7396452" y="-41882"/>
                            <a:pt x="7659098" y="-90965"/>
                            <a:pt x="7818429" y="0"/>
                          </a:cubicBezTo>
                          <a:cubicBezTo>
                            <a:pt x="7940367" y="67001"/>
                            <a:pt x="8293902" y="-84403"/>
                            <a:pt x="8496028" y="0"/>
                          </a:cubicBezTo>
                          <a:cubicBezTo>
                            <a:pt x="8558642" y="17247"/>
                            <a:pt x="9274673" y="-81443"/>
                            <a:pt x="9555861" y="0"/>
                          </a:cubicBezTo>
                          <a:cubicBezTo>
                            <a:pt x="9607500" y="24542"/>
                            <a:pt x="9464832" y="105947"/>
                            <a:pt x="9555861" y="209163"/>
                          </a:cubicBezTo>
                          <a:cubicBezTo>
                            <a:pt x="9610945" y="282482"/>
                            <a:pt x="9458106" y="421218"/>
                            <a:pt x="9555861" y="464242"/>
                          </a:cubicBezTo>
                          <a:cubicBezTo>
                            <a:pt x="9610183" y="489140"/>
                            <a:pt x="9576732" y="631042"/>
                            <a:pt x="9555861" y="688713"/>
                          </a:cubicBezTo>
                          <a:cubicBezTo>
                            <a:pt x="9602051" y="748035"/>
                            <a:pt x="9520229" y="892707"/>
                            <a:pt x="9555861" y="943791"/>
                          </a:cubicBezTo>
                          <a:cubicBezTo>
                            <a:pt x="9725386" y="1031125"/>
                            <a:pt x="9498795" y="1071543"/>
                            <a:pt x="9555861" y="1214175"/>
                          </a:cubicBezTo>
                          <a:cubicBezTo>
                            <a:pt x="9685480" y="1256482"/>
                            <a:pt x="9410230" y="1479777"/>
                            <a:pt x="9555861" y="1530474"/>
                          </a:cubicBezTo>
                        </a:path>
                        <a:path w="9555861" h="1836578" fill="none" stroke="0" extrusionOk="0">
                          <a:moveTo>
                            <a:pt x="8494274" y="1836578"/>
                          </a:moveTo>
                          <a:cubicBezTo>
                            <a:pt x="8572812" y="1774416"/>
                            <a:pt x="8759205" y="1690468"/>
                            <a:pt x="8706591" y="1591694"/>
                          </a:cubicBezTo>
                          <a:cubicBezTo>
                            <a:pt x="9125445" y="1569715"/>
                            <a:pt x="9180892" y="1568261"/>
                            <a:pt x="9555861" y="1530474"/>
                          </a:cubicBezTo>
                          <a:cubicBezTo>
                            <a:pt x="9483227" y="1561757"/>
                            <a:pt x="9195140" y="1647406"/>
                            <a:pt x="9003835" y="1689646"/>
                          </a:cubicBezTo>
                          <a:cubicBezTo>
                            <a:pt x="8811474" y="1767111"/>
                            <a:pt x="8633883" y="1873233"/>
                            <a:pt x="8494274" y="1836578"/>
                          </a:cubicBezTo>
                          <a:cubicBezTo>
                            <a:pt x="8235974" y="1837782"/>
                            <a:pt x="8223381" y="1771977"/>
                            <a:pt x="7899674" y="1836578"/>
                          </a:cubicBezTo>
                          <a:cubicBezTo>
                            <a:pt x="7660759" y="1894684"/>
                            <a:pt x="7473806" y="1815182"/>
                            <a:pt x="7050247" y="1836578"/>
                          </a:cubicBezTo>
                          <a:cubicBezTo>
                            <a:pt x="6656757" y="1836613"/>
                            <a:pt x="6624021" y="1820355"/>
                            <a:pt x="6285762" y="1836578"/>
                          </a:cubicBezTo>
                          <a:cubicBezTo>
                            <a:pt x="5908459" y="1812641"/>
                            <a:pt x="5827481" y="1867045"/>
                            <a:pt x="5691163" y="1836578"/>
                          </a:cubicBezTo>
                          <a:cubicBezTo>
                            <a:pt x="5469200" y="1857371"/>
                            <a:pt x="5197089" y="1833403"/>
                            <a:pt x="4926678" y="1836578"/>
                          </a:cubicBezTo>
                          <a:cubicBezTo>
                            <a:pt x="4814089" y="1939299"/>
                            <a:pt x="4628520" y="1836681"/>
                            <a:pt x="4332080" y="1836578"/>
                          </a:cubicBezTo>
                          <a:cubicBezTo>
                            <a:pt x="4086911" y="1884779"/>
                            <a:pt x="3898737" y="1768222"/>
                            <a:pt x="3737480" y="1836578"/>
                          </a:cubicBezTo>
                          <a:cubicBezTo>
                            <a:pt x="3474353" y="1737279"/>
                            <a:pt x="3073514" y="1785265"/>
                            <a:pt x="2803109" y="1836578"/>
                          </a:cubicBezTo>
                          <a:cubicBezTo>
                            <a:pt x="2523109" y="1881150"/>
                            <a:pt x="2389276" y="1801037"/>
                            <a:pt x="1868738" y="1836578"/>
                          </a:cubicBezTo>
                          <a:cubicBezTo>
                            <a:pt x="1462072" y="1855091"/>
                            <a:pt x="1485578" y="1810082"/>
                            <a:pt x="1274140" y="1836578"/>
                          </a:cubicBezTo>
                          <a:cubicBezTo>
                            <a:pt x="974632" y="1576348"/>
                            <a:pt x="518369" y="1833518"/>
                            <a:pt x="0" y="1836578"/>
                          </a:cubicBezTo>
                          <a:cubicBezTo>
                            <a:pt x="-60502" y="1763126"/>
                            <a:pt x="74711" y="1651697"/>
                            <a:pt x="0" y="1629305"/>
                          </a:cubicBezTo>
                          <a:cubicBezTo>
                            <a:pt x="-91580" y="1540161"/>
                            <a:pt x="134313" y="1440810"/>
                            <a:pt x="0" y="1385303"/>
                          </a:cubicBezTo>
                          <a:cubicBezTo>
                            <a:pt x="-134921" y="1295817"/>
                            <a:pt x="71337" y="1212908"/>
                            <a:pt x="0" y="1141301"/>
                          </a:cubicBezTo>
                          <a:cubicBezTo>
                            <a:pt x="-45374" y="1023206"/>
                            <a:pt x="33956" y="1024083"/>
                            <a:pt x="0" y="934030"/>
                          </a:cubicBezTo>
                          <a:cubicBezTo>
                            <a:pt x="-59752" y="833670"/>
                            <a:pt x="218731" y="803035"/>
                            <a:pt x="0" y="671661"/>
                          </a:cubicBezTo>
                          <a:cubicBezTo>
                            <a:pt x="-72065" y="621774"/>
                            <a:pt x="224586" y="501337"/>
                            <a:pt x="0" y="390928"/>
                          </a:cubicBezTo>
                          <a:cubicBezTo>
                            <a:pt x="-113218" y="289884"/>
                            <a:pt x="69642" y="106232"/>
                            <a:pt x="0" y="0"/>
                          </a:cubicBezTo>
                          <a:cubicBezTo>
                            <a:pt x="386662" y="-89828"/>
                            <a:pt x="606229" y="192690"/>
                            <a:pt x="1059829" y="0"/>
                          </a:cubicBezTo>
                          <a:cubicBezTo>
                            <a:pt x="1483757" y="-19042"/>
                            <a:pt x="1488542" y="11627"/>
                            <a:pt x="1928545" y="0"/>
                          </a:cubicBezTo>
                          <a:cubicBezTo>
                            <a:pt x="2344895" y="-22118"/>
                            <a:pt x="2488362" y="-15388"/>
                            <a:pt x="2701701" y="0"/>
                          </a:cubicBezTo>
                          <a:cubicBezTo>
                            <a:pt x="2792789" y="97621"/>
                            <a:pt x="3304685" y="98650"/>
                            <a:pt x="3474856" y="0"/>
                          </a:cubicBezTo>
                          <a:cubicBezTo>
                            <a:pt x="3714476" y="5529"/>
                            <a:pt x="4217314" y="-25238"/>
                            <a:pt x="4534688" y="0"/>
                          </a:cubicBezTo>
                          <a:cubicBezTo>
                            <a:pt x="4833415" y="21527"/>
                            <a:pt x="5075581" y="49355"/>
                            <a:pt x="5498962" y="0"/>
                          </a:cubicBezTo>
                          <a:cubicBezTo>
                            <a:pt x="5972346" y="-45340"/>
                            <a:pt x="6003499" y="-11127"/>
                            <a:pt x="6558793" y="0"/>
                          </a:cubicBezTo>
                          <a:cubicBezTo>
                            <a:pt x="7022144" y="25283"/>
                            <a:pt x="6947370" y="16170"/>
                            <a:pt x="7236391" y="0"/>
                          </a:cubicBezTo>
                          <a:cubicBezTo>
                            <a:pt x="7485751" y="-92238"/>
                            <a:pt x="7720137" y="42610"/>
                            <a:pt x="7913989" y="0"/>
                          </a:cubicBezTo>
                          <a:cubicBezTo>
                            <a:pt x="7975244" y="-69797"/>
                            <a:pt x="8465190" y="40771"/>
                            <a:pt x="8591586" y="0"/>
                          </a:cubicBezTo>
                          <a:cubicBezTo>
                            <a:pt x="8709818" y="18636"/>
                            <a:pt x="8948975" y="17020"/>
                            <a:pt x="9555861" y="0"/>
                          </a:cubicBezTo>
                          <a:cubicBezTo>
                            <a:pt x="9623508" y="92507"/>
                            <a:pt x="9568097" y="150933"/>
                            <a:pt x="9555861" y="255078"/>
                          </a:cubicBezTo>
                          <a:cubicBezTo>
                            <a:pt x="9540133" y="367794"/>
                            <a:pt x="9512557" y="346919"/>
                            <a:pt x="9555861" y="464242"/>
                          </a:cubicBezTo>
                          <a:cubicBezTo>
                            <a:pt x="9576995" y="587270"/>
                            <a:pt x="9534198" y="608212"/>
                            <a:pt x="9555861" y="688713"/>
                          </a:cubicBezTo>
                          <a:cubicBezTo>
                            <a:pt x="9625167" y="726605"/>
                            <a:pt x="9550358" y="789023"/>
                            <a:pt x="9555861" y="943791"/>
                          </a:cubicBezTo>
                          <a:cubicBezTo>
                            <a:pt x="9575184" y="1073827"/>
                            <a:pt x="9521686" y="1090269"/>
                            <a:pt x="9555861" y="1229480"/>
                          </a:cubicBezTo>
                          <a:cubicBezTo>
                            <a:pt x="9584979" y="1332221"/>
                            <a:pt x="9554238" y="1441036"/>
                            <a:pt x="9555861" y="1530474"/>
                          </a:cubicBezTo>
                        </a:path>
                        <a:path w="9555861" h="1836578" fill="none" stroke="0" extrusionOk="0">
                          <a:moveTo>
                            <a:pt x="8494274" y="1836578"/>
                          </a:moveTo>
                          <a:cubicBezTo>
                            <a:pt x="8502900" y="1801124"/>
                            <a:pt x="8752523" y="1663511"/>
                            <a:pt x="8706591" y="1591694"/>
                          </a:cubicBezTo>
                          <a:cubicBezTo>
                            <a:pt x="9120263" y="1559976"/>
                            <a:pt x="9162176" y="1564814"/>
                            <a:pt x="9555861" y="1530474"/>
                          </a:cubicBezTo>
                          <a:cubicBezTo>
                            <a:pt x="9443936" y="1575806"/>
                            <a:pt x="9157274" y="1612685"/>
                            <a:pt x="9003835" y="1689646"/>
                          </a:cubicBezTo>
                          <a:cubicBezTo>
                            <a:pt x="8855625" y="1774185"/>
                            <a:pt x="8664547" y="1839061"/>
                            <a:pt x="8494274" y="1836578"/>
                          </a:cubicBezTo>
                          <a:cubicBezTo>
                            <a:pt x="8296882" y="1801226"/>
                            <a:pt x="8150986" y="1764585"/>
                            <a:pt x="7899674" y="1836578"/>
                          </a:cubicBezTo>
                          <a:cubicBezTo>
                            <a:pt x="7632851" y="1889113"/>
                            <a:pt x="7440756" y="1838479"/>
                            <a:pt x="7050247" y="1836578"/>
                          </a:cubicBezTo>
                          <a:cubicBezTo>
                            <a:pt x="6672261" y="1871898"/>
                            <a:pt x="6640075" y="1820652"/>
                            <a:pt x="6285762" y="1836578"/>
                          </a:cubicBezTo>
                          <a:cubicBezTo>
                            <a:pt x="5933793" y="1840162"/>
                            <a:pt x="5840772" y="1847506"/>
                            <a:pt x="5691163" y="1836578"/>
                          </a:cubicBezTo>
                          <a:cubicBezTo>
                            <a:pt x="5433490" y="1903259"/>
                            <a:pt x="5102428" y="1726304"/>
                            <a:pt x="4926678" y="1836578"/>
                          </a:cubicBezTo>
                          <a:cubicBezTo>
                            <a:pt x="4695358" y="1903427"/>
                            <a:pt x="4568548" y="1810276"/>
                            <a:pt x="4332080" y="1836578"/>
                          </a:cubicBezTo>
                          <a:cubicBezTo>
                            <a:pt x="4084674" y="1819874"/>
                            <a:pt x="3858715" y="1819356"/>
                            <a:pt x="3737480" y="1836578"/>
                          </a:cubicBezTo>
                          <a:cubicBezTo>
                            <a:pt x="3553158" y="1866634"/>
                            <a:pt x="3016693" y="1844751"/>
                            <a:pt x="2803109" y="1836578"/>
                          </a:cubicBezTo>
                          <a:cubicBezTo>
                            <a:pt x="2579319" y="1836450"/>
                            <a:pt x="2270353" y="1776299"/>
                            <a:pt x="1868738" y="1836578"/>
                          </a:cubicBezTo>
                          <a:cubicBezTo>
                            <a:pt x="1484242" y="1840152"/>
                            <a:pt x="1480834" y="1821238"/>
                            <a:pt x="1274140" y="1836578"/>
                          </a:cubicBezTo>
                          <a:cubicBezTo>
                            <a:pt x="1013670" y="1667583"/>
                            <a:pt x="380629" y="1979232"/>
                            <a:pt x="0" y="1836578"/>
                          </a:cubicBezTo>
                          <a:cubicBezTo>
                            <a:pt x="-44938" y="1770292"/>
                            <a:pt x="56467" y="1673317"/>
                            <a:pt x="0" y="1629305"/>
                          </a:cubicBezTo>
                          <a:cubicBezTo>
                            <a:pt x="-72005" y="1566483"/>
                            <a:pt x="79203" y="1412103"/>
                            <a:pt x="0" y="1385303"/>
                          </a:cubicBezTo>
                          <a:cubicBezTo>
                            <a:pt x="-143748" y="1316368"/>
                            <a:pt x="-38779" y="1224342"/>
                            <a:pt x="0" y="1141301"/>
                          </a:cubicBezTo>
                          <a:cubicBezTo>
                            <a:pt x="-29988" y="1052461"/>
                            <a:pt x="57949" y="983882"/>
                            <a:pt x="0" y="934030"/>
                          </a:cubicBezTo>
                          <a:cubicBezTo>
                            <a:pt x="-120694" y="877028"/>
                            <a:pt x="122791" y="769716"/>
                            <a:pt x="0" y="671661"/>
                          </a:cubicBezTo>
                          <a:cubicBezTo>
                            <a:pt x="12666" y="567614"/>
                            <a:pt x="106371" y="498365"/>
                            <a:pt x="0" y="390928"/>
                          </a:cubicBezTo>
                          <a:cubicBezTo>
                            <a:pt x="-110923" y="273588"/>
                            <a:pt x="10274" y="77544"/>
                            <a:pt x="0" y="0"/>
                          </a:cubicBezTo>
                          <a:cubicBezTo>
                            <a:pt x="435771" y="-52750"/>
                            <a:pt x="653405" y="134205"/>
                            <a:pt x="1059829" y="0"/>
                          </a:cubicBezTo>
                          <a:cubicBezTo>
                            <a:pt x="1549841" y="-42194"/>
                            <a:pt x="1494150" y="37937"/>
                            <a:pt x="1928545" y="0"/>
                          </a:cubicBezTo>
                          <a:cubicBezTo>
                            <a:pt x="2333407" y="41477"/>
                            <a:pt x="2523390" y="-31344"/>
                            <a:pt x="2701701" y="0"/>
                          </a:cubicBezTo>
                          <a:cubicBezTo>
                            <a:pt x="2850800" y="22865"/>
                            <a:pt x="3114026" y="1742"/>
                            <a:pt x="3474856" y="0"/>
                          </a:cubicBezTo>
                          <a:cubicBezTo>
                            <a:pt x="3742549" y="38541"/>
                            <a:pt x="4291908" y="101852"/>
                            <a:pt x="4534688" y="0"/>
                          </a:cubicBezTo>
                          <a:cubicBezTo>
                            <a:pt x="4888512" y="-41880"/>
                            <a:pt x="5020575" y="63490"/>
                            <a:pt x="5498962" y="0"/>
                          </a:cubicBezTo>
                          <a:cubicBezTo>
                            <a:pt x="5897588" y="-30388"/>
                            <a:pt x="5991458" y="16026"/>
                            <a:pt x="6558793" y="0"/>
                          </a:cubicBezTo>
                          <a:cubicBezTo>
                            <a:pt x="7029850" y="42170"/>
                            <a:pt x="6913895" y="-27094"/>
                            <a:pt x="7236391" y="0"/>
                          </a:cubicBezTo>
                          <a:cubicBezTo>
                            <a:pt x="7488141" y="-27779"/>
                            <a:pt x="7773694" y="37755"/>
                            <a:pt x="7913989" y="0"/>
                          </a:cubicBezTo>
                          <a:cubicBezTo>
                            <a:pt x="8069646" y="-37564"/>
                            <a:pt x="8443283" y="26920"/>
                            <a:pt x="8591586" y="0"/>
                          </a:cubicBezTo>
                          <a:cubicBezTo>
                            <a:pt x="8769967" y="102350"/>
                            <a:pt x="9013904" y="-127610"/>
                            <a:pt x="9555861" y="0"/>
                          </a:cubicBezTo>
                          <a:cubicBezTo>
                            <a:pt x="9602867" y="96847"/>
                            <a:pt x="9520238" y="122778"/>
                            <a:pt x="9555861" y="255078"/>
                          </a:cubicBezTo>
                          <a:cubicBezTo>
                            <a:pt x="9544058" y="379135"/>
                            <a:pt x="9487812" y="380768"/>
                            <a:pt x="9555861" y="464242"/>
                          </a:cubicBezTo>
                          <a:cubicBezTo>
                            <a:pt x="9628418" y="569148"/>
                            <a:pt x="9561143" y="627735"/>
                            <a:pt x="9555861" y="688713"/>
                          </a:cubicBezTo>
                          <a:cubicBezTo>
                            <a:pt x="9585211" y="746907"/>
                            <a:pt x="9565354" y="794524"/>
                            <a:pt x="9555861" y="943791"/>
                          </a:cubicBezTo>
                          <a:cubicBezTo>
                            <a:pt x="9567183" y="1073328"/>
                            <a:pt x="9493632" y="1089156"/>
                            <a:pt x="9555861" y="1229480"/>
                          </a:cubicBezTo>
                          <a:cubicBezTo>
                            <a:pt x="9605605" y="1348999"/>
                            <a:pt x="9520426" y="1412708"/>
                            <a:pt x="9555861" y="1530474"/>
                          </a:cubicBezTo>
                        </a:path>
                        <a:path w="9555861" h="1836578" fill="none" stroke="0" extrusionOk="0">
                          <a:moveTo>
                            <a:pt x="8494274" y="1836578"/>
                          </a:moveTo>
                          <a:cubicBezTo>
                            <a:pt x="8531845" y="1797550"/>
                            <a:pt x="8676017" y="1668969"/>
                            <a:pt x="8706591" y="1591694"/>
                          </a:cubicBezTo>
                          <a:cubicBezTo>
                            <a:pt x="9133450" y="1572617"/>
                            <a:pt x="9171726" y="1574325"/>
                            <a:pt x="9555861" y="1530474"/>
                          </a:cubicBezTo>
                          <a:cubicBezTo>
                            <a:pt x="9410356" y="1561407"/>
                            <a:pt x="9091996" y="1658913"/>
                            <a:pt x="9003835" y="1689646"/>
                          </a:cubicBezTo>
                          <a:cubicBezTo>
                            <a:pt x="8813649" y="1759671"/>
                            <a:pt x="8656219" y="1853687"/>
                            <a:pt x="8494274" y="1836578"/>
                          </a:cubicBezTo>
                          <a:cubicBezTo>
                            <a:pt x="8282198" y="1776939"/>
                            <a:pt x="8188668" y="1754059"/>
                            <a:pt x="7899674" y="1836578"/>
                          </a:cubicBezTo>
                          <a:cubicBezTo>
                            <a:pt x="7611953" y="1929012"/>
                            <a:pt x="7462588" y="1837028"/>
                            <a:pt x="7050247" y="1836578"/>
                          </a:cubicBezTo>
                          <a:cubicBezTo>
                            <a:pt x="6646234" y="1870732"/>
                            <a:pt x="6665586" y="1819189"/>
                            <a:pt x="6285762" y="1836578"/>
                          </a:cubicBezTo>
                          <a:cubicBezTo>
                            <a:pt x="5933933" y="1837696"/>
                            <a:pt x="5829902" y="1863688"/>
                            <a:pt x="5691163" y="1836578"/>
                          </a:cubicBezTo>
                          <a:cubicBezTo>
                            <a:pt x="5456520" y="1911011"/>
                            <a:pt x="5140464" y="1728022"/>
                            <a:pt x="4926678" y="1836578"/>
                          </a:cubicBezTo>
                          <a:cubicBezTo>
                            <a:pt x="4720933" y="1929583"/>
                            <a:pt x="4597020" y="1831527"/>
                            <a:pt x="4332080" y="1836578"/>
                          </a:cubicBezTo>
                          <a:cubicBezTo>
                            <a:pt x="4060191" y="1829046"/>
                            <a:pt x="3924507" y="1793491"/>
                            <a:pt x="3737480" y="1836578"/>
                          </a:cubicBezTo>
                          <a:cubicBezTo>
                            <a:pt x="3535986" y="1785667"/>
                            <a:pt x="3064062" y="1806395"/>
                            <a:pt x="2803109" y="1836578"/>
                          </a:cubicBezTo>
                          <a:cubicBezTo>
                            <a:pt x="2606838" y="1875433"/>
                            <a:pt x="2338652" y="1756531"/>
                            <a:pt x="1868738" y="1836578"/>
                          </a:cubicBezTo>
                          <a:cubicBezTo>
                            <a:pt x="1490563" y="1839069"/>
                            <a:pt x="1472339" y="1811422"/>
                            <a:pt x="1274140" y="1836578"/>
                          </a:cubicBezTo>
                          <a:cubicBezTo>
                            <a:pt x="1034737" y="1586397"/>
                            <a:pt x="374062" y="1961981"/>
                            <a:pt x="0" y="1836578"/>
                          </a:cubicBezTo>
                          <a:cubicBezTo>
                            <a:pt x="-71206" y="1781047"/>
                            <a:pt x="78706" y="1686167"/>
                            <a:pt x="0" y="1629305"/>
                          </a:cubicBezTo>
                          <a:cubicBezTo>
                            <a:pt x="-82593" y="1537771"/>
                            <a:pt x="85943" y="1432812"/>
                            <a:pt x="0" y="1385303"/>
                          </a:cubicBezTo>
                          <a:cubicBezTo>
                            <a:pt x="-93443" y="1324831"/>
                            <a:pt x="-31777" y="1223960"/>
                            <a:pt x="0" y="1141301"/>
                          </a:cubicBezTo>
                          <a:cubicBezTo>
                            <a:pt x="10986" y="1044742"/>
                            <a:pt x="34010" y="997241"/>
                            <a:pt x="0" y="934030"/>
                          </a:cubicBezTo>
                          <a:cubicBezTo>
                            <a:pt x="-110713" y="874406"/>
                            <a:pt x="103678" y="745631"/>
                            <a:pt x="0" y="671661"/>
                          </a:cubicBezTo>
                          <a:cubicBezTo>
                            <a:pt x="-10047" y="545024"/>
                            <a:pt x="114906" y="478414"/>
                            <a:pt x="0" y="390928"/>
                          </a:cubicBezTo>
                          <a:cubicBezTo>
                            <a:pt x="-115204" y="268015"/>
                            <a:pt x="79947" y="56091"/>
                            <a:pt x="0" y="0"/>
                          </a:cubicBezTo>
                          <a:cubicBezTo>
                            <a:pt x="375805" y="-148487"/>
                            <a:pt x="732219" y="163150"/>
                            <a:pt x="1059829" y="0"/>
                          </a:cubicBezTo>
                          <a:cubicBezTo>
                            <a:pt x="1469445" y="-25793"/>
                            <a:pt x="1531133" y="39577"/>
                            <a:pt x="1928545" y="0"/>
                          </a:cubicBezTo>
                          <a:cubicBezTo>
                            <a:pt x="2380363" y="1040"/>
                            <a:pt x="2588639" y="-38965"/>
                            <a:pt x="2701701" y="0"/>
                          </a:cubicBezTo>
                          <a:cubicBezTo>
                            <a:pt x="2832222" y="49301"/>
                            <a:pt x="3055315" y="-12875"/>
                            <a:pt x="3474856" y="0"/>
                          </a:cubicBezTo>
                          <a:cubicBezTo>
                            <a:pt x="3835448" y="-12081"/>
                            <a:pt x="4107009" y="88954"/>
                            <a:pt x="4534688" y="0"/>
                          </a:cubicBezTo>
                          <a:cubicBezTo>
                            <a:pt x="4892197" y="-1419"/>
                            <a:pt x="4960957" y="51859"/>
                            <a:pt x="5498962" y="0"/>
                          </a:cubicBezTo>
                          <a:cubicBezTo>
                            <a:pt x="5916682" y="-3737"/>
                            <a:pt x="6005626" y="35726"/>
                            <a:pt x="6558793" y="0"/>
                          </a:cubicBezTo>
                          <a:cubicBezTo>
                            <a:pt x="7033593" y="8311"/>
                            <a:pt x="6892580" y="-52753"/>
                            <a:pt x="7236391" y="0"/>
                          </a:cubicBezTo>
                          <a:cubicBezTo>
                            <a:pt x="7486542" y="-50462"/>
                            <a:pt x="7789443" y="38860"/>
                            <a:pt x="7913989" y="0"/>
                          </a:cubicBezTo>
                          <a:cubicBezTo>
                            <a:pt x="8040388" y="-717"/>
                            <a:pt x="8485226" y="1666"/>
                            <a:pt x="8591586" y="0"/>
                          </a:cubicBezTo>
                          <a:cubicBezTo>
                            <a:pt x="8870362" y="134906"/>
                            <a:pt x="9129076" y="-100336"/>
                            <a:pt x="9555861" y="0"/>
                          </a:cubicBezTo>
                          <a:cubicBezTo>
                            <a:pt x="9639117" y="87626"/>
                            <a:pt x="9520271" y="117552"/>
                            <a:pt x="9555861" y="255078"/>
                          </a:cubicBezTo>
                          <a:cubicBezTo>
                            <a:pt x="9549108" y="377481"/>
                            <a:pt x="9497480" y="375272"/>
                            <a:pt x="9555861" y="464242"/>
                          </a:cubicBezTo>
                          <a:cubicBezTo>
                            <a:pt x="9562065" y="563838"/>
                            <a:pt x="9558622" y="623889"/>
                            <a:pt x="9555861" y="688713"/>
                          </a:cubicBezTo>
                          <a:cubicBezTo>
                            <a:pt x="9565071" y="719602"/>
                            <a:pt x="9550100" y="784373"/>
                            <a:pt x="9555861" y="943791"/>
                          </a:cubicBezTo>
                          <a:cubicBezTo>
                            <a:pt x="9597568" y="1069173"/>
                            <a:pt x="9495077" y="1100392"/>
                            <a:pt x="9555861" y="1229480"/>
                          </a:cubicBezTo>
                          <a:cubicBezTo>
                            <a:pt x="9573729" y="1379211"/>
                            <a:pt x="9485979" y="1402642"/>
                            <a:pt x="9555861" y="1530474"/>
                          </a:cubicBezTo>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14" name="Picture 13">
              <a:extLst>
                <a:ext uri="{FF2B5EF4-FFF2-40B4-BE49-F238E27FC236}">
                  <a16:creationId xmlns:a16="http://schemas.microsoft.com/office/drawing/2014/main" id="{FB71532B-03D9-7E6C-3DD9-9FBE6B7877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539976" y="1489834"/>
              <a:ext cx="1425573" cy="1425573"/>
            </a:xfrm>
            <a:prstGeom prst="rect">
              <a:avLst/>
            </a:prstGeom>
            <a:grpFill/>
          </p:spPr>
        </p:pic>
      </p:grpSp>
      <p:sp>
        <p:nvSpPr>
          <p:cNvPr id="15" name="TextBox 14">
            <a:extLst>
              <a:ext uri="{FF2B5EF4-FFF2-40B4-BE49-F238E27FC236}">
                <a16:creationId xmlns:a16="http://schemas.microsoft.com/office/drawing/2014/main" id="{F6A6DCF0-A290-162D-6720-0A7930983DA8}"/>
              </a:ext>
            </a:extLst>
          </p:cNvPr>
          <p:cNvSpPr txBox="1"/>
          <p:nvPr/>
        </p:nvSpPr>
        <p:spPr>
          <a:xfrm>
            <a:off x="1914497" y="1070902"/>
            <a:ext cx="8869680" cy="1200329"/>
          </a:xfrm>
          <a:prstGeom prst="rect">
            <a:avLst/>
          </a:prstGeom>
          <a:noFill/>
        </p:spPr>
        <p:txBody>
          <a:bodyPr wrap="square" rtlCol="0">
            <a:spAutoFit/>
          </a:bodyPr>
          <a:lstStyle/>
          <a:p>
            <a:pPr algn="just"/>
            <a:r>
              <a:rPr lang="en-US" sz="2800" b="1">
                <a:solidFill>
                  <a:schemeClr val="accent3">
                    <a:lumMod val="60000"/>
                    <a:lumOff val="40000"/>
                  </a:schemeClr>
                </a:solidFill>
                <a:latin typeface="Cambria" panose="02040503050406030204" pitchFamily="18" charset="0"/>
                <a:ea typeface="Cambria" panose="02040503050406030204" pitchFamily="18" charset="0"/>
              </a:rPr>
              <a:t>	</a:t>
            </a:r>
            <a:r>
              <a:rPr lang="vi-VN" sz="3600" b="1">
                <a:solidFill>
                  <a:schemeClr val="accent3">
                    <a:lumMod val="60000"/>
                    <a:lumOff val="40000"/>
                  </a:schemeClr>
                </a:solidFill>
                <a:latin typeface="Cambria" panose="02040503050406030204" pitchFamily="18" charset="0"/>
                <a:ea typeface="Cambria" panose="02040503050406030204" pitchFamily="18" charset="0"/>
              </a:rPr>
              <a:t>Thảo </a:t>
            </a:r>
            <a:r>
              <a:rPr lang="vi-VN" sz="3600" b="1" dirty="0">
                <a:solidFill>
                  <a:schemeClr val="accent3">
                    <a:lumMod val="60000"/>
                    <a:lumOff val="40000"/>
                  </a:schemeClr>
                </a:solidFill>
                <a:latin typeface="Cambria" panose="02040503050406030204" pitchFamily="18" charset="0"/>
                <a:ea typeface="Cambria" panose="02040503050406030204" pitchFamily="18" charset="0"/>
              </a:rPr>
              <a:t>luận và đưa ra những việc làm cụ thể để giữ gìn các mối quan hệ bạn bè.</a:t>
            </a:r>
            <a:endParaRPr lang="en-US" sz="3600" b="1" dirty="0">
              <a:solidFill>
                <a:schemeClr val="accent3">
                  <a:lumMod val="60000"/>
                  <a:lumOff val="40000"/>
                </a:schemeClr>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0A71AAFF-8A50-5328-2BAD-08035A44A0CD}"/>
              </a:ext>
            </a:extLst>
          </p:cNvPr>
          <p:cNvPicPr>
            <a:picLocks noChangeAspect="1"/>
          </p:cNvPicPr>
          <p:nvPr/>
        </p:nvPicPr>
        <p:blipFill>
          <a:blip r:embed="rId5"/>
          <a:stretch>
            <a:fillRect/>
          </a:stretch>
        </p:blipFill>
        <p:spPr>
          <a:xfrm>
            <a:off x="1132046" y="2745117"/>
            <a:ext cx="10317832" cy="36861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74156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0835D-E164-2B08-2986-7F157F97E8AE}"/>
              </a:ext>
            </a:extLst>
          </p:cNvPr>
          <p:cNvSpPr/>
          <p:nvPr/>
        </p:nvSpPr>
        <p:spPr>
          <a:xfrm>
            <a:off x="0" y="386080"/>
            <a:ext cx="1219200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2">
            <a:extLst>
              <a:ext uri="{FF2B5EF4-FFF2-40B4-BE49-F238E27FC236}">
                <a16:creationId xmlns:a16="http://schemas.microsoft.com/office/drawing/2014/main" id="{30D206C8-AF1A-2C42-2F57-FC45A57F4EF8}"/>
              </a:ext>
            </a:extLst>
          </p:cNvPr>
          <p:cNvGrpSpPr/>
          <p:nvPr/>
        </p:nvGrpSpPr>
        <p:grpSpPr>
          <a:xfrm>
            <a:off x="742123" y="1710513"/>
            <a:ext cx="5319162" cy="1160083"/>
            <a:chOff x="310800" y="1911333"/>
            <a:chExt cx="5650162" cy="3047186"/>
          </a:xfrm>
        </p:grpSpPr>
        <p:sp>
          <p:nvSpPr>
            <p:cNvPr id="4" name="Google Shape;718;p33">
              <a:extLst>
                <a:ext uri="{FF2B5EF4-FFF2-40B4-BE49-F238E27FC236}">
                  <a16:creationId xmlns:a16="http://schemas.microsoft.com/office/drawing/2014/main" id="{E74395D9-C459-8A8B-8C11-4FD97B860043}"/>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2415E9"/>
                </a:solidFill>
                <a:effectLst/>
                <a:uLnTx/>
                <a:uFillTx/>
                <a:latin typeface="Arial"/>
                <a:cs typeface="Arial"/>
                <a:sym typeface="Arial"/>
              </a:endParaRPr>
            </a:p>
          </p:txBody>
        </p:sp>
        <p:sp>
          <p:nvSpPr>
            <p:cNvPr id="5" name="Google Shape;718;p33">
              <a:extLst>
                <a:ext uri="{FF2B5EF4-FFF2-40B4-BE49-F238E27FC236}">
                  <a16:creationId xmlns:a16="http://schemas.microsoft.com/office/drawing/2014/main" id="{0E387707-FA23-32B9-6F26-48D75E364242}"/>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3600" b="0" i="0" u="none" strike="noStrike" kern="0" cap="none" spc="0" normalizeH="0" baseline="0" noProof="0">
                  <a:ln>
                    <a:noFill/>
                  </a:ln>
                  <a:solidFill>
                    <a:srgbClr val="2415E9"/>
                  </a:solidFill>
                  <a:effectLst/>
                  <a:uLnTx/>
                  <a:uFillTx/>
                  <a:latin typeface="Cambria" panose="02040503050406030204" pitchFamily="18" charset="0"/>
                  <a:ea typeface="Cambria" panose="02040503050406030204" pitchFamily="18" charset="0"/>
                  <a:cs typeface="Arial"/>
                  <a:sym typeface="Arial"/>
                </a:rPr>
                <a:t>Giúp </a:t>
              </a:r>
              <a:r>
                <a:rPr kumimoji="0" lang="vi-VN" sz="3600" b="0" i="0" u="none" strike="noStrike" kern="0" cap="none" spc="0" normalizeH="0" baseline="0" noProof="0" dirty="0">
                  <a:ln>
                    <a:noFill/>
                  </a:ln>
                  <a:solidFill>
                    <a:srgbClr val="2415E9"/>
                  </a:solidFill>
                  <a:effectLst/>
                  <a:uLnTx/>
                  <a:uFillTx/>
                  <a:latin typeface="Cambria" panose="02040503050406030204" pitchFamily="18" charset="0"/>
                  <a:ea typeface="Cambria" panose="02040503050406030204" pitchFamily="18" charset="0"/>
                  <a:cs typeface="Arial"/>
                  <a:sym typeface="Arial"/>
                </a:rPr>
                <a:t>đỡ khi cần thiết.</a:t>
              </a:r>
              <a:endParaRPr kumimoji="0" sz="3600" b="0" i="0" u="none" strike="noStrike" kern="0" cap="none" spc="0" normalizeH="0" baseline="0" noProof="0" dirty="0">
                <a:ln>
                  <a:noFill/>
                </a:ln>
                <a:solidFill>
                  <a:srgbClr val="2415E9"/>
                </a:solidFill>
                <a:effectLst/>
                <a:uLnTx/>
                <a:uFillTx/>
                <a:latin typeface="Cambria" panose="02040503050406030204" pitchFamily="18" charset="0"/>
                <a:ea typeface="Cambria" panose="02040503050406030204" pitchFamily="18" charset="0"/>
                <a:cs typeface="Arial"/>
                <a:sym typeface="Arial"/>
              </a:endParaRPr>
            </a:p>
          </p:txBody>
        </p:sp>
        <p:pic>
          <p:nvPicPr>
            <p:cNvPr id="6" name="Picture 5">
              <a:extLst>
                <a:ext uri="{FF2B5EF4-FFF2-40B4-BE49-F238E27FC236}">
                  <a16:creationId xmlns:a16="http://schemas.microsoft.com/office/drawing/2014/main" id="{E7B5DD64-2377-D3F8-3775-BB2A30504321}"/>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7" name="Google Shape;724;p33">
              <a:extLst>
                <a:ext uri="{FF2B5EF4-FFF2-40B4-BE49-F238E27FC236}">
                  <a16:creationId xmlns:a16="http://schemas.microsoft.com/office/drawing/2014/main" id="{C4871F7F-59F3-5FF3-4774-CEB668F90155}"/>
                </a:ext>
              </a:extLst>
            </p:cNvPr>
            <p:cNvGrpSpPr/>
            <p:nvPr/>
          </p:nvGrpSpPr>
          <p:grpSpPr>
            <a:xfrm>
              <a:off x="1906680" y="1911333"/>
              <a:ext cx="1854260" cy="523163"/>
              <a:chOff x="1639601" y="539501"/>
              <a:chExt cx="1091683" cy="548641"/>
            </a:xfrm>
          </p:grpSpPr>
          <p:sp>
            <p:nvSpPr>
              <p:cNvPr id="8" name="Google Shape;725;p33">
                <a:extLst>
                  <a:ext uri="{FF2B5EF4-FFF2-40B4-BE49-F238E27FC236}">
                    <a16:creationId xmlns:a16="http://schemas.microsoft.com/office/drawing/2014/main" id="{DA2E4AE5-231A-4016-90AE-2E89B0255745}"/>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26;p33">
                <a:extLst>
                  <a:ext uri="{FF2B5EF4-FFF2-40B4-BE49-F238E27FC236}">
                    <a16:creationId xmlns:a16="http://schemas.microsoft.com/office/drawing/2014/main" id="{38B70FE8-347A-A92E-3E7A-4FFC890B905E}"/>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27;p33">
                <a:extLst>
                  <a:ext uri="{FF2B5EF4-FFF2-40B4-BE49-F238E27FC236}">
                    <a16:creationId xmlns:a16="http://schemas.microsoft.com/office/drawing/2014/main" id="{A9A948F8-B2E0-AAC0-9922-139625D51A4F}"/>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36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3" name="Group 12">
            <a:extLst>
              <a:ext uri="{FF2B5EF4-FFF2-40B4-BE49-F238E27FC236}">
                <a16:creationId xmlns:a16="http://schemas.microsoft.com/office/drawing/2014/main" id="{246E5F01-EA9B-D067-DE11-A93BA17CE1B7}"/>
              </a:ext>
            </a:extLst>
          </p:cNvPr>
          <p:cNvGrpSpPr/>
          <p:nvPr/>
        </p:nvGrpSpPr>
        <p:grpSpPr>
          <a:xfrm>
            <a:off x="6803408" y="1312101"/>
            <a:ext cx="4584203" cy="2072095"/>
            <a:chOff x="310800" y="1911333"/>
            <a:chExt cx="5650162" cy="3522104"/>
          </a:xfrm>
        </p:grpSpPr>
        <p:sp>
          <p:nvSpPr>
            <p:cNvPr id="16" name="Google Shape;718;p33">
              <a:extLst>
                <a:ext uri="{FF2B5EF4-FFF2-40B4-BE49-F238E27FC236}">
                  <a16:creationId xmlns:a16="http://schemas.microsoft.com/office/drawing/2014/main" id="{BF92AB6E-E43D-7E5C-6953-DC12B4051F3E}"/>
                </a:ext>
              </a:extLst>
            </p:cNvPr>
            <p:cNvSpPr/>
            <p:nvPr/>
          </p:nvSpPr>
          <p:spPr>
            <a:xfrm>
              <a:off x="310800" y="2127565"/>
              <a:ext cx="5650162" cy="3189665"/>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18;p33">
              <a:extLst>
                <a:ext uri="{FF2B5EF4-FFF2-40B4-BE49-F238E27FC236}">
                  <a16:creationId xmlns:a16="http://schemas.microsoft.com/office/drawing/2014/main" id="{27DB75E3-B0E3-C780-38D2-9DCC48214C97}"/>
                </a:ext>
              </a:extLst>
            </p:cNvPr>
            <p:cNvSpPr/>
            <p:nvPr/>
          </p:nvSpPr>
          <p:spPr>
            <a:xfrm>
              <a:off x="478016" y="2497764"/>
              <a:ext cx="5274601" cy="2819466"/>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3600" b="0" i="0" u="none" strike="noStrike" kern="0" cap="none" spc="0" normalizeH="0" baseline="0" noProof="0">
                  <a:ln>
                    <a:noFill/>
                  </a:ln>
                  <a:solidFill>
                    <a:srgbClr val="2415E9"/>
                  </a:solidFill>
                  <a:effectLst/>
                  <a:uLnTx/>
                  <a:uFillTx/>
                  <a:latin typeface="Cambria" panose="02040503050406030204" pitchFamily="18" charset="0"/>
                  <a:ea typeface="Cambria" panose="02040503050406030204" pitchFamily="18" charset="0"/>
                  <a:cs typeface="Arial"/>
                  <a:sym typeface="Arial"/>
                </a:rPr>
                <a:t>Quan </a:t>
              </a:r>
              <a:r>
                <a:rPr kumimoji="0" lang="vi-VN" sz="3600" b="0" i="0" u="none" strike="noStrike" kern="0" cap="none" spc="0" normalizeH="0" baseline="0" noProof="0" dirty="0">
                  <a:ln>
                    <a:noFill/>
                  </a:ln>
                  <a:solidFill>
                    <a:srgbClr val="2415E9"/>
                  </a:solidFill>
                  <a:effectLst/>
                  <a:uLnTx/>
                  <a:uFillTx/>
                  <a:latin typeface="Cambria" panose="02040503050406030204" pitchFamily="18" charset="0"/>
                  <a:ea typeface="Cambria" panose="02040503050406030204" pitchFamily="18" charset="0"/>
                  <a:cs typeface="Arial"/>
                  <a:sym typeface="Arial"/>
                </a:rPr>
                <a:t>tâm đến sở thích của bạn.</a:t>
              </a:r>
              <a:endParaRPr kumimoji="0" sz="3600" b="0" i="0" u="none" strike="noStrike" kern="0" cap="none" spc="0" normalizeH="0" baseline="0" noProof="0" dirty="0">
                <a:ln>
                  <a:noFill/>
                </a:ln>
                <a:solidFill>
                  <a:srgbClr val="2415E9"/>
                </a:solidFill>
                <a:effectLst/>
                <a:uLnTx/>
                <a:uFillTx/>
                <a:latin typeface="Cambria" panose="02040503050406030204" pitchFamily="18" charset="0"/>
                <a:ea typeface="Cambria" panose="02040503050406030204" pitchFamily="18" charset="0"/>
                <a:cs typeface="Arial"/>
                <a:sym typeface="Arial"/>
              </a:endParaRPr>
            </a:p>
          </p:txBody>
        </p:sp>
        <p:pic>
          <p:nvPicPr>
            <p:cNvPr id="18" name="Picture 17">
              <a:extLst>
                <a:ext uri="{FF2B5EF4-FFF2-40B4-BE49-F238E27FC236}">
                  <a16:creationId xmlns:a16="http://schemas.microsoft.com/office/drawing/2014/main" id="{017AD4F8-4DCE-3A1F-B918-D64FECEEBA99}"/>
                </a:ext>
              </a:extLst>
            </p:cNvPr>
            <p:cNvPicPr>
              <a:picLocks noChangeAspect="1"/>
            </p:cNvPicPr>
            <p:nvPr/>
          </p:nvPicPr>
          <p:blipFill rotWithShape="1">
            <a:blip r:embed="rId3"/>
            <a:srcRect t="16340" b="43951"/>
            <a:stretch/>
          </p:blipFill>
          <p:spPr>
            <a:xfrm>
              <a:off x="2611071" y="4790377"/>
              <a:ext cx="730339" cy="643060"/>
            </a:xfrm>
            <a:prstGeom prst="rect">
              <a:avLst/>
            </a:prstGeom>
          </p:spPr>
        </p:pic>
        <p:grpSp>
          <p:nvGrpSpPr>
            <p:cNvPr id="19" name="Google Shape;724;p33">
              <a:extLst>
                <a:ext uri="{FF2B5EF4-FFF2-40B4-BE49-F238E27FC236}">
                  <a16:creationId xmlns:a16="http://schemas.microsoft.com/office/drawing/2014/main" id="{1C67607A-08AE-444B-3BCA-E836038B74D7}"/>
                </a:ext>
              </a:extLst>
            </p:cNvPr>
            <p:cNvGrpSpPr/>
            <p:nvPr/>
          </p:nvGrpSpPr>
          <p:grpSpPr>
            <a:xfrm>
              <a:off x="1906680" y="1911333"/>
              <a:ext cx="1854260" cy="523163"/>
              <a:chOff x="1639601" y="539501"/>
              <a:chExt cx="1091683" cy="548641"/>
            </a:xfrm>
          </p:grpSpPr>
          <p:sp>
            <p:nvSpPr>
              <p:cNvPr id="21" name="Google Shape;725;p33">
                <a:extLst>
                  <a:ext uri="{FF2B5EF4-FFF2-40B4-BE49-F238E27FC236}">
                    <a16:creationId xmlns:a16="http://schemas.microsoft.com/office/drawing/2014/main" id="{B152F649-F144-72B8-3B58-777DC709C24B}"/>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26;p33">
                <a:extLst>
                  <a:ext uri="{FF2B5EF4-FFF2-40B4-BE49-F238E27FC236}">
                    <a16:creationId xmlns:a16="http://schemas.microsoft.com/office/drawing/2014/main" id="{20910B0A-9266-FA86-CE06-7F3E68599EA0}"/>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27;p33">
                <a:extLst>
                  <a:ext uri="{FF2B5EF4-FFF2-40B4-BE49-F238E27FC236}">
                    <a16:creationId xmlns:a16="http://schemas.microsoft.com/office/drawing/2014/main" id="{DDA24A89-4C4A-4D80-A3C1-7FFD19BD60C0}"/>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 name="Group 23">
            <a:extLst>
              <a:ext uri="{FF2B5EF4-FFF2-40B4-BE49-F238E27FC236}">
                <a16:creationId xmlns:a16="http://schemas.microsoft.com/office/drawing/2014/main" id="{9D74B418-C0F8-58A2-3D6D-EA01137CE72C}"/>
              </a:ext>
            </a:extLst>
          </p:cNvPr>
          <p:cNvGrpSpPr/>
          <p:nvPr/>
        </p:nvGrpSpPr>
        <p:grpSpPr>
          <a:xfrm>
            <a:off x="599131" y="3564575"/>
            <a:ext cx="5543310" cy="1933137"/>
            <a:chOff x="310800" y="1911333"/>
            <a:chExt cx="5650162" cy="3047186"/>
          </a:xfrm>
        </p:grpSpPr>
        <p:sp>
          <p:nvSpPr>
            <p:cNvPr id="25" name="Google Shape;718;p33">
              <a:extLst>
                <a:ext uri="{FF2B5EF4-FFF2-40B4-BE49-F238E27FC236}">
                  <a16:creationId xmlns:a16="http://schemas.microsoft.com/office/drawing/2014/main" id="{CC541487-FECD-C09A-1C11-44AB7AEF0FAF}"/>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18;p33">
              <a:extLst>
                <a:ext uri="{FF2B5EF4-FFF2-40B4-BE49-F238E27FC236}">
                  <a16:creationId xmlns:a16="http://schemas.microsoft.com/office/drawing/2014/main" id="{000A0CD1-37D3-25DF-256F-76A4ECB2BB83}"/>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3600" b="0" i="0" u="none" strike="noStrike" kern="0" cap="none" spc="0" normalizeH="0" baseline="0" noProof="0">
                  <a:ln>
                    <a:noFill/>
                  </a:ln>
                  <a:solidFill>
                    <a:srgbClr val="2415E9"/>
                  </a:solidFill>
                  <a:effectLst/>
                  <a:uLnTx/>
                  <a:uFillTx/>
                  <a:latin typeface="Cambria" panose="02040503050406030204" pitchFamily="18" charset="0"/>
                  <a:ea typeface="Cambria" panose="02040503050406030204" pitchFamily="18" charset="0"/>
                  <a:cs typeface="Arial"/>
                  <a:sym typeface="Arial"/>
                </a:rPr>
                <a:t>Cùng </a:t>
              </a:r>
              <a:r>
                <a:rPr kumimoji="0" lang="vi-VN" sz="3600" b="0" i="0" u="none" strike="noStrike" kern="0" cap="none" spc="0" normalizeH="0" baseline="0" noProof="0" dirty="0">
                  <a:ln>
                    <a:noFill/>
                  </a:ln>
                  <a:solidFill>
                    <a:srgbClr val="2415E9"/>
                  </a:solidFill>
                  <a:effectLst/>
                  <a:uLnTx/>
                  <a:uFillTx/>
                  <a:latin typeface="Cambria" panose="02040503050406030204" pitchFamily="18" charset="0"/>
                  <a:ea typeface="Cambria" panose="02040503050406030204" pitchFamily="18" charset="0"/>
                  <a:cs typeface="Arial"/>
                  <a:sym typeface="Arial"/>
                </a:rPr>
                <a:t>nhau tham gia những hoạt động chung</a:t>
              </a:r>
              <a:r>
                <a:rPr kumimoji="0" lang="vi-VN"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endParaRPr kumimoji="0"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27" name="Picture 26">
              <a:extLst>
                <a:ext uri="{FF2B5EF4-FFF2-40B4-BE49-F238E27FC236}">
                  <a16:creationId xmlns:a16="http://schemas.microsoft.com/office/drawing/2014/main" id="{3A378D36-2F29-4F5C-E507-94B334F2FC05}"/>
                </a:ext>
              </a:extLst>
            </p:cNvPr>
            <p:cNvPicPr>
              <a:picLocks noChangeAspect="1"/>
            </p:cNvPicPr>
            <p:nvPr/>
          </p:nvPicPr>
          <p:blipFill rotWithShape="1">
            <a:blip r:embed="rId3"/>
            <a:srcRect t="16340" b="43951"/>
            <a:stretch/>
          </p:blipFill>
          <p:spPr>
            <a:xfrm>
              <a:off x="2570162" y="4315458"/>
              <a:ext cx="730339" cy="643061"/>
            </a:xfrm>
            <a:prstGeom prst="rect">
              <a:avLst/>
            </a:prstGeom>
          </p:spPr>
        </p:pic>
        <p:grpSp>
          <p:nvGrpSpPr>
            <p:cNvPr id="28" name="Google Shape;724;p33">
              <a:extLst>
                <a:ext uri="{FF2B5EF4-FFF2-40B4-BE49-F238E27FC236}">
                  <a16:creationId xmlns:a16="http://schemas.microsoft.com/office/drawing/2014/main" id="{84BE75AB-636D-6E97-EC87-5DC835917F9A}"/>
                </a:ext>
              </a:extLst>
            </p:cNvPr>
            <p:cNvGrpSpPr/>
            <p:nvPr/>
          </p:nvGrpSpPr>
          <p:grpSpPr>
            <a:xfrm>
              <a:off x="1906680" y="1911333"/>
              <a:ext cx="1854260" cy="523163"/>
              <a:chOff x="1639601" y="539501"/>
              <a:chExt cx="1091683" cy="548641"/>
            </a:xfrm>
          </p:grpSpPr>
          <p:sp>
            <p:nvSpPr>
              <p:cNvPr id="29" name="Google Shape;725;p33">
                <a:extLst>
                  <a:ext uri="{FF2B5EF4-FFF2-40B4-BE49-F238E27FC236}">
                    <a16:creationId xmlns:a16="http://schemas.microsoft.com/office/drawing/2014/main" id="{F16FD44E-B15C-FEA9-AC67-88F3446C18D5}"/>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26;p33">
                <a:extLst>
                  <a:ext uri="{FF2B5EF4-FFF2-40B4-BE49-F238E27FC236}">
                    <a16:creationId xmlns:a16="http://schemas.microsoft.com/office/drawing/2014/main" id="{AD294B09-F9E9-896C-2D74-1C51530D93AE}"/>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727;p33">
                <a:extLst>
                  <a:ext uri="{FF2B5EF4-FFF2-40B4-BE49-F238E27FC236}">
                    <a16:creationId xmlns:a16="http://schemas.microsoft.com/office/drawing/2014/main" id="{FAE27816-0205-F139-11A8-D3BF14C5C85A}"/>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2" name="Group 31">
            <a:extLst>
              <a:ext uri="{FF2B5EF4-FFF2-40B4-BE49-F238E27FC236}">
                <a16:creationId xmlns:a16="http://schemas.microsoft.com/office/drawing/2014/main" id="{6722965C-811C-6645-53C8-BCD4EB5445BA}"/>
              </a:ext>
            </a:extLst>
          </p:cNvPr>
          <p:cNvGrpSpPr/>
          <p:nvPr/>
        </p:nvGrpSpPr>
        <p:grpSpPr>
          <a:xfrm>
            <a:off x="6603210" y="3435336"/>
            <a:ext cx="5217729" cy="1963887"/>
            <a:chOff x="-91142" y="1911333"/>
            <a:chExt cx="6075113" cy="3974917"/>
          </a:xfrm>
        </p:grpSpPr>
        <p:sp>
          <p:nvSpPr>
            <p:cNvPr id="33" name="Google Shape;718;p33">
              <a:extLst>
                <a:ext uri="{FF2B5EF4-FFF2-40B4-BE49-F238E27FC236}">
                  <a16:creationId xmlns:a16="http://schemas.microsoft.com/office/drawing/2014/main" id="{1D34956B-362E-4CBD-B5AD-408B997D2963}"/>
                </a:ext>
              </a:extLst>
            </p:cNvPr>
            <p:cNvSpPr/>
            <p:nvPr/>
          </p:nvSpPr>
          <p:spPr>
            <a:xfrm>
              <a:off x="310800" y="2127566"/>
              <a:ext cx="5650162" cy="3628423"/>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718;p33">
              <a:extLst>
                <a:ext uri="{FF2B5EF4-FFF2-40B4-BE49-F238E27FC236}">
                  <a16:creationId xmlns:a16="http://schemas.microsoft.com/office/drawing/2014/main" id="{C2CBE746-72B6-9A25-AA6A-46F38C75E00C}"/>
                </a:ext>
              </a:extLst>
            </p:cNvPr>
            <p:cNvSpPr/>
            <p:nvPr/>
          </p:nvSpPr>
          <p:spPr>
            <a:xfrm>
              <a:off x="-91142" y="2348522"/>
              <a:ext cx="6075113" cy="3537728"/>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0" marR="0" lvl="0" indent="0" algn="just" defTabSz="1219170" eaLnBrk="1" fontAlgn="auto" latinLnBrk="0" hangingPunct="1">
                <a:lnSpc>
                  <a:spcPct val="100000"/>
                </a:lnSpc>
                <a:spcBef>
                  <a:spcPts val="0"/>
                </a:spcBef>
                <a:spcAft>
                  <a:spcPts val="0"/>
                </a:spcAft>
                <a:buClr>
                  <a:srgbClr val="000000"/>
                </a:buClr>
                <a:buSzTx/>
                <a:buFontTx/>
                <a:buNone/>
                <a:tabLst/>
                <a:defRPr/>
              </a:pPr>
              <a:endParaRPr kumimoji="0" lang="en-US" sz="3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a:p>
              <a:pPr marL="0" marR="0" lvl="0" indent="0" algn="just" defTabSz="121917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vi-VN" sz="3600" b="0" i="0" u="none" strike="noStrike" kern="0" cap="none" spc="0" normalizeH="0" baseline="0" noProof="0">
                  <a:ln>
                    <a:noFill/>
                  </a:ln>
                  <a:solidFill>
                    <a:srgbClr val="2415E9"/>
                  </a:solidFill>
                  <a:effectLst/>
                  <a:uLnTx/>
                  <a:uFillTx/>
                  <a:latin typeface="Cambria" panose="02040503050406030204" pitchFamily="18" charset="0"/>
                  <a:ea typeface="Cambria" panose="02040503050406030204" pitchFamily="18" charset="0"/>
                  <a:cs typeface="Arial"/>
                  <a:sym typeface="Arial"/>
                </a:rPr>
                <a:t>Trò </a:t>
              </a:r>
              <a:r>
                <a:rPr kumimoji="0" lang="vi-VN" sz="3600" b="0" i="0" u="none" strike="noStrike" kern="0" cap="none" spc="0" normalizeH="0" baseline="0" noProof="0" dirty="0">
                  <a:ln>
                    <a:noFill/>
                  </a:ln>
                  <a:solidFill>
                    <a:srgbClr val="2415E9"/>
                  </a:solidFill>
                  <a:effectLst/>
                  <a:uLnTx/>
                  <a:uFillTx/>
                  <a:latin typeface="Cambria" panose="02040503050406030204" pitchFamily="18" charset="0"/>
                  <a:ea typeface="Cambria" panose="02040503050406030204" pitchFamily="18" charset="0"/>
                  <a:cs typeface="Arial"/>
                  <a:sym typeface="Arial"/>
                </a:rPr>
                <a:t>chuyện, tâm sự với nhau thường xuyên.</a:t>
              </a:r>
              <a:endParaRPr kumimoji="0" sz="3600" b="0" i="0" u="none" strike="noStrike" kern="0" cap="none" spc="0" normalizeH="0" baseline="0" noProof="0" dirty="0">
                <a:ln>
                  <a:noFill/>
                </a:ln>
                <a:solidFill>
                  <a:srgbClr val="2415E9"/>
                </a:solidFill>
                <a:effectLst/>
                <a:uLnTx/>
                <a:uFillTx/>
                <a:latin typeface="Cambria" panose="02040503050406030204" pitchFamily="18" charset="0"/>
                <a:ea typeface="Cambria" panose="02040503050406030204" pitchFamily="18" charset="0"/>
                <a:cs typeface="Arial"/>
                <a:sym typeface="Arial"/>
              </a:endParaRPr>
            </a:p>
          </p:txBody>
        </p:sp>
        <p:pic>
          <p:nvPicPr>
            <p:cNvPr id="35" name="Picture 34">
              <a:extLst>
                <a:ext uri="{FF2B5EF4-FFF2-40B4-BE49-F238E27FC236}">
                  <a16:creationId xmlns:a16="http://schemas.microsoft.com/office/drawing/2014/main" id="{5AB5432F-160F-CBED-5A49-16E56A6C8BEC}"/>
                </a:ext>
              </a:extLst>
            </p:cNvPr>
            <p:cNvPicPr>
              <a:picLocks noChangeAspect="1"/>
            </p:cNvPicPr>
            <p:nvPr/>
          </p:nvPicPr>
          <p:blipFill rotWithShape="1">
            <a:blip r:embed="rId3"/>
            <a:srcRect t="16340" b="43951"/>
            <a:stretch/>
          </p:blipFill>
          <p:spPr>
            <a:xfrm>
              <a:off x="2725968" y="5190938"/>
              <a:ext cx="730339" cy="643061"/>
            </a:xfrm>
            <a:prstGeom prst="rect">
              <a:avLst/>
            </a:prstGeom>
          </p:spPr>
        </p:pic>
        <p:grpSp>
          <p:nvGrpSpPr>
            <p:cNvPr id="36" name="Google Shape;724;p33">
              <a:extLst>
                <a:ext uri="{FF2B5EF4-FFF2-40B4-BE49-F238E27FC236}">
                  <a16:creationId xmlns:a16="http://schemas.microsoft.com/office/drawing/2014/main" id="{782671C6-0123-A8FA-B659-D6ECD6936026}"/>
                </a:ext>
              </a:extLst>
            </p:cNvPr>
            <p:cNvGrpSpPr/>
            <p:nvPr/>
          </p:nvGrpSpPr>
          <p:grpSpPr>
            <a:xfrm>
              <a:off x="1906680" y="1911333"/>
              <a:ext cx="1854260" cy="523163"/>
              <a:chOff x="1639601" y="539501"/>
              <a:chExt cx="1091683" cy="548641"/>
            </a:xfrm>
          </p:grpSpPr>
          <p:sp>
            <p:nvSpPr>
              <p:cNvPr id="37" name="Google Shape;725;p33">
                <a:extLst>
                  <a:ext uri="{FF2B5EF4-FFF2-40B4-BE49-F238E27FC236}">
                    <a16:creationId xmlns:a16="http://schemas.microsoft.com/office/drawing/2014/main" id="{8C2B73BB-0DA7-AE08-9266-F136287233E9}"/>
                  </a:ext>
                </a:extLst>
              </p:cNvPr>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726;p33">
                <a:extLst>
                  <a:ext uri="{FF2B5EF4-FFF2-40B4-BE49-F238E27FC236}">
                    <a16:creationId xmlns:a16="http://schemas.microsoft.com/office/drawing/2014/main" id="{25EEA2C5-DA7C-EE8D-61B7-A1D73771781D}"/>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727;p33">
                <a:extLst>
                  <a:ext uri="{FF2B5EF4-FFF2-40B4-BE49-F238E27FC236}">
                    <a16:creationId xmlns:a16="http://schemas.microsoft.com/office/drawing/2014/main" id="{4FF89473-753D-5F49-CBC0-C1839DD2E7CB}"/>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1995072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a16="http://schemas.microsoft.com/office/drawing/2014/main" id="{1BDF17AB-D7B4-8D1F-BDA9-E4E02EC819F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89703" y="3123380"/>
            <a:ext cx="1841953"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B07BDF0-8024-1611-7F86-09305015F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1210" y="425456"/>
            <a:ext cx="4948484" cy="1426353"/>
          </a:xfrm>
          <a:prstGeom prst="rect">
            <a:avLst/>
          </a:prstGeom>
        </p:spPr>
      </p:pic>
      <p:sp>
        <p:nvSpPr>
          <p:cNvPr id="4" name="Rectangle: Rounded Corners 3">
            <a:extLst>
              <a:ext uri="{FF2B5EF4-FFF2-40B4-BE49-F238E27FC236}">
                <a16:creationId xmlns:a16="http://schemas.microsoft.com/office/drawing/2014/main" id="{489E368D-7804-F389-42E8-2C55C82545C6}"/>
              </a:ext>
            </a:extLst>
          </p:cNvPr>
          <p:cNvSpPr/>
          <p:nvPr/>
        </p:nvSpPr>
        <p:spPr>
          <a:xfrm>
            <a:off x="784086" y="2030838"/>
            <a:ext cx="9433340" cy="339725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4000">
                <a:solidFill>
                  <a:srgbClr val="2415E9"/>
                </a:solidFill>
                <a:latin typeface="Cambria" panose="02040503050406030204" pitchFamily="18" charset="0"/>
                <a:ea typeface="Cambria" panose="02040503050406030204" pitchFamily="18" charset="0"/>
                <a:cs typeface="Calibri" panose="020F0502020204030204" pitchFamily="34" charset="0"/>
              </a:rPr>
              <a:t>Nếu </a:t>
            </a:r>
            <a:r>
              <a:rPr lang="vi-VN" sz="4000" dirty="0">
                <a:solidFill>
                  <a:srgbClr val="2415E9"/>
                </a:solidFill>
                <a:latin typeface="Cambria" panose="02040503050406030204" pitchFamily="18" charset="0"/>
                <a:ea typeface="Cambria" panose="02040503050406030204" pitchFamily="18" charset="0"/>
                <a:cs typeface="Calibri" panose="020F0502020204030204" pitchFamily="34" charset="0"/>
              </a:rPr>
              <a:t>tất cả đồng lòng thực hiện các việc làm nho nhỏ, tình bạn trong tập thể lớp sẽ được giữ gìn, nuôi dưỡng và khăng khít, bền lâu.</a:t>
            </a:r>
            <a:endParaRPr kumimoji="0" lang="vi-VN" sz="4000" b="0" i="0" u="none" strike="noStrike" kern="1200" cap="none" spc="0" normalizeH="0" baseline="0" noProof="0" dirty="0">
              <a:ln>
                <a:noFill/>
              </a:ln>
              <a:solidFill>
                <a:srgbClr val="2415E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378678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6D0ED1A6-BAF4-8FF9-DF96-B618A68EDBE9}"/>
              </a:ext>
            </a:extLst>
          </p:cNvPr>
          <p:cNvPicPr>
            <a:picLocks noChangeAspect="1"/>
          </p:cNvPicPr>
          <p:nvPr/>
        </p:nvPicPr>
        <p:blipFill rotWithShape="1">
          <a:blip r:embed="rId2">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42C054B-D280-DCE9-69F9-CD1DDFDE913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31" b="90000" l="2000" r="98300">
                        <a14:foregroundMark x1="6500" y1="51154" x2="7700" y2="68333"/>
                        <a14:foregroundMark x1="2300" y1="52051" x2="6400" y2="73333"/>
                        <a14:foregroundMark x1="6400" y1="73333" x2="6600" y2="73846"/>
                        <a14:foregroundMark x1="12300" y1="49359" x2="12300" y2="67821"/>
                        <a14:foregroundMark x1="9100" y1="49872" x2="9100" y2="58846"/>
                        <a14:foregroundMark x1="2000" y1="50256" x2="2900" y2="61923"/>
                        <a14:foregroundMark x1="71800" y1="10769" x2="71800" y2="22692"/>
                        <a14:foregroundMark x1="67100" y1="10769" x2="78200" y2="14231"/>
                        <a14:foregroundMark x1="69200" y1="9359" x2="76700" y2="19872"/>
                        <a14:foregroundMark x1="76700" y1="19872" x2="74200" y2="9615"/>
                        <a14:foregroundMark x1="74200" y1="9615" x2="71500" y2="11026"/>
                        <a14:foregroundMark x1="66100" y1="9231" x2="66000" y2="20897"/>
                        <a14:foregroundMark x1="66000" y1="20897" x2="68100" y2="11667"/>
                        <a14:foregroundMark x1="68100" y1="11667" x2="66700" y2="10000"/>
                        <a14:foregroundMark x1="61400" y1="22308" x2="64000" y2="20769"/>
                        <a14:foregroundMark x1="78000" y1="22821" x2="79600" y2="24615"/>
                        <a14:foregroundMark x1="90900" y1="48974" x2="91600" y2="70256"/>
                        <a14:foregroundMark x1="89500" y1="46026" x2="97200" y2="53205"/>
                        <a14:foregroundMark x1="98300" y1="50769" x2="98300" y2="50769"/>
                        <a14:foregroundMark x1="20700" y1="25897" x2="34200" y2="27692"/>
                        <a14:foregroundMark x1="34200" y1="27692" x2="73100" y2="26026"/>
                        <a14:foregroundMark x1="73100" y1="26026" x2="79600" y2="27692"/>
                        <a14:foregroundMark x1="18500" y1="29103" x2="20600" y2="71795"/>
                        <a14:foregroundMark x1="20600" y1="71795" x2="21700" y2="77821"/>
                        <a14:foregroundMark x1="26000" y1="66154" x2="67400" y2="63590"/>
                        <a14:foregroundMark x1="67400" y1="63590" x2="68500" y2="63846"/>
                        <a14:foregroundMark x1="7300" y1="78205" x2="8800" y2="81282"/>
                        <a14:foregroundMark x1="12500" y1="76923" x2="10500" y2="80256"/>
                      </a14:backgroundRemoval>
                    </a14:imgEffect>
                  </a14:imgLayer>
                </a14:imgProps>
              </a:ext>
              <a:ext uri="{28A0092B-C50C-407E-A947-70E740481C1C}">
                <a14:useLocalDpi xmlns:a14="http://schemas.microsoft.com/office/drawing/2010/main" val="0"/>
              </a:ext>
            </a:extLst>
          </a:blip>
          <a:srcRect t="3877" b="15115"/>
          <a:stretch/>
        </p:blipFill>
        <p:spPr>
          <a:xfrm>
            <a:off x="-715617" y="1229869"/>
            <a:ext cx="13568748" cy="5149478"/>
          </a:xfrm>
          <a:prstGeom prst="rect">
            <a:avLst/>
          </a:prstGeom>
        </p:spPr>
      </p:pic>
      <p:sp>
        <p:nvSpPr>
          <p:cNvPr id="7" name="TextBox 6">
            <a:extLst>
              <a:ext uri="{FF2B5EF4-FFF2-40B4-BE49-F238E27FC236}">
                <a16:creationId xmlns:a16="http://schemas.microsoft.com/office/drawing/2014/main" id="{9D45AB48-0121-03CD-7525-7C304430516B}"/>
              </a:ext>
            </a:extLst>
          </p:cNvPr>
          <p:cNvSpPr txBox="1"/>
          <p:nvPr/>
        </p:nvSpPr>
        <p:spPr>
          <a:xfrm>
            <a:off x="1635904" y="3804608"/>
            <a:ext cx="8865705" cy="923330"/>
          </a:xfrm>
          <a:prstGeom prst="rect">
            <a:avLst/>
          </a:prstGeom>
          <a:noFill/>
        </p:spPr>
        <p:txBody>
          <a:bodyPr wrap="square" lIns="0" tIns="0" rIns="0" bIns="0" rtlCol="0">
            <a:spAutoFit/>
          </a:bodyPr>
          <a:lstStyle/>
          <a:p>
            <a:pPr algn="ctr"/>
            <a:r>
              <a:rPr lang="vi-VN" sz="6000" b="1" dirty="0">
                <a:solidFill>
                  <a:srgbClr val="FF0000"/>
                </a:solidFill>
                <a:latin typeface="Calibri" panose="020F0502020204030204" pitchFamily="34" charset="0"/>
                <a:cs typeface="Calibri" panose="020F0502020204030204" pitchFamily="34" charset="0"/>
              </a:rPr>
              <a:t>Lựa chọn "Sứ giả tình bạn"</a:t>
            </a:r>
            <a:endParaRPr lang="en-US" sz="6000" b="1" dirty="0">
              <a:solidFill>
                <a:srgbClr val="FF000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CE5AFE72-01A6-5A4D-D2D5-28772E8E0188}"/>
              </a:ext>
            </a:extLst>
          </p:cNvPr>
          <p:cNvPicPr>
            <a:picLocks noChangeAspect="1"/>
          </p:cNvPicPr>
          <p:nvPr/>
        </p:nvPicPr>
        <p:blipFill>
          <a:blip r:embed="rId5"/>
          <a:stretch>
            <a:fillRect/>
          </a:stretch>
        </p:blipFill>
        <p:spPr>
          <a:xfrm>
            <a:off x="3575085" y="2329248"/>
            <a:ext cx="5041829" cy="1475360"/>
          </a:xfrm>
          <a:prstGeom prst="rect">
            <a:avLst/>
          </a:prstGeom>
        </p:spPr>
      </p:pic>
    </p:spTree>
    <p:extLst>
      <p:ext uri="{BB962C8B-B14F-4D97-AF65-F5344CB8AC3E}">
        <p14:creationId xmlns:p14="http://schemas.microsoft.com/office/powerpoint/2010/main" val="2347180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0835D-E164-2B08-2986-7F157F97E8AE}"/>
              </a:ext>
            </a:extLst>
          </p:cNvPr>
          <p:cNvSpPr/>
          <p:nvPr/>
        </p:nvSpPr>
        <p:spPr>
          <a:xfrm>
            <a:off x="0" y="386080"/>
            <a:ext cx="12192000" cy="64719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0" name="Group 9">
            <a:extLst>
              <a:ext uri="{FF2B5EF4-FFF2-40B4-BE49-F238E27FC236}">
                <a16:creationId xmlns:a16="http://schemas.microsoft.com/office/drawing/2014/main" id="{92F0CA56-AA14-EABE-A44F-7819343F1234}"/>
              </a:ext>
            </a:extLst>
          </p:cNvPr>
          <p:cNvGrpSpPr/>
          <p:nvPr/>
        </p:nvGrpSpPr>
        <p:grpSpPr>
          <a:xfrm>
            <a:off x="551182" y="2802013"/>
            <a:ext cx="4149118" cy="3697992"/>
            <a:chOff x="337822" y="2192413"/>
            <a:chExt cx="4149118" cy="3697992"/>
          </a:xfrm>
        </p:grpSpPr>
        <p:pic>
          <p:nvPicPr>
            <p:cNvPr id="11" name="图片 35">
              <a:extLst>
                <a:ext uri="{FF2B5EF4-FFF2-40B4-BE49-F238E27FC236}">
                  <a16:creationId xmlns:a16="http://schemas.microsoft.com/office/drawing/2014/main" id="{99F00DF2-D0C1-7947-1D2A-67A8DD709972}"/>
                </a:ext>
              </a:extLst>
            </p:cNvPr>
            <p:cNvPicPr>
              <a:picLocks noChangeAspect="1"/>
            </p:cNvPicPr>
            <p:nvPr/>
          </p:nvPicPr>
          <p:blipFill>
            <a:blip r:embed="rId3"/>
            <a:stretch>
              <a:fillRect/>
            </a:stretch>
          </p:blipFill>
          <p:spPr>
            <a:xfrm>
              <a:off x="488375" y="2192413"/>
              <a:ext cx="3862971" cy="3055220"/>
            </a:xfrm>
            <a:prstGeom prst="rect">
              <a:avLst/>
            </a:prstGeom>
          </p:spPr>
        </p:pic>
        <p:sp>
          <p:nvSpPr>
            <p:cNvPr id="14" name="Rectangle 13">
              <a:extLst>
                <a:ext uri="{FF2B5EF4-FFF2-40B4-BE49-F238E27FC236}">
                  <a16:creationId xmlns:a16="http://schemas.microsoft.com/office/drawing/2014/main" id="{40E74373-1B83-022B-91F5-FA444563D030}"/>
                </a:ext>
              </a:extLst>
            </p:cNvPr>
            <p:cNvSpPr/>
            <p:nvPr/>
          </p:nvSpPr>
          <p:spPr>
            <a:xfrm>
              <a:off x="337822" y="5214579"/>
              <a:ext cx="4149118" cy="675826"/>
            </a:xfrm>
            <a:prstGeom prst="rect">
              <a:avLst/>
            </a:prstGeom>
            <a:solidFill>
              <a:schemeClr val="accent2">
                <a:lumMod val="60000"/>
                <a:lumOff val="40000"/>
              </a:schemeClr>
            </a:solidFill>
            <a:ln w="38100">
              <a:solidFill>
                <a:schemeClr val="tx1"/>
              </a:solidFill>
              <a:prstDash val="lgDash"/>
            </a:ln>
          </p:spPr>
          <p:txBody>
            <a:bodyPr wrap="square">
              <a:spAutoFit/>
            </a:bodyPr>
            <a:lstStyle/>
            <a:p>
              <a:pPr algn="ctr">
                <a:lnSpc>
                  <a:spcPct val="120000"/>
                </a:lnSpc>
                <a:spcAft>
                  <a:spcPts val="0"/>
                </a:spcAft>
              </a:pP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Thảo</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luận</a:t>
              </a:r>
              <a:r>
                <a:rPr lang="en-US" sz="3600" b="1" dirty="0">
                  <a:latin typeface="#9Slide04 SFU Fenice Regular" panose="00000400000000000000" pitchFamily="2" charset="0"/>
                  <a:ea typeface="Times New Roman" panose="02020603050405020304" pitchFamily="18" charset="0"/>
                  <a:cs typeface="Arial" panose="020B0604020202020204" pitchFamily="34" charset="0"/>
                </a:rPr>
                <a:t> </a:t>
              </a:r>
              <a:r>
                <a:rPr lang="en-US" sz="3600" b="1" dirty="0" err="1">
                  <a:latin typeface="#9Slide04 SFU Fenice Regular" panose="00000400000000000000" pitchFamily="2" charset="0"/>
                  <a:ea typeface="Times New Roman" panose="02020603050405020304" pitchFamily="18" charset="0"/>
                  <a:cs typeface="Arial" panose="020B0604020202020204" pitchFamily="34" charset="0"/>
                </a:rPr>
                <a:t>nhóm</a:t>
              </a:r>
              <a:endParaRPr lang="en-US" sz="3200" b="1" dirty="0">
                <a:effectLst/>
                <a:latin typeface="#9Slide04 SFU Fenice Regular" panose="00000400000000000000" pitchFamily="2" charset="0"/>
                <a:ea typeface="Times New Roman" panose="02020603050405020304" pitchFamily="18" charset="0"/>
                <a:cs typeface="Arial" panose="020B0604020202020204" pitchFamily="34" charset="0"/>
              </a:endParaRPr>
            </a:p>
          </p:txBody>
        </p:sp>
      </p:grpSp>
      <p:grpSp>
        <p:nvGrpSpPr>
          <p:cNvPr id="15" name="Group 14">
            <a:extLst>
              <a:ext uri="{FF2B5EF4-FFF2-40B4-BE49-F238E27FC236}">
                <a16:creationId xmlns:a16="http://schemas.microsoft.com/office/drawing/2014/main" id="{E4CC1183-FE9C-6252-02C2-365C7F4FA7D7}"/>
              </a:ext>
            </a:extLst>
          </p:cNvPr>
          <p:cNvGrpSpPr/>
          <p:nvPr/>
        </p:nvGrpSpPr>
        <p:grpSpPr>
          <a:xfrm>
            <a:off x="701736" y="1135912"/>
            <a:ext cx="10921304" cy="1401347"/>
            <a:chOff x="453320" y="784778"/>
            <a:chExt cx="10434754" cy="1189049"/>
          </a:xfrm>
        </p:grpSpPr>
        <p:sp>
          <p:nvSpPr>
            <p:cNvPr id="20" name="Speech Bubble: Rectangle with Corners Rounded 19">
              <a:extLst>
                <a:ext uri="{FF2B5EF4-FFF2-40B4-BE49-F238E27FC236}">
                  <a16:creationId xmlns:a16="http://schemas.microsoft.com/office/drawing/2014/main" id="{FE607243-356B-9851-78AC-30DB74CBEF84}"/>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TextBox 39">
              <a:extLst>
                <a:ext uri="{FF2B5EF4-FFF2-40B4-BE49-F238E27FC236}">
                  <a16:creationId xmlns:a16="http://schemas.microsoft.com/office/drawing/2014/main" id="{D8AA9CD6-D755-A930-2EAD-9E6D9E47F44B}"/>
                </a:ext>
              </a:extLst>
            </p:cNvPr>
            <p:cNvSpPr txBox="1"/>
            <p:nvPr/>
          </p:nvSpPr>
          <p:spPr>
            <a:xfrm>
              <a:off x="682766" y="1018687"/>
              <a:ext cx="10205308" cy="6006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ưa ra các tiêu chí lựa chọn “Sứ giả tình bạn”.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41" name="Group 40">
            <a:extLst>
              <a:ext uri="{FF2B5EF4-FFF2-40B4-BE49-F238E27FC236}">
                <a16:creationId xmlns:a16="http://schemas.microsoft.com/office/drawing/2014/main" id="{4ADAFFF2-8A43-D537-C387-B0A28246B1FC}"/>
              </a:ext>
            </a:extLst>
          </p:cNvPr>
          <p:cNvGrpSpPr/>
          <p:nvPr/>
        </p:nvGrpSpPr>
        <p:grpSpPr>
          <a:xfrm>
            <a:off x="5892801" y="3025837"/>
            <a:ext cx="5222240" cy="2470723"/>
            <a:chOff x="310800" y="1911333"/>
            <a:chExt cx="5650162" cy="3047186"/>
          </a:xfrm>
        </p:grpSpPr>
        <p:sp>
          <p:nvSpPr>
            <p:cNvPr id="42" name="Google Shape;718;p33">
              <a:extLst>
                <a:ext uri="{FF2B5EF4-FFF2-40B4-BE49-F238E27FC236}">
                  <a16:creationId xmlns:a16="http://schemas.microsoft.com/office/drawing/2014/main" id="{9DC78A97-5F90-876A-9E81-7CA546E85F29}"/>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718;p33">
              <a:extLst>
                <a:ext uri="{FF2B5EF4-FFF2-40B4-BE49-F238E27FC236}">
                  <a16:creationId xmlns:a16="http://schemas.microsoft.com/office/drawing/2014/main" id="{57E2BD51-B30D-9757-4EF8-4B1F60B959E1}"/>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Có uy tín. </a:t>
              </a: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Biết lắng nghe.</a:t>
              </a: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Biết thuyết phục...</a:t>
              </a:r>
            </a:p>
          </p:txBody>
        </p:sp>
        <p:pic>
          <p:nvPicPr>
            <p:cNvPr id="44" name="Picture 43">
              <a:extLst>
                <a:ext uri="{FF2B5EF4-FFF2-40B4-BE49-F238E27FC236}">
                  <a16:creationId xmlns:a16="http://schemas.microsoft.com/office/drawing/2014/main" id="{6BD99F96-CF3D-170F-E43C-C8D3BBD65ECA}"/>
                </a:ext>
              </a:extLst>
            </p:cNvPr>
            <p:cNvPicPr>
              <a:picLocks noChangeAspect="1"/>
            </p:cNvPicPr>
            <p:nvPr/>
          </p:nvPicPr>
          <p:blipFill rotWithShape="1">
            <a:blip r:embed="rId4"/>
            <a:srcRect t="16340" b="43951"/>
            <a:stretch/>
          </p:blipFill>
          <p:spPr>
            <a:xfrm>
              <a:off x="2570162" y="4315458"/>
              <a:ext cx="730339" cy="643061"/>
            </a:xfrm>
            <a:prstGeom prst="rect">
              <a:avLst/>
            </a:prstGeom>
          </p:spPr>
        </p:pic>
        <p:grpSp>
          <p:nvGrpSpPr>
            <p:cNvPr id="45" name="Google Shape;724;p33">
              <a:extLst>
                <a:ext uri="{FF2B5EF4-FFF2-40B4-BE49-F238E27FC236}">
                  <a16:creationId xmlns:a16="http://schemas.microsoft.com/office/drawing/2014/main" id="{F019222F-0A51-3BAB-736A-DB36F5DAFA40}"/>
                </a:ext>
              </a:extLst>
            </p:cNvPr>
            <p:cNvGrpSpPr/>
            <p:nvPr/>
          </p:nvGrpSpPr>
          <p:grpSpPr>
            <a:xfrm>
              <a:off x="2344968" y="1911333"/>
              <a:ext cx="1854260" cy="523163"/>
              <a:chOff x="1897640" y="539501"/>
              <a:chExt cx="1091683" cy="548641"/>
            </a:xfrm>
          </p:grpSpPr>
          <p:sp>
            <p:nvSpPr>
              <p:cNvPr id="46" name="Google Shape;725;p33">
                <a:extLst>
                  <a:ext uri="{FF2B5EF4-FFF2-40B4-BE49-F238E27FC236}">
                    <a16:creationId xmlns:a16="http://schemas.microsoft.com/office/drawing/2014/main" id="{7C28F6EA-74EF-0BD0-C3C7-1B3F3D3D42CB}"/>
                  </a:ext>
                </a:extLst>
              </p:cNvPr>
              <p:cNvSpPr/>
              <p:nvPr/>
            </p:nvSpPr>
            <p:spPr>
              <a:xfrm>
                <a:off x="1897640"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726;p33">
                <a:extLst>
                  <a:ext uri="{FF2B5EF4-FFF2-40B4-BE49-F238E27FC236}">
                    <a16:creationId xmlns:a16="http://schemas.microsoft.com/office/drawing/2014/main" id="{3FF509FD-8E83-3D98-1D1B-5C76307CE714}"/>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727;p33">
                <a:extLst>
                  <a:ext uri="{FF2B5EF4-FFF2-40B4-BE49-F238E27FC236}">
                    <a16:creationId xmlns:a16="http://schemas.microsoft.com/office/drawing/2014/main" id="{6218E40F-2419-9D88-5DAC-72C37B907556}"/>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6150858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0835D-E164-2B08-2986-7F157F97E8AE}"/>
              </a:ext>
            </a:extLst>
          </p:cNvPr>
          <p:cNvSpPr/>
          <p:nvPr/>
        </p:nvSpPr>
        <p:spPr>
          <a:xfrm>
            <a:off x="568960" y="386080"/>
            <a:ext cx="1114552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4" name="Picture 3" descr="A cartoon of a child holding a pencil and a notebook&#10;&#10;Description automatically generated">
            <a:extLst>
              <a:ext uri="{FF2B5EF4-FFF2-40B4-BE49-F238E27FC236}">
                <a16:creationId xmlns:a16="http://schemas.microsoft.com/office/drawing/2014/main" id="{0D5F448E-504D-E13E-4EEC-B51FB8BFF65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9225" y="3356580"/>
            <a:ext cx="2913734" cy="3501420"/>
          </a:xfrm>
          <a:prstGeom prst="rect">
            <a:avLst/>
          </a:prstGeom>
        </p:spPr>
      </p:pic>
      <p:grpSp>
        <p:nvGrpSpPr>
          <p:cNvPr id="5" name="Group 4">
            <a:extLst>
              <a:ext uri="{FF2B5EF4-FFF2-40B4-BE49-F238E27FC236}">
                <a16:creationId xmlns:a16="http://schemas.microsoft.com/office/drawing/2014/main" id="{FE482F10-58A4-E835-9F8F-B0B0E3D27407}"/>
              </a:ext>
            </a:extLst>
          </p:cNvPr>
          <p:cNvGrpSpPr/>
          <p:nvPr/>
        </p:nvGrpSpPr>
        <p:grpSpPr>
          <a:xfrm>
            <a:off x="1899137" y="933450"/>
            <a:ext cx="9956165" cy="2426438"/>
            <a:chOff x="1594337" y="1602154"/>
            <a:chExt cx="9003323" cy="3477846"/>
          </a:xfrm>
        </p:grpSpPr>
        <p:sp>
          <p:nvSpPr>
            <p:cNvPr id="6" name="Rounded Rectangle 8">
              <a:extLst>
                <a:ext uri="{FF2B5EF4-FFF2-40B4-BE49-F238E27FC236}">
                  <a16:creationId xmlns:a16="http://schemas.microsoft.com/office/drawing/2014/main" id="{B1B2BA4F-2162-25D9-667A-4A1ED3BAFA65}"/>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Rounded Rectangle 9">
              <a:extLst>
                <a:ext uri="{FF2B5EF4-FFF2-40B4-BE49-F238E27FC236}">
                  <a16:creationId xmlns:a16="http://schemas.microsoft.com/office/drawing/2014/main" id="{C27A0A39-A7EA-C432-8633-C90107CEBDCD}"/>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000000"/>
                  </a:solidFill>
                  <a:latin typeface="Cambria" panose="02040503050406030204" pitchFamily="18" charset="0"/>
                  <a:ea typeface="Cambria" panose="02040503050406030204" pitchFamily="18" charset="0"/>
                </a:rPr>
                <a:t>Bình </a:t>
              </a:r>
              <a:r>
                <a:rPr lang="en-US" sz="4000" dirty="0" err="1">
                  <a:solidFill>
                    <a:srgbClr val="000000"/>
                  </a:solidFill>
                  <a:latin typeface="Cambria" panose="02040503050406030204" pitchFamily="18" charset="0"/>
                  <a:ea typeface="Cambria" panose="02040503050406030204" pitchFamily="18" charset="0"/>
                </a:rPr>
                <a:t>chọn</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hoặc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xung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phong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ứng</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cử</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vào</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vai</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trò</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Sứ</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giả</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tình</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bạn</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theo</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các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tiêu</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chí</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đã</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xác</a:t>
              </a:r>
              <a:r>
                <a:rPr lang="en-US" sz="4000" dirty="0">
                  <a:solidFill>
                    <a:srgbClr val="000000"/>
                  </a:solidFill>
                  <a:latin typeface="Cambria" panose="02040503050406030204" pitchFamily="18" charset="0"/>
                  <a:ea typeface="Cambria" panose="02040503050406030204" pitchFamily="18" charset="0"/>
                </a:rPr>
                <a:t> </a:t>
              </a:r>
              <a:r>
                <a:rPr lang="en-US" sz="4000" dirty="0" err="1">
                  <a:solidFill>
                    <a:srgbClr val="000000"/>
                  </a:solidFill>
                  <a:latin typeface="Cambria" panose="02040503050406030204" pitchFamily="18" charset="0"/>
                  <a:ea typeface="Cambria" panose="02040503050406030204" pitchFamily="18" charset="0"/>
                </a:rPr>
                <a:t>định</a:t>
              </a:r>
              <a:r>
                <a:rPr lang="en-US" sz="4000" dirty="0">
                  <a:solidFill>
                    <a:srgbClr val="000000"/>
                  </a:solidFill>
                  <a:latin typeface="Cambria" panose="02040503050406030204" pitchFamily="18" charset="0"/>
                  <a:ea typeface="Cambria" panose="02040503050406030204" pitchFamily="18" charset="0"/>
                </a:rPr>
                <a:t>.</a:t>
              </a:r>
              <a:endParaRPr kumimoji="0" lang="vi-VN"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107723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B4624D1-1576-A641-6235-55AB09EE1F38}"/>
              </a:ext>
            </a:extLst>
          </p:cNvPr>
          <p:cNvGrpSpPr/>
          <p:nvPr/>
        </p:nvGrpSpPr>
        <p:grpSpPr>
          <a:xfrm>
            <a:off x="2072640" y="203199"/>
            <a:ext cx="9326880" cy="1066801"/>
            <a:chOff x="5323327" y="1489834"/>
            <a:chExt cx="6642222" cy="4715783"/>
          </a:xfrm>
        </p:grpSpPr>
        <p:sp>
          <p:nvSpPr>
            <p:cNvPr id="11" name="Rectangle: Folded Corner 16">
              <a:extLst>
                <a:ext uri="{FF2B5EF4-FFF2-40B4-BE49-F238E27FC236}">
                  <a16:creationId xmlns:a16="http://schemas.microsoft.com/office/drawing/2014/main" id="{EA247F62-E53A-F2E1-9D8D-8F7F473DABE2}"/>
                </a:ext>
              </a:extLst>
            </p:cNvPr>
            <p:cNvSpPr/>
            <p:nvPr/>
          </p:nvSpPr>
          <p:spPr>
            <a:xfrm>
              <a:off x="5323327" y="2141277"/>
              <a:ext cx="6097656" cy="4064340"/>
            </a:xfrm>
            <a:custGeom>
              <a:avLst/>
              <a:gdLst>
                <a:gd name="connsiteX0" fmla="*/ 0 w 6097656"/>
                <a:gd name="connsiteY0" fmla="*/ 0 h 4064340"/>
                <a:gd name="connsiteX1" fmla="*/ 554331 w 6097656"/>
                <a:gd name="connsiteY1" fmla="*/ 0 h 4064340"/>
                <a:gd name="connsiteX2" fmla="*/ 1169640 w 6097656"/>
                <a:gd name="connsiteY2" fmla="*/ 0 h 4064340"/>
                <a:gd name="connsiteX3" fmla="*/ 1602020 w 6097656"/>
                <a:gd name="connsiteY3" fmla="*/ 0 h 4064340"/>
                <a:gd name="connsiteX4" fmla="*/ 2278305 w 6097656"/>
                <a:gd name="connsiteY4" fmla="*/ 0 h 4064340"/>
                <a:gd name="connsiteX5" fmla="*/ 2893614 w 6097656"/>
                <a:gd name="connsiteY5" fmla="*/ 0 h 4064340"/>
                <a:gd name="connsiteX6" fmla="*/ 3569899 w 6097656"/>
                <a:gd name="connsiteY6" fmla="*/ 0 h 4064340"/>
                <a:gd name="connsiteX7" fmla="*/ 3941302 w 6097656"/>
                <a:gd name="connsiteY7" fmla="*/ 0 h 4064340"/>
                <a:gd name="connsiteX8" fmla="*/ 4556611 w 6097656"/>
                <a:gd name="connsiteY8" fmla="*/ 0 h 4064340"/>
                <a:gd name="connsiteX9" fmla="*/ 5110943 w 6097656"/>
                <a:gd name="connsiteY9" fmla="*/ 0 h 4064340"/>
                <a:gd name="connsiteX10" fmla="*/ 5482346 w 6097656"/>
                <a:gd name="connsiteY10" fmla="*/ 0 h 4064340"/>
                <a:gd name="connsiteX11" fmla="*/ 5802307 w 6097656"/>
                <a:gd name="connsiteY11" fmla="*/ 0 h 4064340"/>
                <a:gd name="connsiteX12" fmla="*/ 6097656 w 6097656"/>
                <a:gd name="connsiteY12" fmla="*/ 0 h 4064340"/>
                <a:gd name="connsiteX13" fmla="*/ 6097656 w 6097656"/>
                <a:gd name="connsiteY13" fmla="*/ 530617 h 4064340"/>
                <a:gd name="connsiteX14" fmla="*/ 6097656 w 6097656"/>
                <a:gd name="connsiteY14" fmla="*/ 1162845 h 4064340"/>
                <a:gd name="connsiteX15" fmla="*/ 6097656 w 6097656"/>
                <a:gd name="connsiteY15" fmla="*/ 1795072 h 4064340"/>
                <a:gd name="connsiteX16" fmla="*/ 6097656 w 6097656"/>
                <a:gd name="connsiteY16" fmla="*/ 2257955 h 4064340"/>
                <a:gd name="connsiteX17" fmla="*/ 6097656 w 6097656"/>
                <a:gd name="connsiteY17" fmla="*/ 2754707 h 4064340"/>
                <a:gd name="connsiteX18" fmla="*/ 6097656 w 6097656"/>
                <a:gd name="connsiteY18" fmla="*/ 3386935 h 4064340"/>
                <a:gd name="connsiteX19" fmla="*/ 5772501 w 6097656"/>
                <a:gd name="connsiteY19" fmla="*/ 3712088 h 4064340"/>
                <a:gd name="connsiteX20" fmla="*/ 5420251 w 6097656"/>
                <a:gd name="connsiteY20" fmla="*/ 4064340 h 4064340"/>
                <a:gd name="connsiteX21" fmla="*/ 4986631 w 6097656"/>
                <a:gd name="connsiteY21" fmla="*/ 4064340 h 4064340"/>
                <a:gd name="connsiteX22" fmla="*/ 4498808 w 6097656"/>
                <a:gd name="connsiteY22" fmla="*/ 4064340 h 4064340"/>
                <a:gd name="connsiteX23" fmla="*/ 4065188 w 6097656"/>
                <a:gd name="connsiteY23" fmla="*/ 4064340 h 4064340"/>
                <a:gd name="connsiteX24" fmla="*/ 3577365 w 6097656"/>
                <a:gd name="connsiteY24" fmla="*/ 4064340 h 4064340"/>
                <a:gd name="connsiteX25" fmla="*/ 2981138 w 6097656"/>
                <a:gd name="connsiteY25" fmla="*/ 4064340 h 4064340"/>
                <a:gd name="connsiteX26" fmla="*/ 2547517 w 6097656"/>
                <a:gd name="connsiteY26" fmla="*/ 4064340 h 4064340"/>
                <a:gd name="connsiteX27" fmla="*/ 2059695 w 6097656"/>
                <a:gd name="connsiteY27" fmla="*/ 4064340 h 4064340"/>
                <a:gd name="connsiteX28" fmla="*/ 1680277 w 6097656"/>
                <a:gd name="connsiteY28" fmla="*/ 4064340 h 4064340"/>
                <a:gd name="connsiteX29" fmla="*/ 1084049 w 6097656"/>
                <a:gd name="connsiteY29" fmla="*/ 4064340 h 4064340"/>
                <a:gd name="connsiteX30" fmla="*/ 487822 w 6097656"/>
                <a:gd name="connsiteY30" fmla="*/ 4064340 h 4064340"/>
                <a:gd name="connsiteX31" fmla="*/ 0 w 6097656"/>
                <a:gd name="connsiteY31" fmla="*/ 4064340 h 4064340"/>
                <a:gd name="connsiteX32" fmla="*/ 0 w 6097656"/>
                <a:gd name="connsiteY32" fmla="*/ 3483717 h 4064340"/>
                <a:gd name="connsiteX33" fmla="*/ 0 w 6097656"/>
                <a:gd name="connsiteY33" fmla="*/ 2984383 h 4064340"/>
                <a:gd name="connsiteX34" fmla="*/ 0 w 6097656"/>
                <a:gd name="connsiteY34" fmla="*/ 2525695 h 4064340"/>
                <a:gd name="connsiteX35" fmla="*/ 0 w 6097656"/>
                <a:gd name="connsiteY35" fmla="*/ 1945073 h 4064340"/>
                <a:gd name="connsiteX36" fmla="*/ 0 w 6097656"/>
                <a:gd name="connsiteY36" fmla="*/ 1323812 h 4064340"/>
                <a:gd name="connsiteX37" fmla="*/ 0 w 6097656"/>
                <a:gd name="connsiteY37" fmla="*/ 743190 h 4064340"/>
                <a:gd name="connsiteX38" fmla="*/ 0 w 6097656"/>
                <a:gd name="connsiteY38" fmla="*/ 0 h 4064340"/>
                <a:gd name="connsiteX0" fmla="*/ 5420251 w 6097656"/>
                <a:gd name="connsiteY0" fmla="*/ 4064340 h 4064340"/>
                <a:gd name="connsiteX1" fmla="*/ 5555732 w 6097656"/>
                <a:gd name="connsiteY1" fmla="*/ 3522414 h 4064340"/>
                <a:gd name="connsiteX2" fmla="*/ 5826694 w 6097656"/>
                <a:gd name="connsiteY2" fmla="*/ 3454674 h 4064340"/>
                <a:gd name="connsiteX3" fmla="*/ 6097656 w 6097656"/>
                <a:gd name="connsiteY3" fmla="*/ 3386935 h 4064340"/>
                <a:gd name="connsiteX4" fmla="*/ 5779275 w 6097656"/>
                <a:gd name="connsiteY4" fmla="*/ 3705312 h 4064340"/>
                <a:gd name="connsiteX5" fmla="*/ 5420251 w 6097656"/>
                <a:gd name="connsiteY5" fmla="*/ 4064340 h 4064340"/>
                <a:gd name="connsiteX0" fmla="*/ 5420251 w 6097656"/>
                <a:gd name="connsiteY0" fmla="*/ 4064340 h 4064340"/>
                <a:gd name="connsiteX1" fmla="*/ 5555732 w 6097656"/>
                <a:gd name="connsiteY1" fmla="*/ 3522414 h 4064340"/>
                <a:gd name="connsiteX2" fmla="*/ 6097656 w 6097656"/>
                <a:gd name="connsiteY2" fmla="*/ 3386935 h 4064340"/>
                <a:gd name="connsiteX3" fmla="*/ 5745405 w 6097656"/>
                <a:gd name="connsiteY3" fmla="*/ 3739182 h 4064340"/>
                <a:gd name="connsiteX4" fmla="*/ 5420251 w 6097656"/>
                <a:gd name="connsiteY4" fmla="*/ 4064340 h 4064340"/>
                <a:gd name="connsiteX5" fmla="*/ 5040833 w 6097656"/>
                <a:gd name="connsiteY5" fmla="*/ 4064340 h 4064340"/>
                <a:gd name="connsiteX6" fmla="*/ 4498808 w 6097656"/>
                <a:gd name="connsiteY6" fmla="*/ 4064340 h 4064340"/>
                <a:gd name="connsiteX7" fmla="*/ 4010985 w 6097656"/>
                <a:gd name="connsiteY7" fmla="*/ 4064340 h 4064340"/>
                <a:gd name="connsiteX8" fmla="*/ 3631568 w 6097656"/>
                <a:gd name="connsiteY8" fmla="*/ 4064340 h 4064340"/>
                <a:gd name="connsiteX9" fmla="*/ 3143745 w 6097656"/>
                <a:gd name="connsiteY9" fmla="*/ 4064340 h 4064340"/>
                <a:gd name="connsiteX10" fmla="*/ 2764328 w 6097656"/>
                <a:gd name="connsiteY10" fmla="*/ 4064340 h 4064340"/>
                <a:gd name="connsiteX11" fmla="*/ 2384910 w 6097656"/>
                <a:gd name="connsiteY11" fmla="*/ 4064340 h 4064340"/>
                <a:gd name="connsiteX12" fmla="*/ 1788682 w 6097656"/>
                <a:gd name="connsiteY12" fmla="*/ 4064340 h 4064340"/>
                <a:gd name="connsiteX13" fmla="*/ 1192454 w 6097656"/>
                <a:gd name="connsiteY13" fmla="*/ 4064340 h 4064340"/>
                <a:gd name="connsiteX14" fmla="*/ 813037 w 6097656"/>
                <a:gd name="connsiteY14" fmla="*/ 4064340 h 4064340"/>
                <a:gd name="connsiteX15" fmla="*/ 0 w 6097656"/>
                <a:gd name="connsiteY15" fmla="*/ 4064340 h 4064340"/>
                <a:gd name="connsiteX16" fmla="*/ 0 w 6097656"/>
                <a:gd name="connsiteY16" fmla="*/ 3605647 h 4064340"/>
                <a:gd name="connsiteX17" fmla="*/ 0 w 6097656"/>
                <a:gd name="connsiteY17" fmla="*/ 3065671 h 4064340"/>
                <a:gd name="connsiteX18" fmla="*/ 0 w 6097656"/>
                <a:gd name="connsiteY18" fmla="*/ 2525695 h 4064340"/>
                <a:gd name="connsiteX19" fmla="*/ 0 w 6097656"/>
                <a:gd name="connsiteY19" fmla="*/ 2067003 h 4064340"/>
                <a:gd name="connsiteX20" fmla="*/ 0 w 6097656"/>
                <a:gd name="connsiteY20" fmla="*/ 1486385 h 4064340"/>
                <a:gd name="connsiteX21" fmla="*/ 0 w 6097656"/>
                <a:gd name="connsiteY21" fmla="*/ 865120 h 4064340"/>
                <a:gd name="connsiteX22" fmla="*/ 0 w 6097656"/>
                <a:gd name="connsiteY22" fmla="*/ 0 h 4064340"/>
                <a:gd name="connsiteX23" fmla="*/ 676284 w 6097656"/>
                <a:gd name="connsiteY23" fmla="*/ 0 h 4064340"/>
                <a:gd name="connsiteX24" fmla="*/ 1230617 w 6097656"/>
                <a:gd name="connsiteY24" fmla="*/ 0 h 4064340"/>
                <a:gd name="connsiteX25" fmla="*/ 1723973 w 6097656"/>
                <a:gd name="connsiteY25" fmla="*/ 0 h 4064340"/>
                <a:gd name="connsiteX26" fmla="*/ 2217328 w 6097656"/>
                <a:gd name="connsiteY26" fmla="*/ 0 h 4064340"/>
                <a:gd name="connsiteX27" fmla="*/ 2893614 w 6097656"/>
                <a:gd name="connsiteY27" fmla="*/ 0 h 4064340"/>
                <a:gd name="connsiteX28" fmla="*/ 3508923 w 6097656"/>
                <a:gd name="connsiteY28" fmla="*/ 0 h 4064340"/>
                <a:gd name="connsiteX29" fmla="*/ 4185208 w 6097656"/>
                <a:gd name="connsiteY29" fmla="*/ 0 h 4064340"/>
                <a:gd name="connsiteX30" fmla="*/ 4617588 w 6097656"/>
                <a:gd name="connsiteY30" fmla="*/ 0 h 4064340"/>
                <a:gd name="connsiteX31" fmla="*/ 5049967 w 6097656"/>
                <a:gd name="connsiteY31" fmla="*/ 0 h 4064340"/>
                <a:gd name="connsiteX32" fmla="*/ 5482346 w 6097656"/>
                <a:gd name="connsiteY32" fmla="*/ 0 h 4064340"/>
                <a:gd name="connsiteX33" fmla="*/ 6097656 w 6097656"/>
                <a:gd name="connsiteY33" fmla="*/ 0 h 4064340"/>
                <a:gd name="connsiteX34" fmla="*/ 6097656 w 6097656"/>
                <a:gd name="connsiteY34" fmla="*/ 564487 h 4064340"/>
                <a:gd name="connsiteX35" fmla="*/ 6097656 w 6097656"/>
                <a:gd name="connsiteY35" fmla="*/ 1027370 h 4064340"/>
                <a:gd name="connsiteX36" fmla="*/ 6097656 w 6097656"/>
                <a:gd name="connsiteY36" fmla="*/ 1524118 h 4064340"/>
                <a:gd name="connsiteX37" fmla="*/ 6097656 w 6097656"/>
                <a:gd name="connsiteY37" fmla="*/ 2088610 h 4064340"/>
                <a:gd name="connsiteX38" fmla="*/ 6097656 w 6097656"/>
                <a:gd name="connsiteY38" fmla="*/ 2720838 h 4064340"/>
                <a:gd name="connsiteX39" fmla="*/ 6097656 w 6097656"/>
                <a:gd name="connsiteY39" fmla="*/ 3386935 h 4064340"/>
                <a:gd name="connsiteX0" fmla="*/ 5420251 w 6097656"/>
                <a:gd name="connsiteY0" fmla="*/ 4064340 h 4064340"/>
                <a:gd name="connsiteX1" fmla="*/ 5555732 w 6097656"/>
                <a:gd name="connsiteY1" fmla="*/ 3522414 h 4064340"/>
                <a:gd name="connsiteX2" fmla="*/ 6097656 w 6097656"/>
                <a:gd name="connsiteY2" fmla="*/ 3386935 h 4064340"/>
                <a:gd name="connsiteX3" fmla="*/ 5772501 w 6097656"/>
                <a:gd name="connsiteY3" fmla="*/ 3712088 h 4064340"/>
                <a:gd name="connsiteX4" fmla="*/ 5420251 w 6097656"/>
                <a:gd name="connsiteY4" fmla="*/ 4064340 h 4064340"/>
                <a:gd name="connsiteX5" fmla="*/ 5040833 w 6097656"/>
                <a:gd name="connsiteY5" fmla="*/ 4064340 h 4064340"/>
                <a:gd name="connsiteX6" fmla="*/ 4390403 w 6097656"/>
                <a:gd name="connsiteY6" fmla="*/ 4064340 h 4064340"/>
                <a:gd name="connsiteX7" fmla="*/ 4010985 w 6097656"/>
                <a:gd name="connsiteY7" fmla="*/ 4064340 h 4064340"/>
                <a:gd name="connsiteX8" fmla="*/ 3414758 w 6097656"/>
                <a:gd name="connsiteY8" fmla="*/ 4064340 h 4064340"/>
                <a:gd name="connsiteX9" fmla="*/ 2926935 w 6097656"/>
                <a:gd name="connsiteY9" fmla="*/ 4064340 h 4064340"/>
                <a:gd name="connsiteX10" fmla="*/ 2439112 w 6097656"/>
                <a:gd name="connsiteY10" fmla="*/ 4064340 h 4064340"/>
                <a:gd name="connsiteX11" fmla="*/ 1788682 w 6097656"/>
                <a:gd name="connsiteY11" fmla="*/ 4064340 h 4064340"/>
                <a:gd name="connsiteX12" fmla="*/ 1138252 w 6097656"/>
                <a:gd name="connsiteY12" fmla="*/ 4064340 h 4064340"/>
                <a:gd name="connsiteX13" fmla="*/ 542024 w 6097656"/>
                <a:gd name="connsiteY13" fmla="*/ 4064340 h 4064340"/>
                <a:gd name="connsiteX14" fmla="*/ 0 w 6097656"/>
                <a:gd name="connsiteY14" fmla="*/ 4064340 h 4064340"/>
                <a:gd name="connsiteX15" fmla="*/ 0 w 6097656"/>
                <a:gd name="connsiteY15" fmla="*/ 3443075 h 4064340"/>
                <a:gd name="connsiteX16" fmla="*/ 0 w 6097656"/>
                <a:gd name="connsiteY16" fmla="*/ 2903099 h 4064340"/>
                <a:gd name="connsiteX17" fmla="*/ 0 w 6097656"/>
                <a:gd name="connsiteY17" fmla="*/ 2322476 h 4064340"/>
                <a:gd name="connsiteX18" fmla="*/ 0 w 6097656"/>
                <a:gd name="connsiteY18" fmla="*/ 1701216 h 4064340"/>
                <a:gd name="connsiteX19" fmla="*/ 0 w 6097656"/>
                <a:gd name="connsiteY19" fmla="*/ 1242524 h 4064340"/>
                <a:gd name="connsiteX20" fmla="*/ 0 w 6097656"/>
                <a:gd name="connsiteY20" fmla="*/ 580618 h 4064340"/>
                <a:gd name="connsiteX21" fmla="*/ 0 w 6097656"/>
                <a:gd name="connsiteY21" fmla="*/ 0 h 4064340"/>
                <a:gd name="connsiteX22" fmla="*/ 554331 w 6097656"/>
                <a:gd name="connsiteY22" fmla="*/ 0 h 4064340"/>
                <a:gd name="connsiteX23" fmla="*/ 1047687 w 6097656"/>
                <a:gd name="connsiteY23" fmla="*/ 0 h 4064340"/>
                <a:gd name="connsiteX24" fmla="*/ 1480066 w 6097656"/>
                <a:gd name="connsiteY24" fmla="*/ 0 h 4064340"/>
                <a:gd name="connsiteX25" fmla="*/ 2156352 w 6097656"/>
                <a:gd name="connsiteY25" fmla="*/ 0 h 4064340"/>
                <a:gd name="connsiteX26" fmla="*/ 2710684 w 6097656"/>
                <a:gd name="connsiteY26" fmla="*/ 0 h 4064340"/>
                <a:gd name="connsiteX27" fmla="*/ 3325993 w 6097656"/>
                <a:gd name="connsiteY27" fmla="*/ 0 h 4064340"/>
                <a:gd name="connsiteX28" fmla="*/ 4002279 w 6097656"/>
                <a:gd name="connsiteY28" fmla="*/ 0 h 4064340"/>
                <a:gd name="connsiteX29" fmla="*/ 4556611 w 6097656"/>
                <a:gd name="connsiteY29" fmla="*/ 0 h 4064340"/>
                <a:gd name="connsiteX30" fmla="*/ 4988990 w 6097656"/>
                <a:gd name="connsiteY30" fmla="*/ 0 h 4064340"/>
                <a:gd name="connsiteX31" fmla="*/ 5421370 w 6097656"/>
                <a:gd name="connsiteY31" fmla="*/ 0 h 4064340"/>
                <a:gd name="connsiteX32" fmla="*/ 6097656 w 6097656"/>
                <a:gd name="connsiteY32" fmla="*/ 0 h 4064340"/>
                <a:gd name="connsiteX33" fmla="*/ 6097656 w 6097656"/>
                <a:gd name="connsiteY33" fmla="*/ 462878 h 4064340"/>
                <a:gd name="connsiteX34" fmla="*/ 6097656 w 6097656"/>
                <a:gd name="connsiteY34" fmla="*/ 1027370 h 4064340"/>
                <a:gd name="connsiteX35" fmla="*/ 6097656 w 6097656"/>
                <a:gd name="connsiteY35" fmla="*/ 1524118 h 4064340"/>
                <a:gd name="connsiteX36" fmla="*/ 6097656 w 6097656"/>
                <a:gd name="connsiteY36" fmla="*/ 2088610 h 4064340"/>
                <a:gd name="connsiteX37" fmla="*/ 6097656 w 6097656"/>
                <a:gd name="connsiteY37" fmla="*/ 2686968 h 4064340"/>
                <a:gd name="connsiteX38" fmla="*/ 6097656 w 6097656"/>
                <a:gd name="connsiteY38" fmla="*/ 3386935 h 4064340"/>
                <a:gd name="connsiteX0" fmla="*/ 5420251 w 6097656"/>
                <a:gd name="connsiteY0" fmla="*/ 4064340 h 4064340"/>
                <a:gd name="connsiteX1" fmla="*/ 5555732 w 6097656"/>
                <a:gd name="connsiteY1" fmla="*/ 3522414 h 4064340"/>
                <a:gd name="connsiteX2" fmla="*/ 6097656 w 6097656"/>
                <a:gd name="connsiteY2" fmla="*/ 3386935 h 4064340"/>
                <a:gd name="connsiteX3" fmla="*/ 5745405 w 6097656"/>
                <a:gd name="connsiteY3" fmla="*/ 3739182 h 4064340"/>
                <a:gd name="connsiteX4" fmla="*/ 5420251 w 6097656"/>
                <a:gd name="connsiteY4" fmla="*/ 4064340 h 4064340"/>
                <a:gd name="connsiteX5" fmla="*/ 5040833 w 6097656"/>
                <a:gd name="connsiteY5" fmla="*/ 4064340 h 4064340"/>
                <a:gd name="connsiteX6" fmla="*/ 4498808 w 6097656"/>
                <a:gd name="connsiteY6" fmla="*/ 4064340 h 4064340"/>
                <a:gd name="connsiteX7" fmla="*/ 4010985 w 6097656"/>
                <a:gd name="connsiteY7" fmla="*/ 4064340 h 4064340"/>
                <a:gd name="connsiteX8" fmla="*/ 3631568 w 6097656"/>
                <a:gd name="connsiteY8" fmla="*/ 4064340 h 4064340"/>
                <a:gd name="connsiteX9" fmla="*/ 3143745 w 6097656"/>
                <a:gd name="connsiteY9" fmla="*/ 4064340 h 4064340"/>
                <a:gd name="connsiteX10" fmla="*/ 2764328 w 6097656"/>
                <a:gd name="connsiteY10" fmla="*/ 4064340 h 4064340"/>
                <a:gd name="connsiteX11" fmla="*/ 2384910 w 6097656"/>
                <a:gd name="connsiteY11" fmla="*/ 4064340 h 4064340"/>
                <a:gd name="connsiteX12" fmla="*/ 1788682 w 6097656"/>
                <a:gd name="connsiteY12" fmla="*/ 4064340 h 4064340"/>
                <a:gd name="connsiteX13" fmla="*/ 1192454 w 6097656"/>
                <a:gd name="connsiteY13" fmla="*/ 4064340 h 4064340"/>
                <a:gd name="connsiteX14" fmla="*/ 813037 w 6097656"/>
                <a:gd name="connsiteY14" fmla="*/ 4064340 h 4064340"/>
                <a:gd name="connsiteX15" fmla="*/ 0 w 6097656"/>
                <a:gd name="connsiteY15" fmla="*/ 4064340 h 4064340"/>
                <a:gd name="connsiteX16" fmla="*/ 0 w 6097656"/>
                <a:gd name="connsiteY16" fmla="*/ 3605647 h 4064340"/>
                <a:gd name="connsiteX17" fmla="*/ 0 w 6097656"/>
                <a:gd name="connsiteY17" fmla="*/ 3065671 h 4064340"/>
                <a:gd name="connsiteX18" fmla="*/ 0 w 6097656"/>
                <a:gd name="connsiteY18" fmla="*/ 2525695 h 4064340"/>
                <a:gd name="connsiteX19" fmla="*/ 0 w 6097656"/>
                <a:gd name="connsiteY19" fmla="*/ 2067003 h 4064340"/>
                <a:gd name="connsiteX20" fmla="*/ 0 w 6097656"/>
                <a:gd name="connsiteY20" fmla="*/ 1486385 h 4064340"/>
                <a:gd name="connsiteX21" fmla="*/ 0 w 6097656"/>
                <a:gd name="connsiteY21" fmla="*/ 865120 h 4064340"/>
                <a:gd name="connsiteX22" fmla="*/ 0 w 6097656"/>
                <a:gd name="connsiteY22" fmla="*/ 0 h 4064340"/>
                <a:gd name="connsiteX23" fmla="*/ 676284 w 6097656"/>
                <a:gd name="connsiteY23" fmla="*/ 0 h 4064340"/>
                <a:gd name="connsiteX24" fmla="*/ 1230617 w 6097656"/>
                <a:gd name="connsiteY24" fmla="*/ 0 h 4064340"/>
                <a:gd name="connsiteX25" fmla="*/ 1723973 w 6097656"/>
                <a:gd name="connsiteY25" fmla="*/ 0 h 4064340"/>
                <a:gd name="connsiteX26" fmla="*/ 2217328 w 6097656"/>
                <a:gd name="connsiteY26" fmla="*/ 0 h 4064340"/>
                <a:gd name="connsiteX27" fmla="*/ 2893614 w 6097656"/>
                <a:gd name="connsiteY27" fmla="*/ 0 h 4064340"/>
                <a:gd name="connsiteX28" fmla="*/ 3508923 w 6097656"/>
                <a:gd name="connsiteY28" fmla="*/ 0 h 4064340"/>
                <a:gd name="connsiteX29" fmla="*/ 4185208 w 6097656"/>
                <a:gd name="connsiteY29" fmla="*/ 0 h 4064340"/>
                <a:gd name="connsiteX30" fmla="*/ 4617588 w 6097656"/>
                <a:gd name="connsiteY30" fmla="*/ 0 h 4064340"/>
                <a:gd name="connsiteX31" fmla="*/ 5049967 w 6097656"/>
                <a:gd name="connsiteY31" fmla="*/ 0 h 4064340"/>
                <a:gd name="connsiteX32" fmla="*/ 5482346 w 6097656"/>
                <a:gd name="connsiteY32" fmla="*/ 0 h 4064340"/>
                <a:gd name="connsiteX33" fmla="*/ 6097656 w 6097656"/>
                <a:gd name="connsiteY33" fmla="*/ 0 h 4064340"/>
                <a:gd name="connsiteX34" fmla="*/ 6097656 w 6097656"/>
                <a:gd name="connsiteY34" fmla="*/ 564487 h 4064340"/>
                <a:gd name="connsiteX35" fmla="*/ 6097656 w 6097656"/>
                <a:gd name="connsiteY35" fmla="*/ 1027370 h 4064340"/>
                <a:gd name="connsiteX36" fmla="*/ 6097656 w 6097656"/>
                <a:gd name="connsiteY36" fmla="*/ 1524118 h 4064340"/>
                <a:gd name="connsiteX37" fmla="*/ 6097656 w 6097656"/>
                <a:gd name="connsiteY37" fmla="*/ 2088610 h 4064340"/>
                <a:gd name="connsiteX38" fmla="*/ 6097656 w 6097656"/>
                <a:gd name="connsiteY38" fmla="*/ 2720838 h 4064340"/>
                <a:gd name="connsiteX39" fmla="*/ 6097656 w 6097656"/>
                <a:gd name="connsiteY39" fmla="*/ 3386935 h 40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97656" h="4064340" stroke="0" extrusionOk="0">
                  <a:moveTo>
                    <a:pt x="0" y="0"/>
                  </a:moveTo>
                  <a:cubicBezTo>
                    <a:pt x="141132" y="-132875"/>
                    <a:pt x="388906" y="100459"/>
                    <a:pt x="554331" y="0"/>
                  </a:cubicBezTo>
                  <a:cubicBezTo>
                    <a:pt x="659472" y="-142899"/>
                    <a:pt x="1038858" y="-64312"/>
                    <a:pt x="1169640" y="0"/>
                  </a:cubicBezTo>
                  <a:cubicBezTo>
                    <a:pt x="1338280" y="-109534"/>
                    <a:pt x="1454213" y="75680"/>
                    <a:pt x="1602020" y="0"/>
                  </a:cubicBezTo>
                  <a:cubicBezTo>
                    <a:pt x="1732650" y="-206237"/>
                    <a:pt x="2138614" y="-121397"/>
                    <a:pt x="2278305" y="0"/>
                  </a:cubicBezTo>
                  <a:cubicBezTo>
                    <a:pt x="2396749" y="214858"/>
                    <a:pt x="2647784" y="46665"/>
                    <a:pt x="2893614" y="0"/>
                  </a:cubicBezTo>
                  <a:cubicBezTo>
                    <a:pt x="2966392" y="-138839"/>
                    <a:pt x="3302715" y="270465"/>
                    <a:pt x="3569899" y="0"/>
                  </a:cubicBezTo>
                  <a:cubicBezTo>
                    <a:pt x="3864228" y="-10492"/>
                    <a:pt x="3863250" y="30009"/>
                    <a:pt x="3941302" y="0"/>
                  </a:cubicBezTo>
                  <a:cubicBezTo>
                    <a:pt x="4081205" y="287080"/>
                    <a:pt x="4340674" y="16047"/>
                    <a:pt x="4556611" y="0"/>
                  </a:cubicBezTo>
                  <a:cubicBezTo>
                    <a:pt x="4812935" y="-58466"/>
                    <a:pt x="4862275" y="40407"/>
                    <a:pt x="5110943" y="0"/>
                  </a:cubicBezTo>
                  <a:cubicBezTo>
                    <a:pt x="5370613" y="-20999"/>
                    <a:pt x="5305523" y="56136"/>
                    <a:pt x="5482346" y="0"/>
                  </a:cubicBezTo>
                  <a:cubicBezTo>
                    <a:pt x="5634225" y="-53065"/>
                    <a:pt x="5650379" y="57116"/>
                    <a:pt x="5802307" y="0"/>
                  </a:cubicBezTo>
                  <a:cubicBezTo>
                    <a:pt x="5890750" y="-79729"/>
                    <a:pt x="6027358" y="181770"/>
                    <a:pt x="6097656" y="0"/>
                  </a:cubicBezTo>
                  <a:cubicBezTo>
                    <a:pt x="6145681" y="145158"/>
                    <a:pt x="6051906" y="191616"/>
                    <a:pt x="6097656" y="530617"/>
                  </a:cubicBezTo>
                  <a:cubicBezTo>
                    <a:pt x="6125448" y="796505"/>
                    <a:pt x="6104183" y="948941"/>
                    <a:pt x="6097656" y="1162845"/>
                  </a:cubicBezTo>
                  <a:cubicBezTo>
                    <a:pt x="6156618" y="1385324"/>
                    <a:pt x="6070789" y="1696863"/>
                    <a:pt x="6097656" y="1795072"/>
                  </a:cubicBezTo>
                  <a:cubicBezTo>
                    <a:pt x="6144565" y="2003305"/>
                    <a:pt x="6066886" y="2076236"/>
                    <a:pt x="6097656" y="2257955"/>
                  </a:cubicBezTo>
                  <a:cubicBezTo>
                    <a:pt x="6088313" y="2462038"/>
                    <a:pt x="6088707" y="2635773"/>
                    <a:pt x="6097656" y="2754707"/>
                  </a:cubicBezTo>
                  <a:cubicBezTo>
                    <a:pt x="6065079" y="2898878"/>
                    <a:pt x="6051507" y="3261736"/>
                    <a:pt x="6097656" y="3386935"/>
                  </a:cubicBezTo>
                  <a:cubicBezTo>
                    <a:pt x="6052845" y="3545857"/>
                    <a:pt x="5902832" y="3725589"/>
                    <a:pt x="5772501" y="3712088"/>
                  </a:cubicBezTo>
                  <a:cubicBezTo>
                    <a:pt x="5619934" y="3811441"/>
                    <a:pt x="5592607" y="3920586"/>
                    <a:pt x="5420251" y="4064340"/>
                  </a:cubicBezTo>
                  <a:cubicBezTo>
                    <a:pt x="5303000" y="4246930"/>
                    <a:pt x="5173259" y="4216000"/>
                    <a:pt x="4986631" y="4064340"/>
                  </a:cubicBezTo>
                  <a:cubicBezTo>
                    <a:pt x="4773578" y="4245474"/>
                    <a:pt x="4638916" y="4152993"/>
                    <a:pt x="4498808" y="4064340"/>
                  </a:cubicBezTo>
                  <a:cubicBezTo>
                    <a:pt x="4396660" y="4069243"/>
                    <a:pt x="4247600" y="4145845"/>
                    <a:pt x="4065188" y="4064340"/>
                  </a:cubicBezTo>
                  <a:cubicBezTo>
                    <a:pt x="3915596" y="4274895"/>
                    <a:pt x="3782335" y="3934715"/>
                    <a:pt x="3577365" y="4064340"/>
                  </a:cubicBezTo>
                  <a:cubicBezTo>
                    <a:pt x="3336143" y="4341407"/>
                    <a:pt x="3147983" y="3948747"/>
                    <a:pt x="2981138" y="4064340"/>
                  </a:cubicBezTo>
                  <a:cubicBezTo>
                    <a:pt x="2892534" y="4230639"/>
                    <a:pt x="2689868" y="4069855"/>
                    <a:pt x="2547517" y="4064340"/>
                  </a:cubicBezTo>
                  <a:cubicBezTo>
                    <a:pt x="2329683" y="4163273"/>
                    <a:pt x="2293677" y="4146005"/>
                    <a:pt x="2059695" y="4064340"/>
                  </a:cubicBezTo>
                  <a:cubicBezTo>
                    <a:pt x="1841024" y="4075029"/>
                    <a:pt x="1812755" y="4012728"/>
                    <a:pt x="1680277" y="4064340"/>
                  </a:cubicBezTo>
                  <a:cubicBezTo>
                    <a:pt x="1541805" y="4255553"/>
                    <a:pt x="1326490" y="4351117"/>
                    <a:pt x="1084049" y="4064340"/>
                  </a:cubicBezTo>
                  <a:cubicBezTo>
                    <a:pt x="893839" y="3991211"/>
                    <a:pt x="816137" y="3964352"/>
                    <a:pt x="487822" y="4064340"/>
                  </a:cubicBezTo>
                  <a:cubicBezTo>
                    <a:pt x="194034" y="4067555"/>
                    <a:pt x="171763" y="4029096"/>
                    <a:pt x="0" y="4064340"/>
                  </a:cubicBezTo>
                  <a:cubicBezTo>
                    <a:pt x="-20844" y="3880451"/>
                    <a:pt x="63727" y="3743474"/>
                    <a:pt x="0" y="3483717"/>
                  </a:cubicBezTo>
                  <a:cubicBezTo>
                    <a:pt x="-45947" y="3332636"/>
                    <a:pt x="81135" y="3175705"/>
                    <a:pt x="0" y="2984383"/>
                  </a:cubicBezTo>
                  <a:cubicBezTo>
                    <a:pt x="-31315" y="2685839"/>
                    <a:pt x="38694" y="2819768"/>
                    <a:pt x="0" y="2525695"/>
                  </a:cubicBezTo>
                  <a:cubicBezTo>
                    <a:pt x="-97127" y="2280290"/>
                    <a:pt x="46099" y="2121768"/>
                    <a:pt x="0" y="1945073"/>
                  </a:cubicBezTo>
                  <a:cubicBezTo>
                    <a:pt x="-26345" y="1714671"/>
                    <a:pt x="7527" y="1610323"/>
                    <a:pt x="0" y="1323812"/>
                  </a:cubicBezTo>
                  <a:cubicBezTo>
                    <a:pt x="23043" y="1025390"/>
                    <a:pt x="40249" y="830462"/>
                    <a:pt x="0" y="743190"/>
                  </a:cubicBezTo>
                  <a:cubicBezTo>
                    <a:pt x="-57231" y="712296"/>
                    <a:pt x="45535" y="245563"/>
                    <a:pt x="0" y="0"/>
                  </a:cubicBezTo>
                  <a:close/>
                </a:path>
                <a:path w="6097656" h="4064340" fill="darkenLess" stroke="0" extrusionOk="0">
                  <a:moveTo>
                    <a:pt x="5420251" y="4064340"/>
                  </a:moveTo>
                  <a:cubicBezTo>
                    <a:pt x="5415957" y="3805037"/>
                    <a:pt x="5496423" y="3650810"/>
                    <a:pt x="5555732" y="3522414"/>
                  </a:cubicBezTo>
                  <a:cubicBezTo>
                    <a:pt x="5653952" y="3488848"/>
                    <a:pt x="5689199" y="3654335"/>
                    <a:pt x="5826694" y="3454674"/>
                  </a:cubicBezTo>
                  <a:cubicBezTo>
                    <a:pt x="5940179" y="3274136"/>
                    <a:pt x="5945660" y="3597529"/>
                    <a:pt x="6097656" y="3386935"/>
                  </a:cubicBezTo>
                  <a:cubicBezTo>
                    <a:pt x="6011676" y="3614335"/>
                    <a:pt x="5815366" y="3489651"/>
                    <a:pt x="5779275" y="3705312"/>
                  </a:cubicBezTo>
                  <a:cubicBezTo>
                    <a:pt x="5721821" y="3729702"/>
                    <a:pt x="5644362" y="3921213"/>
                    <a:pt x="5420251" y="4064340"/>
                  </a:cubicBezTo>
                  <a:close/>
                </a:path>
                <a:path w="6097656" h="4064340" fill="none" extrusionOk="0">
                  <a:moveTo>
                    <a:pt x="5420251" y="4064340"/>
                  </a:moveTo>
                  <a:cubicBezTo>
                    <a:pt x="5438267" y="4003174"/>
                    <a:pt x="5601797" y="3648149"/>
                    <a:pt x="5555732" y="3522414"/>
                  </a:cubicBezTo>
                  <a:cubicBezTo>
                    <a:pt x="5801284" y="3444986"/>
                    <a:pt x="5822229" y="3512486"/>
                    <a:pt x="6097656" y="3386935"/>
                  </a:cubicBezTo>
                  <a:cubicBezTo>
                    <a:pt x="6009536" y="3685647"/>
                    <a:pt x="5877023" y="3746091"/>
                    <a:pt x="5745405" y="3739182"/>
                  </a:cubicBezTo>
                  <a:cubicBezTo>
                    <a:pt x="5640795" y="3779098"/>
                    <a:pt x="5507311" y="3894981"/>
                    <a:pt x="5420251" y="4064340"/>
                  </a:cubicBezTo>
                  <a:cubicBezTo>
                    <a:pt x="5271099" y="4230746"/>
                    <a:pt x="5207575" y="4170450"/>
                    <a:pt x="5040833" y="4064340"/>
                  </a:cubicBezTo>
                  <a:cubicBezTo>
                    <a:pt x="4881244" y="4138904"/>
                    <a:pt x="4779482" y="4085015"/>
                    <a:pt x="4498808" y="4064340"/>
                  </a:cubicBezTo>
                  <a:cubicBezTo>
                    <a:pt x="4236765" y="4084542"/>
                    <a:pt x="4221746" y="4033944"/>
                    <a:pt x="4010985" y="4064340"/>
                  </a:cubicBezTo>
                  <a:cubicBezTo>
                    <a:pt x="3753362" y="4152851"/>
                    <a:pt x="3723795" y="3953146"/>
                    <a:pt x="3631568" y="4064340"/>
                  </a:cubicBezTo>
                  <a:cubicBezTo>
                    <a:pt x="3525753" y="4095867"/>
                    <a:pt x="3357591" y="3869051"/>
                    <a:pt x="3143745" y="4064340"/>
                  </a:cubicBezTo>
                  <a:cubicBezTo>
                    <a:pt x="2964218" y="4043081"/>
                    <a:pt x="2928745" y="3945114"/>
                    <a:pt x="2764328" y="4064340"/>
                  </a:cubicBezTo>
                  <a:cubicBezTo>
                    <a:pt x="2605895" y="4026881"/>
                    <a:pt x="2474691" y="3854152"/>
                    <a:pt x="2384910" y="4064340"/>
                  </a:cubicBezTo>
                  <a:cubicBezTo>
                    <a:pt x="2367583" y="4178276"/>
                    <a:pt x="2001869" y="3717389"/>
                    <a:pt x="1788682" y="4064340"/>
                  </a:cubicBezTo>
                  <a:cubicBezTo>
                    <a:pt x="1644580" y="4062143"/>
                    <a:pt x="1401235" y="3963002"/>
                    <a:pt x="1192454" y="4064340"/>
                  </a:cubicBezTo>
                  <a:cubicBezTo>
                    <a:pt x="942238" y="4053753"/>
                    <a:pt x="944121" y="4027183"/>
                    <a:pt x="813037" y="4064340"/>
                  </a:cubicBezTo>
                  <a:cubicBezTo>
                    <a:pt x="621170" y="4583673"/>
                    <a:pt x="375159" y="4425705"/>
                    <a:pt x="0" y="4064340"/>
                  </a:cubicBezTo>
                  <a:cubicBezTo>
                    <a:pt x="-40614" y="3778810"/>
                    <a:pt x="63544" y="3662679"/>
                    <a:pt x="0" y="3605647"/>
                  </a:cubicBezTo>
                  <a:cubicBezTo>
                    <a:pt x="-53744" y="3529634"/>
                    <a:pt x="-17996" y="3244857"/>
                    <a:pt x="0" y="3065671"/>
                  </a:cubicBezTo>
                  <a:cubicBezTo>
                    <a:pt x="-13878" y="2858608"/>
                    <a:pt x="-4291" y="2666930"/>
                    <a:pt x="0" y="2525695"/>
                  </a:cubicBezTo>
                  <a:cubicBezTo>
                    <a:pt x="-9587" y="2416087"/>
                    <a:pt x="59219" y="2148246"/>
                    <a:pt x="0" y="2067003"/>
                  </a:cubicBezTo>
                  <a:cubicBezTo>
                    <a:pt x="-5481" y="1804737"/>
                    <a:pt x="104057" y="1681936"/>
                    <a:pt x="0" y="1486385"/>
                  </a:cubicBezTo>
                  <a:cubicBezTo>
                    <a:pt x="-55546" y="1206580"/>
                    <a:pt x="72761" y="1076741"/>
                    <a:pt x="0" y="865120"/>
                  </a:cubicBezTo>
                  <a:cubicBezTo>
                    <a:pt x="-56409" y="493588"/>
                    <a:pt x="79307" y="246115"/>
                    <a:pt x="0" y="0"/>
                  </a:cubicBezTo>
                  <a:cubicBezTo>
                    <a:pt x="146729" y="-18271"/>
                    <a:pt x="477948" y="78856"/>
                    <a:pt x="676284" y="0"/>
                  </a:cubicBezTo>
                  <a:cubicBezTo>
                    <a:pt x="965455" y="-29870"/>
                    <a:pt x="983643" y="40907"/>
                    <a:pt x="1230617" y="0"/>
                  </a:cubicBezTo>
                  <a:cubicBezTo>
                    <a:pt x="1473202" y="53375"/>
                    <a:pt x="1578291" y="-25766"/>
                    <a:pt x="1723973" y="0"/>
                  </a:cubicBezTo>
                  <a:cubicBezTo>
                    <a:pt x="1913604" y="10000"/>
                    <a:pt x="1968570" y="172772"/>
                    <a:pt x="2217328" y="0"/>
                  </a:cubicBezTo>
                  <a:cubicBezTo>
                    <a:pt x="2433475" y="351828"/>
                    <a:pt x="2601752" y="85495"/>
                    <a:pt x="2893614" y="0"/>
                  </a:cubicBezTo>
                  <a:cubicBezTo>
                    <a:pt x="3104210" y="103043"/>
                    <a:pt x="3209384" y="137384"/>
                    <a:pt x="3508923" y="0"/>
                  </a:cubicBezTo>
                  <a:cubicBezTo>
                    <a:pt x="3769609" y="-26997"/>
                    <a:pt x="3843104" y="-14738"/>
                    <a:pt x="4185208" y="0"/>
                  </a:cubicBezTo>
                  <a:cubicBezTo>
                    <a:pt x="4495020" y="-102055"/>
                    <a:pt x="4451345" y="51244"/>
                    <a:pt x="4617588" y="0"/>
                  </a:cubicBezTo>
                  <a:cubicBezTo>
                    <a:pt x="4797171" y="13744"/>
                    <a:pt x="4966458" y="-14221"/>
                    <a:pt x="5049967" y="0"/>
                  </a:cubicBezTo>
                  <a:cubicBezTo>
                    <a:pt x="5175049" y="92924"/>
                    <a:pt x="5408569" y="-102493"/>
                    <a:pt x="5482346" y="0"/>
                  </a:cubicBezTo>
                  <a:cubicBezTo>
                    <a:pt x="5665437" y="-189671"/>
                    <a:pt x="5749618" y="-166288"/>
                    <a:pt x="6097656" y="0"/>
                  </a:cubicBezTo>
                  <a:cubicBezTo>
                    <a:pt x="6141059" y="268498"/>
                    <a:pt x="6095913" y="356706"/>
                    <a:pt x="6097656" y="564487"/>
                  </a:cubicBezTo>
                  <a:cubicBezTo>
                    <a:pt x="6089080" y="801269"/>
                    <a:pt x="6079026" y="814579"/>
                    <a:pt x="6097656" y="1027370"/>
                  </a:cubicBezTo>
                  <a:cubicBezTo>
                    <a:pt x="6121304" y="1194501"/>
                    <a:pt x="6053462" y="1320810"/>
                    <a:pt x="6097656" y="1524118"/>
                  </a:cubicBezTo>
                  <a:cubicBezTo>
                    <a:pt x="6154172" y="1725039"/>
                    <a:pt x="6076066" y="1830619"/>
                    <a:pt x="6097656" y="2088610"/>
                  </a:cubicBezTo>
                  <a:cubicBezTo>
                    <a:pt x="6091592" y="2370388"/>
                    <a:pt x="6069076" y="2393557"/>
                    <a:pt x="6097656" y="2720838"/>
                  </a:cubicBezTo>
                  <a:cubicBezTo>
                    <a:pt x="6092799" y="2959190"/>
                    <a:pt x="6138564" y="3171443"/>
                    <a:pt x="6097656" y="3386935"/>
                  </a:cubicBezTo>
                </a:path>
                <a:path w="6097656" h="4064340" fill="none" stroke="0" extrusionOk="0">
                  <a:moveTo>
                    <a:pt x="5420251" y="4064340"/>
                  </a:moveTo>
                  <a:cubicBezTo>
                    <a:pt x="5440698" y="3946987"/>
                    <a:pt x="5539733" y="3800373"/>
                    <a:pt x="5555732" y="3522414"/>
                  </a:cubicBezTo>
                  <a:cubicBezTo>
                    <a:pt x="5739799" y="3439091"/>
                    <a:pt x="5833986" y="3395659"/>
                    <a:pt x="6097656" y="3386935"/>
                  </a:cubicBezTo>
                  <a:cubicBezTo>
                    <a:pt x="6017189" y="3413530"/>
                    <a:pt x="5813233" y="3592657"/>
                    <a:pt x="5772501" y="3712088"/>
                  </a:cubicBezTo>
                  <a:cubicBezTo>
                    <a:pt x="5734835" y="3864109"/>
                    <a:pt x="5615476" y="3781169"/>
                    <a:pt x="5420251" y="4064340"/>
                  </a:cubicBezTo>
                  <a:cubicBezTo>
                    <a:pt x="5331966" y="4023356"/>
                    <a:pt x="5101306" y="4081586"/>
                    <a:pt x="5040833" y="4064340"/>
                  </a:cubicBezTo>
                  <a:cubicBezTo>
                    <a:pt x="4983467" y="4232861"/>
                    <a:pt x="4709172" y="4310596"/>
                    <a:pt x="4390403" y="4064340"/>
                  </a:cubicBezTo>
                  <a:cubicBezTo>
                    <a:pt x="4149180" y="4120601"/>
                    <a:pt x="4179897" y="4051743"/>
                    <a:pt x="4010985" y="4064340"/>
                  </a:cubicBezTo>
                  <a:cubicBezTo>
                    <a:pt x="3778040" y="4297772"/>
                    <a:pt x="3639918" y="4434680"/>
                    <a:pt x="3414758" y="4064340"/>
                  </a:cubicBezTo>
                  <a:cubicBezTo>
                    <a:pt x="3223374" y="4082299"/>
                    <a:pt x="3105307" y="4130191"/>
                    <a:pt x="2926935" y="4064340"/>
                  </a:cubicBezTo>
                  <a:cubicBezTo>
                    <a:pt x="2778946" y="4170705"/>
                    <a:pt x="2610862" y="3964227"/>
                    <a:pt x="2439112" y="4064340"/>
                  </a:cubicBezTo>
                  <a:cubicBezTo>
                    <a:pt x="2319890" y="4288164"/>
                    <a:pt x="1887262" y="3934618"/>
                    <a:pt x="1788682" y="4064340"/>
                  </a:cubicBezTo>
                  <a:cubicBezTo>
                    <a:pt x="1606806" y="4212741"/>
                    <a:pt x="1438088" y="3932895"/>
                    <a:pt x="1138252" y="4064340"/>
                  </a:cubicBezTo>
                  <a:cubicBezTo>
                    <a:pt x="938798" y="3976528"/>
                    <a:pt x="732567" y="3695060"/>
                    <a:pt x="542024" y="4064340"/>
                  </a:cubicBezTo>
                  <a:cubicBezTo>
                    <a:pt x="417318" y="4115157"/>
                    <a:pt x="259825" y="3941752"/>
                    <a:pt x="0" y="4064340"/>
                  </a:cubicBezTo>
                  <a:cubicBezTo>
                    <a:pt x="-85715" y="3887563"/>
                    <a:pt x="14163" y="3700001"/>
                    <a:pt x="0" y="3443075"/>
                  </a:cubicBezTo>
                  <a:cubicBezTo>
                    <a:pt x="-2198" y="3324582"/>
                    <a:pt x="62960" y="3026295"/>
                    <a:pt x="0" y="2903099"/>
                  </a:cubicBezTo>
                  <a:cubicBezTo>
                    <a:pt x="-56035" y="2935617"/>
                    <a:pt x="29711" y="2681493"/>
                    <a:pt x="0" y="2322476"/>
                  </a:cubicBezTo>
                  <a:cubicBezTo>
                    <a:pt x="-40851" y="2119070"/>
                    <a:pt x="39375" y="1949358"/>
                    <a:pt x="0" y="1701216"/>
                  </a:cubicBezTo>
                  <a:cubicBezTo>
                    <a:pt x="-12121" y="1490599"/>
                    <a:pt x="52489" y="1547762"/>
                    <a:pt x="0" y="1242524"/>
                  </a:cubicBezTo>
                  <a:cubicBezTo>
                    <a:pt x="-15243" y="1031582"/>
                    <a:pt x="56632" y="995323"/>
                    <a:pt x="0" y="580618"/>
                  </a:cubicBezTo>
                  <a:cubicBezTo>
                    <a:pt x="-20070" y="334339"/>
                    <a:pt x="7432" y="265966"/>
                    <a:pt x="0" y="0"/>
                  </a:cubicBezTo>
                  <a:cubicBezTo>
                    <a:pt x="249376" y="-15561"/>
                    <a:pt x="285075" y="256212"/>
                    <a:pt x="554331" y="0"/>
                  </a:cubicBezTo>
                  <a:cubicBezTo>
                    <a:pt x="809945" y="37285"/>
                    <a:pt x="850644" y="30261"/>
                    <a:pt x="1047687" y="0"/>
                  </a:cubicBezTo>
                  <a:cubicBezTo>
                    <a:pt x="1237471" y="59602"/>
                    <a:pt x="1355687" y="100536"/>
                    <a:pt x="1480066" y="0"/>
                  </a:cubicBezTo>
                  <a:cubicBezTo>
                    <a:pt x="1497881" y="-43337"/>
                    <a:pt x="1865702" y="-31064"/>
                    <a:pt x="2156352" y="0"/>
                  </a:cubicBezTo>
                  <a:cubicBezTo>
                    <a:pt x="2297258" y="125844"/>
                    <a:pt x="2511724" y="109613"/>
                    <a:pt x="2710684" y="0"/>
                  </a:cubicBezTo>
                  <a:cubicBezTo>
                    <a:pt x="2914494" y="-110051"/>
                    <a:pt x="3010702" y="-154402"/>
                    <a:pt x="3325993" y="0"/>
                  </a:cubicBezTo>
                  <a:cubicBezTo>
                    <a:pt x="3561643" y="-174961"/>
                    <a:pt x="3768971" y="61378"/>
                    <a:pt x="4002279" y="0"/>
                  </a:cubicBezTo>
                  <a:cubicBezTo>
                    <a:pt x="4342388" y="-109974"/>
                    <a:pt x="4425668" y="-66673"/>
                    <a:pt x="4556611" y="0"/>
                  </a:cubicBezTo>
                  <a:cubicBezTo>
                    <a:pt x="4648134" y="177978"/>
                    <a:pt x="4842829" y="-33631"/>
                    <a:pt x="4988990" y="0"/>
                  </a:cubicBezTo>
                  <a:cubicBezTo>
                    <a:pt x="5091589" y="-7985"/>
                    <a:pt x="5344389" y="-89304"/>
                    <a:pt x="5421370" y="0"/>
                  </a:cubicBezTo>
                  <a:cubicBezTo>
                    <a:pt x="5569930" y="-167126"/>
                    <a:pt x="5782802" y="4192"/>
                    <a:pt x="6097656" y="0"/>
                  </a:cubicBezTo>
                  <a:cubicBezTo>
                    <a:pt x="6132001" y="99811"/>
                    <a:pt x="6064572" y="280948"/>
                    <a:pt x="6097656" y="462878"/>
                  </a:cubicBezTo>
                  <a:cubicBezTo>
                    <a:pt x="6108384" y="633264"/>
                    <a:pt x="6080900" y="939345"/>
                    <a:pt x="6097656" y="1027370"/>
                  </a:cubicBezTo>
                  <a:cubicBezTo>
                    <a:pt x="6141482" y="1134359"/>
                    <a:pt x="6109135" y="1417243"/>
                    <a:pt x="6097656" y="1524118"/>
                  </a:cubicBezTo>
                  <a:cubicBezTo>
                    <a:pt x="6117054" y="1671121"/>
                    <a:pt x="6049810" y="1776045"/>
                    <a:pt x="6097656" y="2088610"/>
                  </a:cubicBezTo>
                  <a:cubicBezTo>
                    <a:pt x="6159855" y="2247734"/>
                    <a:pt x="6048548" y="2547417"/>
                    <a:pt x="6097656" y="2686968"/>
                  </a:cubicBezTo>
                  <a:cubicBezTo>
                    <a:pt x="6159240" y="2893428"/>
                    <a:pt x="6029637" y="3287112"/>
                    <a:pt x="6097656" y="3386935"/>
                  </a:cubicBezTo>
                </a:path>
                <a:path w="6097656" h="4064340" fill="none" stroke="0" extrusionOk="0">
                  <a:moveTo>
                    <a:pt x="5420251" y="4064340"/>
                  </a:moveTo>
                  <a:cubicBezTo>
                    <a:pt x="5437094" y="3980655"/>
                    <a:pt x="5585927" y="3648401"/>
                    <a:pt x="5555732" y="3522414"/>
                  </a:cubicBezTo>
                  <a:cubicBezTo>
                    <a:pt x="5820452" y="3435749"/>
                    <a:pt x="5839523" y="3501056"/>
                    <a:pt x="6097656" y="3386935"/>
                  </a:cubicBezTo>
                  <a:cubicBezTo>
                    <a:pt x="6060260" y="3367640"/>
                    <a:pt x="5877087" y="3710422"/>
                    <a:pt x="5745405" y="3739182"/>
                  </a:cubicBezTo>
                  <a:cubicBezTo>
                    <a:pt x="5598027" y="3863774"/>
                    <a:pt x="5532896" y="3942052"/>
                    <a:pt x="5420251" y="4064340"/>
                  </a:cubicBezTo>
                  <a:cubicBezTo>
                    <a:pt x="5313644" y="4223964"/>
                    <a:pt x="5215727" y="3981109"/>
                    <a:pt x="5040833" y="4064340"/>
                  </a:cubicBezTo>
                  <a:cubicBezTo>
                    <a:pt x="4892791" y="4086804"/>
                    <a:pt x="4723135" y="4040369"/>
                    <a:pt x="4498808" y="4064340"/>
                  </a:cubicBezTo>
                  <a:cubicBezTo>
                    <a:pt x="4228698" y="4078749"/>
                    <a:pt x="4235217" y="4045449"/>
                    <a:pt x="4010985" y="4064340"/>
                  </a:cubicBezTo>
                  <a:cubicBezTo>
                    <a:pt x="3768020" y="4113450"/>
                    <a:pt x="3755857" y="4023226"/>
                    <a:pt x="3631568" y="4064340"/>
                  </a:cubicBezTo>
                  <a:cubicBezTo>
                    <a:pt x="3575377" y="4177615"/>
                    <a:pt x="3305018" y="4158480"/>
                    <a:pt x="3143745" y="4064340"/>
                  </a:cubicBezTo>
                  <a:cubicBezTo>
                    <a:pt x="3006560" y="4206764"/>
                    <a:pt x="2913857" y="3977374"/>
                    <a:pt x="2764328" y="4064340"/>
                  </a:cubicBezTo>
                  <a:cubicBezTo>
                    <a:pt x="2633289" y="3927966"/>
                    <a:pt x="2478847" y="4121402"/>
                    <a:pt x="2384910" y="4064340"/>
                  </a:cubicBezTo>
                  <a:cubicBezTo>
                    <a:pt x="2299704" y="4201642"/>
                    <a:pt x="2003219" y="4000839"/>
                    <a:pt x="1788682" y="4064340"/>
                  </a:cubicBezTo>
                  <a:cubicBezTo>
                    <a:pt x="1567216" y="4010719"/>
                    <a:pt x="1422794" y="4175032"/>
                    <a:pt x="1192454" y="4064340"/>
                  </a:cubicBezTo>
                  <a:cubicBezTo>
                    <a:pt x="940726" y="4055763"/>
                    <a:pt x="944493" y="4027522"/>
                    <a:pt x="813037" y="4064340"/>
                  </a:cubicBezTo>
                  <a:cubicBezTo>
                    <a:pt x="669698" y="4210562"/>
                    <a:pt x="354497" y="3897921"/>
                    <a:pt x="0" y="4064340"/>
                  </a:cubicBezTo>
                  <a:cubicBezTo>
                    <a:pt x="-46828" y="3750074"/>
                    <a:pt x="65092" y="3651925"/>
                    <a:pt x="0" y="3605647"/>
                  </a:cubicBezTo>
                  <a:cubicBezTo>
                    <a:pt x="-93896" y="3488771"/>
                    <a:pt x="83827" y="3227325"/>
                    <a:pt x="0" y="3065671"/>
                  </a:cubicBezTo>
                  <a:cubicBezTo>
                    <a:pt x="-65807" y="2840609"/>
                    <a:pt x="-13637" y="2703820"/>
                    <a:pt x="0" y="2525695"/>
                  </a:cubicBezTo>
                  <a:cubicBezTo>
                    <a:pt x="8768" y="2346368"/>
                    <a:pt x="77945" y="2300125"/>
                    <a:pt x="0" y="2067003"/>
                  </a:cubicBezTo>
                  <a:cubicBezTo>
                    <a:pt x="-41657" y="1897689"/>
                    <a:pt x="66924" y="1625959"/>
                    <a:pt x="0" y="1486385"/>
                  </a:cubicBezTo>
                  <a:cubicBezTo>
                    <a:pt x="-92024" y="1409998"/>
                    <a:pt x="73036" y="1208075"/>
                    <a:pt x="0" y="865120"/>
                  </a:cubicBezTo>
                  <a:cubicBezTo>
                    <a:pt x="-43706" y="515203"/>
                    <a:pt x="37534" y="255196"/>
                    <a:pt x="0" y="0"/>
                  </a:cubicBezTo>
                  <a:cubicBezTo>
                    <a:pt x="197503" y="68188"/>
                    <a:pt x="378035" y="77934"/>
                    <a:pt x="676284" y="0"/>
                  </a:cubicBezTo>
                  <a:cubicBezTo>
                    <a:pt x="962078" y="-55556"/>
                    <a:pt x="975206" y="43257"/>
                    <a:pt x="1230617" y="0"/>
                  </a:cubicBezTo>
                  <a:cubicBezTo>
                    <a:pt x="1461361" y="36355"/>
                    <a:pt x="1657673" y="229730"/>
                    <a:pt x="1723973" y="0"/>
                  </a:cubicBezTo>
                  <a:cubicBezTo>
                    <a:pt x="1838747" y="-25924"/>
                    <a:pt x="2068386" y="3585"/>
                    <a:pt x="2217328" y="0"/>
                  </a:cubicBezTo>
                  <a:cubicBezTo>
                    <a:pt x="2393686" y="-261170"/>
                    <a:pt x="2686290" y="133867"/>
                    <a:pt x="2893614" y="0"/>
                  </a:cubicBezTo>
                  <a:cubicBezTo>
                    <a:pt x="3117805" y="-31880"/>
                    <a:pt x="3185691" y="19593"/>
                    <a:pt x="3508923" y="0"/>
                  </a:cubicBezTo>
                  <a:cubicBezTo>
                    <a:pt x="3786463" y="-12374"/>
                    <a:pt x="3838498" y="-5965"/>
                    <a:pt x="4185208" y="0"/>
                  </a:cubicBezTo>
                  <a:cubicBezTo>
                    <a:pt x="4495341" y="-158236"/>
                    <a:pt x="4428271" y="36489"/>
                    <a:pt x="4617588" y="0"/>
                  </a:cubicBezTo>
                  <a:cubicBezTo>
                    <a:pt x="4785881" y="-29365"/>
                    <a:pt x="4965560" y="37496"/>
                    <a:pt x="5049967" y="0"/>
                  </a:cubicBezTo>
                  <a:cubicBezTo>
                    <a:pt x="5090769" y="43527"/>
                    <a:pt x="5316030" y="-165367"/>
                    <a:pt x="5482346" y="0"/>
                  </a:cubicBezTo>
                  <a:cubicBezTo>
                    <a:pt x="5633136" y="-209403"/>
                    <a:pt x="5778501" y="75944"/>
                    <a:pt x="6097656" y="0"/>
                  </a:cubicBezTo>
                  <a:cubicBezTo>
                    <a:pt x="6121595" y="227506"/>
                    <a:pt x="6096046" y="246185"/>
                    <a:pt x="6097656" y="564487"/>
                  </a:cubicBezTo>
                  <a:cubicBezTo>
                    <a:pt x="6078608" y="898940"/>
                    <a:pt x="6081191" y="776796"/>
                    <a:pt x="6097656" y="1027370"/>
                  </a:cubicBezTo>
                  <a:cubicBezTo>
                    <a:pt x="6144256" y="1236928"/>
                    <a:pt x="6069560" y="1339040"/>
                    <a:pt x="6097656" y="1524118"/>
                  </a:cubicBezTo>
                  <a:cubicBezTo>
                    <a:pt x="6128665" y="1601443"/>
                    <a:pt x="6110355" y="1766969"/>
                    <a:pt x="6097656" y="2088610"/>
                  </a:cubicBezTo>
                  <a:cubicBezTo>
                    <a:pt x="6106238" y="2342239"/>
                    <a:pt x="6088397" y="2435881"/>
                    <a:pt x="6097656" y="2720838"/>
                  </a:cubicBezTo>
                  <a:cubicBezTo>
                    <a:pt x="6110222" y="3037754"/>
                    <a:pt x="6057385" y="3166481"/>
                    <a:pt x="6097656" y="3386935"/>
                  </a:cubicBezTo>
                </a:path>
                <a:path w="6097656" h="4064340" fill="none" stroke="0" extrusionOk="0">
                  <a:moveTo>
                    <a:pt x="5420251" y="4064340"/>
                  </a:moveTo>
                  <a:cubicBezTo>
                    <a:pt x="5434340" y="3975416"/>
                    <a:pt x="5600554" y="3654083"/>
                    <a:pt x="5555732" y="3522414"/>
                  </a:cubicBezTo>
                  <a:cubicBezTo>
                    <a:pt x="5813127" y="3429293"/>
                    <a:pt x="5823132" y="3507106"/>
                    <a:pt x="6097656" y="3386935"/>
                  </a:cubicBezTo>
                  <a:cubicBezTo>
                    <a:pt x="6033708" y="3662232"/>
                    <a:pt x="5887859" y="3755441"/>
                    <a:pt x="5745405" y="3739182"/>
                  </a:cubicBezTo>
                  <a:cubicBezTo>
                    <a:pt x="5594081" y="3804626"/>
                    <a:pt x="5530453" y="3876340"/>
                    <a:pt x="5420251" y="4064340"/>
                  </a:cubicBezTo>
                  <a:cubicBezTo>
                    <a:pt x="5280515" y="4220776"/>
                    <a:pt x="5196637" y="4122678"/>
                    <a:pt x="5040833" y="4064340"/>
                  </a:cubicBezTo>
                  <a:cubicBezTo>
                    <a:pt x="4901671" y="4146846"/>
                    <a:pt x="4801697" y="4066539"/>
                    <a:pt x="4498808" y="4064340"/>
                  </a:cubicBezTo>
                  <a:cubicBezTo>
                    <a:pt x="4237867" y="4087883"/>
                    <a:pt x="4234734" y="4033556"/>
                    <a:pt x="4010985" y="4064340"/>
                  </a:cubicBezTo>
                  <a:cubicBezTo>
                    <a:pt x="3766940" y="4148793"/>
                    <a:pt x="3752577" y="3961587"/>
                    <a:pt x="3631568" y="4064340"/>
                  </a:cubicBezTo>
                  <a:cubicBezTo>
                    <a:pt x="3568126" y="4105601"/>
                    <a:pt x="3309030" y="3916882"/>
                    <a:pt x="3143745" y="4064340"/>
                  </a:cubicBezTo>
                  <a:cubicBezTo>
                    <a:pt x="2997400" y="4059895"/>
                    <a:pt x="2897333" y="3940193"/>
                    <a:pt x="2764328" y="4064340"/>
                  </a:cubicBezTo>
                  <a:cubicBezTo>
                    <a:pt x="2618488" y="4025989"/>
                    <a:pt x="2480820" y="3902617"/>
                    <a:pt x="2384910" y="4064340"/>
                  </a:cubicBezTo>
                  <a:cubicBezTo>
                    <a:pt x="2387658" y="4177895"/>
                    <a:pt x="2059124" y="3702059"/>
                    <a:pt x="1788682" y="4064340"/>
                  </a:cubicBezTo>
                  <a:cubicBezTo>
                    <a:pt x="1598767" y="4029452"/>
                    <a:pt x="1409148" y="4046451"/>
                    <a:pt x="1192454" y="4064340"/>
                  </a:cubicBezTo>
                  <a:cubicBezTo>
                    <a:pt x="941403" y="4054775"/>
                    <a:pt x="944626" y="4034205"/>
                    <a:pt x="813037" y="4064340"/>
                  </a:cubicBezTo>
                  <a:cubicBezTo>
                    <a:pt x="663810" y="4551737"/>
                    <a:pt x="324562" y="4344873"/>
                    <a:pt x="0" y="4064340"/>
                  </a:cubicBezTo>
                  <a:cubicBezTo>
                    <a:pt x="-45751" y="3767322"/>
                    <a:pt x="52887" y="3670805"/>
                    <a:pt x="0" y="3605647"/>
                  </a:cubicBezTo>
                  <a:cubicBezTo>
                    <a:pt x="-71638" y="3519314"/>
                    <a:pt x="1897" y="3250766"/>
                    <a:pt x="0" y="3065671"/>
                  </a:cubicBezTo>
                  <a:cubicBezTo>
                    <a:pt x="-52489" y="2868574"/>
                    <a:pt x="-3792" y="2678324"/>
                    <a:pt x="0" y="2525695"/>
                  </a:cubicBezTo>
                  <a:cubicBezTo>
                    <a:pt x="-25150" y="2410533"/>
                    <a:pt x="79144" y="2173009"/>
                    <a:pt x="0" y="2067003"/>
                  </a:cubicBezTo>
                  <a:cubicBezTo>
                    <a:pt x="-24560" y="1826020"/>
                    <a:pt x="47242" y="1675669"/>
                    <a:pt x="0" y="1486385"/>
                  </a:cubicBezTo>
                  <a:cubicBezTo>
                    <a:pt x="-70023" y="1228965"/>
                    <a:pt x="29276" y="1130294"/>
                    <a:pt x="0" y="865120"/>
                  </a:cubicBezTo>
                  <a:cubicBezTo>
                    <a:pt x="-2892" y="554834"/>
                    <a:pt x="46721" y="246786"/>
                    <a:pt x="0" y="0"/>
                  </a:cubicBezTo>
                  <a:cubicBezTo>
                    <a:pt x="220249" y="-1660"/>
                    <a:pt x="390257" y="93900"/>
                    <a:pt x="676284" y="0"/>
                  </a:cubicBezTo>
                  <a:cubicBezTo>
                    <a:pt x="963292" y="-48683"/>
                    <a:pt x="993623" y="42696"/>
                    <a:pt x="1230617" y="0"/>
                  </a:cubicBezTo>
                  <a:cubicBezTo>
                    <a:pt x="1465230" y="56088"/>
                    <a:pt x="1580031" y="-7976"/>
                    <a:pt x="1723973" y="0"/>
                  </a:cubicBezTo>
                  <a:cubicBezTo>
                    <a:pt x="1872056" y="-6182"/>
                    <a:pt x="2011803" y="155648"/>
                    <a:pt x="2217328" y="0"/>
                  </a:cubicBezTo>
                  <a:cubicBezTo>
                    <a:pt x="2416103" y="202764"/>
                    <a:pt x="2623499" y="94499"/>
                    <a:pt x="2893614" y="0"/>
                  </a:cubicBezTo>
                  <a:cubicBezTo>
                    <a:pt x="3077431" y="80260"/>
                    <a:pt x="3210674" y="130728"/>
                    <a:pt x="3508923" y="0"/>
                  </a:cubicBezTo>
                  <a:cubicBezTo>
                    <a:pt x="3776622" y="-25635"/>
                    <a:pt x="3834548" y="-8848"/>
                    <a:pt x="4185208" y="0"/>
                  </a:cubicBezTo>
                  <a:cubicBezTo>
                    <a:pt x="4498329" y="-103247"/>
                    <a:pt x="4442863" y="63581"/>
                    <a:pt x="4617588" y="0"/>
                  </a:cubicBezTo>
                  <a:cubicBezTo>
                    <a:pt x="4779831" y="-6758"/>
                    <a:pt x="4974896" y="-4168"/>
                    <a:pt x="5049967" y="0"/>
                  </a:cubicBezTo>
                  <a:cubicBezTo>
                    <a:pt x="5141715" y="90556"/>
                    <a:pt x="5376804" y="-87789"/>
                    <a:pt x="5482346" y="0"/>
                  </a:cubicBezTo>
                  <a:cubicBezTo>
                    <a:pt x="5646359" y="-183331"/>
                    <a:pt x="5752596" y="-152661"/>
                    <a:pt x="6097656" y="0"/>
                  </a:cubicBezTo>
                  <a:cubicBezTo>
                    <a:pt x="6106626" y="239268"/>
                    <a:pt x="6078025" y="324575"/>
                    <a:pt x="6097656" y="564487"/>
                  </a:cubicBezTo>
                  <a:cubicBezTo>
                    <a:pt x="6092720" y="806298"/>
                    <a:pt x="6077478" y="811050"/>
                    <a:pt x="6097656" y="1027370"/>
                  </a:cubicBezTo>
                  <a:cubicBezTo>
                    <a:pt x="6092176" y="1208544"/>
                    <a:pt x="6100132" y="1328410"/>
                    <a:pt x="6097656" y="1524118"/>
                  </a:cubicBezTo>
                  <a:cubicBezTo>
                    <a:pt x="6134432" y="1704975"/>
                    <a:pt x="6047822" y="1832593"/>
                    <a:pt x="6097656" y="2088610"/>
                  </a:cubicBezTo>
                  <a:cubicBezTo>
                    <a:pt x="6107006" y="2375307"/>
                    <a:pt x="6081100" y="2397395"/>
                    <a:pt x="6097656" y="2720838"/>
                  </a:cubicBezTo>
                  <a:cubicBezTo>
                    <a:pt x="6111190" y="2985360"/>
                    <a:pt x="6069957" y="3163631"/>
                    <a:pt x="6097656" y="3386935"/>
                  </a:cubicBezTo>
                </a:path>
              </a:pathLst>
            </a:custGeom>
            <a:solidFill>
              <a:schemeClr val="accent5">
                <a:lumMod val="60000"/>
                <a:lumOff val="40000"/>
              </a:schemeClr>
            </a:solidFill>
            <a:ln w="38100" cap="flat" cmpd="sng" algn="ctr">
              <a:solidFill>
                <a:srgbClr val="0070C0"/>
              </a:solidFill>
              <a:prstDash val="solid"/>
              <a:miter lim="800000"/>
              <a:extLst>
                <a:ext uri="{C807C97D-BFC1-408E-A445-0C87EB9F89A2}">
                  <ask:lineSketchStyleProps xmlns:ask="http://schemas.microsoft.com/office/drawing/2018/sketchyshapes" xmlns="" sd="2114197731">
                    <a:custGeom>
                      <a:avLst/>
                      <a:gdLst>
                        <a:gd name="connsiteX0" fmla="*/ 0 w 8562211"/>
                        <a:gd name="connsiteY0" fmla="*/ 0 h 919432"/>
                        <a:gd name="connsiteX1" fmla="*/ 778382 w 8562211"/>
                        <a:gd name="connsiteY1" fmla="*/ 0 h 919432"/>
                        <a:gd name="connsiteX2" fmla="*/ 1642387 w 8562211"/>
                        <a:gd name="connsiteY2" fmla="*/ 0 h 919432"/>
                        <a:gd name="connsiteX3" fmla="*/ 2249527 w 8562211"/>
                        <a:gd name="connsiteY3" fmla="*/ 0 h 919432"/>
                        <a:gd name="connsiteX4" fmla="*/ 3199153 w 8562211"/>
                        <a:gd name="connsiteY4" fmla="*/ 0 h 919432"/>
                        <a:gd name="connsiteX5" fmla="*/ 4063158 w 8562211"/>
                        <a:gd name="connsiteY5" fmla="*/ 0 h 919432"/>
                        <a:gd name="connsiteX6" fmla="*/ 5012784 w 8562211"/>
                        <a:gd name="connsiteY6" fmla="*/ 0 h 919432"/>
                        <a:gd name="connsiteX7" fmla="*/ 5534301 w 8562211"/>
                        <a:gd name="connsiteY7" fmla="*/ 0 h 919432"/>
                        <a:gd name="connsiteX8" fmla="*/ 6398306 w 8562211"/>
                        <a:gd name="connsiteY8" fmla="*/ 0 h 919432"/>
                        <a:gd name="connsiteX9" fmla="*/ 7176689 w 8562211"/>
                        <a:gd name="connsiteY9" fmla="*/ 0 h 919432"/>
                        <a:gd name="connsiteX10" fmla="*/ 7698205 w 8562211"/>
                        <a:gd name="connsiteY10" fmla="*/ 0 h 919432"/>
                        <a:gd name="connsiteX11" fmla="*/ 8147488 w 8562211"/>
                        <a:gd name="connsiteY11" fmla="*/ 0 h 919432"/>
                        <a:gd name="connsiteX12" fmla="*/ 8562211 w 8562211"/>
                        <a:gd name="connsiteY12" fmla="*/ 0 h 919432"/>
                        <a:gd name="connsiteX13" fmla="*/ 8562211 w 8562211"/>
                        <a:gd name="connsiteY13" fmla="*/ 120036 h 919432"/>
                        <a:gd name="connsiteX14" fmla="*/ 8562211 w 8562211"/>
                        <a:gd name="connsiteY14" fmla="*/ 263058 h 919432"/>
                        <a:gd name="connsiteX15" fmla="*/ 8562211 w 8562211"/>
                        <a:gd name="connsiteY15" fmla="*/ 406080 h 919432"/>
                        <a:gd name="connsiteX16" fmla="*/ 8562211 w 8562211"/>
                        <a:gd name="connsiteY16" fmla="*/ 510793 h 919432"/>
                        <a:gd name="connsiteX17" fmla="*/ 8562211 w 8562211"/>
                        <a:gd name="connsiteY17" fmla="*/ 623168 h 919432"/>
                        <a:gd name="connsiteX18" fmla="*/ 8562211 w 8562211"/>
                        <a:gd name="connsiteY18" fmla="*/ 766190 h 919432"/>
                        <a:gd name="connsiteX19" fmla="*/ 8105636 w 8562211"/>
                        <a:gd name="connsiteY19" fmla="*/ 839746 h 919432"/>
                        <a:gd name="connsiteX20" fmla="*/ 7611013 w 8562211"/>
                        <a:gd name="connsiteY20" fmla="*/ 919432 h 919432"/>
                        <a:gd name="connsiteX21" fmla="*/ 7002132 w 8562211"/>
                        <a:gd name="connsiteY21" fmla="*/ 919432 h 919432"/>
                        <a:gd name="connsiteX22" fmla="*/ 6317140 w 8562211"/>
                        <a:gd name="connsiteY22" fmla="*/ 919432 h 919432"/>
                        <a:gd name="connsiteX23" fmla="*/ 5708260 w 8562211"/>
                        <a:gd name="connsiteY23" fmla="*/ 919432 h 919432"/>
                        <a:gd name="connsiteX24" fmla="*/ 5023268 w 8562211"/>
                        <a:gd name="connsiteY24" fmla="*/ 919432 h 919432"/>
                        <a:gd name="connsiteX25" fmla="*/ 4186057 w 8562211"/>
                        <a:gd name="connsiteY25" fmla="*/ 919432 h 919432"/>
                        <a:gd name="connsiteX26" fmla="*/ 3577175 w 8562211"/>
                        <a:gd name="connsiteY26" fmla="*/ 919432 h 919432"/>
                        <a:gd name="connsiteX27" fmla="*/ 2892185 w 8562211"/>
                        <a:gd name="connsiteY27" fmla="*/ 919432 h 919432"/>
                        <a:gd name="connsiteX28" fmla="*/ 2359413 w 8562211"/>
                        <a:gd name="connsiteY28" fmla="*/ 919432 h 919432"/>
                        <a:gd name="connsiteX29" fmla="*/ 1522202 w 8562211"/>
                        <a:gd name="connsiteY29" fmla="*/ 919432 h 919432"/>
                        <a:gd name="connsiteX30" fmla="*/ 684991 w 8562211"/>
                        <a:gd name="connsiteY30" fmla="*/ 919432 h 919432"/>
                        <a:gd name="connsiteX31" fmla="*/ 0 w 8562211"/>
                        <a:gd name="connsiteY31" fmla="*/ 919432 h 919432"/>
                        <a:gd name="connsiteX32" fmla="*/ 0 w 8562211"/>
                        <a:gd name="connsiteY32" fmla="*/ 788084 h 919432"/>
                        <a:gd name="connsiteX33" fmla="*/ 0 w 8562211"/>
                        <a:gd name="connsiteY33" fmla="*/ 675125 h 919432"/>
                        <a:gd name="connsiteX34" fmla="*/ 0 w 8562211"/>
                        <a:gd name="connsiteY34" fmla="*/ 571361 h 919432"/>
                        <a:gd name="connsiteX35" fmla="*/ 0 w 8562211"/>
                        <a:gd name="connsiteY35" fmla="*/ 440013 h 919432"/>
                        <a:gd name="connsiteX36" fmla="*/ 0 w 8562211"/>
                        <a:gd name="connsiteY36" fmla="*/ 299472 h 919432"/>
                        <a:gd name="connsiteX37" fmla="*/ 0 w 8562211"/>
                        <a:gd name="connsiteY37" fmla="*/ 168124 h 919432"/>
                        <a:gd name="connsiteX38" fmla="*/ 0 w 8562211"/>
                        <a:gd name="connsiteY38" fmla="*/ 0 h 919432"/>
                        <a:gd name="connsiteX0" fmla="*/ 7611013 w 8562211"/>
                        <a:gd name="connsiteY0" fmla="*/ 919432 h 919432"/>
                        <a:gd name="connsiteX1" fmla="*/ 7801253 w 8562211"/>
                        <a:gd name="connsiteY1" fmla="*/ 796838 h 919432"/>
                        <a:gd name="connsiteX2" fmla="*/ 8181732 w 8562211"/>
                        <a:gd name="connsiteY2" fmla="*/ 781514 h 919432"/>
                        <a:gd name="connsiteX3" fmla="*/ 8562211 w 8562211"/>
                        <a:gd name="connsiteY3" fmla="*/ 766190 h 919432"/>
                        <a:gd name="connsiteX4" fmla="*/ 8115147 w 8562211"/>
                        <a:gd name="connsiteY4" fmla="*/ 838213 h 919432"/>
                        <a:gd name="connsiteX5" fmla="*/ 7611013 w 8562211"/>
                        <a:gd name="connsiteY5" fmla="*/ 919432 h 919432"/>
                        <a:gd name="connsiteX0" fmla="*/ 7611013 w 8562211"/>
                        <a:gd name="connsiteY0" fmla="*/ 919432 h 919432"/>
                        <a:gd name="connsiteX1" fmla="*/ 7801253 w 8562211"/>
                        <a:gd name="connsiteY1" fmla="*/ 796838 h 919432"/>
                        <a:gd name="connsiteX2" fmla="*/ 8562211 w 8562211"/>
                        <a:gd name="connsiteY2" fmla="*/ 766190 h 919432"/>
                        <a:gd name="connsiteX3" fmla="*/ 8067588 w 8562211"/>
                        <a:gd name="connsiteY3" fmla="*/ 845875 h 919432"/>
                        <a:gd name="connsiteX4" fmla="*/ 7611013 w 8562211"/>
                        <a:gd name="connsiteY4" fmla="*/ 919432 h 919432"/>
                        <a:gd name="connsiteX5" fmla="*/ 7078241 w 8562211"/>
                        <a:gd name="connsiteY5" fmla="*/ 919432 h 919432"/>
                        <a:gd name="connsiteX6" fmla="*/ 6317140 w 8562211"/>
                        <a:gd name="connsiteY6" fmla="*/ 919432 h 919432"/>
                        <a:gd name="connsiteX7" fmla="*/ 5632149 w 8562211"/>
                        <a:gd name="connsiteY7" fmla="*/ 919432 h 919432"/>
                        <a:gd name="connsiteX8" fmla="*/ 5099379 w 8562211"/>
                        <a:gd name="connsiteY8" fmla="*/ 919432 h 919432"/>
                        <a:gd name="connsiteX9" fmla="*/ 4414387 w 8562211"/>
                        <a:gd name="connsiteY9" fmla="*/ 919432 h 919432"/>
                        <a:gd name="connsiteX10" fmla="*/ 3881617 w 8562211"/>
                        <a:gd name="connsiteY10" fmla="*/ 919432 h 919432"/>
                        <a:gd name="connsiteX11" fmla="*/ 3348846 w 8562211"/>
                        <a:gd name="connsiteY11" fmla="*/ 919432 h 919432"/>
                        <a:gd name="connsiteX12" fmla="*/ 2511634 w 8562211"/>
                        <a:gd name="connsiteY12" fmla="*/ 919432 h 919432"/>
                        <a:gd name="connsiteX13" fmla="*/ 1674422 w 8562211"/>
                        <a:gd name="connsiteY13" fmla="*/ 919432 h 919432"/>
                        <a:gd name="connsiteX14" fmla="*/ 1141652 w 8562211"/>
                        <a:gd name="connsiteY14" fmla="*/ 919432 h 919432"/>
                        <a:gd name="connsiteX15" fmla="*/ 0 w 8562211"/>
                        <a:gd name="connsiteY15" fmla="*/ 919432 h 919432"/>
                        <a:gd name="connsiteX16" fmla="*/ 0 w 8562211"/>
                        <a:gd name="connsiteY16" fmla="*/ 815667 h 919432"/>
                        <a:gd name="connsiteX17" fmla="*/ 0 w 8562211"/>
                        <a:gd name="connsiteY17" fmla="*/ 693514 h 919432"/>
                        <a:gd name="connsiteX18" fmla="*/ 0 w 8562211"/>
                        <a:gd name="connsiteY18" fmla="*/ 571361 h 919432"/>
                        <a:gd name="connsiteX19" fmla="*/ 0 w 8562211"/>
                        <a:gd name="connsiteY19" fmla="*/ 467596 h 919432"/>
                        <a:gd name="connsiteX20" fmla="*/ 0 w 8562211"/>
                        <a:gd name="connsiteY20" fmla="*/ 336249 h 919432"/>
                        <a:gd name="connsiteX21" fmla="*/ 0 w 8562211"/>
                        <a:gd name="connsiteY21" fmla="*/ 195707 h 919432"/>
                        <a:gd name="connsiteX22" fmla="*/ 0 w 8562211"/>
                        <a:gd name="connsiteY22" fmla="*/ 0 h 919432"/>
                        <a:gd name="connsiteX23" fmla="*/ 949626 w 8562211"/>
                        <a:gd name="connsiteY23" fmla="*/ 0 h 919432"/>
                        <a:gd name="connsiteX24" fmla="*/ 1728010 w 8562211"/>
                        <a:gd name="connsiteY24" fmla="*/ 0 h 919432"/>
                        <a:gd name="connsiteX25" fmla="*/ 2420771 w 8562211"/>
                        <a:gd name="connsiteY25" fmla="*/ 0 h 919432"/>
                        <a:gd name="connsiteX26" fmla="*/ 3113530 w 8562211"/>
                        <a:gd name="connsiteY26" fmla="*/ 0 h 919432"/>
                        <a:gd name="connsiteX27" fmla="*/ 4063158 w 8562211"/>
                        <a:gd name="connsiteY27" fmla="*/ 0 h 919432"/>
                        <a:gd name="connsiteX28" fmla="*/ 4927163 w 8562211"/>
                        <a:gd name="connsiteY28" fmla="*/ 0 h 919432"/>
                        <a:gd name="connsiteX29" fmla="*/ 5876789 w 8562211"/>
                        <a:gd name="connsiteY29" fmla="*/ 0 h 919432"/>
                        <a:gd name="connsiteX30" fmla="*/ 6483929 w 8562211"/>
                        <a:gd name="connsiteY30" fmla="*/ 0 h 919432"/>
                        <a:gd name="connsiteX31" fmla="*/ 7091067 w 8562211"/>
                        <a:gd name="connsiteY31" fmla="*/ 0 h 919432"/>
                        <a:gd name="connsiteX32" fmla="*/ 7698205 w 8562211"/>
                        <a:gd name="connsiteY32" fmla="*/ 0 h 919432"/>
                        <a:gd name="connsiteX33" fmla="*/ 8562211 w 8562211"/>
                        <a:gd name="connsiteY33" fmla="*/ 0 h 919432"/>
                        <a:gd name="connsiteX34" fmla="*/ 8562211 w 8562211"/>
                        <a:gd name="connsiteY34" fmla="*/ 127698 h 919432"/>
                        <a:gd name="connsiteX35" fmla="*/ 8562211 w 8562211"/>
                        <a:gd name="connsiteY35" fmla="*/ 232411 h 919432"/>
                        <a:gd name="connsiteX36" fmla="*/ 8562211 w 8562211"/>
                        <a:gd name="connsiteY36" fmla="*/ 344785 h 919432"/>
                        <a:gd name="connsiteX37" fmla="*/ 8562211 w 8562211"/>
                        <a:gd name="connsiteY37" fmla="*/ 472484 h 919432"/>
                        <a:gd name="connsiteX38" fmla="*/ 8562211 w 8562211"/>
                        <a:gd name="connsiteY38" fmla="*/ 615506 h 919432"/>
                        <a:gd name="connsiteX39" fmla="*/ 8562211 w 8562211"/>
                        <a:gd name="connsiteY39" fmla="*/ 766190 h 919432"/>
                        <a:gd name="connsiteX0" fmla="*/ 7611013 w 8562211"/>
                        <a:gd name="connsiteY0" fmla="*/ 919432 h 919432"/>
                        <a:gd name="connsiteX1" fmla="*/ 7801253 w 8562211"/>
                        <a:gd name="connsiteY1" fmla="*/ 796838 h 919432"/>
                        <a:gd name="connsiteX2" fmla="*/ 8562211 w 8562211"/>
                        <a:gd name="connsiteY2" fmla="*/ 766190 h 919432"/>
                        <a:gd name="connsiteX3" fmla="*/ 8105636 w 8562211"/>
                        <a:gd name="connsiteY3" fmla="*/ 839746 h 919432"/>
                        <a:gd name="connsiteX4" fmla="*/ 7611013 w 8562211"/>
                        <a:gd name="connsiteY4" fmla="*/ 919432 h 919432"/>
                        <a:gd name="connsiteX5" fmla="*/ 7078241 w 8562211"/>
                        <a:gd name="connsiteY5" fmla="*/ 919432 h 919432"/>
                        <a:gd name="connsiteX6" fmla="*/ 6164920 w 8562211"/>
                        <a:gd name="connsiteY6" fmla="*/ 919432 h 919432"/>
                        <a:gd name="connsiteX7" fmla="*/ 5632149 w 8562211"/>
                        <a:gd name="connsiteY7" fmla="*/ 919432 h 919432"/>
                        <a:gd name="connsiteX8" fmla="*/ 4794938 w 8562211"/>
                        <a:gd name="connsiteY8" fmla="*/ 919432 h 919432"/>
                        <a:gd name="connsiteX9" fmla="*/ 4109947 w 8562211"/>
                        <a:gd name="connsiteY9" fmla="*/ 919432 h 919432"/>
                        <a:gd name="connsiteX10" fmla="*/ 3424955 w 8562211"/>
                        <a:gd name="connsiteY10" fmla="*/ 919432 h 919432"/>
                        <a:gd name="connsiteX11" fmla="*/ 2511634 w 8562211"/>
                        <a:gd name="connsiteY11" fmla="*/ 919432 h 919432"/>
                        <a:gd name="connsiteX12" fmla="*/ 1598312 w 8562211"/>
                        <a:gd name="connsiteY12" fmla="*/ 919432 h 919432"/>
                        <a:gd name="connsiteX13" fmla="*/ 761101 w 8562211"/>
                        <a:gd name="connsiteY13" fmla="*/ 919432 h 919432"/>
                        <a:gd name="connsiteX14" fmla="*/ 0 w 8562211"/>
                        <a:gd name="connsiteY14" fmla="*/ 919432 h 919432"/>
                        <a:gd name="connsiteX15" fmla="*/ 0 w 8562211"/>
                        <a:gd name="connsiteY15" fmla="*/ 778890 h 919432"/>
                        <a:gd name="connsiteX16" fmla="*/ 0 w 8562211"/>
                        <a:gd name="connsiteY16" fmla="*/ 656737 h 919432"/>
                        <a:gd name="connsiteX17" fmla="*/ 0 w 8562211"/>
                        <a:gd name="connsiteY17" fmla="*/ 525389 h 919432"/>
                        <a:gd name="connsiteX18" fmla="*/ 0 w 8562211"/>
                        <a:gd name="connsiteY18" fmla="*/ 384848 h 919432"/>
                        <a:gd name="connsiteX19" fmla="*/ 0 w 8562211"/>
                        <a:gd name="connsiteY19" fmla="*/ 281083 h 919432"/>
                        <a:gd name="connsiteX20" fmla="*/ 0 w 8562211"/>
                        <a:gd name="connsiteY20" fmla="*/ 131347 h 919432"/>
                        <a:gd name="connsiteX21" fmla="*/ 0 w 8562211"/>
                        <a:gd name="connsiteY21" fmla="*/ 0 h 919432"/>
                        <a:gd name="connsiteX22" fmla="*/ 778382 w 8562211"/>
                        <a:gd name="connsiteY22" fmla="*/ 0 h 919432"/>
                        <a:gd name="connsiteX23" fmla="*/ 1471143 w 8562211"/>
                        <a:gd name="connsiteY23" fmla="*/ 0 h 919432"/>
                        <a:gd name="connsiteX24" fmla="*/ 2078281 w 8562211"/>
                        <a:gd name="connsiteY24" fmla="*/ 0 h 919432"/>
                        <a:gd name="connsiteX25" fmla="*/ 3027909 w 8562211"/>
                        <a:gd name="connsiteY25" fmla="*/ 0 h 919432"/>
                        <a:gd name="connsiteX26" fmla="*/ 3806291 w 8562211"/>
                        <a:gd name="connsiteY26" fmla="*/ 0 h 919432"/>
                        <a:gd name="connsiteX27" fmla="*/ 4670296 w 8562211"/>
                        <a:gd name="connsiteY27" fmla="*/ 0 h 919432"/>
                        <a:gd name="connsiteX28" fmla="*/ 5619924 w 8562211"/>
                        <a:gd name="connsiteY28" fmla="*/ 0 h 919432"/>
                        <a:gd name="connsiteX29" fmla="*/ 6398306 w 8562211"/>
                        <a:gd name="connsiteY29" fmla="*/ 0 h 919432"/>
                        <a:gd name="connsiteX30" fmla="*/ 7005444 w 8562211"/>
                        <a:gd name="connsiteY30" fmla="*/ 0 h 919432"/>
                        <a:gd name="connsiteX31" fmla="*/ 7612584 w 8562211"/>
                        <a:gd name="connsiteY31" fmla="*/ 0 h 919432"/>
                        <a:gd name="connsiteX32" fmla="*/ 8562211 w 8562211"/>
                        <a:gd name="connsiteY32" fmla="*/ 0 h 919432"/>
                        <a:gd name="connsiteX33" fmla="*/ 8562211 w 8562211"/>
                        <a:gd name="connsiteY33" fmla="*/ 104712 h 919432"/>
                        <a:gd name="connsiteX34" fmla="*/ 8562211 w 8562211"/>
                        <a:gd name="connsiteY34" fmla="*/ 232411 h 919432"/>
                        <a:gd name="connsiteX35" fmla="*/ 8562211 w 8562211"/>
                        <a:gd name="connsiteY35" fmla="*/ 344785 h 919432"/>
                        <a:gd name="connsiteX36" fmla="*/ 8562211 w 8562211"/>
                        <a:gd name="connsiteY36" fmla="*/ 472484 h 919432"/>
                        <a:gd name="connsiteX37" fmla="*/ 8562211 w 8562211"/>
                        <a:gd name="connsiteY37" fmla="*/ 607844 h 919432"/>
                        <a:gd name="connsiteX38" fmla="*/ 8562211 w 8562211"/>
                        <a:gd name="connsiteY38" fmla="*/ 766190 h 91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562211" h="919432" stroke="0" extrusionOk="0">
                          <a:moveTo>
                            <a:pt x="0" y="0"/>
                          </a:moveTo>
                          <a:cubicBezTo>
                            <a:pt x="187322" y="-28263"/>
                            <a:pt x="569006" y="16346"/>
                            <a:pt x="778382" y="0"/>
                          </a:cubicBezTo>
                          <a:cubicBezTo>
                            <a:pt x="962446" y="-27842"/>
                            <a:pt x="1405860" y="-8143"/>
                            <a:pt x="1642387" y="0"/>
                          </a:cubicBezTo>
                          <a:cubicBezTo>
                            <a:pt x="1885997" y="-20331"/>
                            <a:pt x="2053634" y="16704"/>
                            <a:pt x="2249527" y="0"/>
                          </a:cubicBezTo>
                          <a:cubicBezTo>
                            <a:pt x="2426384" y="-43842"/>
                            <a:pt x="3003656" y="-18029"/>
                            <a:pt x="3199153" y="0"/>
                          </a:cubicBezTo>
                          <a:cubicBezTo>
                            <a:pt x="3377039" y="42791"/>
                            <a:pt x="3735012" y="10408"/>
                            <a:pt x="4063158" y="0"/>
                          </a:cubicBezTo>
                          <a:cubicBezTo>
                            <a:pt x="4285212" y="-22282"/>
                            <a:pt x="4628435" y="54824"/>
                            <a:pt x="5012784" y="0"/>
                          </a:cubicBezTo>
                          <a:cubicBezTo>
                            <a:pt x="5411320" y="-3587"/>
                            <a:pt x="5422048" y="6719"/>
                            <a:pt x="5534301" y="0"/>
                          </a:cubicBezTo>
                          <a:cubicBezTo>
                            <a:pt x="5715280" y="62361"/>
                            <a:pt x="6029488" y="4573"/>
                            <a:pt x="6398306" y="0"/>
                          </a:cubicBezTo>
                          <a:cubicBezTo>
                            <a:pt x="6764850" y="-12470"/>
                            <a:pt x="6842911" y="10852"/>
                            <a:pt x="7176689" y="0"/>
                          </a:cubicBezTo>
                          <a:cubicBezTo>
                            <a:pt x="7515218" y="-7629"/>
                            <a:pt x="7456799" y="9578"/>
                            <a:pt x="7698205" y="0"/>
                          </a:cubicBezTo>
                          <a:cubicBezTo>
                            <a:pt x="7904063" y="-12077"/>
                            <a:pt x="7961218" y="14240"/>
                            <a:pt x="8147488" y="0"/>
                          </a:cubicBezTo>
                          <a:cubicBezTo>
                            <a:pt x="8333758" y="-14240"/>
                            <a:pt x="8456756" y="41296"/>
                            <a:pt x="8562211" y="0"/>
                          </a:cubicBezTo>
                          <a:cubicBezTo>
                            <a:pt x="8627998" y="35568"/>
                            <a:pt x="8493480" y="44426"/>
                            <a:pt x="8562211" y="120036"/>
                          </a:cubicBezTo>
                          <a:cubicBezTo>
                            <a:pt x="8628064" y="178679"/>
                            <a:pt x="8514202" y="214180"/>
                            <a:pt x="8562211" y="263058"/>
                          </a:cubicBezTo>
                          <a:cubicBezTo>
                            <a:pt x="8640403" y="313363"/>
                            <a:pt x="8520121" y="380147"/>
                            <a:pt x="8562211" y="406080"/>
                          </a:cubicBezTo>
                          <a:cubicBezTo>
                            <a:pt x="8614044" y="451559"/>
                            <a:pt x="8544356" y="467066"/>
                            <a:pt x="8562211" y="510793"/>
                          </a:cubicBezTo>
                          <a:cubicBezTo>
                            <a:pt x="8574016" y="556702"/>
                            <a:pt x="8548813" y="598068"/>
                            <a:pt x="8562211" y="623168"/>
                          </a:cubicBezTo>
                          <a:cubicBezTo>
                            <a:pt x="8564522" y="652433"/>
                            <a:pt x="8507067" y="731068"/>
                            <a:pt x="8562211" y="766190"/>
                          </a:cubicBezTo>
                          <a:cubicBezTo>
                            <a:pt x="8453053" y="799908"/>
                            <a:pt x="8289556" y="841238"/>
                            <a:pt x="8105636" y="839746"/>
                          </a:cubicBezTo>
                          <a:cubicBezTo>
                            <a:pt x="7901655" y="862971"/>
                            <a:pt x="7815092" y="885390"/>
                            <a:pt x="7611013" y="919432"/>
                          </a:cubicBezTo>
                          <a:cubicBezTo>
                            <a:pt x="7436755" y="953165"/>
                            <a:pt x="7272001" y="950898"/>
                            <a:pt x="7002132" y="919432"/>
                          </a:cubicBezTo>
                          <a:cubicBezTo>
                            <a:pt x="6712126" y="951611"/>
                            <a:pt x="6508792" y="932276"/>
                            <a:pt x="6317140" y="919432"/>
                          </a:cubicBezTo>
                          <a:cubicBezTo>
                            <a:pt x="6150450" y="922213"/>
                            <a:pt x="5953075" y="933063"/>
                            <a:pt x="5708260" y="919432"/>
                          </a:cubicBezTo>
                          <a:cubicBezTo>
                            <a:pt x="5486117" y="962392"/>
                            <a:pt x="5318577" y="896928"/>
                            <a:pt x="5023268" y="919432"/>
                          </a:cubicBezTo>
                          <a:cubicBezTo>
                            <a:pt x="4694048" y="979854"/>
                            <a:pt x="4386136" y="902454"/>
                            <a:pt x="4186057" y="919432"/>
                          </a:cubicBezTo>
                          <a:cubicBezTo>
                            <a:pt x="4013302" y="950166"/>
                            <a:pt x="3824373" y="917690"/>
                            <a:pt x="3577175" y="919432"/>
                          </a:cubicBezTo>
                          <a:cubicBezTo>
                            <a:pt x="3285182" y="940743"/>
                            <a:pt x="3220532" y="937643"/>
                            <a:pt x="2892185" y="919432"/>
                          </a:cubicBezTo>
                          <a:cubicBezTo>
                            <a:pt x="2568805" y="920787"/>
                            <a:pt x="2546198" y="910129"/>
                            <a:pt x="2359413" y="919432"/>
                          </a:cubicBezTo>
                          <a:cubicBezTo>
                            <a:pt x="2166433" y="961417"/>
                            <a:pt x="1823352" y="974840"/>
                            <a:pt x="1522202" y="919432"/>
                          </a:cubicBezTo>
                          <a:cubicBezTo>
                            <a:pt x="1256265" y="903779"/>
                            <a:pt x="1136925" y="897371"/>
                            <a:pt x="684991" y="919432"/>
                          </a:cubicBezTo>
                          <a:cubicBezTo>
                            <a:pt x="272979" y="922279"/>
                            <a:pt x="227579" y="911467"/>
                            <a:pt x="0" y="919432"/>
                          </a:cubicBezTo>
                          <a:cubicBezTo>
                            <a:pt x="-14949" y="883875"/>
                            <a:pt x="48528" y="837831"/>
                            <a:pt x="0" y="788084"/>
                          </a:cubicBezTo>
                          <a:cubicBezTo>
                            <a:pt x="-44598" y="749506"/>
                            <a:pt x="60821" y="720947"/>
                            <a:pt x="0" y="675125"/>
                          </a:cubicBezTo>
                          <a:cubicBezTo>
                            <a:pt x="-44089" y="613188"/>
                            <a:pt x="65479" y="633452"/>
                            <a:pt x="0" y="571361"/>
                          </a:cubicBezTo>
                          <a:cubicBezTo>
                            <a:pt x="-84263" y="523855"/>
                            <a:pt x="47911" y="478410"/>
                            <a:pt x="0" y="440013"/>
                          </a:cubicBezTo>
                          <a:cubicBezTo>
                            <a:pt x="-44500" y="392968"/>
                            <a:pt x="7668" y="362356"/>
                            <a:pt x="0" y="299472"/>
                          </a:cubicBezTo>
                          <a:cubicBezTo>
                            <a:pt x="7468" y="235826"/>
                            <a:pt x="55061" y="190775"/>
                            <a:pt x="0" y="168124"/>
                          </a:cubicBezTo>
                          <a:cubicBezTo>
                            <a:pt x="-63087" y="155974"/>
                            <a:pt x="57484" y="54142"/>
                            <a:pt x="0" y="0"/>
                          </a:cubicBezTo>
                          <a:close/>
                        </a:path>
                        <a:path w="8562211" h="919432" fill="darkenLess" stroke="0" extrusionOk="0">
                          <a:moveTo>
                            <a:pt x="7611013" y="919432"/>
                          </a:moveTo>
                          <a:cubicBezTo>
                            <a:pt x="7610001" y="860838"/>
                            <a:pt x="7745945" y="825868"/>
                            <a:pt x="7801253" y="796838"/>
                          </a:cubicBezTo>
                          <a:cubicBezTo>
                            <a:pt x="7950243" y="788665"/>
                            <a:pt x="7998001" y="817951"/>
                            <a:pt x="8181732" y="781514"/>
                          </a:cubicBezTo>
                          <a:cubicBezTo>
                            <a:pt x="8365463" y="745077"/>
                            <a:pt x="8379456" y="807578"/>
                            <a:pt x="8562211" y="766190"/>
                          </a:cubicBezTo>
                          <a:cubicBezTo>
                            <a:pt x="8402941" y="811963"/>
                            <a:pt x="8184666" y="792681"/>
                            <a:pt x="8115147" y="838213"/>
                          </a:cubicBezTo>
                          <a:cubicBezTo>
                            <a:pt x="8031370" y="849783"/>
                            <a:pt x="7853622" y="884963"/>
                            <a:pt x="7611013" y="919432"/>
                          </a:cubicBezTo>
                          <a:close/>
                        </a:path>
                        <a:path w="8562211" h="919432" fill="none" extrusionOk="0">
                          <a:moveTo>
                            <a:pt x="7611013" y="919432"/>
                          </a:moveTo>
                          <a:cubicBezTo>
                            <a:pt x="7625354" y="898960"/>
                            <a:pt x="7817786" y="828716"/>
                            <a:pt x="7801253" y="796838"/>
                          </a:cubicBezTo>
                          <a:cubicBezTo>
                            <a:pt x="8162827" y="778686"/>
                            <a:pt x="8200538" y="792551"/>
                            <a:pt x="8562211" y="766190"/>
                          </a:cubicBezTo>
                          <a:cubicBezTo>
                            <a:pt x="8447713" y="831595"/>
                            <a:pt x="8250634" y="846818"/>
                            <a:pt x="8067588" y="845875"/>
                          </a:cubicBezTo>
                          <a:cubicBezTo>
                            <a:pt x="7902583" y="863784"/>
                            <a:pt x="7729041" y="883049"/>
                            <a:pt x="7611013" y="919432"/>
                          </a:cubicBezTo>
                          <a:cubicBezTo>
                            <a:pt x="7417626" y="952537"/>
                            <a:pt x="7307545" y="938647"/>
                            <a:pt x="7078241" y="919432"/>
                          </a:cubicBezTo>
                          <a:cubicBezTo>
                            <a:pt x="6853843" y="935653"/>
                            <a:pt x="6700340" y="922806"/>
                            <a:pt x="6317140" y="919432"/>
                          </a:cubicBezTo>
                          <a:cubicBezTo>
                            <a:pt x="5949481" y="925395"/>
                            <a:pt x="5947283" y="911363"/>
                            <a:pt x="5632149" y="919432"/>
                          </a:cubicBezTo>
                          <a:cubicBezTo>
                            <a:pt x="5303163" y="935988"/>
                            <a:pt x="5235545" y="901441"/>
                            <a:pt x="5099379" y="919432"/>
                          </a:cubicBezTo>
                          <a:cubicBezTo>
                            <a:pt x="4958469" y="924791"/>
                            <a:pt x="4642821" y="882932"/>
                            <a:pt x="4414387" y="919432"/>
                          </a:cubicBezTo>
                          <a:cubicBezTo>
                            <a:pt x="4204216" y="917916"/>
                            <a:pt x="4092143" y="894153"/>
                            <a:pt x="3881617" y="919432"/>
                          </a:cubicBezTo>
                          <a:cubicBezTo>
                            <a:pt x="3675755" y="912548"/>
                            <a:pt x="3485305" y="881750"/>
                            <a:pt x="3348846" y="919432"/>
                          </a:cubicBezTo>
                          <a:cubicBezTo>
                            <a:pt x="3256280" y="941541"/>
                            <a:pt x="2804757" y="843606"/>
                            <a:pt x="2511634" y="919432"/>
                          </a:cubicBezTo>
                          <a:cubicBezTo>
                            <a:pt x="2289480" y="919387"/>
                            <a:pt x="2016273" y="905787"/>
                            <a:pt x="1674422" y="919432"/>
                          </a:cubicBezTo>
                          <a:cubicBezTo>
                            <a:pt x="1323961" y="918911"/>
                            <a:pt x="1330685" y="910724"/>
                            <a:pt x="1141652" y="919432"/>
                          </a:cubicBezTo>
                          <a:cubicBezTo>
                            <a:pt x="905887" y="1025145"/>
                            <a:pt x="523905" y="990566"/>
                            <a:pt x="0" y="919432"/>
                          </a:cubicBezTo>
                          <a:cubicBezTo>
                            <a:pt x="-57968" y="856503"/>
                            <a:pt x="75299" y="833709"/>
                            <a:pt x="0" y="815667"/>
                          </a:cubicBezTo>
                          <a:cubicBezTo>
                            <a:pt x="-74173" y="796516"/>
                            <a:pt x="45244" y="732985"/>
                            <a:pt x="0" y="693514"/>
                          </a:cubicBezTo>
                          <a:cubicBezTo>
                            <a:pt x="-54566" y="650848"/>
                            <a:pt x="6541" y="604939"/>
                            <a:pt x="0" y="571361"/>
                          </a:cubicBezTo>
                          <a:cubicBezTo>
                            <a:pt x="-12957" y="545117"/>
                            <a:pt x="80204" y="488084"/>
                            <a:pt x="0" y="467596"/>
                          </a:cubicBezTo>
                          <a:cubicBezTo>
                            <a:pt x="-55231" y="413147"/>
                            <a:pt x="78673" y="382902"/>
                            <a:pt x="0" y="336249"/>
                          </a:cubicBezTo>
                          <a:cubicBezTo>
                            <a:pt x="-76523" y="275100"/>
                            <a:pt x="84381" y="251887"/>
                            <a:pt x="0" y="195707"/>
                          </a:cubicBezTo>
                          <a:cubicBezTo>
                            <a:pt x="-81485" y="125154"/>
                            <a:pt x="71027" y="53151"/>
                            <a:pt x="0" y="0"/>
                          </a:cubicBezTo>
                          <a:cubicBezTo>
                            <a:pt x="252794" y="-3213"/>
                            <a:pt x="581370" y="17570"/>
                            <a:pt x="949626" y="0"/>
                          </a:cubicBezTo>
                          <a:cubicBezTo>
                            <a:pt x="1347353" y="-8938"/>
                            <a:pt x="1371032" y="11024"/>
                            <a:pt x="1728010" y="0"/>
                          </a:cubicBezTo>
                          <a:cubicBezTo>
                            <a:pt x="2072478" y="11038"/>
                            <a:pt x="2223010" y="-5379"/>
                            <a:pt x="2420771" y="0"/>
                          </a:cubicBezTo>
                          <a:cubicBezTo>
                            <a:pt x="2665765" y="1862"/>
                            <a:pt x="2802951" y="35547"/>
                            <a:pt x="3113530" y="0"/>
                          </a:cubicBezTo>
                          <a:cubicBezTo>
                            <a:pt x="3393944" y="64718"/>
                            <a:pt x="3678450" y="18617"/>
                            <a:pt x="4063158" y="0"/>
                          </a:cubicBezTo>
                          <a:cubicBezTo>
                            <a:pt x="4368942" y="17555"/>
                            <a:pt x="4512215" y="29718"/>
                            <a:pt x="4927163" y="0"/>
                          </a:cubicBezTo>
                          <a:cubicBezTo>
                            <a:pt x="5312852" y="-7448"/>
                            <a:pt x="5405666" y="-707"/>
                            <a:pt x="5876789" y="0"/>
                          </a:cubicBezTo>
                          <a:cubicBezTo>
                            <a:pt x="6321684" y="-21919"/>
                            <a:pt x="6231868" y="8817"/>
                            <a:pt x="6483929" y="0"/>
                          </a:cubicBezTo>
                          <a:cubicBezTo>
                            <a:pt x="6741565" y="1127"/>
                            <a:pt x="6967857" y="-2794"/>
                            <a:pt x="7091067" y="0"/>
                          </a:cubicBezTo>
                          <a:cubicBezTo>
                            <a:pt x="7249831" y="17419"/>
                            <a:pt x="7553608" y="-18542"/>
                            <a:pt x="7698205" y="0"/>
                          </a:cubicBezTo>
                          <a:cubicBezTo>
                            <a:pt x="7930279" y="-40313"/>
                            <a:pt x="8093016" y="-34768"/>
                            <a:pt x="8562211" y="0"/>
                          </a:cubicBezTo>
                          <a:cubicBezTo>
                            <a:pt x="8605368" y="56244"/>
                            <a:pt x="8559335" y="78921"/>
                            <a:pt x="8562211" y="127698"/>
                          </a:cubicBezTo>
                          <a:cubicBezTo>
                            <a:pt x="8553899" y="181701"/>
                            <a:pt x="8529759" y="184087"/>
                            <a:pt x="8562211" y="232411"/>
                          </a:cubicBezTo>
                          <a:cubicBezTo>
                            <a:pt x="8607411" y="276013"/>
                            <a:pt x="8518570" y="305184"/>
                            <a:pt x="8562211" y="344785"/>
                          </a:cubicBezTo>
                          <a:cubicBezTo>
                            <a:pt x="8614690" y="386690"/>
                            <a:pt x="8537610" y="414004"/>
                            <a:pt x="8562211" y="472484"/>
                          </a:cubicBezTo>
                          <a:cubicBezTo>
                            <a:pt x="8563353" y="535774"/>
                            <a:pt x="8529516" y="542650"/>
                            <a:pt x="8562211" y="615506"/>
                          </a:cubicBezTo>
                          <a:cubicBezTo>
                            <a:pt x="8574069" y="671569"/>
                            <a:pt x="8541803" y="715105"/>
                            <a:pt x="8562211" y="766190"/>
                          </a:cubicBezTo>
                        </a:path>
                        <a:path w="8562211" h="919432" fill="none" stroke="0" extrusionOk="0">
                          <a:moveTo>
                            <a:pt x="7611013" y="919432"/>
                          </a:moveTo>
                          <a:cubicBezTo>
                            <a:pt x="7630800" y="886111"/>
                            <a:pt x="7769883" y="858896"/>
                            <a:pt x="7801253" y="796838"/>
                          </a:cubicBezTo>
                          <a:cubicBezTo>
                            <a:pt x="8080425" y="775383"/>
                            <a:pt x="8211610" y="771361"/>
                            <a:pt x="8562211" y="766190"/>
                          </a:cubicBezTo>
                          <a:cubicBezTo>
                            <a:pt x="8424553" y="778904"/>
                            <a:pt x="8208869" y="812425"/>
                            <a:pt x="8105636" y="839746"/>
                          </a:cubicBezTo>
                          <a:cubicBezTo>
                            <a:pt x="8021783" y="873494"/>
                            <a:pt x="7840839" y="859369"/>
                            <a:pt x="7611013" y="919432"/>
                          </a:cubicBezTo>
                          <a:cubicBezTo>
                            <a:pt x="7478363" y="910947"/>
                            <a:pt x="7190182" y="920717"/>
                            <a:pt x="7078241" y="919432"/>
                          </a:cubicBezTo>
                          <a:cubicBezTo>
                            <a:pt x="6963426" y="942230"/>
                            <a:pt x="6530815" y="960336"/>
                            <a:pt x="6164920" y="919432"/>
                          </a:cubicBezTo>
                          <a:cubicBezTo>
                            <a:pt x="5846754" y="934233"/>
                            <a:pt x="5870161" y="916210"/>
                            <a:pt x="5632149" y="919432"/>
                          </a:cubicBezTo>
                          <a:cubicBezTo>
                            <a:pt x="5350675" y="965142"/>
                            <a:pt x="5099950" y="993233"/>
                            <a:pt x="4794938" y="919432"/>
                          </a:cubicBezTo>
                          <a:cubicBezTo>
                            <a:pt x="4522563" y="923499"/>
                            <a:pt x="4366184" y="929844"/>
                            <a:pt x="4109947" y="919432"/>
                          </a:cubicBezTo>
                          <a:cubicBezTo>
                            <a:pt x="3867883" y="939562"/>
                            <a:pt x="3658675" y="899421"/>
                            <a:pt x="3424955" y="919432"/>
                          </a:cubicBezTo>
                          <a:cubicBezTo>
                            <a:pt x="3217031" y="961259"/>
                            <a:pt x="2693816" y="893865"/>
                            <a:pt x="2511634" y="919432"/>
                          </a:cubicBezTo>
                          <a:cubicBezTo>
                            <a:pt x="2302518" y="938533"/>
                            <a:pt x="1951088" y="894538"/>
                            <a:pt x="1598312" y="919432"/>
                          </a:cubicBezTo>
                          <a:cubicBezTo>
                            <a:pt x="1290673" y="914588"/>
                            <a:pt x="1017872" y="856079"/>
                            <a:pt x="761101" y="919432"/>
                          </a:cubicBezTo>
                          <a:cubicBezTo>
                            <a:pt x="540591" y="931096"/>
                            <a:pt x="359966" y="899300"/>
                            <a:pt x="0" y="919432"/>
                          </a:cubicBezTo>
                          <a:cubicBezTo>
                            <a:pt x="-60469" y="879028"/>
                            <a:pt x="24152" y="833688"/>
                            <a:pt x="0" y="778890"/>
                          </a:cubicBezTo>
                          <a:cubicBezTo>
                            <a:pt x="-14457" y="750268"/>
                            <a:pt x="74704" y="684659"/>
                            <a:pt x="0" y="656737"/>
                          </a:cubicBezTo>
                          <a:cubicBezTo>
                            <a:pt x="-71072" y="648229"/>
                            <a:pt x="64201" y="597518"/>
                            <a:pt x="0" y="525389"/>
                          </a:cubicBezTo>
                          <a:cubicBezTo>
                            <a:pt x="-64262" y="477478"/>
                            <a:pt x="51389" y="442181"/>
                            <a:pt x="0" y="384848"/>
                          </a:cubicBezTo>
                          <a:cubicBezTo>
                            <a:pt x="-33989" y="334477"/>
                            <a:pt x="73758" y="347086"/>
                            <a:pt x="0" y="281083"/>
                          </a:cubicBezTo>
                          <a:cubicBezTo>
                            <a:pt x="-68950" y="233540"/>
                            <a:pt x="71180" y="218302"/>
                            <a:pt x="0" y="131347"/>
                          </a:cubicBezTo>
                          <a:cubicBezTo>
                            <a:pt x="-48196" y="74548"/>
                            <a:pt x="20866" y="59608"/>
                            <a:pt x="0" y="0"/>
                          </a:cubicBezTo>
                          <a:cubicBezTo>
                            <a:pt x="294194" y="-3862"/>
                            <a:pt x="419583" y="44314"/>
                            <a:pt x="778382" y="0"/>
                          </a:cubicBezTo>
                          <a:cubicBezTo>
                            <a:pt x="1131523" y="6145"/>
                            <a:pt x="1184596" y="7837"/>
                            <a:pt x="1471143" y="0"/>
                          </a:cubicBezTo>
                          <a:cubicBezTo>
                            <a:pt x="1752725" y="9132"/>
                            <a:pt x="1934105" y="20490"/>
                            <a:pt x="2078281" y="0"/>
                          </a:cubicBezTo>
                          <a:cubicBezTo>
                            <a:pt x="2190498" y="-10280"/>
                            <a:pt x="2695752" y="-3112"/>
                            <a:pt x="3027909" y="0"/>
                          </a:cubicBezTo>
                          <a:cubicBezTo>
                            <a:pt x="3259100" y="22073"/>
                            <a:pt x="3544110" y="18952"/>
                            <a:pt x="3806291" y="0"/>
                          </a:cubicBezTo>
                          <a:cubicBezTo>
                            <a:pt x="4066062" y="-14862"/>
                            <a:pt x="4289513" y="-30165"/>
                            <a:pt x="4670296" y="0"/>
                          </a:cubicBezTo>
                          <a:cubicBezTo>
                            <a:pt x="4997186" y="-38295"/>
                            <a:pt x="5188101" y="13769"/>
                            <a:pt x="5619924" y="0"/>
                          </a:cubicBezTo>
                          <a:cubicBezTo>
                            <a:pt x="6076654" y="-20160"/>
                            <a:pt x="6203569" y="-11405"/>
                            <a:pt x="6398306" y="0"/>
                          </a:cubicBezTo>
                          <a:cubicBezTo>
                            <a:pt x="6565904" y="33197"/>
                            <a:pt x="6809389" y="-3481"/>
                            <a:pt x="7005444" y="0"/>
                          </a:cubicBezTo>
                          <a:cubicBezTo>
                            <a:pt x="7170033" y="-2348"/>
                            <a:pt x="7470578" y="-14841"/>
                            <a:pt x="7612584" y="0"/>
                          </a:cubicBezTo>
                          <a:cubicBezTo>
                            <a:pt x="7788872" y="-29599"/>
                            <a:pt x="8170158" y="1523"/>
                            <a:pt x="8562211" y="0"/>
                          </a:cubicBezTo>
                          <a:cubicBezTo>
                            <a:pt x="8588602" y="25774"/>
                            <a:pt x="8537709" y="60785"/>
                            <a:pt x="8562211" y="104712"/>
                          </a:cubicBezTo>
                          <a:cubicBezTo>
                            <a:pt x="8579037" y="148246"/>
                            <a:pt x="8518635" y="210431"/>
                            <a:pt x="8562211" y="232411"/>
                          </a:cubicBezTo>
                          <a:cubicBezTo>
                            <a:pt x="8620196" y="256893"/>
                            <a:pt x="8557931" y="314776"/>
                            <a:pt x="8562211" y="344785"/>
                          </a:cubicBezTo>
                          <a:cubicBezTo>
                            <a:pt x="8580511" y="378180"/>
                            <a:pt x="8503358" y="410874"/>
                            <a:pt x="8562211" y="472484"/>
                          </a:cubicBezTo>
                          <a:cubicBezTo>
                            <a:pt x="8632699" y="510237"/>
                            <a:pt x="8519017" y="564613"/>
                            <a:pt x="8562211" y="607844"/>
                          </a:cubicBezTo>
                          <a:cubicBezTo>
                            <a:pt x="8612709" y="654302"/>
                            <a:pt x="8449719" y="737851"/>
                            <a:pt x="8562211" y="766190"/>
                          </a:cubicBezTo>
                        </a:path>
                        <a:path w="8562211" h="919432" fill="none" stroke="0" extrusionOk="0">
                          <a:moveTo>
                            <a:pt x="7611013" y="919432"/>
                          </a:moveTo>
                          <a:cubicBezTo>
                            <a:pt x="7624798" y="893040"/>
                            <a:pt x="7815186" y="830087"/>
                            <a:pt x="7801253" y="796838"/>
                          </a:cubicBezTo>
                          <a:cubicBezTo>
                            <a:pt x="8168800" y="774114"/>
                            <a:pt x="8197024" y="791704"/>
                            <a:pt x="8562211" y="766190"/>
                          </a:cubicBezTo>
                          <a:cubicBezTo>
                            <a:pt x="8516656" y="758258"/>
                            <a:pt x="8255043" y="834609"/>
                            <a:pt x="8067588" y="845875"/>
                          </a:cubicBezTo>
                          <a:cubicBezTo>
                            <a:pt x="7890772" y="872468"/>
                            <a:pt x="7726201" y="894685"/>
                            <a:pt x="7611013" y="919432"/>
                          </a:cubicBezTo>
                          <a:cubicBezTo>
                            <a:pt x="7427832" y="944967"/>
                            <a:pt x="7298002" y="893967"/>
                            <a:pt x="7078241" y="919432"/>
                          </a:cubicBezTo>
                          <a:cubicBezTo>
                            <a:pt x="6859861" y="929317"/>
                            <a:pt x="6688089" y="909807"/>
                            <a:pt x="6317140" y="919432"/>
                          </a:cubicBezTo>
                          <a:cubicBezTo>
                            <a:pt x="5950353" y="925113"/>
                            <a:pt x="5948995" y="914396"/>
                            <a:pt x="5632149" y="919432"/>
                          </a:cubicBezTo>
                          <a:cubicBezTo>
                            <a:pt x="5312625" y="930837"/>
                            <a:pt x="5248274" y="907457"/>
                            <a:pt x="5099379" y="919432"/>
                          </a:cubicBezTo>
                          <a:cubicBezTo>
                            <a:pt x="5003237" y="941622"/>
                            <a:pt x="4607965" y="941500"/>
                            <a:pt x="4414387" y="919432"/>
                          </a:cubicBezTo>
                          <a:cubicBezTo>
                            <a:pt x="4256939" y="949373"/>
                            <a:pt x="4055350" y="906484"/>
                            <a:pt x="3881617" y="919432"/>
                          </a:cubicBezTo>
                          <a:cubicBezTo>
                            <a:pt x="3706267" y="890046"/>
                            <a:pt x="3484705" y="936786"/>
                            <a:pt x="3348846" y="919432"/>
                          </a:cubicBezTo>
                          <a:cubicBezTo>
                            <a:pt x="3280852" y="942122"/>
                            <a:pt x="2797741" y="904703"/>
                            <a:pt x="2511634" y="919432"/>
                          </a:cubicBezTo>
                          <a:cubicBezTo>
                            <a:pt x="2221961" y="900811"/>
                            <a:pt x="1999175" y="955812"/>
                            <a:pt x="1674422" y="919432"/>
                          </a:cubicBezTo>
                          <a:cubicBezTo>
                            <a:pt x="1323357" y="918641"/>
                            <a:pt x="1332631" y="911264"/>
                            <a:pt x="1141652" y="919432"/>
                          </a:cubicBezTo>
                          <a:cubicBezTo>
                            <a:pt x="972451" y="953086"/>
                            <a:pt x="497447" y="885675"/>
                            <a:pt x="0" y="919432"/>
                          </a:cubicBezTo>
                          <a:cubicBezTo>
                            <a:pt x="-63211" y="851902"/>
                            <a:pt x="73434" y="826247"/>
                            <a:pt x="0" y="815667"/>
                          </a:cubicBezTo>
                          <a:cubicBezTo>
                            <a:pt x="-82897" y="793774"/>
                            <a:pt x="54669" y="733692"/>
                            <a:pt x="0" y="693514"/>
                          </a:cubicBezTo>
                          <a:cubicBezTo>
                            <a:pt x="-64388" y="653316"/>
                            <a:pt x="8522" y="611427"/>
                            <a:pt x="0" y="571361"/>
                          </a:cubicBezTo>
                          <a:cubicBezTo>
                            <a:pt x="-18552" y="533497"/>
                            <a:pt x="89453" y="518968"/>
                            <a:pt x="0" y="467596"/>
                          </a:cubicBezTo>
                          <a:cubicBezTo>
                            <a:pt x="-54655" y="425626"/>
                            <a:pt x="66770" y="367821"/>
                            <a:pt x="0" y="336249"/>
                          </a:cubicBezTo>
                          <a:cubicBezTo>
                            <a:pt x="-98748" y="308486"/>
                            <a:pt x="66422" y="268098"/>
                            <a:pt x="0" y="195707"/>
                          </a:cubicBezTo>
                          <a:cubicBezTo>
                            <a:pt x="-63576" y="132161"/>
                            <a:pt x="52413" y="52164"/>
                            <a:pt x="0" y="0"/>
                          </a:cubicBezTo>
                          <a:cubicBezTo>
                            <a:pt x="299557" y="8782"/>
                            <a:pt x="550999" y="21164"/>
                            <a:pt x="949626" y="0"/>
                          </a:cubicBezTo>
                          <a:cubicBezTo>
                            <a:pt x="1342795" y="-18261"/>
                            <a:pt x="1377796" y="9961"/>
                            <a:pt x="1728010" y="0"/>
                          </a:cubicBezTo>
                          <a:cubicBezTo>
                            <a:pt x="2057899" y="6724"/>
                            <a:pt x="2245097" y="51502"/>
                            <a:pt x="2420771" y="0"/>
                          </a:cubicBezTo>
                          <a:cubicBezTo>
                            <a:pt x="2575371" y="-14009"/>
                            <a:pt x="2916330" y="1935"/>
                            <a:pt x="3113530" y="0"/>
                          </a:cubicBezTo>
                          <a:cubicBezTo>
                            <a:pt x="3375117" y="-62889"/>
                            <a:pt x="3760796" y="37215"/>
                            <a:pt x="4063158" y="0"/>
                          </a:cubicBezTo>
                          <a:cubicBezTo>
                            <a:pt x="4362735" y="-4678"/>
                            <a:pt x="4480460" y="6367"/>
                            <a:pt x="4927163" y="0"/>
                          </a:cubicBezTo>
                          <a:cubicBezTo>
                            <a:pt x="5320546" y="-3044"/>
                            <a:pt x="5388193" y="-2790"/>
                            <a:pt x="5876789" y="0"/>
                          </a:cubicBezTo>
                          <a:cubicBezTo>
                            <a:pt x="6332675" y="-25524"/>
                            <a:pt x="6226139" y="9233"/>
                            <a:pt x="6483929" y="0"/>
                          </a:cubicBezTo>
                          <a:cubicBezTo>
                            <a:pt x="6737897" y="-5128"/>
                            <a:pt x="6959079" y="11529"/>
                            <a:pt x="7091067" y="0"/>
                          </a:cubicBezTo>
                          <a:cubicBezTo>
                            <a:pt x="7211505" y="8134"/>
                            <a:pt x="7488182" y="-39227"/>
                            <a:pt x="7698205" y="0"/>
                          </a:cubicBezTo>
                          <a:cubicBezTo>
                            <a:pt x="7877466" y="-45583"/>
                            <a:pt x="8080888" y="9173"/>
                            <a:pt x="8562211" y="0"/>
                          </a:cubicBezTo>
                          <a:cubicBezTo>
                            <a:pt x="8602543" y="52965"/>
                            <a:pt x="8552095" y="55880"/>
                            <a:pt x="8562211" y="127698"/>
                          </a:cubicBezTo>
                          <a:cubicBezTo>
                            <a:pt x="8570333" y="205052"/>
                            <a:pt x="8516748" y="179204"/>
                            <a:pt x="8562211" y="232411"/>
                          </a:cubicBezTo>
                          <a:cubicBezTo>
                            <a:pt x="8605121" y="282069"/>
                            <a:pt x="8524636" y="311688"/>
                            <a:pt x="8562211" y="344785"/>
                          </a:cubicBezTo>
                          <a:cubicBezTo>
                            <a:pt x="8599835" y="359381"/>
                            <a:pt x="8543758" y="412907"/>
                            <a:pt x="8562211" y="472484"/>
                          </a:cubicBezTo>
                          <a:cubicBezTo>
                            <a:pt x="8576518" y="534215"/>
                            <a:pt x="8540677" y="548846"/>
                            <a:pt x="8562211" y="615506"/>
                          </a:cubicBezTo>
                          <a:cubicBezTo>
                            <a:pt x="8588745" y="684496"/>
                            <a:pt x="8517377" y="716121"/>
                            <a:pt x="8562211" y="766190"/>
                          </a:cubicBezTo>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14" name="Picture 13">
              <a:extLst>
                <a:ext uri="{FF2B5EF4-FFF2-40B4-BE49-F238E27FC236}">
                  <a16:creationId xmlns:a16="http://schemas.microsoft.com/office/drawing/2014/main" id="{FB71532B-03D9-7E6C-3DD9-9FBE6B7877F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539976" y="1489834"/>
              <a:ext cx="1425573" cy="1425573"/>
            </a:xfrm>
            <a:prstGeom prst="rect">
              <a:avLst/>
            </a:prstGeom>
          </p:spPr>
        </p:pic>
      </p:grpSp>
      <p:sp>
        <p:nvSpPr>
          <p:cNvPr id="15" name="TextBox 14">
            <a:extLst>
              <a:ext uri="{FF2B5EF4-FFF2-40B4-BE49-F238E27FC236}">
                <a16:creationId xmlns:a16="http://schemas.microsoft.com/office/drawing/2014/main" id="{F6A6DCF0-A290-162D-6720-0A7930983DA8}"/>
              </a:ext>
            </a:extLst>
          </p:cNvPr>
          <p:cNvSpPr txBox="1"/>
          <p:nvPr/>
        </p:nvSpPr>
        <p:spPr>
          <a:xfrm>
            <a:off x="1808480" y="426720"/>
            <a:ext cx="8869680" cy="646331"/>
          </a:xfrm>
          <a:prstGeom prst="rect">
            <a:avLst/>
          </a:prstGeom>
          <a:noFill/>
        </p:spPr>
        <p:txBody>
          <a:bodyPr wrap="square" rtlCol="0">
            <a:spAutoFit/>
          </a:bodyPr>
          <a:lstStyle/>
          <a:p>
            <a:pPr lvl="0" algn="ctr"/>
            <a:r>
              <a:rPr lang="vi-VN" sz="3600" b="1" dirty="0">
                <a:solidFill>
                  <a:srgbClr val="000000"/>
                </a:solidFill>
                <a:latin typeface="Cambria" panose="02040503050406030204" pitchFamily="18" charset="0"/>
                <a:ea typeface="Cambria" panose="02040503050406030204" pitchFamily="18" charset="0"/>
              </a:rPr>
              <a:t>Xác định nhiệm vụ của các "Sứ giả"</a:t>
            </a:r>
            <a:endPar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28DFAA5E-8BE0-91E4-D7AD-91FF45AADBB9}"/>
              </a:ext>
            </a:extLst>
          </p:cNvPr>
          <p:cNvGrpSpPr/>
          <p:nvPr/>
        </p:nvGrpSpPr>
        <p:grpSpPr>
          <a:xfrm>
            <a:off x="2844800" y="1877757"/>
            <a:ext cx="6736079" cy="3903283"/>
            <a:chOff x="310800" y="1911333"/>
            <a:chExt cx="5650162" cy="3047186"/>
          </a:xfrm>
        </p:grpSpPr>
        <p:sp>
          <p:nvSpPr>
            <p:cNvPr id="3" name="Google Shape;718;p33">
              <a:extLst>
                <a:ext uri="{FF2B5EF4-FFF2-40B4-BE49-F238E27FC236}">
                  <a16:creationId xmlns:a16="http://schemas.microsoft.com/office/drawing/2014/main" id="{703098C1-192E-EBE5-5CCA-0155063A83E9}"/>
                </a:ext>
              </a:extLst>
            </p:cNvPr>
            <p:cNvSpPr/>
            <p:nvPr/>
          </p:nvSpPr>
          <p:spPr>
            <a:xfrm>
              <a:off x="310800" y="2127565"/>
              <a:ext cx="5650162" cy="2830954"/>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718;p33">
              <a:extLst>
                <a:ext uri="{FF2B5EF4-FFF2-40B4-BE49-F238E27FC236}">
                  <a16:creationId xmlns:a16="http://schemas.microsoft.com/office/drawing/2014/main" id="{929035AE-30E2-4EF1-590F-23E759B0497D}"/>
                </a:ext>
              </a:extLst>
            </p:cNvPr>
            <p:cNvSpPr/>
            <p:nvPr/>
          </p:nvSpPr>
          <p:spPr>
            <a:xfrm>
              <a:off x="478016" y="2218264"/>
              <a:ext cx="5274601" cy="2608379"/>
            </a:xfrm>
            <a:custGeom>
              <a:avLst/>
              <a:gdLst>
                <a:gd name="connsiteX0" fmla="*/ 631 w 19525"/>
                <a:gd name="connsiteY0" fmla="*/ 329 h 23260"/>
                <a:gd name="connsiteX1" fmla="*/ 5 w 19525"/>
                <a:gd name="connsiteY1" fmla="*/ 535 h 23260"/>
                <a:gd name="connsiteX2" fmla="*/ 0 w 19525"/>
                <a:gd name="connsiteY2" fmla="*/ 22718 h 23260"/>
                <a:gd name="connsiteX3" fmla="*/ 538 w 19525"/>
                <a:gd name="connsiteY3" fmla="*/ 23256 h 23260"/>
                <a:gd name="connsiteX4" fmla="*/ 18982 w 19525"/>
                <a:gd name="connsiteY4" fmla="*/ 23260 h 23260"/>
                <a:gd name="connsiteX5" fmla="*/ 19520 w 19525"/>
                <a:gd name="connsiteY5" fmla="*/ 22722 h 23260"/>
                <a:gd name="connsiteX6" fmla="*/ 19525 w 19525"/>
                <a:gd name="connsiteY6" fmla="*/ 539 h 23260"/>
                <a:gd name="connsiteX7" fmla="*/ 18987 w 19525"/>
                <a:gd name="connsiteY7" fmla="*/ 1 h 23260"/>
                <a:gd name="connsiteX8" fmla="*/ 631 w 19525"/>
                <a:gd name="connsiteY8" fmla="*/ 329 h 23260"/>
                <a:gd name="connsiteX0" fmla="*/ 631 w 19546"/>
                <a:gd name="connsiteY0" fmla="*/ 329 h 23260"/>
                <a:gd name="connsiteX1" fmla="*/ 5 w 19546"/>
                <a:gd name="connsiteY1" fmla="*/ 535 h 23260"/>
                <a:gd name="connsiteX2" fmla="*/ 0 w 19546"/>
                <a:gd name="connsiteY2" fmla="*/ 22718 h 23260"/>
                <a:gd name="connsiteX3" fmla="*/ 538 w 19546"/>
                <a:gd name="connsiteY3" fmla="*/ 23256 h 23260"/>
                <a:gd name="connsiteX4" fmla="*/ 18982 w 19546"/>
                <a:gd name="connsiteY4" fmla="*/ 23260 h 23260"/>
                <a:gd name="connsiteX5" fmla="*/ 19520 w 19546"/>
                <a:gd name="connsiteY5" fmla="*/ 22722 h 23260"/>
                <a:gd name="connsiteX6" fmla="*/ 19394 w 19546"/>
                <a:gd name="connsiteY6" fmla="*/ 4895 h 23260"/>
                <a:gd name="connsiteX7" fmla="*/ 19525 w 19546"/>
                <a:gd name="connsiteY7" fmla="*/ 539 h 23260"/>
                <a:gd name="connsiteX8" fmla="*/ 18987 w 19546"/>
                <a:gd name="connsiteY8" fmla="*/ 1 h 23260"/>
                <a:gd name="connsiteX9" fmla="*/ 631 w 19546"/>
                <a:gd name="connsiteY9" fmla="*/ 329 h 23260"/>
                <a:gd name="connsiteX0" fmla="*/ 631 w 19581"/>
                <a:gd name="connsiteY0" fmla="*/ 329 h 23260"/>
                <a:gd name="connsiteX1" fmla="*/ 5 w 19581"/>
                <a:gd name="connsiteY1" fmla="*/ 535 h 23260"/>
                <a:gd name="connsiteX2" fmla="*/ 0 w 19581"/>
                <a:gd name="connsiteY2" fmla="*/ 22718 h 23260"/>
                <a:gd name="connsiteX3" fmla="*/ 538 w 19581"/>
                <a:gd name="connsiteY3" fmla="*/ 23256 h 23260"/>
                <a:gd name="connsiteX4" fmla="*/ 18982 w 19581"/>
                <a:gd name="connsiteY4" fmla="*/ 23260 h 23260"/>
                <a:gd name="connsiteX5" fmla="*/ 19520 w 19581"/>
                <a:gd name="connsiteY5" fmla="*/ 22722 h 23260"/>
                <a:gd name="connsiteX6" fmla="*/ 19570 w 19581"/>
                <a:gd name="connsiteY6" fmla="*/ 10324 h 23260"/>
                <a:gd name="connsiteX7" fmla="*/ 19394 w 19581"/>
                <a:gd name="connsiteY7" fmla="*/ 4895 h 23260"/>
                <a:gd name="connsiteX8" fmla="*/ 19525 w 19581"/>
                <a:gd name="connsiteY8" fmla="*/ 539 h 23260"/>
                <a:gd name="connsiteX9" fmla="*/ 18987 w 19581"/>
                <a:gd name="connsiteY9" fmla="*/ 1 h 23260"/>
                <a:gd name="connsiteX10" fmla="*/ 631 w 19581"/>
                <a:gd name="connsiteY10" fmla="*/ 329 h 23260"/>
                <a:gd name="connsiteX0" fmla="*/ 631 w 19791"/>
                <a:gd name="connsiteY0" fmla="*/ 329 h 23260"/>
                <a:gd name="connsiteX1" fmla="*/ 5 w 19791"/>
                <a:gd name="connsiteY1" fmla="*/ 535 h 23260"/>
                <a:gd name="connsiteX2" fmla="*/ 0 w 19791"/>
                <a:gd name="connsiteY2" fmla="*/ 22718 h 23260"/>
                <a:gd name="connsiteX3" fmla="*/ 538 w 19791"/>
                <a:gd name="connsiteY3" fmla="*/ 23256 h 23260"/>
                <a:gd name="connsiteX4" fmla="*/ 18982 w 19791"/>
                <a:gd name="connsiteY4" fmla="*/ 23260 h 23260"/>
                <a:gd name="connsiteX5" fmla="*/ 19520 w 19791"/>
                <a:gd name="connsiteY5" fmla="*/ 22722 h 23260"/>
                <a:gd name="connsiteX6" fmla="*/ 19570 w 19791"/>
                <a:gd name="connsiteY6" fmla="*/ 10324 h 23260"/>
                <a:gd name="connsiteX7" fmla="*/ 19394 w 19791"/>
                <a:gd name="connsiteY7" fmla="*/ 4895 h 23260"/>
                <a:gd name="connsiteX8" fmla="*/ 19790 w 19791"/>
                <a:gd name="connsiteY8" fmla="*/ 2901 h 23260"/>
                <a:gd name="connsiteX9" fmla="*/ 19525 w 19791"/>
                <a:gd name="connsiteY9" fmla="*/ 539 h 23260"/>
                <a:gd name="connsiteX10" fmla="*/ 18987 w 19791"/>
                <a:gd name="connsiteY10" fmla="*/ 1 h 23260"/>
                <a:gd name="connsiteX11" fmla="*/ 631 w 19791"/>
                <a:gd name="connsiteY11" fmla="*/ 329 h 23260"/>
                <a:gd name="connsiteX0" fmla="*/ 651 w 19811"/>
                <a:gd name="connsiteY0" fmla="*/ 329 h 23260"/>
                <a:gd name="connsiteX1" fmla="*/ 25 w 19811"/>
                <a:gd name="connsiteY1" fmla="*/ 535 h 23260"/>
                <a:gd name="connsiteX2" fmla="*/ 205 w 19811"/>
                <a:gd name="connsiteY2" fmla="*/ 6668 h 23260"/>
                <a:gd name="connsiteX3" fmla="*/ 20 w 19811"/>
                <a:gd name="connsiteY3" fmla="*/ 22718 h 23260"/>
                <a:gd name="connsiteX4" fmla="*/ 558 w 19811"/>
                <a:gd name="connsiteY4" fmla="*/ 23256 h 23260"/>
                <a:gd name="connsiteX5" fmla="*/ 19002 w 19811"/>
                <a:gd name="connsiteY5" fmla="*/ 23260 h 23260"/>
                <a:gd name="connsiteX6" fmla="*/ 19540 w 19811"/>
                <a:gd name="connsiteY6" fmla="*/ 22722 h 23260"/>
                <a:gd name="connsiteX7" fmla="*/ 19590 w 19811"/>
                <a:gd name="connsiteY7" fmla="*/ 10324 h 23260"/>
                <a:gd name="connsiteX8" fmla="*/ 19414 w 19811"/>
                <a:gd name="connsiteY8" fmla="*/ 4895 h 23260"/>
                <a:gd name="connsiteX9" fmla="*/ 19810 w 19811"/>
                <a:gd name="connsiteY9" fmla="*/ 2901 h 23260"/>
                <a:gd name="connsiteX10" fmla="*/ 19545 w 19811"/>
                <a:gd name="connsiteY10" fmla="*/ 539 h 23260"/>
                <a:gd name="connsiteX11" fmla="*/ 19007 w 19811"/>
                <a:gd name="connsiteY11" fmla="*/ 1 h 23260"/>
                <a:gd name="connsiteX12" fmla="*/ 651 w 19811"/>
                <a:gd name="connsiteY12"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19112 w 19921"/>
                <a:gd name="connsiteY6" fmla="*/ 23260 h 23260"/>
                <a:gd name="connsiteX7" fmla="*/ 19650 w 19921"/>
                <a:gd name="connsiteY7" fmla="*/ 22722 h 23260"/>
                <a:gd name="connsiteX8" fmla="*/ 19700 w 19921"/>
                <a:gd name="connsiteY8" fmla="*/ 10324 h 23260"/>
                <a:gd name="connsiteX9" fmla="*/ 19524 w 19921"/>
                <a:gd name="connsiteY9" fmla="*/ 4895 h 23260"/>
                <a:gd name="connsiteX10" fmla="*/ 19920 w 19921"/>
                <a:gd name="connsiteY10" fmla="*/ 2901 h 23260"/>
                <a:gd name="connsiteX11" fmla="*/ 19655 w 19921"/>
                <a:gd name="connsiteY11" fmla="*/ 539 h 23260"/>
                <a:gd name="connsiteX12" fmla="*/ 19117 w 19921"/>
                <a:gd name="connsiteY12" fmla="*/ 1 h 23260"/>
                <a:gd name="connsiteX13" fmla="*/ 761 w 19921"/>
                <a:gd name="connsiteY13" fmla="*/ 329 h 23260"/>
                <a:gd name="connsiteX0" fmla="*/ 761 w 19921"/>
                <a:gd name="connsiteY0" fmla="*/ 329 h 23260"/>
                <a:gd name="connsiteX1" fmla="*/ 135 w 19921"/>
                <a:gd name="connsiteY1" fmla="*/ 535 h 23260"/>
                <a:gd name="connsiteX2" fmla="*/ 315 w 19921"/>
                <a:gd name="connsiteY2" fmla="*/ 6668 h 23260"/>
                <a:gd name="connsiteX3" fmla="*/ 7 w 19921"/>
                <a:gd name="connsiteY3" fmla="*/ 17193 h 23260"/>
                <a:gd name="connsiteX4" fmla="*/ 130 w 19921"/>
                <a:gd name="connsiteY4" fmla="*/ 22718 h 23260"/>
                <a:gd name="connsiteX5" fmla="*/ 668 w 19921"/>
                <a:gd name="connsiteY5" fmla="*/ 23256 h 23260"/>
                <a:gd name="connsiteX6" fmla="*/ 2562 w 19921"/>
                <a:gd name="connsiteY6" fmla="*/ 22954 h 23260"/>
                <a:gd name="connsiteX7" fmla="*/ 19112 w 19921"/>
                <a:gd name="connsiteY7" fmla="*/ 23260 h 23260"/>
                <a:gd name="connsiteX8" fmla="*/ 19650 w 19921"/>
                <a:gd name="connsiteY8" fmla="*/ 22722 h 23260"/>
                <a:gd name="connsiteX9" fmla="*/ 19700 w 19921"/>
                <a:gd name="connsiteY9" fmla="*/ 10324 h 23260"/>
                <a:gd name="connsiteX10" fmla="*/ 19524 w 19921"/>
                <a:gd name="connsiteY10" fmla="*/ 4895 h 23260"/>
                <a:gd name="connsiteX11" fmla="*/ 19920 w 19921"/>
                <a:gd name="connsiteY11" fmla="*/ 2901 h 23260"/>
                <a:gd name="connsiteX12" fmla="*/ 19655 w 19921"/>
                <a:gd name="connsiteY12" fmla="*/ 539 h 23260"/>
                <a:gd name="connsiteX13" fmla="*/ 19117 w 19921"/>
                <a:gd name="connsiteY13" fmla="*/ 1 h 23260"/>
                <a:gd name="connsiteX14" fmla="*/ 761 w 19921"/>
                <a:gd name="connsiteY14" fmla="*/ 329 h 23260"/>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9112 w 19921"/>
                <a:gd name="connsiteY8" fmla="*/ 23260 h 23397"/>
                <a:gd name="connsiteX9" fmla="*/ 19650 w 19921"/>
                <a:gd name="connsiteY9" fmla="*/ 22722 h 23397"/>
                <a:gd name="connsiteX10" fmla="*/ 19700 w 19921"/>
                <a:gd name="connsiteY10" fmla="*/ 10324 h 23397"/>
                <a:gd name="connsiteX11" fmla="*/ 19524 w 19921"/>
                <a:gd name="connsiteY11" fmla="*/ 4895 h 23397"/>
                <a:gd name="connsiteX12" fmla="*/ 19920 w 19921"/>
                <a:gd name="connsiteY12" fmla="*/ 2901 h 23397"/>
                <a:gd name="connsiteX13" fmla="*/ 19655 w 19921"/>
                <a:gd name="connsiteY13" fmla="*/ 539 h 23397"/>
                <a:gd name="connsiteX14" fmla="*/ 19117 w 19921"/>
                <a:gd name="connsiteY14" fmla="*/ 1 h 23397"/>
                <a:gd name="connsiteX15" fmla="*/ 761 w 19921"/>
                <a:gd name="connsiteY15" fmla="*/ 329 h 23397"/>
                <a:gd name="connsiteX0" fmla="*/ 761 w 19921"/>
                <a:gd name="connsiteY0" fmla="*/ 329 h 23397"/>
                <a:gd name="connsiteX1" fmla="*/ 135 w 19921"/>
                <a:gd name="connsiteY1" fmla="*/ 535 h 23397"/>
                <a:gd name="connsiteX2" fmla="*/ 315 w 19921"/>
                <a:gd name="connsiteY2" fmla="*/ 6668 h 23397"/>
                <a:gd name="connsiteX3" fmla="*/ 7 w 19921"/>
                <a:gd name="connsiteY3" fmla="*/ 17193 h 23397"/>
                <a:gd name="connsiteX4" fmla="*/ 130 w 19921"/>
                <a:gd name="connsiteY4" fmla="*/ 22718 h 23397"/>
                <a:gd name="connsiteX5" fmla="*/ 668 w 19921"/>
                <a:gd name="connsiteY5" fmla="*/ 23256 h 23397"/>
                <a:gd name="connsiteX6" fmla="*/ 2562 w 19921"/>
                <a:gd name="connsiteY6" fmla="*/ 22954 h 23397"/>
                <a:gd name="connsiteX7" fmla="*/ 9567 w 19921"/>
                <a:gd name="connsiteY7" fmla="*/ 23397 h 23397"/>
                <a:gd name="connsiteX8" fmla="*/ 15074 w 19921"/>
                <a:gd name="connsiteY8" fmla="*/ 23064 h 23397"/>
                <a:gd name="connsiteX9" fmla="*/ 19112 w 19921"/>
                <a:gd name="connsiteY9" fmla="*/ 23260 h 23397"/>
                <a:gd name="connsiteX10" fmla="*/ 19650 w 19921"/>
                <a:gd name="connsiteY10" fmla="*/ 22722 h 23397"/>
                <a:gd name="connsiteX11" fmla="*/ 19700 w 19921"/>
                <a:gd name="connsiteY11" fmla="*/ 10324 h 23397"/>
                <a:gd name="connsiteX12" fmla="*/ 19524 w 19921"/>
                <a:gd name="connsiteY12" fmla="*/ 4895 h 23397"/>
                <a:gd name="connsiteX13" fmla="*/ 19920 w 19921"/>
                <a:gd name="connsiteY13" fmla="*/ 2901 h 23397"/>
                <a:gd name="connsiteX14" fmla="*/ 19655 w 19921"/>
                <a:gd name="connsiteY14" fmla="*/ 539 h 23397"/>
                <a:gd name="connsiteX15" fmla="*/ 19117 w 19921"/>
                <a:gd name="connsiteY15" fmla="*/ 1 h 23397"/>
                <a:gd name="connsiteX16" fmla="*/ 761 w 19921"/>
                <a:gd name="connsiteY16" fmla="*/ 329 h 2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21" h="23397" extrusionOk="0">
                  <a:moveTo>
                    <a:pt x="761" y="329"/>
                  </a:moveTo>
                  <a:cubicBezTo>
                    <a:pt x="463" y="329"/>
                    <a:pt x="135" y="238"/>
                    <a:pt x="135" y="535"/>
                  </a:cubicBezTo>
                  <a:cubicBezTo>
                    <a:pt x="24" y="1721"/>
                    <a:pt x="316" y="2971"/>
                    <a:pt x="315" y="6668"/>
                  </a:cubicBezTo>
                  <a:cubicBezTo>
                    <a:pt x="316" y="9444"/>
                    <a:pt x="38" y="14518"/>
                    <a:pt x="7" y="17193"/>
                  </a:cubicBezTo>
                  <a:cubicBezTo>
                    <a:pt x="-24" y="19868"/>
                    <a:pt x="42" y="21708"/>
                    <a:pt x="130" y="22718"/>
                  </a:cubicBezTo>
                  <a:cubicBezTo>
                    <a:pt x="130" y="23015"/>
                    <a:pt x="371" y="23256"/>
                    <a:pt x="668" y="23256"/>
                  </a:cubicBezTo>
                  <a:cubicBezTo>
                    <a:pt x="1314" y="23266"/>
                    <a:pt x="1916" y="22944"/>
                    <a:pt x="2562" y="22954"/>
                  </a:cubicBezTo>
                  <a:cubicBezTo>
                    <a:pt x="5058" y="22991"/>
                    <a:pt x="7071" y="23360"/>
                    <a:pt x="9567" y="23397"/>
                  </a:cubicBezTo>
                  <a:cubicBezTo>
                    <a:pt x="11285" y="23360"/>
                    <a:pt x="13356" y="23101"/>
                    <a:pt x="15074" y="23064"/>
                  </a:cubicBezTo>
                  <a:lnTo>
                    <a:pt x="19112" y="23260"/>
                  </a:lnTo>
                  <a:cubicBezTo>
                    <a:pt x="19410" y="23260"/>
                    <a:pt x="19650" y="23019"/>
                    <a:pt x="19650" y="22722"/>
                  </a:cubicBezTo>
                  <a:cubicBezTo>
                    <a:pt x="19719" y="20529"/>
                    <a:pt x="19721" y="13295"/>
                    <a:pt x="19700" y="10324"/>
                  </a:cubicBezTo>
                  <a:cubicBezTo>
                    <a:pt x="19679" y="7353"/>
                    <a:pt x="19531" y="6132"/>
                    <a:pt x="19524" y="4895"/>
                  </a:cubicBezTo>
                  <a:cubicBezTo>
                    <a:pt x="19517" y="3658"/>
                    <a:pt x="19898" y="3627"/>
                    <a:pt x="19920" y="2901"/>
                  </a:cubicBezTo>
                  <a:cubicBezTo>
                    <a:pt x="19942" y="2175"/>
                    <a:pt x="19745" y="1022"/>
                    <a:pt x="19655" y="539"/>
                  </a:cubicBezTo>
                  <a:cubicBezTo>
                    <a:pt x="19656" y="242"/>
                    <a:pt x="19415" y="1"/>
                    <a:pt x="19117" y="1"/>
                  </a:cubicBezTo>
                  <a:cubicBezTo>
                    <a:pt x="12969" y="0"/>
                    <a:pt x="6909" y="330"/>
                    <a:pt x="761" y="329"/>
                  </a:cubicBezTo>
                  <a:close/>
                </a:path>
              </a:pathLst>
            </a:custGeom>
            <a:noFill/>
            <a:ln w="38100">
              <a:solidFill>
                <a:srgbClr val="FFC000"/>
              </a:solidFill>
              <a:prstDash val="dash"/>
            </a:ln>
          </p:spPr>
          <p:txBody>
            <a:bodyPr spcFirstLastPara="1" wrap="square" lIns="182880" tIns="182880" rIns="182880" bIns="121900" anchor="t" anchorCtr="0">
              <a:noAutofit/>
            </a:bodyPr>
            <a:lstStyle/>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Lắng nghe các bên khi có mâu thuẫn xảy ra;</a:t>
              </a:r>
              <a:endPar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Chia sẻ, phân tích với từng bên để các bạn hiểu nhau hơn;</a:t>
              </a:r>
              <a:endParaRPr kumimoji="0" lang="en-US"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a:p>
              <a:pPr marL="457200" marR="0" lvl="0" indent="-457200" algn="just" defTabSz="121917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Kết nối để các bạn giảng hoà với nhau.</a:t>
              </a:r>
            </a:p>
          </p:txBody>
        </p:sp>
        <p:pic>
          <p:nvPicPr>
            <p:cNvPr id="5" name="Picture 4">
              <a:extLst>
                <a:ext uri="{FF2B5EF4-FFF2-40B4-BE49-F238E27FC236}">
                  <a16:creationId xmlns:a16="http://schemas.microsoft.com/office/drawing/2014/main" id="{BF91A94E-027B-F6A1-09B6-18004B9E3845}"/>
                </a:ext>
              </a:extLst>
            </p:cNvPr>
            <p:cNvPicPr>
              <a:picLocks noChangeAspect="1"/>
            </p:cNvPicPr>
            <p:nvPr/>
          </p:nvPicPr>
          <p:blipFill rotWithShape="1">
            <a:blip r:embed="rId5"/>
            <a:srcRect t="16340" b="43951"/>
            <a:stretch/>
          </p:blipFill>
          <p:spPr>
            <a:xfrm>
              <a:off x="2570162" y="4315458"/>
              <a:ext cx="730339" cy="643061"/>
            </a:xfrm>
            <a:prstGeom prst="rect">
              <a:avLst/>
            </a:prstGeom>
          </p:spPr>
        </p:pic>
        <p:grpSp>
          <p:nvGrpSpPr>
            <p:cNvPr id="6" name="Google Shape;724;p33">
              <a:extLst>
                <a:ext uri="{FF2B5EF4-FFF2-40B4-BE49-F238E27FC236}">
                  <a16:creationId xmlns:a16="http://schemas.microsoft.com/office/drawing/2014/main" id="{E33694CD-5009-DB4A-1214-16B2A85BAEF4}"/>
                </a:ext>
              </a:extLst>
            </p:cNvPr>
            <p:cNvGrpSpPr/>
            <p:nvPr/>
          </p:nvGrpSpPr>
          <p:grpSpPr>
            <a:xfrm>
              <a:off x="2344968" y="1911333"/>
              <a:ext cx="1854260" cy="523163"/>
              <a:chOff x="1897640" y="539501"/>
              <a:chExt cx="1091683" cy="548641"/>
            </a:xfrm>
          </p:grpSpPr>
          <p:sp>
            <p:nvSpPr>
              <p:cNvPr id="7" name="Google Shape;725;p33">
                <a:extLst>
                  <a:ext uri="{FF2B5EF4-FFF2-40B4-BE49-F238E27FC236}">
                    <a16:creationId xmlns:a16="http://schemas.microsoft.com/office/drawing/2014/main" id="{597F9D9F-ECAF-2953-9BDB-2B78E5ADE707}"/>
                  </a:ext>
                </a:extLst>
              </p:cNvPr>
              <p:cNvSpPr/>
              <p:nvPr/>
            </p:nvSpPr>
            <p:spPr>
              <a:xfrm>
                <a:off x="1897640"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726;p33">
                <a:extLst>
                  <a:ext uri="{FF2B5EF4-FFF2-40B4-BE49-F238E27FC236}">
                    <a16:creationId xmlns:a16="http://schemas.microsoft.com/office/drawing/2014/main" id="{B541F082-286A-6866-BA3D-54C742BF4199}"/>
                  </a:ext>
                </a:extLst>
              </p:cNvPr>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727;p33">
                <a:extLst>
                  <a:ext uri="{FF2B5EF4-FFF2-40B4-BE49-F238E27FC236}">
                    <a16:creationId xmlns:a16="http://schemas.microsoft.com/office/drawing/2014/main" id="{A312439A-D7E7-21E9-65CC-187A1C582A12}"/>
                  </a:ext>
                </a:extLst>
              </p:cNvPr>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633970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a16="http://schemas.microsoft.com/office/drawing/2014/main" id="{1BDF17AB-D7B4-8D1F-BDA9-E4E02EC819F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17683" y="4412974"/>
            <a:ext cx="1245605" cy="2445026"/>
          </a:xfrm>
          <a:prstGeom prst="rect">
            <a:avLst/>
          </a:prstGeom>
        </p:spPr>
      </p:pic>
      <p:pic>
        <p:nvPicPr>
          <p:cNvPr id="3" name="Picture 2" descr="A close up of a logo&#10;&#10;Description automatically generated">
            <a:extLst>
              <a:ext uri="{FF2B5EF4-FFF2-40B4-BE49-F238E27FC236}">
                <a16:creationId xmlns:a16="http://schemas.microsoft.com/office/drawing/2014/main" id="{4B07BDF0-8024-1611-7F86-09305015F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1758" y="942291"/>
            <a:ext cx="4948484" cy="1426353"/>
          </a:xfrm>
          <a:prstGeom prst="rect">
            <a:avLst/>
          </a:prstGeom>
        </p:spPr>
      </p:pic>
      <p:sp>
        <p:nvSpPr>
          <p:cNvPr id="4" name="Rectangle: Rounded Corners 3">
            <a:extLst>
              <a:ext uri="{FF2B5EF4-FFF2-40B4-BE49-F238E27FC236}">
                <a16:creationId xmlns:a16="http://schemas.microsoft.com/office/drawing/2014/main" id="{489E368D-7804-F389-42E8-2C55C82545C6}"/>
              </a:ext>
            </a:extLst>
          </p:cNvPr>
          <p:cNvSpPr/>
          <p:nvPr/>
        </p:nvSpPr>
        <p:spPr>
          <a:xfrm>
            <a:off x="558799" y="2040836"/>
            <a:ext cx="10358884" cy="4094921"/>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30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600">
                <a:solidFill>
                  <a:srgbClr val="2415E9"/>
                </a:solidFill>
                <a:latin typeface="Cambria" panose="02040503050406030204" pitchFamily="18" charset="0"/>
                <a:ea typeface="Cambria" panose="02040503050406030204" pitchFamily="18" charset="0"/>
                <a:cs typeface="Calibri" panose="020F0502020204030204" pitchFamily="34" charset="0"/>
              </a:rPr>
              <a:t>Đôi </a:t>
            </a:r>
            <a:r>
              <a:rPr lang="vi-VN" sz="3600" dirty="0">
                <a:solidFill>
                  <a:srgbClr val="2415E9"/>
                </a:solidFill>
                <a:latin typeface="Cambria" panose="02040503050406030204" pitchFamily="18" charset="0"/>
                <a:ea typeface="Cambria" panose="02040503050406030204" pitchFamily="18" charset="0"/>
                <a:cs typeface="Calibri" panose="020F0502020204030204" pitchFamily="34" charset="0"/>
              </a:rPr>
              <a:t>khi, nếu chúng ta không thể tìm được tiếng nói chung, mâu thuẫn trở nên sâu sắc, có thể tìm đến những người bạn chung để kết nối, chia sẻ; qua đó dễ dàng ngồi lại nói chuyện với nhau hơn. Bạn bè, tập thể rất quan trọng, sẽ giúp đỡ chúng ta nuôi dưỡng tình bạn.</a:t>
            </a:r>
            <a:endParaRPr kumimoji="0" lang="vi-VN" sz="3600" b="0" i="0" u="none" strike="noStrike" kern="1200" cap="none" spc="0" normalizeH="0" baseline="0" noProof="0" dirty="0">
              <a:ln>
                <a:noFill/>
              </a:ln>
              <a:solidFill>
                <a:srgbClr val="2415E9"/>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69969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492DB36B-2C90-F7CF-B9E8-6ABB34B951B2}"/>
              </a:ext>
            </a:extLst>
          </p:cNvPr>
          <p:cNvPicPr>
            <a:picLocks noChangeAspect="1"/>
          </p:cNvPicPr>
          <p:nvPr/>
        </p:nvPicPr>
        <p:blipFill rotWithShape="1">
          <a:blip r:embed="rId3">
            <a:extLst>
              <a:ext uri="{28A0092B-C50C-407E-A947-70E740481C1C}">
                <a14:useLocalDpi xmlns:a14="http://schemas.microsoft.com/office/drawing/2010/main" val="0"/>
              </a:ext>
            </a:extLst>
          </a:blip>
          <a:srcRect b="12068"/>
          <a:stretch/>
        </p:blipFill>
        <p:spPr>
          <a:xfrm>
            <a:off x="0" y="-132984"/>
            <a:ext cx="12192000" cy="6990984"/>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E3C63B3A-DA6F-AA22-ABF6-9B1CC3137F56}"/>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384245" y="1221266"/>
            <a:ext cx="7815648" cy="6252519"/>
          </a:xfrm>
          <a:prstGeom prst="rect">
            <a:avLst/>
          </a:prstGeom>
        </p:spPr>
      </p:pic>
      <p:grpSp>
        <p:nvGrpSpPr>
          <p:cNvPr id="3" name="Group 2">
            <a:extLst>
              <a:ext uri="{FF2B5EF4-FFF2-40B4-BE49-F238E27FC236}">
                <a16:creationId xmlns:a16="http://schemas.microsoft.com/office/drawing/2014/main" id="{4D7C2F5C-C5B1-6297-FDC3-2DCF74A4576E}"/>
              </a:ext>
            </a:extLst>
          </p:cNvPr>
          <p:cNvGrpSpPr/>
          <p:nvPr/>
        </p:nvGrpSpPr>
        <p:grpSpPr>
          <a:xfrm>
            <a:off x="4651688" y="595624"/>
            <a:ext cx="5171963" cy="3865442"/>
            <a:chOff x="2774373" y="1878022"/>
            <a:chExt cx="7467489" cy="3412396"/>
          </a:xfrm>
        </p:grpSpPr>
        <p:sp>
          <p:nvSpPr>
            <p:cNvPr id="4" name="TextBox 3">
              <a:extLst>
                <a:ext uri="{FF2B5EF4-FFF2-40B4-BE49-F238E27FC236}">
                  <a16:creationId xmlns:a16="http://schemas.microsoft.com/office/drawing/2014/main" id="{92B344B6-CBF4-E8FB-906B-46E0016708D4}"/>
                </a:ext>
              </a:extLst>
            </p:cNvPr>
            <p:cNvSpPr txBox="1"/>
            <p:nvPr/>
          </p:nvSpPr>
          <p:spPr>
            <a:xfrm>
              <a:off x="2774373" y="1878022"/>
              <a:ext cx="7042076" cy="1643808"/>
            </a:xfrm>
            <a:prstGeom prst="rect">
              <a:avLst/>
            </a:prstGeom>
            <a:noFill/>
          </p:spPr>
          <p:txBody>
            <a:bodyPr wrap="square" rtlCol="0">
              <a:spAutoFit/>
            </a:bodyPr>
            <a:lstStyle/>
            <a:p>
              <a:pPr algn="ctr"/>
              <a:endParaRPr lang="en-US" sz="11500" dirty="0">
                <a:ln w="390525">
                  <a:solidFill>
                    <a:schemeClr val="bg1"/>
                  </a:solidFill>
                </a:ln>
                <a:latin typeface="SVN-Poky's" panose="020B0606040200020203" pitchFamily="34" charset="0"/>
              </a:endParaRPr>
            </a:p>
          </p:txBody>
        </p:sp>
        <p:sp>
          <p:nvSpPr>
            <p:cNvPr id="5" name="TextBox 4">
              <a:extLst>
                <a:ext uri="{FF2B5EF4-FFF2-40B4-BE49-F238E27FC236}">
                  <a16:creationId xmlns:a16="http://schemas.microsoft.com/office/drawing/2014/main" id="{E9CFCEC3-B20A-DA60-302A-4D43FEA60A44}"/>
                </a:ext>
              </a:extLst>
            </p:cNvPr>
            <p:cNvSpPr txBox="1"/>
            <p:nvPr/>
          </p:nvSpPr>
          <p:spPr>
            <a:xfrm>
              <a:off x="3199786" y="2084313"/>
              <a:ext cx="7042076" cy="3206105"/>
            </a:xfrm>
            <a:prstGeom prst="rect">
              <a:avLst/>
            </a:prstGeom>
            <a:noFill/>
          </p:spPr>
          <p:txBody>
            <a:bodyPr wrap="square" rtlCol="0">
              <a:spAutoFit/>
            </a:bodyPr>
            <a:lstStyle/>
            <a:p>
              <a:pPr algn="ctr"/>
              <a:r>
                <a:rPr lang="en-US" sz="11500" dirty="0">
                  <a:ln w="19050">
                    <a:solidFill>
                      <a:schemeClr val="tx1"/>
                    </a:solidFill>
                  </a:ln>
                  <a:solidFill>
                    <a:srgbClr val="00FF00"/>
                  </a:solidFill>
                  <a:latin typeface="SVN-Poky's" panose="020B0606040200020203" pitchFamily="34" charset="0"/>
                </a:rPr>
                <a:t>V</a:t>
              </a:r>
              <a:r>
                <a:rPr lang="en-US" sz="11500" dirty="0">
                  <a:ln w="19050">
                    <a:solidFill>
                      <a:schemeClr val="tx1"/>
                    </a:solidFill>
                  </a:ln>
                  <a:solidFill>
                    <a:srgbClr val="FF99FF"/>
                  </a:solidFill>
                  <a:latin typeface="SVN-Poky's" panose="020B0606040200020203" pitchFamily="34" charset="0"/>
                </a:rPr>
                <a:t>Ậ</a:t>
              </a:r>
              <a:r>
                <a:rPr lang="en-US" sz="11500" dirty="0">
                  <a:ln w="19050">
                    <a:solidFill>
                      <a:schemeClr val="tx1"/>
                    </a:solidFill>
                  </a:ln>
                  <a:solidFill>
                    <a:srgbClr val="66CCFF"/>
                  </a:solidFill>
                  <a:latin typeface="SVN-Poky's" panose="020B0606040200020203" pitchFamily="34" charset="0"/>
                </a:rPr>
                <a:t>N</a:t>
              </a:r>
              <a:r>
                <a:rPr lang="en-US" sz="11500" dirty="0">
                  <a:ln w="19050">
                    <a:solidFill>
                      <a:schemeClr val="tx1"/>
                    </a:solidFill>
                  </a:ln>
                  <a:solidFill>
                    <a:srgbClr val="FFFF66"/>
                  </a:solidFill>
                  <a:latin typeface="SVN-Poky's" panose="020B0606040200020203" pitchFamily="34" charset="0"/>
                </a:rPr>
                <a:t> D</a:t>
              </a:r>
              <a:r>
                <a:rPr lang="en-US" sz="11500" dirty="0">
                  <a:ln w="19050">
                    <a:solidFill>
                      <a:schemeClr val="tx1"/>
                    </a:solidFill>
                  </a:ln>
                  <a:solidFill>
                    <a:srgbClr val="00FF00"/>
                  </a:solidFill>
                  <a:latin typeface="SVN-Poky's" panose="020B0606040200020203" pitchFamily="34" charset="0"/>
                </a:rPr>
                <a:t>Ụ</a:t>
              </a:r>
              <a:r>
                <a:rPr lang="en-US" sz="11500" dirty="0">
                  <a:ln w="19050">
                    <a:solidFill>
                      <a:schemeClr val="tx1"/>
                    </a:solidFill>
                  </a:ln>
                  <a:solidFill>
                    <a:srgbClr val="FF99FF"/>
                  </a:solidFill>
                  <a:latin typeface="SVN-Poky's" panose="020B0606040200020203" pitchFamily="34" charset="0"/>
                </a:rPr>
                <a:t>N</a:t>
              </a:r>
              <a:r>
                <a:rPr lang="en-US" sz="11500" dirty="0">
                  <a:ln w="19050">
                    <a:solidFill>
                      <a:schemeClr val="tx1"/>
                    </a:solidFill>
                  </a:ln>
                  <a:solidFill>
                    <a:srgbClr val="66CCFF"/>
                  </a:solidFill>
                  <a:latin typeface="SVN-Poky's" panose="020B0606040200020203" pitchFamily="34" charset="0"/>
                </a:rPr>
                <a:t>G</a:t>
              </a:r>
              <a:r>
                <a:rPr lang="en-US" sz="11500" dirty="0">
                  <a:ln w="19050">
                    <a:solidFill>
                      <a:schemeClr val="tx1"/>
                    </a:solidFill>
                  </a:ln>
                  <a:latin typeface="SVN-Poky's" panose="020B0606040200020203" pitchFamily="34" charset="0"/>
                </a:rPr>
                <a:t> </a:t>
              </a:r>
            </a:p>
          </p:txBody>
        </p:sp>
      </p:grpSp>
    </p:spTree>
    <p:extLst>
      <p:ext uri="{BB962C8B-B14F-4D97-AF65-F5344CB8AC3E}">
        <p14:creationId xmlns:p14="http://schemas.microsoft.com/office/powerpoint/2010/main" val="2145650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492DB36B-2C90-F7CF-B9E8-6ABB34B951B2}"/>
              </a:ext>
            </a:extLst>
          </p:cNvPr>
          <p:cNvPicPr>
            <a:picLocks noChangeAspect="1"/>
          </p:cNvPicPr>
          <p:nvPr/>
        </p:nvPicPr>
        <p:blipFill rotWithShape="1">
          <a:blip r:embed="rId3">
            <a:extLst>
              <a:ext uri="{28A0092B-C50C-407E-A947-70E740481C1C}">
                <a14:useLocalDpi xmlns:a14="http://schemas.microsoft.com/office/drawing/2010/main" val="0"/>
              </a:ext>
            </a:extLst>
          </a:blip>
          <a:srcRect b="12068"/>
          <a:stretch/>
        </p:blipFill>
        <p:spPr>
          <a:xfrm>
            <a:off x="0" y="0"/>
            <a:ext cx="12192000" cy="6990984"/>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E3C63B3A-DA6F-AA22-ABF6-9B1CC3137F56}"/>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384245" y="1221266"/>
            <a:ext cx="7815648" cy="6252519"/>
          </a:xfrm>
          <a:prstGeom prst="rect">
            <a:avLst/>
          </a:prstGeom>
        </p:spPr>
      </p:pic>
      <p:pic>
        <p:nvPicPr>
          <p:cNvPr id="3" name="Picture 2">
            <a:extLst>
              <a:ext uri="{FF2B5EF4-FFF2-40B4-BE49-F238E27FC236}">
                <a16:creationId xmlns:a16="http://schemas.microsoft.com/office/drawing/2014/main" id="{FFC6F324-D5B0-F960-C58D-3468512C27EA}"/>
              </a:ext>
            </a:extLst>
          </p:cNvPr>
          <p:cNvPicPr>
            <a:picLocks noChangeAspect="1"/>
          </p:cNvPicPr>
          <p:nvPr/>
        </p:nvPicPr>
        <p:blipFill>
          <a:blip r:embed="rId6"/>
          <a:stretch>
            <a:fillRect/>
          </a:stretch>
        </p:blipFill>
        <p:spPr>
          <a:xfrm>
            <a:off x="4416314" y="1422521"/>
            <a:ext cx="5492972" cy="3060457"/>
          </a:xfrm>
          <a:prstGeom prst="rect">
            <a:avLst/>
          </a:prstGeom>
        </p:spPr>
      </p:pic>
    </p:spTree>
    <p:extLst>
      <p:ext uri="{BB962C8B-B14F-4D97-AF65-F5344CB8AC3E}">
        <p14:creationId xmlns:p14="http://schemas.microsoft.com/office/powerpoint/2010/main" val="823987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0" name="Picture 9" descr="A picture containing silhouette&#10;&#10;Description automatically generated">
            <a:extLst>
              <a:ext uri="{FF2B5EF4-FFF2-40B4-BE49-F238E27FC236}">
                <a16:creationId xmlns:a16="http://schemas.microsoft.com/office/drawing/2014/main" id="{64C0559F-F599-8B95-E5CA-070EC8BBE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65112">
            <a:off x="-973695" y="-2381996"/>
            <a:ext cx="4848606" cy="6858000"/>
          </a:xfrm>
          <a:prstGeom prst="rect">
            <a:avLst/>
          </a:prstGeom>
        </p:spPr>
      </p:pic>
      <p:sp>
        <p:nvSpPr>
          <p:cNvPr id="2" name="Rectangle: Rounded Corners 1">
            <a:extLst>
              <a:ext uri="{FF2B5EF4-FFF2-40B4-BE49-F238E27FC236}">
                <a16:creationId xmlns:a16="http://schemas.microsoft.com/office/drawing/2014/main" id="{A942F43A-8C72-8EA2-6908-759581EAE734}"/>
              </a:ext>
            </a:extLst>
          </p:cNvPr>
          <p:cNvSpPr/>
          <p:nvPr/>
        </p:nvSpPr>
        <p:spPr>
          <a:xfrm>
            <a:off x="4697393" y="920987"/>
            <a:ext cx="4063427" cy="985201"/>
          </a:xfrm>
          <a:custGeom>
            <a:avLst/>
            <a:gdLst>
              <a:gd name="connsiteX0" fmla="*/ 0 w 4063427"/>
              <a:gd name="connsiteY0" fmla="*/ 164203 h 985201"/>
              <a:gd name="connsiteX1" fmla="*/ 164203 w 4063427"/>
              <a:gd name="connsiteY1" fmla="*/ 0 h 985201"/>
              <a:gd name="connsiteX2" fmla="*/ 3899224 w 4063427"/>
              <a:gd name="connsiteY2" fmla="*/ 0 h 985201"/>
              <a:gd name="connsiteX3" fmla="*/ 4063427 w 4063427"/>
              <a:gd name="connsiteY3" fmla="*/ 164203 h 985201"/>
              <a:gd name="connsiteX4" fmla="*/ 4063427 w 4063427"/>
              <a:gd name="connsiteY4" fmla="*/ 820998 h 985201"/>
              <a:gd name="connsiteX5" fmla="*/ 3899224 w 4063427"/>
              <a:gd name="connsiteY5" fmla="*/ 985201 h 985201"/>
              <a:gd name="connsiteX6" fmla="*/ 164203 w 4063427"/>
              <a:gd name="connsiteY6" fmla="*/ 985201 h 985201"/>
              <a:gd name="connsiteX7" fmla="*/ 0 w 4063427"/>
              <a:gd name="connsiteY7" fmla="*/ 820998 h 985201"/>
              <a:gd name="connsiteX8" fmla="*/ 0 w 4063427"/>
              <a:gd name="connsiteY8" fmla="*/ 164203 h 98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3427" h="985201" fill="none" extrusionOk="0">
                <a:moveTo>
                  <a:pt x="0" y="164203"/>
                </a:moveTo>
                <a:cubicBezTo>
                  <a:pt x="-12727" y="68193"/>
                  <a:pt x="82721" y="10478"/>
                  <a:pt x="164203" y="0"/>
                </a:cubicBezTo>
                <a:cubicBezTo>
                  <a:pt x="1410142" y="-61902"/>
                  <a:pt x="3438250" y="-101778"/>
                  <a:pt x="3899224" y="0"/>
                </a:cubicBezTo>
                <a:cubicBezTo>
                  <a:pt x="3979871" y="-3148"/>
                  <a:pt x="4070090" y="64637"/>
                  <a:pt x="4063427" y="164203"/>
                </a:cubicBezTo>
                <a:cubicBezTo>
                  <a:pt x="4069959" y="298125"/>
                  <a:pt x="4117292" y="745452"/>
                  <a:pt x="4063427" y="820998"/>
                </a:cubicBezTo>
                <a:cubicBezTo>
                  <a:pt x="4050830" y="905518"/>
                  <a:pt x="3989007" y="981024"/>
                  <a:pt x="3899224" y="985201"/>
                </a:cubicBezTo>
                <a:cubicBezTo>
                  <a:pt x="2525138" y="842809"/>
                  <a:pt x="1087007" y="1096302"/>
                  <a:pt x="164203" y="985201"/>
                </a:cubicBezTo>
                <a:cubicBezTo>
                  <a:pt x="68341" y="987790"/>
                  <a:pt x="-744" y="915080"/>
                  <a:pt x="0" y="820998"/>
                </a:cubicBezTo>
                <a:cubicBezTo>
                  <a:pt x="46486" y="630611"/>
                  <a:pt x="-29686" y="381521"/>
                  <a:pt x="0" y="164203"/>
                </a:cubicBezTo>
                <a:close/>
              </a:path>
              <a:path w="4063427" h="985201" stroke="0" extrusionOk="0">
                <a:moveTo>
                  <a:pt x="0" y="164203"/>
                </a:moveTo>
                <a:cubicBezTo>
                  <a:pt x="-3856" y="68420"/>
                  <a:pt x="72610" y="-1516"/>
                  <a:pt x="164203" y="0"/>
                </a:cubicBezTo>
                <a:cubicBezTo>
                  <a:pt x="1546575" y="-164947"/>
                  <a:pt x="2551142" y="-52288"/>
                  <a:pt x="3899224" y="0"/>
                </a:cubicBezTo>
                <a:cubicBezTo>
                  <a:pt x="3989553" y="-5612"/>
                  <a:pt x="4045939" y="76316"/>
                  <a:pt x="4063427" y="164203"/>
                </a:cubicBezTo>
                <a:cubicBezTo>
                  <a:pt x="4015828" y="455938"/>
                  <a:pt x="4107831" y="614105"/>
                  <a:pt x="4063427" y="820998"/>
                </a:cubicBezTo>
                <a:cubicBezTo>
                  <a:pt x="4073633" y="924862"/>
                  <a:pt x="3981755" y="970360"/>
                  <a:pt x="3899224" y="985201"/>
                </a:cubicBezTo>
                <a:cubicBezTo>
                  <a:pt x="2429104" y="1143742"/>
                  <a:pt x="1882770" y="843365"/>
                  <a:pt x="164203" y="985201"/>
                </a:cubicBezTo>
                <a:cubicBezTo>
                  <a:pt x="72577" y="1001697"/>
                  <a:pt x="7507" y="909075"/>
                  <a:pt x="0" y="820998"/>
                </a:cubicBezTo>
                <a:cubicBezTo>
                  <a:pt x="-23559" y="746004"/>
                  <a:pt x="11588" y="470026"/>
                  <a:pt x="0" y="164203"/>
                </a:cubicBezTo>
                <a:close/>
              </a:path>
            </a:pathLst>
          </a:custGeom>
          <a:solidFill>
            <a:schemeClr val="bg1"/>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70C0"/>
                </a:solidFill>
                <a:effectLst/>
                <a:uLnTx/>
                <a:uFillTx/>
                <a:latin typeface="Calibri" panose="020F0502020204030204"/>
                <a:ea typeface="+mn-ea"/>
                <a:cs typeface="+mn-cs"/>
              </a:rPr>
              <a:t>Về</a:t>
            </a:r>
            <a:r>
              <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0070C0"/>
                </a:solidFill>
                <a:effectLst/>
                <a:uLnTx/>
                <a:uFillTx/>
                <a:latin typeface="Calibri" panose="020F0502020204030204"/>
                <a:ea typeface="+mn-ea"/>
                <a:cs typeface="+mn-cs"/>
              </a:rPr>
              <a:t>nhà</a:t>
            </a:r>
            <a:r>
              <a:rPr kumimoji="0" lang="en-US" sz="4800" b="1" i="0" u="none" strike="noStrike" kern="1200" cap="none" spc="0" normalizeH="0" baseline="0" noProof="0" dirty="0">
                <a:ln>
                  <a:noFill/>
                </a:ln>
                <a:solidFill>
                  <a:srgbClr val="0070C0"/>
                </a:solidFill>
                <a:effectLst/>
                <a:uLnTx/>
                <a:uFillTx/>
                <a:latin typeface="Calibri" panose="020F0502020204030204"/>
                <a:ea typeface="+mn-ea"/>
                <a:cs typeface="+mn-cs"/>
              </a:rPr>
              <a:t>:</a:t>
            </a:r>
            <a:endParaRPr kumimoji="0" lang="en-US" sz="4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5DBA7D32-3740-B1C8-C223-49BA9B3B567C}"/>
              </a:ext>
            </a:extLst>
          </p:cNvPr>
          <p:cNvGrpSpPr/>
          <p:nvPr/>
        </p:nvGrpSpPr>
        <p:grpSpPr>
          <a:xfrm>
            <a:off x="2301303" y="2314453"/>
            <a:ext cx="9406992" cy="2229093"/>
            <a:chOff x="5814324" y="491558"/>
            <a:chExt cx="5879305" cy="3208710"/>
          </a:xfrm>
        </p:grpSpPr>
        <p:grpSp>
          <p:nvGrpSpPr>
            <p:cNvPr id="5" name="Graphic 4">
              <a:extLst>
                <a:ext uri="{FF2B5EF4-FFF2-40B4-BE49-F238E27FC236}">
                  <a16:creationId xmlns:a16="http://schemas.microsoft.com/office/drawing/2014/main" id="{D43E6E62-1934-DFCE-7E62-3DEC83366796}"/>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09C12D1B-BDBD-1574-5F12-8B0519D4C02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DF9ADBE-5C60-5BF6-A369-7DF2DB7A4D0E}"/>
                  </a:ext>
                </a:extLst>
              </p:cNvPr>
              <p:cNvSpPr/>
              <p:nvPr/>
            </p:nvSpPr>
            <p:spPr>
              <a:xfrm>
                <a:off x="5899701" y="1323174"/>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aphic 4">
                <a:extLst>
                  <a:ext uri="{FF2B5EF4-FFF2-40B4-BE49-F238E27FC236}">
                    <a16:creationId xmlns:a16="http://schemas.microsoft.com/office/drawing/2014/main" id="{B0A2EB01-C437-84B8-6D7A-C113877D4887}"/>
                  </a:ext>
                </a:extLst>
              </p:cNvPr>
              <p:cNvGrpSpPr/>
              <p:nvPr/>
            </p:nvGrpSpPr>
            <p:grpSpPr>
              <a:xfrm>
                <a:off x="5610688" y="1031736"/>
                <a:ext cx="5879305" cy="3980523"/>
                <a:chOff x="5610688" y="1031736"/>
                <a:chExt cx="5879305" cy="3980523"/>
              </a:xfrm>
              <a:solidFill>
                <a:srgbClr val="1A1A1A"/>
              </a:solidFill>
            </p:grpSpPr>
            <p:sp>
              <p:nvSpPr>
                <p:cNvPr id="18" name="Freeform: Shape 17">
                  <a:extLst>
                    <a:ext uri="{FF2B5EF4-FFF2-40B4-BE49-F238E27FC236}">
                      <a16:creationId xmlns:a16="http://schemas.microsoft.com/office/drawing/2014/main" id="{C86FDB63-776F-ACEC-53A4-F4913114F986}"/>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70CB08DF-B775-C09F-411D-FF377CB0339D}"/>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ACF3A11-99DD-C753-17C9-D4DF787397C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750D833-B0CB-589C-AD16-E1791DAFA55B}"/>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5B428532-4E5C-6302-5E75-E85766FAA22B}"/>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960F0EB3-1A08-1D71-6538-2D6AF0E5B94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 name="TextBox 5">
              <a:extLst>
                <a:ext uri="{FF2B5EF4-FFF2-40B4-BE49-F238E27FC236}">
                  <a16:creationId xmlns:a16="http://schemas.microsoft.com/office/drawing/2014/main" id="{7FAAC2EE-7665-3F21-22E6-FC04EC5A4E34}"/>
                </a:ext>
              </a:extLst>
            </p:cNvPr>
            <p:cNvSpPr txBox="1"/>
            <p:nvPr/>
          </p:nvSpPr>
          <p:spPr>
            <a:xfrm>
              <a:off x="6171801" y="778400"/>
              <a:ext cx="5189720" cy="27911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a:ea typeface="+mn-ea"/>
                  <a:cs typeface="+mn-cs"/>
                </a:rPr>
                <a:t>Suy nghĩ và đề xuất những ý tưởng mới cho việc nuôi dưỡng tình bạn của tập thể lớp ở năm học cuối cấp.</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4" name="Picture 13" descr="A picture containing clipart&#10;&#10;Description automatically generated">
            <a:extLst>
              <a:ext uri="{FF2B5EF4-FFF2-40B4-BE49-F238E27FC236}">
                <a16:creationId xmlns:a16="http://schemas.microsoft.com/office/drawing/2014/main" id="{AEDB1102-DA31-407B-5AE7-085572D9AC7E}"/>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447367" y="3389790"/>
            <a:ext cx="4394572" cy="3515658"/>
          </a:xfrm>
          <a:prstGeom prst="rect">
            <a:avLst/>
          </a:prstGeom>
        </p:spPr>
      </p:pic>
    </p:spTree>
    <p:extLst>
      <p:ext uri="{BB962C8B-B14F-4D97-AF65-F5344CB8AC3E}">
        <p14:creationId xmlns:p14="http://schemas.microsoft.com/office/powerpoint/2010/main" val="22017370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6D0ED1A6-BAF4-8FF9-DF96-B618A68EDBE9}"/>
              </a:ext>
            </a:extLst>
          </p:cNvPr>
          <p:cNvPicPr>
            <a:picLocks noChangeAspect="1"/>
          </p:cNvPicPr>
          <p:nvPr/>
        </p:nvPicPr>
        <p:blipFill rotWithShape="1">
          <a:blip r:embed="rId2">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8" name="图片 20">
            <a:extLst>
              <a:ext uri="{FF2B5EF4-FFF2-40B4-BE49-F238E27FC236}">
                <a16:creationId xmlns:a16="http://schemas.microsoft.com/office/drawing/2014/main" id="{2553750E-595D-A6F8-C458-17BFDC2AC94E}"/>
              </a:ext>
            </a:extLst>
          </p:cNvPr>
          <p:cNvPicPr>
            <a:picLocks noChangeAspect="1"/>
          </p:cNvPicPr>
          <p:nvPr/>
        </p:nvPicPr>
        <p:blipFill>
          <a:blip r:embed="rId3"/>
          <a:stretch>
            <a:fillRect/>
          </a:stretch>
        </p:blipFill>
        <p:spPr>
          <a:xfrm>
            <a:off x="1209077" y="334024"/>
            <a:ext cx="9218673" cy="5784976"/>
          </a:xfrm>
          <a:prstGeom prst="rect">
            <a:avLst/>
          </a:prstGeom>
        </p:spPr>
      </p:pic>
      <p:grpSp>
        <p:nvGrpSpPr>
          <p:cNvPr id="10" name="组合 49">
            <a:extLst>
              <a:ext uri="{FF2B5EF4-FFF2-40B4-BE49-F238E27FC236}">
                <a16:creationId xmlns:a16="http://schemas.microsoft.com/office/drawing/2014/main" id="{F0927FFF-5701-890D-040A-E6D7106DB3A6}"/>
              </a:ext>
            </a:extLst>
          </p:cNvPr>
          <p:cNvGrpSpPr/>
          <p:nvPr/>
        </p:nvGrpSpPr>
        <p:grpSpPr>
          <a:xfrm>
            <a:off x="-608480" y="3429000"/>
            <a:ext cx="6241184" cy="3178006"/>
            <a:chOff x="-112148" y="3696816"/>
            <a:chExt cx="6208148" cy="3161184"/>
          </a:xfrm>
        </p:grpSpPr>
        <p:pic>
          <p:nvPicPr>
            <p:cNvPr id="11" name="图片 2">
              <a:extLst>
                <a:ext uri="{FF2B5EF4-FFF2-40B4-BE49-F238E27FC236}">
                  <a16:creationId xmlns:a16="http://schemas.microsoft.com/office/drawing/2014/main" id="{2C34D424-9F8C-8EEA-9F7C-0123B8B8BB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12" name="图片 22">
              <a:extLst>
                <a:ext uri="{FF2B5EF4-FFF2-40B4-BE49-F238E27FC236}">
                  <a16:creationId xmlns:a16="http://schemas.microsoft.com/office/drawing/2014/main" id="{B181EDC9-D590-3943-88A6-D4C2D56A953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103191" y="3696816"/>
              <a:ext cx="718453" cy="933733"/>
            </a:xfrm>
            <a:prstGeom prst="rect">
              <a:avLst/>
            </a:prstGeom>
          </p:spPr>
        </p:pic>
      </p:grpSp>
      <p:pic>
        <p:nvPicPr>
          <p:cNvPr id="13" name="图片 4">
            <a:extLst>
              <a:ext uri="{FF2B5EF4-FFF2-40B4-BE49-F238E27FC236}">
                <a16:creationId xmlns:a16="http://schemas.microsoft.com/office/drawing/2014/main" id="{A0B55F55-2241-017E-17D0-891C590D13D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9542" r="77401"/>
          <a:stretch/>
        </p:blipFill>
        <p:spPr>
          <a:xfrm>
            <a:off x="7711641" y="3462063"/>
            <a:ext cx="5088839" cy="3429000"/>
          </a:xfrm>
          <a:prstGeom prst="rect">
            <a:avLst/>
          </a:prstGeom>
        </p:spPr>
      </p:pic>
      <p:pic>
        <p:nvPicPr>
          <p:cNvPr id="3" name="Picture 2">
            <a:extLst>
              <a:ext uri="{FF2B5EF4-FFF2-40B4-BE49-F238E27FC236}">
                <a16:creationId xmlns:a16="http://schemas.microsoft.com/office/drawing/2014/main" id="{38A5FC03-A2AC-1C5E-CCAA-4B65A6050D96}"/>
              </a:ext>
            </a:extLst>
          </p:cNvPr>
          <p:cNvPicPr>
            <a:picLocks noChangeAspect="1"/>
          </p:cNvPicPr>
          <p:nvPr/>
        </p:nvPicPr>
        <p:blipFill>
          <a:blip r:embed="rId7"/>
          <a:stretch>
            <a:fillRect/>
          </a:stretch>
        </p:blipFill>
        <p:spPr>
          <a:xfrm>
            <a:off x="3096503" y="2347884"/>
            <a:ext cx="6120914" cy="2121592"/>
          </a:xfrm>
          <a:prstGeom prst="rect">
            <a:avLst/>
          </a:prstGeom>
        </p:spPr>
      </p:pic>
    </p:spTree>
    <p:extLst>
      <p:ext uri="{BB962C8B-B14F-4D97-AF65-F5344CB8AC3E}">
        <p14:creationId xmlns:p14="http://schemas.microsoft.com/office/powerpoint/2010/main" val="1823874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3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par>
                                <p:cTn id="12" presetID="14" presetClass="entr" presetSubtype="1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D435D-D2DF-55A8-92E2-51A2B2777FA3}"/>
              </a:ext>
            </a:extLst>
          </p:cNvPr>
          <p:cNvSpPr>
            <a:spLocks noGrp="1"/>
          </p:cNvSpPr>
          <p:nvPr>
            <p:ph type="title"/>
          </p:nvPr>
        </p:nvSpPr>
        <p:spPr/>
        <p:txBody>
          <a:bodyPr/>
          <a:lstStyle/>
          <a:p>
            <a:endParaRPr lang="en-US"/>
          </a:p>
        </p:txBody>
      </p:sp>
      <p:pic>
        <p:nvPicPr>
          <p:cNvPr id="3" name="y2mate.com - Bạn thân phải thế  Chun Chin  Nhạc thiếu nhi vui nhộn 2020_720pFH">
            <a:hlinkClick r:id="" action="ppaction://media"/>
            <a:extLst>
              <a:ext uri="{FF2B5EF4-FFF2-40B4-BE49-F238E27FC236}">
                <a16:creationId xmlns:a16="http://schemas.microsoft.com/office/drawing/2014/main" id="{7EEC871B-C82B-7C8D-3594-FA4BED8CBE0C}"/>
              </a:ext>
            </a:extLst>
          </p:cNvPr>
          <p:cNvPicPr>
            <a:picLocks noChangeAspect="1"/>
          </p:cNvPicPr>
          <p:nvPr>
            <a:videoFile r:link="rId1"/>
            <p:extLst>
              <p:ext uri="{DAA4B4D4-6D71-4841-9C94-3DE7FCFB9230}">
                <p14:media xmlns:p14="http://schemas.microsoft.com/office/powerpoint/2010/main" r:embed="rId2">
                  <p14:trim st="10499"/>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16019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8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7DCB732C-0F72-5956-90EB-34CE858B8064}"/>
              </a:ext>
            </a:extLst>
          </p:cNvPr>
          <p:cNvPicPr>
            <a:picLocks noChangeAspect="1"/>
          </p:cNvPicPr>
          <p:nvPr/>
        </p:nvPicPr>
        <p:blipFill rotWithShape="1">
          <a:blip r:embed="rId3">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E92072F6-6C33-6C4C-56E2-F9064C5E871C}"/>
              </a:ext>
            </a:extLst>
          </p:cNvPr>
          <p:cNvSpPr/>
          <p:nvPr/>
        </p:nvSpPr>
        <p:spPr>
          <a:xfrm>
            <a:off x="1084882" y="1"/>
            <a:ext cx="10089396" cy="3072984"/>
          </a:xfrm>
          <a:custGeom>
            <a:avLst/>
            <a:gdLst>
              <a:gd name="connsiteX0" fmla="*/ 0 w 9053034"/>
              <a:gd name="connsiteY0" fmla="*/ 647745 h 3886391"/>
              <a:gd name="connsiteX1" fmla="*/ 647745 w 9053034"/>
              <a:gd name="connsiteY1" fmla="*/ 0 h 3886391"/>
              <a:gd name="connsiteX2" fmla="*/ 8405289 w 9053034"/>
              <a:gd name="connsiteY2" fmla="*/ 0 h 3886391"/>
              <a:gd name="connsiteX3" fmla="*/ 9053034 w 9053034"/>
              <a:gd name="connsiteY3" fmla="*/ 647745 h 3886391"/>
              <a:gd name="connsiteX4" fmla="*/ 9053034 w 9053034"/>
              <a:gd name="connsiteY4" fmla="*/ 3238646 h 3886391"/>
              <a:gd name="connsiteX5" fmla="*/ 8405289 w 9053034"/>
              <a:gd name="connsiteY5" fmla="*/ 3886391 h 3886391"/>
              <a:gd name="connsiteX6" fmla="*/ 647745 w 9053034"/>
              <a:gd name="connsiteY6" fmla="*/ 3886391 h 3886391"/>
              <a:gd name="connsiteX7" fmla="*/ 0 w 9053034"/>
              <a:gd name="connsiteY7" fmla="*/ 3238646 h 3886391"/>
              <a:gd name="connsiteX8" fmla="*/ 0 w 9053034"/>
              <a:gd name="connsiteY8" fmla="*/ 647745 h 388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3034" h="3886391" fill="none" extrusionOk="0">
                <a:moveTo>
                  <a:pt x="0" y="647745"/>
                </a:moveTo>
                <a:cubicBezTo>
                  <a:pt x="923" y="315000"/>
                  <a:pt x="299168" y="15378"/>
                  <a:pt x="647745" y="0"/>
                </a:cubicBezTo>
                <a:cubicBezTo>
                  <a:pt x="2385516" y="72427"/>
                  <a:pt x="6192866" y="61419"/>
                  <a:pt x="8405289" y="0"/>
                </a:cubicBezTo>
                <a:cubicBezTo>
                  <a:pt x="8759950" y="-21196"/>
                  <a:pt x="9015853" y="278759"/>
                  <a:pt x="9053034" y="647745"/>
                </a:cubicBezTo>
                <a:cubicBezTo>
                  <a:pt x="9153910" y="1606431"/>
                  <a:pt x="8945721" y="2358852"/>
                  <a:pt x="9053034" y="3238646"/>
                </a:cubicBezTo>
                <a:cubicBezTo>
                  <a:pt x="9066374" y="3528681"/>
                  <a:pt x="8728528" y="3847715"/>
                  <a:pt x="8405289" y="3886391"/>
                </a:cubicBezTo>
                <a:cubicBezTo>
                  <a:pt x="6920537" y="3916218"/>
                  <a:pt x="2823437" y="3807085"/>
                  <a:pt x="647745" y="3886391"/>
                </a:cubicBezTo>
                <a:cubicBezTo>
                  <a:pt x="350980" y="3879498"/>
                  <a:pt x="-60880" y="3608424"/>
                  <a:pt x="0" y="3238646"/>
                </a:cubicBezTo>
                <a:cubicBezTo>
                  <a:pt x="50037" y="2681810"/>
                  <a:pt x="770" y="1660841"/>
                  <a:pt x="0" y="647745"/>
                </a:cubicBezTo>
                <a:close/>
              </a:path>
              <a:path w="9053034" h="3886391" stroke="0" extrusionOk="0">
                <a:moveTo>
                  <a:pt x="0" y="647745"/>
                </a:moveTo>
                <a:cubicBezTo>
                  <a:pt x="33554" y="299151"/>
                  <a:pt x="295499" y="11447"/>
                  <a:pt x="647745" y="0"/>
                </a:cubicBezTo>
                <a:cubicBezTo>
                  <a:pt x="3022010" y="123000"/>
                  <a:pt x="6292877" y="-96860"/>
                  <a:pt x="8405289" y="0"/>
                </a:cubicBezTo>
                <a:cubicBezTo>
                  <a:pt x="8724026" y="-29726"/>
                  <a:pt x="9075407" y="244900"/>
                  <a:pt x="9053034" y="647745"/>
                </a:cubicBezTo>
                <a:cubicBezTo>
                  <a:pt x="9056207" y="960772"/>
                  <a:pt x="9147301" y="1994284"/>
                  <a:pt x="9053034" y="3238646"/>
                </a:cubicBezTo>
                <a:cubicBezTo>
                  <a:pt x="9012524" y="3611062"/>
                  <a:pt x="8706695" y="3877171"/>
                  <a:pt x="8405289" y="3886391"/>
                </a:cubicBezTo>
                <a:cubicBezTo>
                  <a:pt x="5988825" y="3725684"/>
                  <a:pt x="3476407" y="3926058"/>
                  <a:pt x="647745" y="3886391"/>
                </a:cubicBezTo>
                <a:cubicBezTo>
                  <a:pt x="265236" y="3881388"/>
                  <a:pt x="-15407" y="3589406"/>
                  <a:pt x="0" y="3238646"/>
                </a:cubicBezTo>
                <a:cubicBezTo>
                  <a:pt x="32216" y="2182512"/>
                  <a:pt x="57206" y="1399306"/>
                  <a:pt x="0" y="647745"/>
                </a:cubicBezTo>
                <a:close/>
              </a:path>
            </a:pathLst>
          </a:custGeom>
          <a:solidFill>
            <a:schemeClr val="bg1">
              <a:alpha val="91000"/>
            </a:schemeClr>
          </a:solidFill>
          <a:ln w="38100">
            <a:solidFill>
              <a:srgbClr val="002060"/>
            </a:solidFill>
            <a:extLst>
              <a:ext uri="{C807C97D-BFC1-408E-A445-0C87EB9F89A2}">
                <ask:lineSketchStyleProps xmlns:ask="http://schemas.microsoft.com/office/drawing/2018/sketchyshapes" xmlns="" sd="852854689">
                  <a:custGeom>
                    <a:avLst/>
                    <a:gdLst>
                      <a:gd name="connsiteX0" fmla="*/ 0 w 10089396"/>
                      <a:gd name="connsiteY0" fmla="*/ 512174 h 3072984"/>
                      <a:gd name="connsiteX1" fmla="*/ 721896 w 10089396"/>
                      <a:gd name="connsiteY1" fmla="*/ 0 h 3072984"/>
                      <a:gd name="connsiteX2" fmla="*/ 9367499 w 10089396"/>
                      <a:gd name="connsiteY2" fmla="*/ 0 h 3072984"/>
                      <a:gd name="connsiteX3" fmla="*/ 10089396 w 10089396"/>
                      <a:gd name="connsiteY3" fmla="*/ 512174 h 3072984"/>
                      <a:gd name="connsiteX4" fmla="*/ 10089396 w 10089396"/>
                      <a:gd name="connsiteY4" fmla="*/ 2560809 h 3072984"/>
                      <a:gd name="connsiteX5" fmla="*/ 9367499 w 10089396"/>
                      <a:gd name="connsiteY5" fmla="*/ 3072984 h 3072984"/>
                      <a:gd name="connsiteX6" fmla="*/ 721896 w 10089396"/>
                      <a:gd name="connsiteY6" fmla="*/ 3072984 h 3072984"/>
                      <a:gd name="connsiteX7" fmla="*/ 0 w 10089396"/>
                      <a:gd name="connsiteY7" fmla="*/ 2560809 h 3072984"/>
                      <a:gd name="connsiteX8" fmla="*/ 0 w 10089396"/>
                      <a:gd name="connsiteY8" fmla="*/ 512174 h 3072984"/>
                      <a:gd name="connsiteX0" fmla="*/ 0 w 10089396"/>
                      <a:gd name="connsiteY0" fmla="*/ 512174 h 3072984"/>
                      <a:gd name="connsiteX1" fmla="*/ 721896 w 10089396"/>
                      <a:gd name="connsiteY1" fmla="*/ 0 h 3072984"/>
                      <a:gd name="connsiteX2" fmla="*/ 9367499 w 10089396"/>
                      <a:gd name="connsiteY2" fmla="*/ 0 h 3072984"/>
                      <a:gd name="connsiteX3" fmla="*/ 10089396 w 10089396"/>
                      <a:gd name="connsiteY3" fmla="*/ 512174 h 3072984"/>
                      <a:gd name="connsiteX4" fmla="*/ 10089396 w 10089396"/>
                      <a:gd name="connsiteY4" fmla="*/ 2560809 h 3072984"/>
                      <a:gd name="connsiteX5" fmla="*/ 9367499 w 10089396"/>
                      <a:gd name="connsiteY5" fmla="*/ 3072984 h 3072984"/>
                      <a:gd name="connsiteX6" fmla="*/ 721896 w 10089396"/>
                      <a:gd name="connsiteY6" fmla="*/ 3072984 h 3072984"/>
                      <a:gd name="connsiteX7" fmla="*/ 0 w 10089396"/>
                      <a:gd name="connsiteY7" fmla="*/ 2560809 h 3072984"/>
                      <a:gd name="connsiteX8" fmla="*/ 0 w 10089396"/>
                      <a:gd name="connsiteY8" fmla="*/ 512174 h 307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89396" h="3072984" fill="none" extrusionOk="0">
                        <a:moveTo>
                          <a:pt x="0" y="512174"/>
                        </a:moveTo>
                        <a:cubicBezTo>
                          <a:pt x="3007" y="302646"/>
                          <a:pt x="344354" y="30519"/>
                          <a:pt x="721896" y="0"/>
                        </a:cubicBezTo>
                        <a:cubicBezTo>
                          <a:pt x="2497625" y="66822"/>
                          <a:pt x="7007432" y="283947"/>
                          <a:pt x="9367499" y="0"/>
                        </a:cubicBezTo>
                        <a:cubicBezTo>
                          <a:pt x="9759940" y="-36169"/>
                          <a:pt x="10017824" y="211300"/>
                          <a:pt x="10089396" y="512174"/>
                        </a:cubicBezTo>
                        <a:cubicBezTo>
                          <a:pt x="10222492" y="1284043"/>
                          <a:pt x="9964249" y="1876101"/>
                          <a:pt x="10089396" y="2560809"/>
                        </a:cubicBezTo>
                        <a:cubicBezTo>
                          <a:pt x="10117966" y="2720593"/>
                          <a:pt x="9690271" y="3000397"/>
                          <a:pt x="9367499" y="3072984"/>
                        </a:cubicBezTo>
                        <a:cubicBezTo>
                          <a:pt x="7940378" y="3177784"/>
                          <a:pt x="3149561" y="3046898"/>
                          <a:pt x="721896" y="3072984"/>
                        </a:cubicBezTo>
                        <a:cubicBezTo>
                          <a:pt x="429226" y="3063230"/>
                          <a:pt x="-116870" y="2862887"/>
                          <a:pt x="0" y="2560809"/>
                        </a:cubicBezTo>
                        <a:cubicBezTo>
                          <a:pt x="91860" y="2053319"/>
                          <a:pt x="-27817" y="1239264"/>
                          <a:pt x="0" y="512174"/>
                        </a:cubicBezTo>
                        <a:close/>
                      </a:path>
                      <a:path w="10089396" h="3072984" stroke="0" extrusionOk="0">
                        <a:moveTo>
                          <a:pt x="0" y="512174"/>
                        </a:moveTo>
                        <a:cubicBezTo>
                          <a:pt x="27712" y="259730"/>
                          <a:pt x="322813" y="-56678"/>
                          <a:pt x="721896" y="0"/>
                        </a:cubicBezTo>
                        <a:cubicBezTo>
                          <a:pt x="3393829" y="-190677"/>
                          <a:pt x="7105536" y="49194"/>
                          <a:pt x="9367499" y="0"/>
                        </a:cubicBezTo>
                        <a:cubicBezTo>
                          <a:pt x="9715012" y="-22727"/>
                          <a:pt x="10175782" y="206908"/>
                          <a:pt x="10089396" y="512174"/>
                        </a:cubicBezTo>
                        <a:cubicBezTo>
                          <a:pt x="10249498" y="740835"/>
                          <a:pt x="10347359" y="1609283"/>
                          <a:pt x="10089396" y="2560809"/>
                        </a:cubicBezTo>
                        <a:cubicBezTo>
                          <a:pt x="10046609" y="2846902"/>
                          <a:pt x="9699294" y="3063414"/>
                          <a:pt x="9367499" y="3072984"/>
                        </a:cubicBezTo>
                        <a:cubicBezTo>
                          <a:pt x="6716317" y="2511843"/>
                          <a:pt x="3812646" y="3528913"/>
                          <a:pt x="721896" y="3072984"/>
                        </a:cubicBezTo>
                        <a:cubicBezTo>
                          <a:pt x="310447" y="3111792"/>
                          <a:pt x="-25411" y="2798395"/>
                          <a:pt x="0" y="2560809"/>
                        </a:cubicBezTo>
                        <a:cubicBezTo>
                          <a:pt x="42993" y="1626937"/>
                          <a:pt x="69159" y="1020949"/>
                          <a:pt x="0" y="512174"/>
                        </a:cubicBezTo>
                        <a:close/>
                      </a:path>
                      <a:path w="10089396" h="3072984" fill="none" stroke="0" extrusionOk="0">
                        <a:moveTo>
                          <a:pt x="0" y="512174"/>
                        </a:moveTo>
                        <a:cubicBezTo>
                          <a:pt x="69566" y="267753"/>
                          <a:pt x="336032" y="17610"/>
                          <a:pt x="721896" y="0"/>
                        </a:cubicBezTo>
                        <a:cubicBezTo>
                          <a:pt x="2709179" y="91241"/>
                          <a:pt x="6667399" y="324287"/>
                          <a:pt x="9367499" y="0"/>
                        </a:cubicBezTo>
                        <a:cubicBezTo>
                          <a:pt x="9722991" y="-47070"/>
                          <a:pt x="10068261" y="179484"/>
                          <a:pt x="10089396" y="512174"/>
                        </a:cubicBezTo>
                        <a:cubicBezTo>
                          <a:pt x="10223997" y="1251355"/>
                          <a:pt x="9976533" y="1860301"/>
                          <a:pt x="10089396" y="2560809"/>
                        </a:cubicBezTo>
                        <a:cubicBezTo>
                          <a:pt x="10099442" y="2791887"/>
                          <a:pt x="9714093" y="3040168"/>
                          <a:pt x="9367499" y="3072984"/>
                        </a:cubicBezTo>
                        <a:cubicBezTo>
                          <a:pt x="7653345" y="2855234"/>
                          <a:pt x="3117864" y="3025206"/>
                          <a:pt x="721896" y="3072984"/>
                        </a:cubicBezTo>
                        <a:cubicBezTo>
                          <a:pt x="334785" y="3056147"/>
                          <a:pt x="-98558" y="2839282"/>
                          <a:pt x="0" y="2560809"/>
                        </a:cubicBezTo>
                        <a:cubicBezTo>
                          <a:pt x="49968" y="2141452"/>
                          <a:pt x="-24972" y="1322815"/>
                          <a:pt x="0" y="51217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1">
            <a:extLst>
              <a:ext uri="{FF2B5EF4-FFF2-40B4-BE49-F238E27FC236}">
                <a16:creationId xmlns:a16="http://schemas.microsoft.com/office/drawing/2014/main" id="{9CAEB7A2-DAE3-BBE7-5E86-D32432421B7F}"/>
              </a:ext>
            </a:extLst>
          </p:cNvPr>
          <p:cNvSpPr txBox="1"/>
          <p:nvPr/>
        </p:nvSpPr>
        <p:spPr>
          <a:xfrm>
            <a:off x="1299123" y="482694"/>
            <a:ext cx="9381338" cy="1323439"/>
          </a:xfrm>
          <a:prstGeom prst="rect">
            <a:avLst/>
          </a:prstGeom>
          <a:noFill/>
        </p:spPr>
        <p:txBody>
          <a:bodyPr wrap="square" rtlCol="0">
            <a:spAutoFit/>
          </a:bodyPr>
          <a:lstStyle/>
          <a:p>
            <a:pPr algn="ctr"/>
            <a:r>
              <a:rPr lang="en-US" altLang="zh-CN" sz="4000" b="1">
                <a:ln w="12700">
                  <a:noFill/>
                </a:ln>
                <a:solidFill>
                  <a:srgbClr val="002060"/>
                </a:solidFill>
                <a:latin typeface="HP001 4 hàng" panose="020B0603050302020204" pitchFamily="34" charset="0"/>
                <a:ea typeface="微软雅黑" panose="020B0503020204020204" pitchFamily="34" charset="-122"/>
                <a:cs typeface="Calibri" panose="020F0502020204030204" pitchFamily="34" charset="0"/>
              </a:rPr>
              <a:t>Thứ Tư </a:t>
            </a:r>
            <a:r>
              <a:rPr lang="en-US" altLang="zh-CN" sz="4000" b="1" err="1">
                <a:ln w="12700">
                  <a:noFill/>
                </a:ln>
                <a:solidFill>
                  <a:srgbClr val="002060"/>
                </a:solidFill>
                <a:latin typeface="HP001 4 hàng" panose="020B0603050302020204" pitchFamily="34" charset="0"/>
                <a:ea typeface="微软雅黑" panose="020B0503020204020204" pitchFamily="34" charset="-122"/>
                <a:cs typeface="Calibri" panose="020F0502020204030204" pitchFamily="34" charset="0"/>
              </a:rPr>
              <a:t>ngày</a:t>
            </a:r>
            <a:r>
              <a:rPr lang="en-US" altLang="zh-CN" sz="4000" b="1">
                <a:ln w="12700">
                  <a:noFill/>
                </a:ln>
                <a:solidFill>
                  <a:srgbClr val="002060"/>
                </a:solidFill>
                <a:latin typeface="HP001 4 hàng" panose="020B0603050302020204" pitchFamily="34" charset="0"/>
                <a:ea typeface="微软雅黑" panose="020B0503020204020204" pitchFamily="34" charset="-122"/>
                <a:cs typeface="Calibri" panose="020F0502020204030204" pitchFamily="34" charset="0"/>
              </a:rPr>
              <a:t> 23 </a:t>
            </a:r>
            <a:r>
              <a:rPr lang="en-US" altLang="zh-CN" sz="4000" b="1" err="1">
                <a:ln w="12700">
                  <a:noFill/>
                </a:ln>
                <a:solidFill>
                  <a:srgbClr val="002060"/>
                </a:solidFill>
                <a:latin typeface="HP001 4 hàng" panose="020B0603050302020204" pitchFamily="34" charset="0"/>
                <a:ea typeface="微软雅黑" panose="020B0503020204020204" pitchFamily="34" charset="-122"/>
                <a:cs typeface="Calibri" panose="020F0502020204030204" pitchFamily="34" charset="0"/>
              </a:rPr>
              <a:t>tháng</a:t>
            </a:r>
            <a:r>
              <a:rPr lang="en-US" altLang="zh-CN" sz="4000" b="1">
                <a:ln w="12700">
                  <a:noFill/>
                </a:ln>
                <a:solidFill>
                  <a:srgbClr val="002060"/>
                </a:solidFill>
                <a:latin typeface="HP001 4 hàng" panose="020B0603050302020204" pitchFamily="34" charset="0"/>
                <a:ea typeface="微软雅黑" panose="020B0503020204020204" pitchFamily="34" charset="-122"/>
                <a:cs typeface="Calibri" panose="020F0502020204030204" pitchFamily="34" charset="0"/>
              </a:rPr>
              <a:t> 10 năm 2024</a:t>
            </a:r>
          </a:p>
          <a:p>
            <a:pPr algn="ctr"/>
            <a:r>
              <a:rPr lang="en-US" altLang="zh-CN" sz="4000" b="1">
                <a:ln w="12700">
                  <a:noFill/>
                </a:ln>
                <a:solidFill>
                  <a:schemeClr val="accent3">
                    <a:lumMod val="60000"/>
                    <a:lumOff val="40000"/>
                  </a:schemeClr>
                </a:solidFill>
                <a:latin typeface="HP001 4 hàng" panose="020B0603050302020204" pitchFamily="34" charset="0"/>
                <a:ea typeface="微软雅黑" panose="020B0503020204020204" pitchFamily="34" charset="-122"/>
                <a:cs typeface="Calibri" panose="020F0502020204030204" pitchFamily="34" charset="0"/>
              </a:rPr>
              <a:t>Hoạt động trải nghiệm</a:t>
            </a:r>
            <a:endParaRPr lang="zh-CN" altLang="en-US" sz="4000" b="1" dirty="0">
              <a:ln w="12700">
                <a:noFill/>
              </a:ln>
              <a:solidFill>
                <a:schemeClr val="accent3">
                  <a:lumMod val="60000"/>
                  <a:lumOff val="40000"/>
                </a:schemeClr>
              </a:solidFill>
              <a:latin typeface="HP001 4 hàng" panose="020B0603050302020204" pitchFamily="34" charset="0"/>
              <a:ea typeface="微软雅黑" panose="020B0503020204020204" pitchFamily="34" charset="-122"/>
              <a:cs typeface="Calibri" panose="020F0502020204030204" pitchFamily="34" charset="0"/>
            </a:endParaRPr>
          </a:p>
        </p:txBody>
      </p:sp>
      <p:pic>
        <p:nvPicPr>
          <p:cNvPr id="11" name="图片 2" descr="51miz-E1029694-0E3ADD4D">
            <a:extLst>
              <a:ext uri="{FF2B5EF4-FFF2-40B4-BE49-F238E27FC236}">
                <a16:creationId xmlns:a16="http://schemas.microsoft.com/office/drawing/2014/main" id="{051E9189-A4B3-2164-CA16-C2B4B8E9E356}"/>
              </a:ext>
            </a:extLst>
          </p:cNvPr>
          <p:cNvPicPr>
            <a:picLocks noChangeAspect="1"/>
          </p:cNvPicPr>
          <p:nvPr/>
        </p:nvPicPr>
        <p:blipFill>
          <a:blip r:embed="rId4"/>
          <a:stretch>
            <a:fillRect/>
          </a:stretch>
        </p:blipFill>
        <p:spPr>
          <a:xfrm>
            <a:off x="2216050" y="4842847"/>
            <a:ext cx="8191500" cy="1957701"/>
          </a:xfrm>
          <a:prstGeom prst="rect">
            <a:avLst/>
          </a:prstGeom>
        </p:spPr>
      </p:pic>
      <p:pic>
        <p:nvPicPr>
          <p:cNvPr id="8" name="Picture 7">
            <a:extLst>
              <a:ext uri="{FF2B5EF4-FFF2-40B4-BE49-F238E27FC236}">
                <a16:creationId xmlns:a16="http://schemas.microsoft.com/office/drawing/2014/main" id="{C3ED20CF-282D-066D-C188-CCBF97C87D74}"/>
              </a:ext>
            </a:extLst>
          </p:cNvPr>
          <p:cNvPicPr>
            <a:picLocks noChangeAspect="1"/>
          </p:cNvPicPr>
          <p:nvPr/>
        </p:nvPicPr>
        <p:blipFill>
          <a:blip r:embed="rId5"/>
          <a:stretch>
            <a:fillRect/>
          </a:stretch>
        </p:blipFill>
        <p:spPr>
          <a:xfrm>
            <a:off x="1299123" y="1001186"/>
            <a:ext cx="9053034" cy="2572718"/>
          </a:xfrm>
          <a:prstGeom prst="rect">
            <a:avLst/>
          </a:prstGeom>
        </p:spPr>
      </p:pic>
      <p:cxnSp>
        <p:nvCxnSpPr>
          <p:cNvPr id="6" name="Straight Connector 5">
            <a:extLst>
              <a:ext uri="{FF2B5EF4-FFF2-40B4-BE49-F238E27FC236}">
                <a16:creationId xmlns:a16="http://schemas.microsoft.com/office/drawing/2014/main" id="{91D8D5F3-DB12-4FE5-8022-0007B7AE9176}"/>
              </a:ext>
            </a:extLst>
          </p:cNvPr>
          <p:cNvCxnSpPr/>
          <p:nvPr/>
        </p:nvCxnSpPr>
        <p:spPr>
          <a:xfrm>
            <a:off x="3580109" y="1627322"/>
            <a:ext cx="4773478"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4854334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492DB36B-2C90-F7CF-B9E8-6ABB34B951B2}"/>
              </a:ext>
            </a:extLst>
          </p:cNvPr>
          <p:cNvPicPr>
            <a:picLocks noChangeAspect="1"/>
          </p:cNvPicPr>
          <p:nvPr/>
        </p:nvPicPr>
        <p:blipFill rotWithShape="1">
          <a:blip r:embed="rId3">
            <a:extLst>
              <a:ext uri="{28A0092B-C50C-407E-A947-70E740481C1C}">
                <a14:useLocalDpi xmlns:a14="http://schemas.microsoft.com/office/drawing/2010/main" val="0"/>
              </a:ext>
            </a:extLst>
          </a:blip>
          <a:srcRect b="12068"/>
          <a:stretch/>
        </p:blipFill>
        <p:spPr>
          <a:xfrm>
            <a:off x="0" y="0"/>
            <a:ext cx="12192000" cy="6990984"/>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E3C63B3A-DA6F-AA22-ABF6-9B1CC3137F56}"/>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384245" y="1221266"/>
            <a:ext cx="7815648" cy="6252519"/>
          </a:xfrm>
          <a:prstGeom prst="rect">
            <a:avLst/>
          </a:prstGeom>
        </p:spPr>
      </p:pic>
      <p:pic>
        <p:nvPicPr>
          <p:cNvPr id="3" name="Picture 2">
            <a:extLst>
              <a:ext uri="{FF2B5EF4-FFF2-40B4-BE49-F238E27FC236}">
                <a16:creationId xmlns:a16="http://schemas.microsoft.com/office/drawing/2014/main" id="{09BECC9A-E150-2B91-E512-2E91D834EB9C}"/>
              </a:ext>
            </a:extLst>
          </p:cNvPr>
          <p:cNvPicPr>
            <a:picLocks noChangeAspect="1"/>
          </p:cNvPicPr>
          <p:nvPr/>
        </p:nvPicPr>
        <p:blipFill>
          <a:blip r:embed="rId6"/>
          <a:stretch>
            <a:fillRect/>
          </a:stretch>
        </p:blipFill>
        <p:spPr>
          <a:xfrm>
            <a:off x="4756658" y="1107738"/>
            <a:ext cx="5054022" cy="3633531"/>
          </a:xfrm>
          <a:prstGeom prst="rect">
            <a:avLst/>
          </a:prstGeom>
        </p:spPr>
      </p:pic>
    </p:spTree>
    <p:extLst>
      <p:ext uri="{BB962C8B-B14F-4D97-AF65-F5344CB8AC3E}">
        <p14:creationId xmlns:p14="http://schemas.microsoft.com/office/powerpoint/2010/main" val="3361367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6D0ED1A6-BAF4-8FF9-DF96-B618A68EDBE9}"/>
              </a:ext>
            </a:extLst>
          </p:cNvPr>
          <p:cNvPicPr>
            <a:picLocks noChangeAspect="1"/>
          </p:cNvPicPr>
          <p:nvPr/>
        </p:nvPicPr>
        <p:blipFill rotWithShape="1">
          <a:blip r:embed="rId2">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42C054B-D280-DCE9-69F9-CD1DDFDE913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31" b="90000" l="2000" r="98300">
                        <a14:foregroundMark x1="6500" y1="51154" x2="7700" y2="68333"/>
                        <a14:foregroundMark x1="2300" y1="52051" x2="6400" y2="73333"/>
                        <a14:foregroundMark x1="6400" y1="73333" x2="6600" y2="73846"/>
                        <a14:foregroundMark x1="12300" y1="49359" x2="12300" y2="67821"/>
                        <a14:foregroundMark x1="9100" y1="49872" x2="9100" y2="58846"/>
                        <a14:foregroundMark x1="2000" y1="50256" x2="2900" y2="61923"/>
                        <a14:foregroundMark x1="71800" y1="10769" x2="71800" y2="22692"/>
                        <a14:foregroundMark x1="67100" y1="10769" x2="78200" y2="14231"/>
                        <a14:foregroundMark x1="69200" y1="9359" x2="76700" y2="19872"/>
                        <a14:foregroundMark x1="76700" y1="19872" x2="74200" y2="9615"/>
                        <a14:foregroundMark x1="74200" y1="9615" x2="71500" y2="11026"/>
                        <a14:foregroundMark x1="66100" y1="9231" x2="66000" y2="20897"/>
                        <a14:foregroundMark x1="66000" y1="20897" x2="68100" y2="11667"/>
                        <a14:foregroundMark x1="68100" y1="11667" x2="66700" y2="10000"/>
                        <a14:foregroundMark x1="61400" y1="22308" x2="64000" y2="20769"/>
                        <a14:foregroundMark x1="78000" y1="22821" x2="79600" y2="24615"/>
                        <a14:foregroundMark x1="90900" y1="48974" x2="91600" y2="70256"/>
                        <a14:foregroundMark x1="89500" y1="46026" x2="97200" y2="53205"/>
                        <a14:foregroundMark x1="98300" y1="50769" x2="98300" y2="50769"/>
                        <a14:foregroundMark x1="20700" y1="25897" x2="34200" y2="27692"/>
                        <a14:foregroundMark x1="34200" y1="27692" x2="73100" y2="26026"/>
                        <a14:foregroundMark x1="73100" y1="26026" x2="79600" y2="27692"/>
                        <a14:foregroundMark x1="18500" y1="29103" x2="20600" y2="71795"/>
                        <a14:foregroundMark x1="20600" y1="71795" x2="21700" y2="77821"/>
                        <a14:foregroundMark x1="26000" y1="66154" x2="67400" y2="63590"/>
                        <a14:foregroundMark x1="67400" y1="63590" x2="68500" y2="63846"/>
                        <a14:foregroundMark x1="7300" y1="78205" x2="8800" y2="81282"/>
                        <a14:foregroundMark x1="12500" y1="76923" x2="10500" y2="80256"/>
                      </a14:backgroundRemoval>
                    </a14:imgEffect>
                  </a14:imgLayer>
                </a14:imgProps>
              </a:ext>
              <a:ext uri="{28A0092B-C50C-407E-A947-70E740481C1C}">
                <a14:useLocalDpi xmlns:a14="http://schemas.microsoft.com/office/drawing/2010/main" val="0"/>
              </a:ext>
            </a:extLst>
          </a:blip>
          <a:srcRect t="3877" b="15115"/>
          <a:stretch/>
        </p:blipFill>
        <p:spPr>
          <a:xfrm>
            <a:off x="-237062" y="1148731"/>
            <a:ext cx="12666124" cy="5149478"/>
          </a:xfrm>
          <a:prstGeom prst="rect">
            <a:avLst/>
          </a:prstGeom>
        </p:spPr>
      </p:pic>
      <p:sp>
        <p:nvSpPr>
          <p:cNvPr id="7" name="TextBox 6">
            <a:extLst>
              <a:ext uri="{FF2B5EF4-FFF2-40B4-BE49-F238E27FC236}">
                <a16:creationId xmlns:a16="http://schemas.microsoft.com/office/drawing/2014/main" id="{9D45AB48-0121-03CD-7525-7C304430516B}"/>
              </a:ext>
            </a:extLst>
          </p:cNvPr>
          <p:cNvSpPr txBox="1"/>
          <p:nvPr/>
        </p:nvSpPr>
        <p:spPr>
          <a:xfrm>
            <a:off x="1958714" y="3723470"/>
            <a:ext cx="8274570" cy="166199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solidFill>
                  <a:schemeClr val="accent6">
                    <a:lumMod val="75000"/>
                  </a:schemeClr>
                </a:solidFill>
                <a:latin typeface="Calibri" panose="020F0502020204030204" pitchFamily="34" charset="0"/>
                <a:cs typeface="Calibri" panose="020F0502020204030204" pitchFamily="34" charset="0"/>
              </a:rPr>
              <a:t>Chia sẻ về những ưu điểm của các thành viên trong lớp</a:t>
            </a:r>
            <a:endParaRPr kumimoji="0" lang="en-US" sz="54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DCD93A9D-64AC-AEB4-0DAD-495BD2CC5726}"/>
              </a:ext>
            </a:extLst>
          </p:cNvPr>
          <p:cNvPicPr>
            <a:picLocks noChangeAspect="1"/>
          </p:cNvPicPr>
          <p:nvPr/>
        </p:nvPicPr>
        <p:blipFill>
          <a:blip r:embed="rId5"/>
          <a:stretch>
            <a:fillRect/>
          </a:stretch>
        </p:blipFill>
        <p:spPr>
          <a:xfrm>
            <a:off x="3575085" y="2509267"/>
            <a:ext cx="5041829" cy="1214203"/>
          </a:xfrm>
          <a:prstGeom prst="rect">
            <a:avLst/>
          </a:prstGeom>
        </p:spPr>
      </p:pic>
    </p:spTree>
    <p:extLst>
      <p:ext uri="{BB962C8B-B14F-4D97-AF65-F5344CB8AC3E}">
        <p14:creationId xmlns:p14="http://schemas.microsoft.com/office/powerpoint/2010/main" val="344417317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2BB3EB-B4D8-0614-E746-4675EABCA840}"/>
              </a:ext>
            </a:extLst>
          </p:cNvPr>
          <p:cNvSpPr txBox="1"/>
          <p:nvPr/>
        </p:nvSpPr>
        <p:spPr>
          <a:xfrm>
            <a:off x="2036540" y="755691"/>
            <a:ext cx="223641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srgbClr val="FF3399"/>
              </a:solidFill>
              <a:effectLst/>
              <a:uLnTx/>
              <a:uFillTx/>
              <a:latin typeface="SVN-Kitten" pitchFamily="50" charset="0"/>
              <a:ea typeface="+mn-ea"/>
              <a:cs typeface="+mn-cs"/>
            </a:endParaRPr>
          </a:p>
        </p:txBody>
      </p:sp>
      <p:grpSp>
        <p:nvGrpSpPr>
          <p:cNvPr id="6" name="组合 2">
            <a:extLst>
              <a:ext uri="{FF2B5EF4-FFF2-40B4-BE49-F238E27FC236}">
                <a16:creationId xmlns:a16="http://schemas.microsoft.com/office/drawing/2014/main" id="{DD1231EB-A411-573A-8A7E-91DD168B0AAE}"/>
              </a:ext>
            </a:extLst>
          </p:cNvPr>
          <p:cNvGrpSpPr/>
          <p:nvPr/>
        </p:nvGrpSpPr>
        <p:grpSpPr>
          <a:xfrm>
            <a:off x="0" y="6165908"/>
            <a:ext cx="12191999" cy="783792"/>
            <a:chOff x="-223793" y="6027003"/>
            <a:chExt cx="12515307" cy="830998"/>
          </a:xfrm>
        </p:grpSpPr>
        <p:pic>
          <p:nvPicPr>
            <p:cNvPr id="7" name="图片 3">
              <a:extLst>
                <a:ext uri="{FF2B5EF4-FFF2-40B4-BE49-F238E27FC236}">
                  <a16:creationId xmlns:a16="http://schemas.microsoft.com/office/drawing/2014/main" id="{5E14C53B-0524-0D9B-C6EC-1FF0D327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8" name="图片 4">
              <a:extLst>
                <a:ext uri="{FF2B5EF4-FFF2-40B4-BE49-F238E27FC236}">
                  <a16:creationId xmlns:a16="http://schemas.microsoft.com/office/drawing/2014/main" id="{73017B12-BDBB-A893-418C-6E058993706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9" name="图片 5">
              <a:extLst>
                <a:ext uri="{FF2B5EF4-FFF2-40B4-BE49-F238E27FC236}">
                  <a16:creationId xmlns:a16="http://schemas.microsoft.com/office/drawing/2014/main" id="{B19735E7-0655-BD52-388E-D4A9FB21F6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0" name="图片 7">
              <a:extLst>
                <a:ext uri="{FF2B5EF4-FFF2-40B4-BE49-F238E27FC236}">
                  <a16:creationId xmlns:a16="http://schemas.microsoft.com/office/drawing/2014/main" id="{D1237744-6D3C-B7DF-EBE1-1B6F03DF45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1" name="图片 8">
              <a:extLst>
                <a:ext uri="{FF2B5EF4-FFF2-40B4-BE49-F238E27FC236}">
                  <a16:creationId xmlns:a16="http://schemas.microsoft.com/office/drawing/2014/main" id="{8B7940D7-94D3-FD8C-D68E-8C2886A1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 name="图片 9">
              <a:extLst>
                <a:ext uri="{FF2B5EF4-FFF2-40B4-BE49-F238E27FC236}">
                  <a16:creationId xmlns:a16="http://schemas.microsoft.com/office/drawing/2014/main" id="{D46DE7C2-574E-37EF-1F46-294578B674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3" name="图片 10">
              <a:extLst>
                <a:ext uri="{FF2B5EF4-FFF2-40B4-BE49-F238E27FC236}">
                  <a16:creationId xmlns:a16="http://schemas.microsoft.com/office/drawing/2014/main" id="{991FE116-B972-9F96-874D-3AEE4554E11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5" name="图片 40">
            <a:extLst>
              <a:ext uri="{FF2B5EF4-FFF2-40B4-BE49-F238E27FC236}">
                <a16:creationId xmlns:a16="http://schemas.microsoft.com/office/drawing/2014/main" id="{7A76A61E-E0D4-DD9A-9C3B-D31A857CFE6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5146" y="577206"/>
            <a:ext cx="1339568" cy="947926"/>
          </a:xfrm>
          <a:prstGeom prst="rect">
            <a:avLst/>
          </a:prstGeom>
        </p:spPr>
      </p:pic>
      <p:pic>
        <p:nvPicPr>
          <p:cNvPr id="31" name="图片 40">
            <a:extLst>
              <a:ext uri="{FF2B5EF4-FFF2-40B4-BE49-F238E27FC236}">
                <a16:creationId xmlns:a16="http://schemas.microsoft.com/office/drawing/2014/main" id="{1CF87B2F-5F79-445B-9F54-CA0963AA4D9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821768" y="666448"/>
            <a:ext cx="1339568" cy="947926"/>
          </a:xfrm>
          <a:prstGeom prst="rect">
            <a:avLst/>
          </a:prstGeom>
        </p:spPr>
      </p:pic>
      <p:grpSp>
        <p:nvGrpSpPr>
          <p:cNvPr id="17" name="Group 16">
            <a:extLst>
              <a:ext uri="{FF2B5EF4-FFF2-40B4-BE49-F238E27FC236}">
                <a16:creationId xmlns:a16="http://schemas.microsoft.com/office/drawing/2014/main" id="{DBEE6614-E386-4891-85AB-4495766189F6}"/>
              </a:ext>
            </a:extLst>
          </p:cNvPr>
          <p:cNvGrpSpPr/>
          <p:nvPr/>
        </p:nvGrpSpPr>
        <p:grpSpPr>
          <a:xfrm>
            <a:off x="432480" y="0"/>
            <a:ext cx="11459804" cy="2239617"/>
            <a:chOff x="902423" y="23139"/>
            <a:chExt cx="11356061" cy="2644776"/>
          </a:xfrm>
        </p:grpSpPr>
        <p:sp>
          <p:nvSpPr>
            <p:cNvPr id="18" name="Rectangle: Rounded Corners 17">
              <a:extLst>
                <a:ext uri="{FF2B5EF4-FFF2-40B4-BE49-F238E27FC236}">
                  <a16:creationId xmlns:a16="http://schemas.microsoft.com/office/drawing/2014/main" id="{1E8987FD-7BE9-48B3-8CBB-EBCBA7C1858D}"/>
                </a:ext>
              </a:extLst>
            </p:cNvPr>
            <p:cNvSpPr/>
            <p:nvPr/>
          </p:nvSpPr>
          <p:spPr>
            <a:xfrm>
              <a:off x="902423" y="23139"/>
              <a:ext cx="10472925" cy="2644776"/>
            </a:xfrm>
            <a:custGeom>
              <a:avLst/>
              <a:gdLst>
                <a:gd name="connsiteX0" fmla="*/ 0 w 10472925"/>
                <a:gd name="connsiteY0" fmla="*/ 244441 h 1466620"/>
                <a:gd name="connsiteX1" fmla="*/ 205121 w 10472925"/>
                <a:gd name="connsiteY1" fmla="*/ 0 h 1466620"/>
                <a:gd name="connsiteX2" fmla="*/ 10267803 w 10472925"/>
                <a:gd name="connsiteY2" fmla="*/ 0 h 1466620"/>
                <a:gd name="connsiteX3" fmla="*/ 10472925 w 10472925"/>
                <a:gd name="connsiteY3" fmla="*/ 244441 h 1466620"/>
                <a:gd name="connsiteX4" fmla="*/ 10472925 w 10472925"/>
                <a:gd name="connsiteY4" fmla="*/ 1222178 h 1466620"/>
                <a:gd name="connsiteX5" fmla="*/ 10267803 w 10472925"/>
                <a:gd name="connsiteY5" fmla="*/ 1466620 h 1466620"/>
                <a:gd name="connsiteX6" fmla="*/ 205121 w 10472925"/>
                <a:gd name="connsiteY6" fmla="*/ 1466620 h 1466620"/>
                <a:gd name="connsiteX7" fmla="*/ 0 w 10472925"/>
                <a:gd name="connsiteY7" fmla="*/ 1222178 h 1466620"/>
                <a:gd name="connsiteX8" fmla="*/ 0 w 10472925"/>
                <a:gd name="connsiteY8" fmla="*/ 244441 h 1466620"/>
                <a:gd name="connsiteX0" fmla="*/ 0 w 10472925"/>
                <a:gd name="connsiteY0" fmla="*/ 244441 h 1466620"/>
                <a:gd name="connsiteX1" fmla="*/ 205121 w 10472925"/>
                <a:gd name="connsiteY1" fmla="*/ 0 h 1466620"/>
                <a:gd name="connsiteX2" fmla="*/ 10267803 w 10472925"/>
                <a:gd name="connsiteY2" fmla="*/ 0 h 1466620"/>
                <a:gd name="connsiteX3" fmla="*/ 10472925 w 10472925"/>
                <a:gd name="connsiteY3" fmla="*/ 244441 h 1466620"/>
                <a:gd name="connsiteX4" fmla="*/ 10472925 w 10472925"/>
                <a:gd name="connsiteY4" fmla="*/ 1222178 h 1466620"/>
                <a:gd name="connsiteX5" fmla="*/ 10267803 w 10472925"/>
                <a:gd name="connsiteY5" fmla="*/ 1466620 h 1466620"/>
                <a:gd name="connsiteX6" fmla="*/ 205121 w 10472925"/>
                <a:gd name="connsiteY6" fmla="*/ 1466620 h 1466620"/>
                <a:gd name="connsiteX7" fmla="*/ 0 w 10472925"/>
                <a:gd name="connsiteY7" fmla="*/ 1222178 h 1466620"/>
                <a:gd name="connsiteX8" fmla="*/ 0 w 10472925"/>
                <a:gd name="connsiteY8" fmla="*/ 244441 h 146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2925" h="1466620" fill="none" extrusionOk="0">
                  <a:moveTo>
                    <a:pt x="0" y="244441"/>
                  </a:moveTo>
                  <a:cubicBezTo>
                    <a:pt x="-17516" y="120717"/>
                    <a:pt x="110481" y="6227"/>
                    <a:pt x="205121" y="0"/>
                  </a:cubicBezTo>
                  <a:cubicBezTo>
                    <a:pt x="3245044" y="270235"/>
                    <a:pt x="8404557" y="130942"/>
                    <a:pt x="10267803" y="0"/>
                  </a:cubicBezTo>
                  <a:cubicBezTo>
                    <a:pt x="10397569" y="833"/>
                    <a:pt x="10496228" y="99753"/>
                    <a:pt x="10472925" y="244441"/>
                  </a:cubicBezTo>
                  <a:cubicBezTo>
                    <a:pt x="10451172" y="346674"/>
                    <a:pt x="10447203" y="847839"/>
                    <a:pt x="10472925" y="1222178"/>
                  </a:cubicBezTo>
                  <a:cubicBezTo>
                    <a:pt x="10500281" y="1349770"/>
                    <a:pt x="10368775" y="1511693"/>
                    <a:pt x="10267803" y="1466620"/>
                  </a:cubicBezTo>
                  <a:cubicBezTo>
                    <a:pt x="6610222" y="1096324"/>
                    <a:pt x="2103313" y="1288494"/>
                    <a:pt x="205121" y="1466620"/>
                  </a:cubicBezTo>
                  <a:cubicBezTo>
                    <a:pt x="63950" y="1483600"/>
                    <a:pt x="5752" y="1366890"/>
                    <a:pt x="0" y="1222178"/>
                  </a:cubicBezTo>
                  <a:cubicBezTo>
                    <a:pt x="117885" y="1018778"/>
                    <a:pt x="1396" y="701611"/>
                    <a:pt x="0" y="244441"/>
                  </a:cubicBezTo>
                  <a:close/>
                </a:path>
                <a:path w="10472925" h="1466620" stroke="0" extrusionOk="0">
                  <a:moveTo>
                    <a:pt x="0" y="244441"/>
                  </a:moveTo>
                  <a:cubicBezTo>
                    <a:pt x="2705" y="92367"/>
                    <a:pt x="118979" y="10355"/>
                    <a:pt x="205121" y="0"/>
                  </a:cubicBezTo>
                  <a:cubicBezTo>
                    <a:pt x="2866872" y="-68237"/>
                    <a:pt x="8573739" y="51229"/>
                    <a:pt x="10267803" y="0"/>
                  </a:cubicBezTo>
                  <a:cubicBezTo>
                    <a:pt x="10360610" y="12945"/>
                    <a:pt x="10466248" y="108083"/>
                    <a:pt x="10472925" y="244441"/>
                  </a:cubicBezTo>
                  <a:cubicBezTo>
                    <a:pt x="10491421" y="741575"/>
                    <a:pt x="10403206" y="825712"/>
                    <a:pt x="10472925" y="1222178"/>
                  </a:cubicBezTo>
                  <a:cubicBezTo>
                    <a:pt x="10457292" y="1361276"/>
                    <a:pt x="10393328" y="1499971"/>
                    <a:pt x="10267803" y="1466620"/>
                  </a:cubicBezTo>
                  <a:cubicBezTo>
                    <a:pt x="8356429" y="1228870"/>
                    <a:pt x="3478984" y="1488938"/>
                    <a:pt x="205121" y="1466620"/>
                  </a:cubicBezTo>
                  <a:cubicBezTo>
                    <a:pt x="85267" y="1460757"/>
                    <a:pt x="-7782" y="1348533"/>
                    <a:pt x="0" y="1222178"/>
                  </a:cubicBezTo>
                  <a:cubicBezTo>
                    <a:pt x="70494" y="982116"/>
                    <a:pt x="83650" y="738892"/>
                    <a:pt x="0" y="244441"/>
                  </a:cubicBezTo>
                  <a:close/>
                </a:path>
                <a:path w="10472925" h="1466620" fill="none" stroke="0" extrusionOk="0">
                  <a:moveTo>
                    <a:pt x="0" y="244441"/>
                  </a:moveTo>
                  <a:cubicBezTo>
                    <a:pt x="631" y="104073"/>
                    <a:pt x="124451" y="5976"/>
                    <a:pt x="205121" y="0"/>
                  </a:cubicBezTo>
                  <a:cubicBezTo>
                    <a:pt x="3353367" y="172419"/>
                    <a:pt x="8410320" y="-38069"/>
                    <a:pt x="10267803" y="0"/>
                  </a:cubicBezTo>
                  <a:cubicBezTo>
                    <a:pt x="10388927" y="17386"/>
                    <a:pt x="10478994" y="97565"/>
                    <a:pt x="10472925" y="244441"/>
                  </a:cubicBezTo>
                  <a:cubicBezTo>
                    <a:pt x="10394102" y="324647"/>
                    <a:pt x="10449634" y="870398"/>
                    <a:pt x="10472925" y="1222178"/>
                  </a:cubicBezTo>
                  <a:cubicBezTo>
                    <a:pt x="10460440" y="1364706"/>
                    <a:pt x="10379164" y="1503143"/>
                    <a:pt x="10267803" y="1466620"/>
                  </a:cubicBezTo>
                  <a:cubicBezTo>
                    <a:pt x="6821952" y="1293456"/>
                    <a:pt x="2252782" y="1596558"/>
                    <a:pt x="205121" y="1466620"/>
                  </a:cubicBezTo>
                  <a:cubicBezTo>
                    <a:pt x="73233" y="1470553"/>
                    <a:pt x="8132" y="1353265"/>
                    <a:pt x="0" y="1222178"/>
                  </a:cubicBezTo>
                  <a:cubicBezTo>
                    <a:pt x="47751" y="1018060"/>
                    <a:pt x="-110711" y="733221"/>
                    <a:pt x="0" y="244441"/>
                  </a:cubicBezTo>
                  <a:close/>
                </a:path>
              </a:pathLst>
            </a:custGeom>
            <a:ln w="38100">
              <a:solidFill>
                <a:srgbClr val="FF3300"/>
              </a:solidFill>
              <a:extLst>
                <a:ext uri="{C807C97D-BFC1-408E-A445-0C87EB9F89A2}">
                  <ask:lineSketchStyleProps xmlns:ask="http://schemas.microsoft.com/office/drawing/2018/sketchyshapes" xmlns="" sd="718854429">
                    <a:custGeom>
                      <a:avLst/>
                      <a:gdLst>
                        <a:gd name="connsiteX0" fmla="*/ 0 w 10568600"/>
                        <a:gd name="connsiteY0" fmla="*/ 373276 h 2239617"/>
                        <a:gd name="connsiteX1" fmla="*/ 206994 w 10568600"/>
                        <a:gd name="connsiteY1" fmla="*/ 0 h 2239617"/>
                        <a:gd name="connsiteX2" fmla="*/ 10361604 w 10568600"/>
                        <a:gd name="connsiteY2" fmla="*/ 0 h 2239617"/>
                        <a:gd name="connsiteX3" fmla="*/ 10568600 w 10568600"/>
                        <a:gd name="connsiteY3" fmla="*/ 373276 h 2239617"/>
                        <a:gd name="connsiteX4" fmla="*/ 10568600 w 10568600"/>
                        <a:gd name="connsiteY4" fmla="*/ 1866339 h 2239617"/>
                        <a:gd name="connsiteX5" fmla="*/ 10361604 w 10568600"/>
                        <a:gd name="connsiteY5" fmla="*/ 2239617 h 2239617"/>
                        <a:gd name="connsiteX6" fmla="*/ 206994 w 10568600"/>
                        <a:gd name="connsiteY6" fmla="*/ 2239617 h 2239617"/>
                        <a:gd name="connsiteX7" fmla="*/ 0 w 10568600"/>
                        <a:gd name="connsiteY7" fmla="*/ 1866339 h 2239617"/>
                        <a:gd name="connsiteX8" fmla="*/ 0 w 10568600"/>
                        <a:gd name="connsiteY8" fmla="*/ 373276 h 2239617"/>
                        <a:gd name="connsiteX0" fmla="*/ 0 w 10568600"/>
                        <a:gd name="connsiteY0" fmla="*/ 373276 h 2239617"/>
                        <a:gd name="connsiteX1" fmla="*/ 206994 w 10568600"/>
                        <a:gd name="connsiteY1" fmla="*/ 0 h 2239617"/>
                        <a:gd name="connsiteX2" fmla="*/ 10361604 w 10568600"/>
                        <a:gd name="connsiteY2" fmla="*/ 0 h 2239617"/>
                        <a:gd name="connsiteX3" fmla="*/ 10568600 w 10568600"/>
                        <a:gd name="connsiteY3" fmla="*/ 373276 h 2239617"/>
                        <a:gd name="connsiteX4" fmla="*/ 10568600 w 10568600"/>
                        <a:gd name="connsiteY4" fmla="*/ 1866339 h 2239617"/>
                        <a:gd name="connsiteX5" fmla="*/ 10361604 w 10568600"/>
                        <a:gd name="connsiteY5" fmla="*/ 2239617 h 2239617"/>
                        <a:gd name="connsiteX6" fmla="*/ 206994 w 10568600"/>
                        <a:gd name="connsiteY6" fmla="*/ 2239617 h 2239617"/>
                        <a:gd name="connsiteX7" fmla="*/ 0 w 10568600"/>
                        <a:gd name="connsiteY7" fmla="*/ 1866339 h 2239617"/>
                        <a:gd name="connsiteX8" fmla="*/ 0 w 10568600"/>
                        <a:gd name="connsiteY8" fmla="*/ 373276 h 2239617"/>
                        <a:gd name="connsiteX0" fmla="*/ 0 w 10568600"/>
                        <a:gd name="connsiteY0" fmla="*/ 373276 h 2239617"/>
                        <a:gd name="connsiteX1" fmla="*/ 206994 w 10568600"/>
                        <a:gd name="connsiteY1" fmla="*/ 0 h 2239617"/>
                        <a:gd name="connsiteX2" fmla="*/ 10361604 w 10568600"/>
                        <a:gd name="connsiteY2" fmla="*/ 0 h 2239617"/>
                        <a:gd name="connsiteX3" fmla="*/ 10568600 w 10568600"/>
                        <a:gd name="connsiteY3" fmla="*/ 373276 h 2239617"/>
                        <a:gd name="connsiteX4" fmla="*/ 10568600 w 10568600"/>
                        <a:gd name="connsiteY4" fmla="*/ 1866339 h 2239617"/>
                        <a:gd name="connsiteX5" fmla="*/ 10361604 w 10568600"/>
                        <a:gd name="connsiteY5" fmla="*/ 2239617 h 2239617"/>
                        <a:gd name="connsiteX6" fmla="*/ 206994 w 10568600"/>
                        <a:gd name="connsiteY6" fmla="*/ 2239617 h 2239617"/>
                        <a:gd name="connsiteX7" fmla="*/ 0 w 10568600"/>
                        <a:gd name="connsiteY7" fmla="*/ 1866339 h 2239617"/>
                        <a:gd name="connsiteX8" fmla="*/ 0 w 10568600"/>
                        <a:gd name="connsiteY8" fmla="*/ 373276 h 223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68600" h="2239617" fill="none" extrusionOk="0">
                          <a:moveTo>
                            <a:pt x="0" y="373276"/>
                          </a:moveTo>
                          <a:cubicBezTo>
                            <a:pt x="-30245" y="192038"/>
                            <a:pt x="121873" y="12472"/>
                            <a:pt x="206994" y="0"/>
                          </a:cubicBezTo>
                          <a:cubicBezTo>
                            <a:pt x="3130775" y="610164"/>
                            <a:pt x="8570918" y="540391"/>
                            <a:pt x="10361604" y="0"/>
                          </a:cubicBezTo>
                          <a:cubicBezTo>
                            <a:pt x="10509886" y="2058"/>
                            <a:pt x="10603398" y="147983"/>
                            <a:pt x="10568600" y="373276"/>
                          </a:cubicBezTo>
                          <a:cubicBezTo>
                            <a:pt x="10543767" y="448596"/>
                            <a:pt x="10478935" y="1207703"/>
                            <a:pt x="10568600" y="1866339"/>
                          </a:cubicBezTo>
                          <a:cubicBezTo>
                            <a:pt x="10601159" y="2059901"/>
                            <a:pt x="10457836" y="2327298"/>
                            <a:pt x="10361604" y="2239617"/>
                          </a:cubicBezTo>
                          <a:cubicBezTo>
                            <a:pt x="6422665" y="1493190"/>
                            <a:pt x="2210945" y="1741608"/>
                            <a:pt x="206994" y="2239617"/>
                          </a:cubicBezTo>
                          <a:cubicBezTo>
                            <a:pt x="49501" y="2273817"/>
                            <a:pt x="18364" y="2106557"/>
                            <a:pt x="0" y="1866339"/>
                          </a:cubicBezTo>
                          <a:cubicBezTo>
                            <a:pt x="208706" y="1529432"/>
                            <a:pt x="76082" y="1051611"/>
                            <a:pt x="0" y="373276"/>
                          </a:cubicBezTo>
                          <a:close/>
                        </a:path>
                        <a:path w="10568600" h="2239617" stroke="0" extrusionOk="0">
                          <a:moveTo>
                            <a:pt x="0" y="373276"/>
                          </a:moveTo>
                          <a:cubicBezTo>
                            <a:pt x="-264" y="141084"/>
                            <a:pt x="122648" y="19373"/>
                            <a:pt x="206994" y="0"/>
                          </a:cubicBezTo>
                          <a:cubicBezTo>
                            <a:pt x="2877737" y="-343728"/>
                            <a:pt x="8827734" y="65501"/>
                            <a:pt x="10361604" y="0"/>
                          </a:cubicBezTo>
                          <a:cubicBezTo>
                            <a:pt x="10425442" y="5488"/>
                            <a:pt x="10551398" y="193328"/>
                            <a:pt x="10568600" y="373276"/>
                          </a:cubicBezTo>
                          <a:cubicBezTo>
                            <a:pt x="10602793" y="1151951"/>
                            <a:pt x="10492707" y="1284027"/>
                            <a:pt x="10568600" y="1866339"/>
                          </a:cubicBezTo>
                          <a:cubicBezTo>
                            <a:pt x="10552761" y="2065631"/>
                            <a:pt x="10493252" y="2303313"/>
                            <a:pt x="10361604" y="2239617"/>
                          </a:cubicBezTo>
                          <a:cubicBezTo>
                            <a:pt x="8239678" y="1294297"/>
                            <a:pt x="3428038" y="2319957"/>
                            <a:pt x="206994" y="2239617"/>
                          </a:cubicBezTo>
                          <a:cubicBezTo>
                            <a:pt x="81884" y="2241610"/>
                            <a:pt x="-31392" y="2075433"/>
                            <a:pt x="0" y="1866339"/>
                          </a:cubicBezTo>
                          <a:cubicBezTo>
                            <a:pt x="103756" y="1515390"/>
                            <a:pt x="92363" y="1140219"/>
                            <a:pt x="0" y="373276"/>
                          </a:cubicBezTo>
                          <a:close/>
                        </a:path>
                        <a:path w="10568600" h="2239617" fill="none" stroke="0" extrusionOk="0">
                          <a:moveTo>
                            <a:pt x="0" y="373276"/>
                          </a:moveTo>
                          <a:cubicBezTo>
                            <a:pt x="-3937" y="157010"/>
                            <a:pt x="122510" y="11862"/>
                            <a:pt x="206994" y="0"/>
                          </a:cubicBezTo>
                          <a:cubicBezTo>
                            <a:pt x="3262894" y="243817"/>
                            <a:pt x="8140266" y="-6828"/>
                            <a:pt x="10361604" y="0"/>
                          </a:cubicBezTo>
                          <a:cubicBezTo>
                            <a:pt x="10497626" y="5987"/>
                            <a:pt x="10580842" y="153664"/>
                            <a:pt x="10568600" y="373276"/>
                          </a:cubicBezTo>
                          <a:cubicBezTo>
                            <a:pt x="10486471" y="421619"/>
                            <a:pt x="10462442" y="1280346"/>
                            <a:pt x="10568600" y="1866339"/>
                          </a:cubicBezTo>
                          <a:cubicBezTo>
                            <a:pt x="10550481" y="2075446"/>
                            <a:pt x="10473051" y="2283857"/>
                            <a:pt x="10361604" y="2239617"/>
                          </a:cubicBezTo>
                          <a:cubicBezTo>
                            <a:pt x="6918358" y="1899431"/>
                            <a:pt x="2375309" y="2706580"/>
                            <a:pt x="206994" y="2239617"/>
                          </a:cubicBezTo>
                          <a:cubicBezTo>
                            <a:pt x="91030" y="2242030"/>
                            <a:pt x="2370" y="2064281"/>
                            <a:pt x="0" y="1866339"/>
                          </a:cubicBezTo>
                          <a:cubicBezTo>
                            <a:pt x="76518" y="1553278"/>
                            <a:pt x="-96674" y="1157285"/>
                            <a:pt x="0" y="373276"/>
                          </a:cubicBezTo>
                          <a:close/>
                        </a:path>
                        <a:path w="10568600" h="2239617" fill="none" stroke="0" extrusionOk="0">
                          <a:moveTo>
                            <a:pt x="0" y="373276"/>
                          </a:moveTo>
                          <a:cubicBezTo>
                            <a:pt x="-11573" y="174265"/>
                            <a:pt x="123959" y="9768"/>
                            <a:pt x="206994" y="0"/>
                          </a:cubicBezTo>
                          <a:cubicBezTo>
                            <a:pt x="3477216" y="504298"/>
                            <a:pt x="8567696" y="103605"/>
                            <a:pt x="10361604" y="0"/>
                          </a:cubicBezTo>
                          <a:cubicBezTo>
                            <a:pt x="10488780" y="31106"/>
                            <a:pt x="10589663" y="147243"/>
                            <a:pt x="10568600" y="373276"/>
                          </a:cubicBezTo>
                          <a:cubicBezTo>
                            <a:pt x="10455887" y="474225"/>
                            <a:pt x="10508514" y="1295368"/>
                            <a:pt x="10568600" y="1866339"/>
                          </a:cubicBezTo>
                          <a:cubicBezTo>
                            <a:pt x="10580284" y="2069091"/>
                            <a:pt x="10469540" y="2323641"/>
                            <a:pt x="10361604" y="2239617"/>
                          </a:cubicBezTo>
                          <a:cubicBezTo>
                            <a:pt x="6452007" y="1787341"/>
                            <a:pt x="2413132" y="2002665"/>
                            <a:pt x="206994" y="2239617"/>
                          </a:cubicBezTo>
                          <a:cubicBezTo>
                            <a:pt x="51193" y="2238335"/>
                            <a:pt x="12718" y="2074353"/>
                            <a:pt x="0" y="1866339"/>
                          </a:cubicBezTo>
                          <a:cubicBezTo>
                            <a:pt x="95759" y="1526527"/>
                            <a:pt x="-18665" y="1077378"/>
                            <a:pt x="0" y="373276"/>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b="1">
                  <a:solidFill>
                    <a:schemeClr val="accent6">
                      <a:lumMod val="75000"/>
                    </a:schemeClr>
                  </a:solidFill>
                  <a:latin typeface="Cambria" panose="02040503050406030204" pitchFamily="18" charset="0"/>
                </a:rPr>
                <a:t>	</a:t>
              </a:r>
              <a:r>
                <a:rPr lang="vi-VN" sz="3200" b="1">
                  <a:solidFill>
                    <a:schemeClr val="accent6">
                      <a:lumMod val="75000"/>
                    </a:schemeClr>
                  </a:solidFill>
                  <a:latin typeface="Cambria" panose="02040503050406030204" pitchFamily="18" charset="0"/>
                </a:rPr>
                <a:t>Từng </a:t>
              </a:r>
              <a:r>
                <a:rPr lang="vi-VN" sz="3200" b="1" dirty="0">
                  <a:solidFill>
                    <a:schemeClr val="accent6">
                      <a:lumMod val="75000"/>
                    </a:schemeClr>
                  </a:solidFill>
                  <a:latin typeface="Cambria" panose="02040503050406030204" pitchFamily="18" charset="0"/>
                </a:rPr>
                <a:t>thành viên trong lớp chọn một bạn để nói về ưu điểm của bạn đó.</a:t>
              </a:r>
              <a:endParaRPr lang="en-US" sz="3200" b="1" dirty="0">
                <a:solidFill>
                  <a:schemeClr val="accent6">
                    <a:lumMod val="75000"/>
                  </a:schemeClr>
                </a:solidFill>
                <a:latin typeface="Cambria" panose="02040503050406030204" pitchFamily="18" charset="0"/>
              </a:endParaRPr>
            </a:p>
          </p:txBody>
        </p:sp>
        <p:pic>
          <p:nvPicPr>
            <p:cNvPr id="19" name="Picture 18" descr="Icon&#10;&#10;Description automatically generated">
              <a:extLst>
                <a:ext uri="{FF2B5EF4-FFF2-40B4-BE49-F238E27FC236}">
                  <a16:creationId xmlns:a16="http://schemas.microsoft.com/office/drawing/2014/main" id="{D79D0C81-FD95-4227-A5A2-4D3C46FE6EA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264725" y="192718"/>
              <a:ext cx="993759" cy="993759"/>
            </a:xfrm>
            <a:prstGeom prst="rect">
              <a:avLst/>
            </a:prstGeom>
          </p:spPr>
        </p:pic>
      </p:grpSp>
      <p:pic>
        <p:nvPicPr>
          <p:cNvPr id="3" name="Picture 2">
            <a:extLst>
              <a:ext uri="{FF2B5EF4-FFF2-40B4-BE49-F238E27FC236}">
                <a16:creationId xmlns:a16="http://schemas.microsoft.com/office/drawing/2014/main" id="{B76E77EC-86AA-3DF3-A276-B308D1B53317}"/>
              </a:ext>
            </a:extLst>
          </p:cNvPr>
          <p:cNvPicPr>
            <a:picLocks noChangeAspect="1"/>
          </p:cNvPicPr>
          <p:nvPr/>
        </p:nvPicPr>
        <p:blipFill>
          <a:blip r:embed="rId5"/>
          <a:stretch>
            <a:fillRect/>
          </a:stretch>
        </p:blipFill>
        <p:spPr>
          <a:xfrm>
            <a:off x="1190920" y="2370065"/>
            <a:ext cx="9914402" cy="4344334"/>
          </a:xfrm>
          <a:prstGeom prst="rect">
            <a:avLst/>
          </a:prstGeom>
        </p:spPr>
      </p:pic>
    </p:spTree>
    <p:extLst>
      <p:ext uri="{BB962C8B-B14F-4D97-AF65-F5344CB8AC3E}">
        <p14:creationId xmlns:p14="http://schemas.microsoft.com/office/powerpoint/2010/main" val="32063097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eacher teaching a student in a classroom&#10;&#10;Description automatically generated">
            <a:extLst>
              <a:ext uri="{FF2B5EF4-FFF2-40B4-BE49-F238E27FC236}">
                <a16:creationId xmlns:a16="http://schemas.microsoft.com/office/drawing/2014/main" id="{BB91EC92-F0C4-CBBB-564B-4F351FA7F4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823" y="-963000"/>
            <a:ext cx="12917645" cy="8784000"/>
          </a:xfrm>
          <a:prstGeom prst="rect">
            <a:avLst/>
          </a:prstGeom>
        </p:spPr>
      </p:pic>
      <p:sp>
        <p:nvSpPr>
          <p:cNvPr id="2" name="TextBox 1">
            <a:extLst>
              <a:ext uri="{FF2B5EF4-FFF2-40B4-BE49-F238E27FC236}">
                <a16:creationId xmlns:a16="http://schemas.microsoft.com/office/drawing/2014/main" id="{73A8E490-DB6A-D258-7560-FA6E0B233875}"/>
              </a:ext>
            </a:extLst>
          </p:cNvPr>
          <p:cNvSpPr txBox="1"/>
          <p:nvPr/>
        </p:nvSpPr>
        <p:spPr>
          <a:xfrm>
            <a:off x="5698435" y="741680"/>
            <a:ext cx="6056243" cy="2800767"/>
          </a:xfrm>
          <a:prstGeom prst="rect">
            <a:avLst/>
          </a:prstGeom>
          <a:noFill/>
        </p:spPr>
        <p:txBody>
          <a:bodyPr wrap="square" rtlCol="0">
            <a:spAutoFit/>
          </a:bodyPr>
          <a:lstStyle/>
          <a:p>
            <a:pPr algn="just"/>
            <a:r>
              <a:rPr lang="en-US" sz="4400">
                <a:solidFill>
                  <a:schemeClr val="bg1"/>
                </a:solidFill>
                <a:latin typeface="Calibri" panose="020F0502020204030204" pitchFamily="34" charset="0"/>
                <a:cs typeface="Calibri" panose="020F0502020204030204" pitchFamily="34" charset="0"/>
              </a:rPr>
              <a:t>	</a:t>
            </a:r>
            <a:r>
              <a:rPr lang="en-US" sz="4400" b="1">
                <a:solidFill>
                  <a:schemeClr val="bg1"/>
                </a:solidFill>
                <a:latin typeface="Calibri" panose="020F0502020204030204" pitchFamily="34" charset="0"/>
                <a:cs typeface="Calibri" panose="020F0502020204030204" pitchFamily="34" charset="0"/>
              </a:rPr>
              <a:t>C</a:t>
            </a:r>
            <a:r>
              <a:rPr lang="vi-VN" sz="4400" b="1" dirty="0">
                <a:solidFill>
                  <a:schemeClr val="bg1"/>
                </a:solidFill>
                <a:latin typeface="Calibri" panose="020F0502020204030204" pitchFamily="34" charset="0"/>
                <a:cs typeface="Calibri" panose="020F0502020204030204" pitchFamily="34" charset="0"/>
              </a:rPr>
              <a:t>hia sẻ cảm xúc của mình khi được các bạn khen ngợi, công nhận ưu điểm </a:t>
            </a:r>
            <a:r>
              <a:rPr lang="vi-VN" sz="4400" b="1">
                <a:solidFill>
                  <a:schemeClr val="bg1"/>
                </a:solidFill>
                <a:latin typeface="Calibri" panose="020F0502020204030204" pitchFamily="34" charset="0"/>
                <a:cs typeface="Calibri" panose="020F0502020204030204" pitchFamily="34" charset="0"/>
              </a:rPr>
              <a:t>của mình</a:t>
            </a:r>
            <a:r>
              <a:rPr lang="en-US" sz="4400" b="1">
                <a:solidFill>
                  <a:schemeClr val="bg1"/>
                </a:solidFill>
                <a:latin typeface="Calibri" panose="020F0502020204030204" pitchFamily="34" charset="0"/>
                <a:cs typeface="Calibri" panose="020F0502020204030204" pitchFamily="34" charset="0"/>
              </a:rPr>
              <a:t>.</a:t>
            </a:r>
            <a:endParaRPr lang="en-US" sz="4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0627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a16="http://schemas.microsoft.com/office/drawing/2014/main" id="{1BDF17AB-D7B4-8D1F-BDA9-E4E02EC819F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257183" y="3123380"/>
            <a:ext cx="197447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B07BDF0-8024-1611-7F86-09305015F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4705" y="412204"/>
            <a:ext cx="4948484" cy="1426353"/>
          </a:xfrm>
          <a:prstGeom prst="rect">
            <a:avLst/>
          </a:prstGeom>
        </p:spPr>
      </p:pic>
      <p:sp>
        <p:nvSpPr>
          <p:cNvPr id="4" name="Rectangle: Rounded Corners 3">
            <a:extLst>
              <a:ext uri="{FF2B5EF4-FFF2-40B4-BE49-F238E27FC236}">
                <a16:creationId xmlns:a16="http://schemas.microsoft.com/office/drawing/2014/main" id="{489E368D-7804-F389-42E8-2C55C82545C6}"/>
              </a:ext>
            </a:extLst>
          </p:cNvPr>
          <p:cNvSpPr/>
          <p:nvPr/>
        </p:nvSpPr>
        <p:spPr>
          <a:xfrm>
            <a:off x="558799" y="2173357"/>
            <a:ext cx="9698383" cy="3342394"/>
          </a:xfrm>
          <a:prstGeom prst="roundRect">
            <a:avLst/>
          </a:prstGeom>
          <a:solidFill>
            <a:schemeClr val="accent1">
              <a:lumMod val="20000"/>
              <a:lumOff val="80000"/>
            </a:schemeClr>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600">
                <a:solidFill>
                  <a:srgbClr val="2415E9"/>
                </a:solidFill>
                <a:latin typeface="Cambria" panose="02040503050406030204" pitchFamily="18" charset="0"/>
                <a:ea typeface="Cambria" panose="02040503050406030204" pitchFamily="18" charset="0"/>
                <a:cs typeface="Calibri" panose="020F0502020204030204" pitchFamily="34" charset="0"/>
              </a:rPr>
              <a:t>Cảm </a:t>
            </a:r>
            <a:r>
              <a:rPr lang="vi-VN" sz="3600" dirty="0">
                <a:solidFill>
                  <a:srgbClr val="2415E9"/>
                </a:solidFill>
                <a:latin typeface="Cambria" panose="02040503050406030204" pitchFamily="18" charset="0"/>
                <a:ea typeface="Cambria" panose="02040503050406030204" pitchFamily="18" charset="0"/>
                <a:cs typeface="Calibri" panose="020F0502020204030204" pitchFamily="34" charset="0"/>
              </a:rPr>
              <a:t>xúc tích cực có thể có được nhờ những lời khen, sự động viên và sự công nhận các ưu điểm, tiến bộ của nhau. Vì thế, việc phát hiện ra các ưu điểm là biểu hiện đáng yêu, đáng quý. </a:t>
            </a:r>
          </a:p>
        </p:txBody>
      </p:sp>
    </p:spTree>
    <p:extLst>
      <p:ext uri="{BB962C8B-B14F-4D97-AF65-F5344CB8AC3E}">
        <p14:creationId xmlns:p14="http://schemas.microsoft.com/office/powerpoint/2010/main" val="1828894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1064</TotalTime>
  <Words>289</Words>
  <Application>Microsoft Office PowerPoint</Application>
  <PresentationFormat>Widescreen</PresentationFormat>
  <Paragraphs>38</Paragraphs>
  <Slides>21</Slides>
  <Notes>6</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21</vt:i4>
      </vt:variant>
    </vt:vector>
  </HeadingPairs>
  <TitlesOfParts>
    <vt:vector size="38" baseType="lpstr">
      <vt:lpstr>微软雅黑</vt:lpstr>
      <vt:lpstr>#9Slide04 SFU Fenice Regular</vt:lpstr>
      <vt:lpstr>Arial</vt:lpstr>
      <vt:lpstr>Calibri</vt:lpstr>
      <vt:lpstr>Cambria</vt:lpstr>
      <vt:lpstr>等线</vt:lpstr>
      <vt:lpstr>HP001 4 hàng</vt:lpstr>
      <vt:lpstr>Lato</vt:lpstr>
      <vt:lpstr>Livvic</vt:lpstr>
      <vt:lpstr>Open Sans</vt:lpstr>
      <vt:lpstr>Patrick Hand</vt:lpstr>
      <vt:lpstr>Roboto</vt:lpstr>
      <vt:lpstr>Roboto Condensed Light</vt:lpstr>
      <vt:lpstr>SVN-Kitten</vt:lpstr>
      <vt:lpstr>SVN-Poky's</vt:lpstr>
      <vt:lpstr>Times New Roman</vt:lpstr>
      <vt:lpstr>Weltkindertag! by Slidego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81</cp:revision>
  <dcterms:created xsi:type="dcterms:W3CDTF">2022-07-21T15:03:37Z</dcterms:created>
  <dcterms:modified xsi:type="dcterms:W3CDTF">2025-11-12T08:00:57Z</dcterms:modified>
  <cp:category>9Slide.vn</cp:category>
</cp:coreProperties>
</file>