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4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732" r:id="rId12"/>
    <p:sldId id="364" r:id="rId13"/>
    <p:sldId id="361" r:id="rId14"/>
    <p:sldId id="365" r:id="rId15"/>
    <p:sldId id="344" r:id="rId16"/>
    <p:sldId id="366" r:id="rId17"/>
    <p:sldId id="367" r:id="rId18"/>
    <p:sldId id="368" r:id="rId19"/>
    <p:sldId id="747" r:id="rId20"/>
    <p:sldId id="751" r:id="rId21"/>
    <p:sldId id="36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440147" y="524802"/>
            <a:ext cx="722342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85E688A-FA5B-4E28-9CF2-459913917761}"/>
              </a:ext>
            </a:extLst>
          </p:cNvPr>
          <p:cNvSpPr/>
          <p:nvPr/>
        </p:nvSpPr>
        <p:spPr>
          <a:xfrm>
            <a:off x="4248680" y="491251"/>
            <a:ext cx="4648200" cy="1321748"/>
          </a:xfrm>
          <a:custGeom>
            <a:avLst/>
            <a:gdLst>
              <a:gd name="connsiteX0" fmla="*/ 0 w 4648200"/>
              <a:gd name="connsiteY0" fmla="*/ 220296 h 1321748"/>
              <a:gd name="connsiteX1" fmla="*/ 220296 w 4648200"/>
              <a:gd name="connsiteY1" fmla="*/ 0 h 1321748"/>
              <a:gd name="connsiteX2" fmla="*/ 774700 w 4648200"/>
              <a:gd name="connsiteY2" fmla="*/ 0 h 1321748"/>
              <a:gd name="connsiteX3" fmla="*/ 774700 w 4648200"/>
              <a:gd name="connsiteY3" fmla="*/ 0 h 1321748"/>
              <a:gd name="connsiteX4" fmla="*/ 1936750 w 4648200"/>
              <a:gd name="connsiteY4" fmla="*/ 0 h 1321748"/>
              <a:gd name="connsiteX5" fmla="*/ 4427904 w 4648200"/>
              <a:gd name="connsiteY5" fmla="*/ 0 h 1321748"/>
              <a:gd name="connsiteX6" fmla="*/ 4648200 w 4648200"/>
              <a:gd name="connsiteY6" fmla="*/ 220296 h 1321748"/>
              <a:gd name="connsiteX7" fmla="*/ 4648200 w 4648200"/>
              <a:gd name="connsiteY7" fmla="*/ 771020 h 1321748"/>
              <a:gd name="connsiteX8" fmla="*/ 4648200 w 4648200"/>
              <a:gd name="connsiteY8" fmla="*/ 771020 h 1321748"/>
              <a:gd name="connsiteX9" fmla="*/ 4648200 w 4648200"/>
              <a:gd name="connsiteY9" fmla="*/ 1101457 h 1321748"/>
              <a:gd name="connsiteX10" fmla="*/ 4648200 w 4648200"/>
              <a:gd name="connsiteY10" fmla="*/ 1101452 h 1321748"/>
              <a:gd name="connsiteX11" fmla="*/ 4427904 w 4648200"/>
              <a:gd name="connsiteY11" fmla="*/ 1321748 h 1321748"/>
              <a:gd name="connsiteX12" fmla="*/ 1936750 w 4648200"/>
              <a:gd name="connsiteY12" fmla="*/ 1321748 h 1321748"/>
              <a:gd name="connsiteX13" fmla="*/ 587021 w 4648200"/>
              <a:gd name="connsiteY13" fmla="*/ 1769411 h 1321748"/>
              <a:gd name="connsiteX14" fmla="*/ 774700 w 4648200"/>
              <a:gd name="connsiteY14" fmla="*/ 1321748 h 1321748"/>
              <a:gd name="connsiteX15" fmla="*/ 220296 w 4648200"/>
              <a:gd name="connsiteY15" fmla="*/ 1321748 h 1321748"/>
              <a:gd name="connsiteX16" fmla="*/ 0 w 4648200"/>
              <a:gd name="connsiteY16" fmla="*/ 1101452 h 1321748"/>
              <a:gd name="connsiteX17" fmla="*/ 0 w 4648200"/>
              <a:gd name="connsiteY17" fmla="*/ 1101457 h 1321748"/>
              <a:gd name="connsiteX18" fmla="*/ 0 w 4648200"/>
              <a:gd name="connsiteY18" fmla="*/ 771020 h 1321748"/>
              <a:gd name="connsiteX19" fmla="*/ 0 w 4648200"/>
              <a:gd name="connsiteY19" fmla="*/ 771020 h 1321748"/>
              <a:gd name="connsiteX20" fmla="*/ 0 w 4648200"/>
              <a:gd name="connsiteY20" fmla="*/ 220296 h 132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48200" h="1321748" fill="none" extrusionOk="0">
                <a:moveTo>
                  <a:pt x="0" y="220296"/>
                </a:moveTo>
                <a:cubicBezTo>
                  <a:pt x="-1816" y="94863"/>
                  <a:pt x="96945" y="13715"/>
                  <a:pt x="220296" y="0"/>
                </a:cubicBezTo>
                <a:cubicBezTo>
                  <a:pt x="388651" y="12396"/>
                  <a:pt x="701689" y="-5744"/>
                  <a:pt x="774700" y="0"/>
                </a:cubicBezTo>
                <a:lnTo>
                  <a:pt x="774700" y="0"/>
                </a:lnTo>
                <a:cubicBezTo>
                  <a:pt x="1099500" y="85579"/>
                  <a:pt x="1634715" y="-60642"/>
                  <a:pt x="1936750" y="0"/>
                </a:cubicBezTo>
                <a:cubicBezTo>
                  <a:pt x="2334225" y="-78244"/>
                  <a:pt x="3528606" y="115028"/>
                  <a:pt x="4427904" y="0"/>
                </a:cubicBezTo>
                <a:cubicBezTo>
                  <a:pt x="4536027" y="-2199"/>
                  <a:pt x="4639729" y="97938"/>
                  <a:pt x="4648200" y="220296"/>
                </a:cubicBezTo>
                <a:cubicBezTo>
                  <a:pt x="4638616" y="291857"/>
                  <a:pt x="4615622" y="536402"/>
                  <a:pt x="4648200" y="771020"/>
                </a:cubicBezTo>
                <a:lnTo>
                  <a:pt x="4648200" y="771020"/>
                </a:lnTo>
                <a:cubicBezTo>
                  <a:pt x="4663497" y="848834"/>
                  <a:pt x="4675257" y="1032560"/>
                  <a:pt x="4648200" y="1101457"/>
                </a:cubicBezTo>
                <a:lnTo>
                  <a:pt x="4648200" y="1101452"/>
                </a:lnTo>
                <a:cubicBezTo>
                  <a:pt x="4665521" y="1239691"/>
                  <a:pt x="4541475" y="1320484"/>
                  <a:pt x="4427904" y="1321748"/>
                </a:cubicBezTo>
                <a:cubicBezTo>
                  <a:pt x="4078676" y="1377301"/>
                  <a:pt x="2612424" y="1299277"/>
                  <a:pt x="1936750" y="1321748"/>
                </a:cubicBezTo>
                <a:cubicBezTo>
                  <a:pt x="1692774" y="1383561"/>
                  <a:pt x="1210144" y="1629888"/>
                  <a:pt x="587021" y="1769411"/>
                </a:cubicBezTo>
                <a:cubicBezTo>
                  <a:pt x="674187" y="1642117"/>
                  <a:pt x="727128" y="1528145"/>
                  <a:pt x="774700" y="1321748"/>
                </a:cubicBezTo>
                <a:cubicBezTo>
                  <a:pt x="621361" y="1322760"/>
                  <a:pt x="430307" y="1286853"/>
                  <a:pt x="220296" y="1321748"/>
                </a:cubicBezTo>
                <a:cubicBezTo>
                  <a:pt x="98871" y="1311235"/>
                  <a:pt x="20702" y="1223750"/>
                  <a:pt x="0" y="1101452"/>
                </a:cubicBezTo>
                <a:lnTo>
                  <a:pt x="0" y="1101457"/>
                </a:lnTo>
                <a:cubicBezTo>
                  <a:pt x="-1518" y="945036"/>
                  <a:pt x="9824" y="934188"/>
                  <a:pt x="0" y="771020"/>
                </a:cubicBezTo>
                <a:lnTo>
                  <a:pt x="0" y="771020"/>
                </a:lnTo>
                <a:cubicBezTo>
                  <a:pt x="-978" y="586596"/>
                  <a:pt x="-11662" y="447979"/>
                  <a:pt x="0" y="220296"/>
                </a:cubicBezTo>
                <a:close/>
              </a:path>
              <a:path w="4648200" h="1321748" stroke="0" extrusionOk="0">
                <a:moveTo>
                  <a:pt x="0" y="220296"/>
                </a:moveTo>
                <a:cubicBezTo>
                  <a:pt x="3840" y="97089"/>
                  <a:pt x="88759" y="484"/>
                  <a:pt x="220296" y="0"/>
                </a:cubicBezTo>
                <a:cubicBezTo>
                  <a:pt x="305238" y="-36803"/>
                  <a:pt x="609432" y="-8008"/>
                  <a:pt x="774700" y="0"/>
                </a:cubicBezTo>
                <a:lnTo>
                  <a:pt x="774700" y="0"/>
                </a:lnTo>
                <a:cubicBezTo>
                  <a:pt x="1296051" y="37411"/>
                  <a:pt x="1625941" y="-72725"/>
                  <a:pt x="1936750" y="0"/>
                </a:cubicBezTo>
                <a:cubicBezTo>
                  <a:pt x="2966291" y="-154272"/>
                  <a:pt x="3479863" y="-5549"/>
                  <a:pt x="4427904" y="0"/>
                </a:cubicBezTo>
                <a:cubicBezTo>
                  <a:pt x="4529244" y="11327"/>
                  <a:pt x="4671030" y="97271"/>
                  <a:pt x="4648200" y="220296"/>
                </a:cubicBezTo>
                <a:cubicBezTo>
                  <a:pt x="4695009" y="282812"/>
                  <a:pt x="4674652" y="603240"/>
                  <a:pt x="4648200" y="771020"/>
                </a:cubicBezTo>
                <a:lnTo>
                  <a:pt x="4648200" y="771020"/>
                </a:lnTo>
                <a:cubicBezTo>
                  <a:pt x="4619676" y="825371"/>
                  <a:pt x="4640759" y="1006954"/>
                  <a:pt x="4648200" y="1101457"/>
                </a:cubicBezTo>
                <a:lnTo>
                  <a:pt x="4648200" y="1101452"/>
                </a:lnTo>
                <a:cubicBezTo>
                  <a:pt x="4655141" y="1210868"/>
                  <a:pt x="4562743" y="1335512"/>
                  <a:pt x="4427904" y="1321748"/>
                </a:cubicBezTo>
                <a:cubicBezTo>
                  <a:pt x="4131434" y="1301921"/>
                  <a:pt x="2943997" y="1393454"/>
                  <a:pt x="1936750" y="1321748"/>
                </a:cubicBezTo>
                <a:cubicBezTo>
                  <a:pt x="1407437" y="1573855"/>
                  <a:pt x="1098748" y="1592280"/>
                  <a:pt x="587021" y="1769411"/>
                </a:cubicBezTo>
                <a:cubicBezTo>
                  <a:pt x="622358" y="1622331"/>
                  <a:pt x="712334" y="1390796"/>
                  <a:pt x="774700" y="1321748"/>
                </a:cubicBezTo>
                <a:cubicBezTo>
                  <a:pt x="631251" y="1302136"/>
                  <a:pt x="308856" y="1288040"/>
                  <a:pt x="220296" y="1321748"/>
                </a:cubicBezTo>
                <a:cubicBezTo>
                  <a:pt x="104442" y="1323585"/>
                  <a:pt x="5085" y="1242350"/>
                  <a:pt x="0" y="1101452"/>
                </a:cubicBezTo>
                <a:lnTo>
                  <a:pt x="0" y="1101457"/>
                </a:lnTo>
                <a:cubicBezTo>
                  <a:pt x="22703" y="1066183"/>
                  <a:pt x="28169" y="908817"/>
                  <a:pt x="0" y="771020"/>
                </a:cubicBezTo>
                <a:lnTo>
                  <a:pt x="0" y="771020"/>
                </a:lnTo>
                <a:cubicBezTo>
                  <a:pt x="27655" y="521731"/>
                  <a:pt x="23566" y="334734"/>
                  <a:pt x="0" y="2202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87542700">
                  <a:prstGeom prst="wedgeRoundRectCallout">
                    <a:avLst>
                      <a:gd name="adj1" fmla="val -37371"/>
                      <a:gd name="adj2" fmla="val 83869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Quy </a:t>
            </a:r>
            <a:r>
              <a:rPr lang="en-US" sz="3200" b="1" dirty="0" err="1">
                <a:solidFill>
                  <a:prstClr val="black"/>
                </a:solidFill>
              </a:rPr>
              <a:t>tắc</a:t>
            </a:r>
            <a:r>
              <a:rPr lang="en-US" sz="3200" b="1" dirty="0">
                <a:solidFill>
                  <a:prstClr val="black"/>
                </a:solidFill>
              </a:rPr>
              <a:t> so </a:t>
            </a:r>
            <a:r>
              <a:rPr lang="en-US" sz="3200" b="1" dirty="0" err="1">
                <a:solidFill>
                  <a:prstClr val="black"/>
                </a:solidFill>
              </a:rPr>
              <a:t>sánh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</a:rPr>
              <a:t>có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nhiều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chữ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số</a:t>
            </a:r>
            <a:r>
              <a:rPr lang="en-US" sz="3200" b="1" dirty="0">
                <a:solidFill>
                  <a:prstClr val="black"/>
                </a:solidFill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043190-6B3C-14A4-8E46-E38856368F42}"/>
              </a:ext>
            </a:extLst>
          </p:cNvPr>
          <p:cNvSpPr/>
          <p:nvPr/>
        </p:nvSpPr>
        <p:spPr>
          <a:xfrm>
            <a:off x="2612571" y="2620160"/>
            <a:ext cx="9131255" cy="2884571"/>
          </a:xfrm>
          <a:custGeom>
            <a:avLst/>
            <a:gdLst>
              <a:gd name="connsiteX0" fmla="*/ 0 w 9131255"/>
              <a:gd name="connsiteY0" fmla="*/ 480771 h 2884571"/>
              <a:gd name="connsiteX1" fmla="*/ 480771 w 9131255"/>
              <a:gd name="connsiteY1" fmla="*/ 0 h 2884571"/>
              <a:gd name="connsiteX2" fmla="*/ 8650484 w 9131255"/>
              <a:gd name="connsiteY2" fmla="*/ 0 h 2884571"/>
              <a:gd name="connsiteX3" fmla="*/ 9131255 w 9131255"/>
              <a:gd name="connsiteY3" fmla="*/ 480771 h 2884571"/>
              <a:gd name="connsiteX4" fmla="*/ 9131255 w 9131255"/>
              <a:gd name="connsiteY4" fmla="*/ 2403800 h 2884571"/>
              <a:gd name="connsiteX5" fmla="*/ 8650484 w 9131255"/>
              <a:gd name="connsiteY5" fmla="*/ 2884571 h 2884571"/>
              <a:gd name="connsiteX6" fmla="*/ 480771 w 9131255"/>
              <a:gd name="connsiteY6" fmla="*/ 2884571 h 2884571"/>
              <a:gd name="connsiteX7" fmla="*/ 0 w 9131255"/>
              <a:gd name="connsiteY7" fmla="*/ 2403800 h 2884571"/>
              <a:gd name="connsiteX8" fmla="*/ 0 w 9131255"/>
              <a:gd name="connsiteY8" fmla="*/ 480771 h 288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1255" h="2884571" fill="none" extrusionOk="0">
                <a:moveTo>
                  <a:pt x="0" y="480771"/>
                </a:moveTo>
                <a:cubicBezTo>
                  <a:pt x="5786" y="208217"/>
                  <a:pt x="184563" y="-7602"/>
                  <a:pt x="480771" y="0"/>
                </a:cubicBezTo>
                <a:cubicBezTo>
                  <a:pt x="2606547" y="18744"/>
                  <a:pt x="5955719" y="-35776"/>
                  <a:pt x="8650484" y="0"/>
                </a:cubicBezTo>
                <a:cubicBezTo>
                  <a:pt x="8942772" y="-5180"/>
                  <a:pt x="9128612" y="164832"/>
                  <a:pt x="9131255" y="480771"/>
                </a:cubicBezTo>
                <a:cubicBezTo>
                  <a:pt x="9218699" y="721664"/>
                  <a:pt x="9223523" y="1627643"/>
                  <a:pt x="9131255" y="2403800"/>
                </a:cubicBezTo>
                <a:cubicBezTo>
                  <a:pt x="9132780" y="2653745"/>
                  <a:pt x="8911144" y="2872469"/>
                  <a:pt x="8650484" y="2884571"/>
                </a:cubicBezTo>
                <a:cubicBezTo>
                  <a:pt x="6058050" y="2833543"/>
                  <a:pt x="3311153" y="2847492"/>
                  <a:pt x="480771" y="2884571"/>
                </a:cubicBezTo>
                <a:cubicBezTo>
                  <a:pt x="184295" y="2906906"/>
                  <a:pt x="24532" y="2682594"/>
                  <a:pt x="0" y="2403800"/>
                </a:cubicBezTo>
                <a:cubicBezTo>
                  <a:pt x="36009" y="1909007"/>
                  <a:pt x="-149224" y="796791"/>
                  <a:pt x="0" y="480771"/>
                </a:cubicBezTo>
                <a:close/>
              </a:path>
              <a:path w="9131255" h="2884571" stroke="0" extrusionOk="0">
                <a:moveTo>
                  <a:pt x="0" y="480771"/>
                </a:moveTo>
                <a:cubicBezTo>
                  <a:pt x="-39992" y="200572"/>
                  <a:pt x="215256" y="-3424"/>
                  <a:pt x="480771" y="0"/>
                </a:cubicBezTo>
                <a:cubicBezTo>
                  <a:pt x="3420612" y="-88310"/>
                  <a:pt x="7731806" y="-77351"/>
                  <a:pt x="8650484" y="0"/>
                </a:cubicBezTo>
                <a:cubicBezTo>
                  <a:pt x="8946825" y="8158"/>
                  <a:pt x="9113335" y="225453"/>
                  <a:pt x="9131255" y="480771"/>
                </a:cubicBezTo>
                <a:cubicBezTo>
                  <a:pt x="8986285" y="1097061"/>
                  <a:pt x="9143122" y="1888032"/>
                  <a:pt x="9131255" y="2403800"/>
                </a:cubicBezTo>
                <a:cubicBezTo>
                  <a:pt x="9122984" y="2660368"/>
                  <a:pt x="8918012" y="2916212"/>
                  <a:pt x="8650484" y="2884571"/>
                </a:cubicBezTo>
                <a:cubicBezTo>
                  <a:pt x="6559414" y="3005970"/>
                  <a:pt x="1346270" y="3020116"/>
                  <a:pt x="480771" y="2884571"/>
                </a:cubicBezTo>
                <a:cubicBezTo>
                  <a:pt x="230352" y="2880894"/>
                  <a:pt x="408" y="2674545"/>
                  <a:pt x="0" y="2403800"/>
                </a:cubicBezTo>
                <a:cubicBezTo>
                  <a:pt x="-43329" y="1915158"/>
                  <a:pt x="72630" y="725900"/>
                  <a:pt x="0" y="480771"/>
                </a:cubicBezTo>
                <a:close/>
              </a:path>
            </a:pathLst>
          </a:custGeom>
          <a:solidFill>
            <a:srgbClr val="FCF9CF"/>
          </a:solidFill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9407152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9EB5DE-9972-4481-7F8E-0FE61BD578F5}"/>
              </a:ext>
            </a:extLst>
          </p:cNvPr>
          <p:cNvSpPr txBox="1"/>
          <p:nvPr/>
        </p:nvSpPr>
        <p:spPr>
          <a:xfrm>
            <a:off x="3914775" y="3000714"/>
            <a:ext cx="767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173">
              <a:defRPr/>
            </a:pPr>
            <a:r>
              <a:rPr lang="vi-VN" sz="32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có nhiều chữ số hơn thì lớn hơn.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82226-1CAC-7FFD-1FCC-CE78546C1BED}"/>
              </a:ext>
            </a:extLst>
          </p:cNvPr>
          <p:cNvSpPr txBox="1"/>
          <p:nvPr/>
        </p:nvSpPr>
        <p:spPr>
          <a:xfrm>
            <a:off x="3905250" y="3882340"/>
            <a:ext cx="7715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173">
              <a:defRPr/>
            </a:pP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sang </a:t>
            </a:r>
            <a:r>
              <a:rPr lang="en-US" sz="2800" b="1" dirty="0" err="1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 defTabSz="914173"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id="{A5B29894-5A9A-1A35-4EB7-8F454813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01" y="2981903"/>
            <a:ext cx="662771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xanh - Cách Bỏ Thuốc Lá Trong 5 Ngày - Cai Thuốc Lá Hiệu Quả">
            <a:extLst>
              <a:ext uri="{FF2B5EF4-FFF2-40B4-BE49-F238E27FC236}">
                <a16:creationId xmlns:a16="http://schemas.microsoft.com/office/drawing/2014/main" id="{4822054D-13E9-F41F-47C8-D9955EEA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62" y="3848558"/>
            <a:ext cx="668549" cy="66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18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870457-9332-EACE-5B01-4BF9BCA431E8}"/>
              </a:ext>
            </a:extLst>
          </p:cNvPr>
          <p:cNvSpPr/>
          <p:nvPr/>
        </p:nvSpPr>
        <p:spPr>
          <a:xfrm>
            <a:off x="4049817" y="645020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488ACE98-C862-F3A4-DC15-D258BD3D0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loud Callout 7">
            <a:extLst>
              <a:ext uri="{FF2B5EF4-FFF2-40B4-BE49-F238E27FC236}">
                <a16:creationId xmlns:a16="http://schemas.microsoft.com/office/drawing/2014/main" id="{9BBE0F86-45CE-9C97-502B-B2F315FB8028}"/>
              </a:ext>
            </a:extLst>
          </p:cNvPr>
          <p:cNvSpPr/>
          <p:nvPr/>
        </p:nvSpPr>
        <p:spPr>
          <a:xfrm>
            <a:off x="3537223" y="1751776"/>
            <a:ext cx="7816313" cy="1992048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E8062DEA-0BBD-EA77-B57A-36700BBD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034" y="4106123"/>
            <a:ext cx="322446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10 283 576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3604" y="1916041"/>
            <a:ext cx="732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Đố bạn, trong các số :</a:t>
            </a:r>
          </a:p>
          <a:p>
            <a:pPr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1 956 872  ;  10 283 576 ;  1 638 752  </a:t>
            </a:r>
          </a:p>
          <a:p>
            <a:pPr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nào lớn nhất?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86495-E5EB-A4A6-8BBE-61FF67B3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88" y="72388"/>
            <a:ext cx="3996571" cy="9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870457-9332-EACE-5B01-4BF9BCA431E8}"/>
              </a:ext>
            </a:extLst>
          </p:cNvPr>
          <p:cNvSpPr/>
          <p:nvPr/>
        </p:nvSpPr>
        <p:spPr>
          <a:xfrm>
            <a:off x="3722570" y="73106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1612263B-C2B0-1D34-6E94-D54D8AB80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762" y="5013726"/>
            <a:ext cx="301270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8 399 675</a:t>
            </a:r>
          </a:p>
        </p:txBody>
      </p:sp>
      <p:sp>
        <p:nvSpPr>
          <p:cNvPr id="14" name="Text Box 26">
            <a:extLst>
              <a:ext uri="{FF2B5EF4-FFF2-40B4-BE49-F238E27FC236}">
                <a16:creationId xmlns:a16="http://schemas.microsoft.com/office/drawing/2014/main" id="{488ACE98-C862-F3A4-DC15-D258BD3D0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loud Callout 11">
            <a:extLst>
              <a:ext uri="{FF2B5EF4-FFF2-40B4-BE49-F238E27FC236}">
                <a16:creationId xmlns:a16="http://schemas.microsoft.com/office/drawing/2014/main" id="{94356FAD-E851-34CE-443E-231F52755220}"/>
              </a:ext>
            </a:extLst>
          </p:cNvPr>
          <p:cNvSpPr/>
          <p:nvPr/>
        </p:nvSpPr>
        <p:spPr>
          <a:xfrm>
            <a:off x="3344778" y="1977182"/>
            <a:ext cx="8847221" cy="2241070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9237" y="2395629"/>
            <a:ext cx="7796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Đố bạn, trong các số :</a:t>
            </a:r>
          </a:p>
          <a:p>
            <a:pPr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8 474 765  ;  8 563 947 ;  8 399  675                      </a:t>
            </a:r>
          </a:p>
          <a:p>
            <a:pPr>
              <a:lnSpc>
                <a:spcPct val="150000"/>
              </a:lnSpc>
              <a:defRPr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nào bé nhất?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86495-E5EB-A4A6-8BBE-61FF67B3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388" y="72388"/>
            <a:ext cx="3996571" cy="98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bé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633</Words>
  <Application>Microsoft Office PowerPoint</Application>
  <PresentationFormat>Widescreen</PresentationFormat>
  <Paragraphs>121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#9Slide07 SVNZiclets</vt:lpstr>
      <vt:lpstr>Arial</vt:lpstr>
      <vt:lpstr>Arrial</vt:lpstr>
      <vt:lpstr>AvantGarde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Thuong Phan</cp:lastModifiedBy>
  <cp:revision>31</cp:revision>
  <dcterms:created xsi:type="dcterms:W3CDTF">2023-08-07T08:44:57Z</dcterms:created>
  <dcterms:modified xsi:type="dcterms:W3CDTF">2025-10-21T08:16:32Z</dcterms:modified>
</cp:coreProperties>
</file>