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339" r:id="rId2"/>
    <p:sldId id="2922" r:id="rId3"/>
    <p:sldId id="2927" r:id="rId4"/>
    <p:sldId id="2945" r:id="rId5"/>
    <p:sldId id="2952" r:id="rId6"/>
    <p:sldId id="2953" r:id="rId7"/>
    <p:sldId id="2950" r:id="rId8"/>
    <p:sldId id="2954" r:id="rId9"/>
    <p:sldId id="2951" r:id="rId10"/>
    <p:sldId id="2947" r:id="rId11"/>
    <p:sldId id="2949" r:id="rId12"/>
    <p:sldId id="2955" r:id="rId13"/>
    <p:sldId id="2956" r:id="rId14"/>
    <p:sldId id="2957" r:id="rId15"/>
    <p:sldId id="2958" r:id="rId16"/>
  </p:sldIdLst>
  <p:sldSz cx="12192000" cy="6858000"/>
  <p:notesSz cx="6858000" cy="9144000"/>
  <p:embeddedFontLst>
    <p:embeddedFont>
      <p:font typeface="Arial Rounded MT Bold" panose="020F0704030504030204" pitchFamily="34" charset="0"/>
      <p:regular r:id="rId18"/>
    </p:embeddedFont>
    <p:embeddedFont>
      <p:font typeface="Arial-Rounded" panose="020B0500000000000000" pitchFamily="34" charset="0"/>
      <p:regular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94B"/>
    <a:srgbClr val="FDEEE9"/>
    <a:srgbClr val="F3A794"/>
    <a:srgbClr val="F8D1C5"/>
    <a:srgbClr val="F9D2C6"/>
    <a:srgbClr val="F8CCBE"/>
    <a:srgbClr val="E3EFCE"/>
    <a:srgbClr val="181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EB801-DAAF-4526-BF7B-A2F6AB412301}" type="datetimeFigureOut">
              <a:rPr lang="en-US" smtClean="0"/>
              <a:t>23-10-24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98969-EFB4-43CF-9AC9-0FE51817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5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4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2559-D0BE-41DD-A2D0-0DA0E7D2B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D235D-4BD6-4A12-AAEA-229657E0D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E05A3-08BE-4E74-917D-AA6C0055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23-10-24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895C-D3CE-4D03-ABA4-D8E20232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7B00-2579-40AD-A584-7B277E91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2B7E5E-FFB9-4E93-91E0-8118D7F804FA}"/>
              </a:ext>
            </a:extLst>
          </p:cNvPr>
          <p:cNvGrpSpPr/>
          <p:nvPr userDrawn="1"/>
        </p:nvGrpSpPr>
        <p:grpSpPr>
          <a:xfrm>
            <a:off x="0" y="4599925"/>
            <a:ext cx="12409370" cy="2267720"/>
            <a:chOff x="0" y="4599925"/>
            <a:chExt cx="12409370" cy="22677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13A9C9-9831-4605-928C-D0DA3E6E6203}"/>
                </a:ext>
              </a:extLst>
            </p:cNvPr>
            <p:cNvGrpSpPr/>
            <p:nvPr/>
          </p:nvGrpSpPr>
          <p:grpSpPr>
            <a:xfrm>
              <a:off x="0" y="6143625"/>
              <a:ext cx="12192000" cy="724020"/>
              <a:chOff x="0" y="5979738"/>
              <a:chExt cx="12192000" cy="887907"/>
            </a:xfrm>
          </p:grpSpPr>
          <p:sp>
            <p:nvSpPr>
              <p:cNvPr id="10" name="38">
                <a:extLst>
                  <a:ext uri="{FF2B5EF4-FFF2-40B4-BE49-F238E27FC236}">
                    <a16:creationId xmlns:a16="http://schemas.microsoft.com/office/drawing/2014/main" id="{95CF4E1F-95E0-4582-AC7D-AEAC27C6A7DB}"/>
                  </a:ext>
                </a:extLst>
              </p:cNvPr>
              <p:cNvSpPr/>
              <p:nvPr/>
            </p:nvSpPr>
            <p:spPr>
              <a:xfrm>
                <a:off x="0" y="5979738"/>
                <a:ext cx="12192000" cy="887907"/>
              </a:xfrm>
              <a:custGeom>
                <a:avLst/>
                <a:gdLst>
                  <a:gd name="connsiteX0" fmla="*/ 0 w 12858750"/>
                  <a:gd name="connsiteY0" fmla="*/ 0 h 1646689"/>
                  <a:gd name="connsiteX1" fmla="*/ 413562 w 12858750"/>
                  <a:gd name="connsiteY1" fmla="*/ 125561 h 1646689"/>
                  <a:gd name="connsiteX2" fmla="*/ 4306942 w 12858750"/>
                  <a:gd name="connsiteY2" fmla="*/ 992640 h 1646689"/>
                  <a:gd name="connsiteX3" fmla="*/ 8263489 w 12858750"/>
                  <a:gd name="connsiteY3" fmla="*/ 598940 h 1646689"/>
                  <a:gd name="connsiteX4" fmla="*/ 11417047 w 12858750"/>
                  <a:gd name="connsiteY4" fmla="*/ 1132340 h 1646689"/>
                  <a:gd name="connsiteX5" fmla="*/ 12817452 w 12858750"/>
                  <a:gd name="connsiteY5" fmla="*/ 496649 h 1646689"/>
                  <a:gd name="connsiteX6" fmla="*/ 12858750 w 12858750"/>
                  <a:gd name="connsiteY6" fmla="*/ 483906 h 1646689"/>
                  <a:gd name="connsiteX7" fmla="*/ 12858750 w 12858750"/>
                  <a:gd name="connsiteY7" fmla="*/ 1646689 h 1646689"/>
                  <a:gd name="connsiteX8" fmla="*/ 0 w 12858750"/>
                  <a:gd name="connsiteY8" fmla="*/ 1646689 h 1646689"/>
                  <a:gd name="connsiteX9" fmla="*/ 0 w 12858750"/>
                  <a:gd name="connsiteY9" fmla="*/ 0 h 1646689"/>
                  <a:gd name="connsiteX0" fmla="*/ 0 w 12858750"/>
                  <a:gd name="connsiteY0" fmla="*/ 388506 h 1523772"/>
                  <a:gd name="connsiteX1" fmla="*/ 413562 w 12858750"/>
                  <a:gd name="connsiteY1" fmla="*/ 2644 h 1523772"/>
                  <a:gd name="connsiteX2" fmla="*/ 4306942 w 12858750"/>
                  <a:gd name="connsiteY2" fmla="*/ 869723 h 1523772"/>
                  <a:gd name="connsiteX3" fmla="*/ 8263489 w 12858750"/>
                  <a:gd name="connsiteY3" fmla="*/ 476023 h 1523772"/>
                  <a:gd name="connsiteX4" fmla="*/ 11417047 w 12858750"/>
                  <a:gd name="connsiteY4" fmla="*/ 1009423 h 1523772"/>
                  <a:gd name="connsiteX5" fmla="*/ 12817452 w 12858750"/>
                  <a:gd name="connsiteY5" fmla="*/ 373732 h 1523772"/>
                  <a:gd name="connsiteX6" fmla="*/ 12858750 w 12858750"/>
                  <a:gd name="connsiteY6" fmla="*/ 360989 h 1523772"/>
                  <a:gd name="connsiteX7" fmla="*/ 12858750 w 12858750"/>
                  <a:gd name="connsiteY7" fmla="*/ 1523772 h 1523772"/>
                  <a:gd name="connsiteX8" fmla="*/ 0 w 12858750"/>
                  <a:gd name="connsiteY8" fmla="*/ 1523772 h 1523772"/>
                  <a:gd name="connsiteX9" fmla="*/ 0 w 12858750"/>
                  <a:gd name="connsiteY9" fmla="*/ 388506 h 1523772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58750" h="1162783">
                    <a:moveTo>
                      <a:pt x="0" y="27517"/>
                    </a:moveTo>
                    <a:cubicBezTo>
                      <a:pt x="137854" y="69371"/>
                      <a:pt x="346029" y="86276"/>
                      <a:pt x="483883" y="128130"/>
                    </a:cubicBezTo>
                    <a:cubicBezTo>
                      <a:pt x="2184082" y="406873"/>
                      <a:pt x="3010341" y="510917"/>
                      <a:pt x="4306942" y="508734"/>
                    </a:cubicBezTo>
                    <a:cubicBezTo>
                      <a:pt x="5603543" y="506551"/>
                      <a:pt x="7078471" y="91751"/>
                      <a:pt x="8263489" y="115034"/>
                    </a:cubicBezTo>
                    <a:cubicBezTo>
                      <a:pt x="9448507" y="138317"/>
                      <a:pt x="10606758" y="673834"/>
                      <a:pt x="11417047" y="648434"/>
                    </a:cubicBezTo>
                    <a:cubicBezTo>
                      <a:pt x="12075407" y="627797"/>
                      <a:pt x="12401251" y="168398"/>
                      <a:pt x="12817452" y="12743"/>
                    </a:cubicBezTo>
                    <a:lnTo>
                      <a:pt x="12858750" y="0"/>
                    </a:lnTo>
                    <a:lnTo>
                      <a:pt x="12858750" y="1162783"/>
                    </a:lnTo>
                    <a:lnTo>
                      <a:pt x="0" y="1162783"/>
                    </a:lnTo>
                    <a:lnTo>
                      <a:pt x="0" y="27517"/>
                    </a:lnTo>
                    <a:close/>
                  </a:path>
                </a:pathLst>
              </a:custGeom>
              <a:solidFill>
                <a:srgbClr val="F3A79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  <p:sp>
            <p:nvSpPr>
              <p:cNvPr id="11" name="34">
                <a:extLst>
                  <a:ext uri="{FF2B5EF4-FFF2-40B4-BE49-F238E27FC236}">
                    <a16:creationId xmlns:a16="http://schemas.microsoft.com/office/drawing/2014/main" id="{16819154-1396-4E03-885C-64B6590C4A78}"/>
                  </a:ext>
                </a:extLst>
              </p:cNvPr>
              <p:cNvSpPr/>
              <p:nvPr/>
            </p:nvSpPr>
            <p:spPr>
              <a:xfrm>
                <a:off x="1" y="6381750"/>
                <a:ext cx="12191665" cy="476062"/>
              </a:xfrm>
              <a:custGeom>
                <a:avLst/>
                <a:gdLst>
                  <a:gd name="connsiteX0" fmla="*/ 8936086 w 12858750"/>
                  <a:gd name="connsiteY0" fmla="*/ 160 h 1627600"/>
                  <a:gd name="connsiteX1" fmla="*/ 9105900 w 12858750"/>
                  <a:gd name="connsiteY1" fmla="*/ 8350 h 1627600"/>
                  <a:gd name="connsiteX2" fmla="*/ 11709400 w 12858750"/>
                  <a:gd name="connsiteY2" fmla="*/ 935450 h 1627600"/>
                  <a:gd name="connsiteX3" fmla="*/ 12833946 w 12858750"/>
                  <a:gd name="connsiteY3" fmla="*/ 451759 h 1627600"/>
                  <a:gd name="connsiteX4" fmla="*/ 12858750 w 12858750"/>
                  <a:gd name="connsiteY4" fmla="*/ 443339 h 1627600"/>
                  <a:gd name="connsiteX5" fmla="*/ 12858750 w 12858750"/>
                  <a:gd name="connsiteY5" fmla="*/ 1627600 h 1627600"/>
                  <a:gd name="connsiteX6" fmla="*/ 0 w 12858750"/>
                  <a:gd name="connsiteY6" fmla="*/ 1627600 h 1627600"/>
                  <a:gd name="connsiteX7" fmla="*/ 0 w 12858750"/>
                  <a:gd name="connsiteY7" fmla="*/ 634051 h 1627600"/>
                  <a:gd name="connsiteX8" fmla="*/ 513506 w 12858750"/>
                  <a:gd name="connsiteY8" fmla="*/ 557228 h 1627600"/>
                  <a:gd name="connsiteX9" fmla="*/ 3479800 w 12858750"/>
                  <a:gd name="connsiteY9" fmla="*/ 236950 h 1627600"/>
                  <a:gd name="connsiteX10" fmla="*/ 6299200 w 12858750"/>
                  <a:gd name="connsiteY10" fmla="*/ 465550 h 1627600"/>
                  <a:gd name="connsiteX11" fmla="*/ 8936086 w 12858750"/>
                  <a:gd name="connsiteY11" fmla="*/ 160 h 162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58750" h="1627600">
                    <a:moveTo>
                      <a:pt x="8936086" y="160"/>
                    </a:moveTo>
                    <a:cubicBezTo>
                      <a:pt x="8992931" y="810"/>
                      <a:pt x="9049544" y="3455"/>
                      <a:pt x="9105900" y="8350"/>
                    </a:cubicBezTo>
                    <a:cubicBezTo>
                      <a:pt x="10007600" y="86667"/>
                      <a:pt x="11053233" y="857133"/>
                      <a:pt x="11709400" y="935450"/>
                    </a:cubicBezTo>
                    <a:cubicBezTo>
                      <a:pt x="12201525" y="994188"/>
                      <a:pt x="12581732" y="562388"/>
                      <a:pt x="12833946" y="451759"/>
                    </a:cubicBezTo>
                    <a:lnTo>
                      <a:pt x="12858750" y="443339"/>
                    </a:lnTo>
                    <a:lnTo>
                      <a:pt x="12858750" y="1627600"/>
                    </a:lnTo>
                    <a:lnTo>
                      <a:pt x="0" y="1627600"/>
                    </a:lnTo>
                    <a:lnTo>
                      <a:pt x="0" y="634051"/>
                    </a:lnTo>
                    <a:lnTo>
                      <a:pt x="513506" y="557228"/>
                    </a:lnTo>
                    <a:cubicBezTo>
                      <a:pt x="1588889" y="400462"/>
                      <a:pt x="2620962" y="268700"/>
                      <a:pt x="3479800" y="236950"/>
                    </a:cubicBezTo>
                    <a:cubicBezTo>
                      <a:pt x="4624917" y="194617"/>
                      <a:pt x="5361517" y="503650"/>
                      <a:pt x="6299200" y="465550"/>
                    </a:cubicBezTo>
                    <a:cubicBezTo>
                      <a:pt x="7178278" y="429831"/>
                      <a:pt x="8083401" y="-9584"/>
                      <a:pt x="8936086" y="160"/>
                    </a:cubicBezTo>
                    <a:close/>
                  </a:path>
                </a:pathLst>
              </a:custGeom>
              <a:solidFill>
                <a:srgbClr val="F9D2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</p:grpSp>
        <p:pic>
          <p:nvPicPr>
            <p:cNvPr id="9" name="39">
              <a:extLst>
                <a:ext uri="{FF2B5EF4-FFF2-40B4-BE49-F238E27FC236}">
                  <a16:creationId xmlns:a16="http://schemas.microsoft.com/office/drawing/2014/main" id="{9CD44DFF-92A9-4E7E-8EFC-E390057AB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660525" y="4599925"/>
              <a:ext cx="2748845" cy="2189431"/>
            </a:xfrm>
            <a:prstGeom prst="rect">
              <a:avLst/>
            </a:prstGeom>
          </p:spPr>
        </p:pic>
      </p:grpSp>
      <p:pic>
        <p:nvPicPr>
          <p:cNvPr id="12" name="7">
            <a:extLst>
              <a:ext uri="{FF2B5EF4-FFF2-40B4-BE49-F238E27FC236}">
                <a16:creationId xmlns:a16="http://schemas.microsoft.com/office/drawing/2014/main" id="{05F59ACA-A484-4FAC-A38B-CF967E6A3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0619" y="68644"/>
            <a:ext cx="1184000" cy="71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628822-BC2B-492A-A30E-F509352D69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8030" t="-64867" r="-44079" b="-8966"/>
          <a:stretch>
            <a:fillRect/>
          </a:stretch>
        </p:blipFill>
        <p:spPr>
          <a:xfrm rot="18669424">
            <a:off x="4073932" y="-1892742"/>
            <a:ext cx="2725785" cy="2948202"/>
          </a:xfrm>
          <a:custGeom>
            <a:avLst/>
            <a:gdLst>
              <a:gd name="connsiteX0" fmla="*/ 479978 w 2725785"/>
              <a:gd name="connsiteY0" fmla="*/ 1100141 h 2948202"/>
              <a:gd name="connsiteX1" fmla="*/ 1935895 w 2725785"/>
              <a:gd name="connsiteY1" fmla="*/ 2765739 h 2948202"/>
              <a:gd name="connsiteX2" fmla="*/ 1935895 w 2725785"/>
              <a:gd name="connsiteY2" fmla="*/ 2796141 h 2948202"/>
              <a:gd name="connsiteX3" fmla="*/ 143895 w 2725785"/>
              <a:gd name="connsiteY3" fmla="*/ 2796141 h 2948202"/>
              <a:gd name="connsiteX4" fmla="*/ 143895 w 2725785"/>
              <a:gd name="connsiteY4" fmla="*/ 1100141 h 2948202"/>
              <a:gd name="connsiteX5" fmla="*/ 1935895 w 2725785"/>
              <a:gd name="connsiteY5" fmla="*/ 1493516 h 2948202"/>
              <a:gd name="connsiteX6" fmla="*/ 2725785 w 2725785"/>
              <a:gd name="connsiteY6" fmla="*/ 2397165 h 2948202"/>
              <a:gd name="connsiteX7" fmla="*/ 2095388 w 2725785"/>
              <a:gd name="connsiteY7" fmla="*/ 2948202 h 2948202"/>
              <a:gd name="connsiteX8" fmla="*/ 1935895 w 2725785"/>
              <a:gd name="connsiteY8" fmla="*/ 2765739 h 2948202"/>
              <a:gd name="connsiteX9" fmla="*/ 630396 w 2725785"/>
              <a:gd name="connsiteY9" fmla="*/ 0 h 2948202"/>
              <a:gd name="connsiteX10" fmla="*/ 1592041 w 2725785"/>
              <a:gd name="connsiteY10" fmla="*/ 1100141 h 2948202"/>
              <a:gd name="connsiteX11" fmla="*/ 479978 w 2725785"/>
              <a:gd name="connsiteY11" fmla="*/ 1100141 h 2948202"/>
              <a:gd name="connsiteX12" fmla="*/ 0 w 2725785"/>
              <a:gd name="connsiteY12" fmla="*/ 551037 h 2948202"/>
              <a:gd name="connsiteX13" fmla="*/ 1935895 w 2725785"/>
              <a:gd name="connsiteY13" fmla="*/ 1100141 h 2948202"/>
              <a:gd name="connsiteX14" fmla="*/ 1935895 w 2725785"/>
              <a:gd name="connsiteY14" fmla="*/ 1493516 h 2948202"/>
              <a:gd name="connsiteX15" fmla="*/ 1592041 w 2725785"/>
              <a:gd name="connsiteY15" fmla="*/ 1100141 h 294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25785" h="2948202">
                <a:moveTo>
                  <a:pt x="479978" y="1100141"/>
                </a:moveTo>
                <a:lnTo>
                  <a:pt x="1935895" y="2765739"/>
                </a:lnTo>
                <a:lnTo>
                  <a:pt x="1935895" y="2796141"/>
                </a:lnTo>
                <a:lnTo>
                  <a:pt x="143895" y="2796141"/>
                </a:lnTo>
                <a:lnTo>
                  <a:pt x="143895" y="1100141"/>
                </a:lnTo>
                <a:close/>
                <a:moveTo>
                  <a:pt x="1935895" y="1493516"/>
                </a:moveTo>
                <a:lnTo>
                  <a:pt x="2725785" y="2397165"/>
                </a:lnTo>
                <a:lnTo>
                  <a:pt x="2095388" y="2948202"/>
                </a:lnTo>
                <a:lnTo>
                  <a:pt x="1935895" y="2765739"/>
                </a:lnTo>
                <a:close/>
                <a:moveTo>
                  <a:pt x="630396" y="0"/>
                </a:moveTo>
                <a:lnTo>
                  <a:pt x="1592041" y="1100141"/>
                </a:lnTo>
                <a:lnTo>
                  <a:pt x="479978" y="1100141"/>
                </a:lnTo>
                <a:lnTo>
                  <a:pt x="0" y="551037"/>
                </a:lnTo>
                <a:close/>
                <a:moveTo>
                  <a:pt x="1935895" y="1100141"/>
                </a:moveTo>
                <a:lnTo>
                  <a:pt x="1935895" y="1493516"/>
                </a:lnTo>
                <a:lnTo>
                  <a:pt x="1592041" y="1100141"/>
                </a:lnTo>
                <a:close/>
              </a:path>
            </a:pathLst>
          </a:custGeom>
        </p:spPr>
      </p:pic>
      <p:pic>
        <p:nvPicPr>
          <p:cNvPr id="14" name="17">
            <a:extLst>
              <a:ext uri="{FF2B5EF4-FFF2-40B4-BE49-F238E27FC236}">
                <a16:creationId xmlns:a16="http://schemas.microsoft.com/office/drawing/2014/main" id="{7264D8F4-60D2-48D6-96E9-9D85AB1754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79D6-9128-48C5-9850-D673A18C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3828F-5F7C-4C39-8BAB-6F94C0283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4F2BA-2EEE-4B21-A9AF-CFDC3B4D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23-10-24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77FD-9876-4A5F-8FE4-D67F51B2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FFFD-BFA3-4EAB-8CBB-184C63F7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5E164-D634-43C7-9B10-DDA140AEF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DA3D7-E715-4F98-8086-B544A6455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81771-A554-4E96-B3D7-9B57F1E5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23-10-24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0930-F89E-47A7-82CF-3989986A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00034-8BD3-4A48-9987-49620B35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23">
            <a:extLst>
              <a:ext uri="{FF2B5EF4-FFF2-40B4-BE49-F238E27FC236}">
                <a16:creationId xmlns:a16="http://schemas.microsoft.com/office/drawing/2014/main" id="{A5D3805C-6D11-402A-AB60-2666FABF5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188"/>
            <a:ext cx="12191331" cy="6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A0FA-0C29-4F31-B60B-45D776AE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918E-0035-4D39-B3D8-919334A2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12D1F-6484-44F7-8D67-58B219AC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23-10-24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DEBB0-13A5-4D47-BEFD-42B66C2F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4EE29-F2E5-45CA-9B6E-F7B5A05F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C5E9-DE15-4260-B654-7EF0C9A2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A5837-895F-45A4-A0F7-FE65F58A2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59D0B-66D8-4788-8421-37045A25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23-10-24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4EF71-64BF-48AE-BB0A-DF61269D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B6A15-34EC-464E-9319-3C102685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0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03A2-5270-4DC0-8E45-7519FACF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390B-D626-4F17-9552-238AEBAE4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245B0-7E8A-4688-A650-27812210B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C63AF-5A02-4AAB-B0CC-69405A74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23-10-24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4FF10-3CE6-45BC-876D-2D5A39DB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A70E5-42BD-4A26-BC20-DD9AB818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2B21-A175-42AE-B954-5B97976B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73347-56FD-4851-92CD-273B3698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DD798-BFC6-42F4-8941-FB5CC14C0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1B490-397B-4FBF-9171-94AC2A431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7A8E2-0760-4E2B-99F9-656B557EB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2D747-EFAF-4638-A244-E9A3B67A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23-10-24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354BE-187E-44EF-84E3-DD22FF09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F6CED-1E98-46C9-86A1-899F248B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9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88F1-4AF3-4FBE-AEB9-B8F662E8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C1D2BB-445D-4DEF-9661-29BF3916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23-10-24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01719-588E-4877-BA37-B781E1BA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81D37-A437-464A-A196-E30213D6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794F7-E413-4EC1-8071-A60CC8EB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23-10-24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E666D-5B9B-4FBB-B601-1814B908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146F-F7E4-4FA9-B273-EF3CA333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7E65-20A4-4DE3-93AA-A69DF265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1EC0E-BA1A-4D08-80F0-AAB67E5C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6522C-F864-446C-AC7B-7B4C6B10B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3EC0D-5258-49A8-93E5-13D4010B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23-10-24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CB6B6-EFED-4F49-AD07-47E6D81F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8A6BE-E189-46B8-B034-CA3FA3C3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C1E1-CA7F-45D6-A356-CE63B1B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7AE71-7F38-4313-8A6B-0A0631101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0C58C-14CC-4A3F-8F4E-11A268557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7D19A-F2AD-4907-B1EC-FECECE1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23-10-24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57BCA-5186-4651-9E44-0CC4CB48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6E5A7-C278-4248-BF73-347251FE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F5558AA-4B74-F3B4-414B-E8F8B3D162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FDE0B-4255-4079-9286-18E86F44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E6AEF-59DF-4B6A-9360-BD270CA2E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91CC5-93D6-4442-BA9B-A1122BE56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A4BFF-2718-408B-91B1-1052F34DDBD9}" type="datetimeFigureOut">
              <a:rPr lang="en-US" smtClean="0"/>
              <a:t>23-10-24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11C8-0A60-4B14-9816-DAAD943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AFF2-5DF0-4D00-A51A-F904719B3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2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emf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.png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9.emf"/><Relationship Id="rId15" Type="http://schemas.openxmlformats.org/officeDocument/2006/relationships/image" Target="../media/image15.png"/><Relationship Id="rId10" Type="http://schemas.openxmlformats.org/officeDocument/2006/relationships/image" Target="../media/image11.emf"/><Relationship Id="rId4" Type="http://schemas.openxmlformats.org/officeDocument/2006/relationships/image" Target="../media/image8.emf"/><Relationship Id="rId9" Type="http://schemas.openxmlformats.org/officeDocument/2006/relationships/image" Target="../media/image5.emf"/><Relationship Id="rId1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4.emf"/><Relationship Id="rId7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1.emf"/><Relationship Id="rId10" Type="http://schemas.openxmlformats.org/officeDocument/2006/relationships/image" Target="../media/image17.png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4.emf"/><Relationship Id="rId7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1.emf"/><Relationship Id="rId10" Type="http://schemas.openxmlformats.org/officeDocument/2006/relationships/image" Target="../media/image20.png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4.emf"/><Relationship Id="rId7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1.emf"/><Relationship Id="rId10" Type="http://schemas.openxmlformats.org/officeDocument/2006/relationships/image" Target="../media/image22.png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ổ quốc ta (Vận động phụ hoạ lớp 1B -TQD)">
            <a:hlinkClick r:id="" action="ppaction://media"/>
            <a:extLst>
              <a:ext uri="{FF2B5EF4-FFF2-40B4-BE49-F238E27FC236}">
                <a16:creationId xmlns:a16="http://schemas.microsoft.com/office/drawing/2014/main" id="{67D7F8B6-474B-346C-09F1-F02AA66BD1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189" y="131320"/>
            <a:ext cx="12192000" cy="685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7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764CF-A6EA-4D16-BC1D-7A946DB6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6" name="13">
            <a:extLst>
              <a:ext uri="{FF2B5EF4-FFF2-40B4-BE49-F238E27FC236}">
                <a16:creationId xmlns:a16="http://schemas.microsoft.com/office/drawing/2014/main" id="{BE8F9663-DB85-42B9-83DB-958ED3C5D4CE}"/>
              </a:ext>
            </a:extLst>
          </p:cNvPr>
          <p:cNvSpPr/>
          <p:nvPr/>
        </p:nvSpPr>
        <p:spPr>
          <a:xfrm>
            <a:off x="4172236" y="516555"/>
            <a:ext cx="384752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zh-CN" altLang="en-US" sz="44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A0AFD-00BF-4DA1-BD03-033F6109C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782" y="1368941"/>
            <a:ext cx="3435438" cy="245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0B9DF9-B23D-4F95-8281-9C19F5724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7957" y="1368941"/>
            <a:ext cx="3435977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DDAFC-CBC8-49CE-9E73-67D13CDCD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495" y="4058262"/>
            <a:ext cx="3416602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93D7B-5E68-4C7E-B396-86F3F6292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1624" y="4058262"/>
            <a:ext cx="3411170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Kiến và dế mèn">
            <a:hlinkClick r:id="" action="ppaction://media"/>
            <a:extLst>
              <a:ext uri="{FF2B5EF4-FFF2-40B4-BE49-F238E27FC236}">
                <a16:creationId xmlns:a16="http://schemas.microsoft.com/office/drawing/2014/main" id="{C3C75792-4871-47C2-964F-AB7E6CDF3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1445" y="4795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97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F065C-608F-49A2-963B-C1340536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688BDA59-983B-4745-B3DA-2EF56053C11E}"/>
              </a:ext>
            </a:extLst>
          </p:cNvPr>
          <p:cNvSpPr/>
          <p:nvPr/>
        </p:nvSpPr>
        <p:spPr>
          <a:xfrm>
            <a:off x="0" y="1664336"/>
            <a:ext cx="12192000" cy="4306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4802B13-BB44-4FFE-9542-F5D8102DA1C7}"/>
              </a:ext>
            </a:extLst>
          </p:cNvPr>
          <p:cNvSpPr/>
          <p:nvPr/>
        </p:nvSpPr>
        <p:spPr>
          <a:xfrm flipH="1">
            <a:off x="6516914" y="1329589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01FE3FB4-FFA4-4EF4-9280-AB69047977A3}"/>
              </a:ext>
            </a:extLst>
          </p:cNvPr>
          <p:cNvSpPr/>
          <p:nvPr/>
        </p:nvSpPr>
        <p:spPr>
          <a:xfrm flipH="1" flipV="1">
            <a:off x="6190465" y="1186432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16">
            <a:extLst>
              <a:ext uri="{FF2B5EF4-FFF2-40B4-BE49-F238E27FC236}">
                <a16:creationId xmlns:a16="http://schemas.microsoft.com/office/drawing/2014/main" id="{1193EB99-C83A-48C2-A9AF-5AB1BF70C742}"/>
              </a:ext>
            </a:extLst>
          </p:cNvPr>
          <p:cNvSpPr txBox="1"/>
          <p:nvPr/>
        </p:nvSpPr>
        <p:spPr>
          <a:xfrm>
            <a:off x="8971749" y="516555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1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CDB2639F-213A-400D-8979-CF4FD9D6C3AA}"/>
              </a:ext>
            </a:extLst>
          </p:cNvPr>
          <p:cNvSpPr/>
          <p:nvPr/>
        </p:nvSpPr>
        <p:spPr>
          <a:xfrm>
            <a:off x="543577" y="2998230"/>
            <a:ext cx="55090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1F917-D223-4728-820F-E5BAC73D8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14" y="1960305"/>
            <a:ext cx="5687044" cy="364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7434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F065C-608F-49A2-963B-C1340536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688BDA59-983B-4745-B3DA-2EF56053C11E}"/>
              </a:ext>
            </a:extLst>
          </p:cNvPr>
          <p:cNvSpPr/>
          <p:nvPr/>
        </p:nvSpPr>
        <p:spPr>
          <a:xfrm>
            <a:off x="0" y="1664336"/>
            <a:ext cx="12192000" cy="4306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4802B13-BB44-4FFE-9542-F5D8102DA1C7}"/>
              </a:ext>
            </a:extLst>
          </p:cNvPr>
          <p:cNvSpPr/>
          <p:nvPr/>
        </p:nvSpPr>
        <p:spPr>
          <a:xfrm flipH="1">
            <a:off x="6516914" y="1329589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01FE3FB4-FFA4-4EF4-9280-AB69047977A3}"/>
              </a:ext>
            </a:extLst>
          </p:cNvPr>
          <p:cNvSpPr/>
          <p:nvPr/>
        </p:nvSpPr>
        <p:spPr>
          <a:xfrm flipH="1" flipV="1">
            <a:off x="6190465" y="1186432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16">
            <a:extLst>
              <a:ext uri="{FF2B5EF4-FFF2-40B4-BE49-F238E27FC236}">
                <a16:creationId xmlns:a16="http://schemas.microsoft.com/office/drawing/2014/main" id="{1193EB99-C83A-48C2-A9AF-5AB1BF70C742}"/>
              </a:ext>
            </a:extLst>
          </p:cNvPr>
          <p:cNvSpPr txBox="1"/>
          <p:nvPr/>
        </p:nvSpPr>
        <p:spPr>
          <a:xfrm>
            <a:off x="8971749" y="516555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2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CDB2639F-213A-400D-8979-CF4FD9D6C3AA}"/>
              </a:ext>
            </a:extLst>
          </p:cNvPr>
          <p:cNvSpPr/>
          <p:nvPr/>
        </p:nvSpPr>
        <p:spPr>
          <a:xfrm>
            <a:off x="545505" y="3231594"/>
            <a:ext cx="51033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4FE202-5315-4459-BCF9-C804111F4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22" y="1996562"/>
            <a:ext cx="5693019" cy="364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0171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F065C-608F-49A2-963B-C1340536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688BDA59-983B-4745-B3DA-2EF56053C11E}"/>
              </a:ext>
            </a:extLst>
          </p:cNvPr>
          <p:cNvSpPr/>
          <p:nvPr/>
        </p:nvSpPr>
        <p:spPr>
          <a:xfrm>
            <a:off x="0" y="1664336"/>
            <a:ext cx="12192000" cy="4306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4802B13-BB44-4FFE-9542-F5D8102DA1C7}"/>
              </a:ext>
            </a:extLst>
          </p:cNvPr>
          <p:cNvSpPr/>
          <p:nvPr/>
        </p:nvSpPr>
        <p:spPr>
          <a:xfrm flipH="1">
            <a:off x="6516914" y="1329589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01FE3FB4-FFA4-4EF4-9280-AB69047977A3}"/>
              </a:ext>
            </a:extLst>
          </p:cNvPr>
          <p:cNvSpPr/>
          <p:nvPr/>
        </p:nvSpPr>
        <p:spPr>
          <a:xfrm flipH="1" flipV="1">
            <a:off x="6190465" y="1186432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16">
            <a:extLst>
              <a:ext uri="{FF2B5EF4-FFF2-40B4-BE49-F238E27FC236}">
                <a16:creationId xmlns:a16="http://schemas.microsoft.com/office/drawing/2014/main" id="{1193EB99-C83A-48C2-A9AF-5AB1BF70C742}"/>
              </a:ext>
            </a:extLst>
          </p:cNvPr>
          <p:cNvSpPr txBox="1"/>
          <p:nvPr/>
        </p:nvSpPr>
        <p:spPr>
          <a:xfrm>
            <a:off x="8971749" y="516555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3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CDB2639F-213A-400D-8979-CF4FD9D6C3AA}"/>
              </a:ext>
            </a:extLst>
          </p:cNvPr>
          <p:cNvSpPr/>
          <p:nvPr/>
        </p:nvSpPr>
        <p:spPr>
          <a:xfrm>
            <a:off x="545505" y="3084110"/>
            <a:ext cx="51033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sang,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AE0568-E5B0-4D35-BCC4-7809B05E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109" y="1994877"/>
            <a:ext cx="5693018" cy="364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2">
            <a:extLst>
              <a:ext uri="{FF2B5EF4-FFF2-40B4-BE49-F238E27FC236}">
                <a16:creationId xmlns:a16="http://schemas.microsoft.com/office/drawing/2014/main" id="{BBC9FF8F-4942-4D6C-9CE1-0A4E87965352}"/>
              </a:ext>
            </a:extLst>
          </p:cNvPr>
          <p:cNvSpPr/>
          <p:nvPr/>
        </p:nvSpPr>
        <p:spPr>
          <a:xfrm>
            <a:off x="634889" y="3077322"/>
            <a:ext cx="51033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1501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  <p:bldP spid="13" grpId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F065C-608F-49A2-963B-C1340536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688BDA59-983B-4745-B3DA-2EF56053C11E}"/>
              </a:ext>
            </a:extLst>
          </p:cNvPr>
          <p:cNvSpPr/>
          <p:nvPr/>
        </p:nvSpPr>
        <p:spPr>
          <a:xfrm>
            <a:off x="0" y="1664336"/>
            <a:ext cx="12192000" cy="4306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4802B13-BB44-4FFE-9542-F5D8102DA1C7}"/>
              </a:ext>
            </a:extLst>
          </p:cNvPr>
          <p:cNvSpPr/>
          <p:nvPr/>
        </p:nvSpPr>
        <p:spPr>
          <a:xfrm flipH="1">
            <a:off x="6516914" y="1329589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01FE3FB4-FFA4-4EF4-9280-AB69047977A3}"/>
              </a:ext>
            </a:extLst>
          </p:cNvPr>
          <p:cNvSpPr/>
          <p:nvPr/>
        </p:nvSpPr>
        <p:spPr>
          <a:xfrm flipH="1" flipV="1">
            <a:off x="6190465" y="1186432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16">
            <a:extLst>
              <a:ext uri="{FF2B5EF4-FFF2-40B4-BE49-F238E27FC236}">
                <a16:creationId xmlns:a16="http://schemas.microsoft.com/office/drawing/2014/main" id="{1193EB99-C83A-48C2-A9AF-5AB1BF70C742}"/>
              </a:ext>
            </a:extLst>
          </p:cNvPr>
          <p:cNvSpPr txBox="1"/>
          <p:nvPr/>
        </p:nvSpPr>
        <p:spPr>
          <a:xfrm>
            <a:off x="8971749" y="516555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4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CDB2639F-213A-400D-8979-CF4FD9D6C3AA}"/>
              </a:ext>
            </a:extLst>
          </p:cNvPr>
          <p:cNvSpPr/>
          <p:nvPr/>
        </p:nvSpPr>
        <p:spPr>
          <a:xfrm>
            <a:off x="543577" y="3155912"/>
            <a:ext cx="5103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A75E2C-F6ED-4A56-B471-2031BE30D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465" y="1994877"/>
            <a:ext cx="5693019" cy="364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071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764CF-A6EA-4D16-BC1D-7A946DB6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6" name="13">
            <a:extLst>
              <a:ext uri="{FF2B5EF4-FFF2-40B4-BE49-F238E27FC236}">
                <a16:creationId xmlns:a16="http://schemas.microsoft.com/office/drawing/2014/main" id="{BE8F9663-DB85-42B9-83DB-958ED3C5D4CE}"/>
              </a:ext>
            </a:extLst>
          </p:cNvPr>
          <p:cNvSpPr/>
          <p:nvPr/>
        </p:nvSpPr>
        <p:spPr>
          <a:xfrm>
            <a:off x="4172236" y="516555"/>
            <a:ext cx="384752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zh-CN" altLang="en-US" sz="44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A0AFD-00BF-4DA1-BD03-033F6109C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782" y="1368941"/>
            <a:ext cx="3435438" cy="245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0B9DF9-B23D-4F95-8281-9C19F5724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7957" y="1368941"/>
            <a:ext cx="3435977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DDAFC-CBC8-49CE-9E73-67D13CDCD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495" y="4058262"/>
            <a:ext cx="3416602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93D7B-5E68-4C7E-B396-86F3F6292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1624" y="4058262"/>
            <a:ext cx="3411170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Kiến và dế mèn">
            <a:hlinkClick r:id="" action="ppaction://media"/>
            <a:extLst>
              <a:ext uri="{FF2B5EF4-FFF2-40B4-BE49-F238E27FC236}">
                <a16:creationId xmlns:a16="http://schemas.microsoft.com/office/drawing/2014/main" id="{C3C75792-4871-47C2-964F-AB7E6CDF3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1445" y="4795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79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809647">
            <a:off x="3573449" y="984151"/>
            <a:ext cx="1097608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5" name="52"/>
          <p:cNvSpPr/>
          <p:nvPr/>
        </p:nvSpPr>
        <p:spPr>
          <a:xfrm>
            <a:off x="2993465" y="2664200"/>
            <a:ext cx="6204736" cy="2068485"/>
          </a:xfrm>
          <a:custGeom>
            <a:avLst/>
            <a:gdLst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6457906 w 6544050"/>
              <a:gd name="connsiteY2" fmla="*/ 0 h 516852"/>
              <a:gd name="connsiteX3" fmla="*/ 6544050 w 6544050"/>
              <a:gd name="connsiteY3" fmla="*/ 86144 h 516852"/>
              <a:gd name="connsiteX4" fmla="*/ 6544050 w 6544050"/>
              <a:gd name="connsiteY4" fmla="*/ 430708 h 516852"/>
              <a:gd name="connsiteX5" fmla="*/ 6457906 w 6544050"/>
              <a:gd name="connsiteY5" fmla="*/ 516852 h 516852"/>
              <a:gd name="connsiteX6" fmla="*/ 86144 w 6544050"/>
              <a:gd name="connsiteY6" fmla="*/ 516852 h 516852"/>
              <a:gd name="connsiteX7" fmla="*/ 0 w 6544050"/>
              <a:gd name="connsiteY7" fmla="*/ 430708 h 516852"/>
              <a:gd name="connsiteX8" fmla="*/ 0 w 6544050"/>
              <a:gd name="connsiteY8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86144 w 6544050"/>
              <a:gd name="connsiteY7" fmla="*/ 516852 h 516852"/>
              <a:gd name="connsiteX8" fmla="*/ 0 w 6544050"/>
              <a:gd name="connsiteY8" fmla="*/ 430708 h 516852"/>
              <a:gd name="connsiteX9" fmla="*/ 0 w 6544050"/>
              <a:gd name="connsiteY9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4958772 w 6544050"/>
              <a:gd name="connsiteY7" fmla="*/ 482557 h 516852"/>
              <a:gd name="connsiteX8" fmla="*/ 86144 w 6544050"/>
              <a:gd name="connsiteY8" fmla="*/ 516852 h 516852"/>
              <a:gd name="connsiteX9" fmla="*/ 0 w 6544050"/>
              <a:gd name="connsiteY9" fmla="*/ 430708 h 516852"/>
              <a:gd name="connsiteX10" fmla="*/ 0 w 6544050"/>
              <a:gd name="connsiteY10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83635 w 6583635"/>
              <a:gd name="connsiteY5" fmla="*/ 430708 h 516852"/>
              <a:gd name="connsiteX6" fmla="*/ 6497491 w 6583635"/>
              <a:gd name="connsiteY6" fmla="*/ 516852 h 516852"/>
              <a:gd name="connsiteX7" fmla="*/ 4998357 w 6583635"/>
              <a:gd name="connsiteY7" fmla="*/ 482557 h 516852"/>
              <a:gd name="connsiteX8" fmla="*/ 125729 w 6583635"/>
              <a:gd name="connsiteY8" fmla="*/ 516852 h 516852"/>
              <a:gd name="connsiteX9" fmla="*/ 39585 w 6583635"/>
              <a:gd name="connsiteY9" fmla="*/ 430708 h 516852"/>
              <a:gd name="connsiteX10" fmla="*/ 0 w 6583635"/>
              <a:gd name="connsiteY10" fmla="*/ 209326 h 516852"/>
              <a:gd name="connsiteX11" fmla="*/ 39585 w 6583635"/>
              <a:gd name="connsiteY11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60821 w 6583635"/>
              <a:gd name="connsiteY5" fmla="*/ 224566 h 516852"/>
              <a:gd name="connsiteX6" fmla="*/ 6583635 w 6583635"/>
              <a:gd name="connsiteY6" fmla="*/ 430708 h 516852"/>
              <a:gd name="connsiteX7" fmla="*/ 6497491 w 6583635"/>
              <a:gd name="connsiteY7" fmla="*/ 516852 h 516852"/>
              <a:gd name="connsiteX8" fmla="*/ 4998357 w 6583635"/>
              <a:gd name="connsiteY8" fmla="*/ 482557 h 516852"/>
              <a:gd name="connsiteX9" fmla="*/ 125729 w 6583635"/>
              <a:gd name="connsiteY9" fmla="*/ 516852 h 516852"/>
              <a:gd name="connsiteX10" fmla="*/ 39585 w 6583635"/>
              <a:gd name="connsiteY10" fmla="*/ 430708 h 516852"/>
              <a:gd name="connsiteX11" fmla="*/ 0 w 6583635"/>
              <a:gd name="connsiteY11" fmla="*/ 209326 h 516852"/>
              <a:gd name="connsiteX12" fmla="*/ 39585 w 6583635"/>
              <a:gd name="connsiteY12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5219701 w 6583635"/>
              <a:gd name="connsiteY3" fmla="*/ 79786 h 516852"/>
              <a:gd name="connsiteX4" fmla="*/ 6497491 w 6583635"/>
              <a:gd name="connsiteY4" fmla="*/ 0 h 516852"/>
              <a:gd name="connsiteX5" fmla="*/ 6583635 w 6583635"/>
              <a:gd name="connsiteY5" fmla="*/ 86144 h 516852"/>
              <a:gd name="connsiteX6" fmla="*/ 6560821 w 6583635"/>
              <a:gd name="connsiteY6" fmla="*/ 224566 h 516852"/>
              <a:gd name="connsiteX7" fmla="*/ 6583635 w 6583635"/>
              <a:gd name="connsiteY7" fmla="*/ 430708 h 516852"/>
              <a:gd name="connsiteX8" fmla="*/ 6497491 w 6583635"/>
              <a:gd name="connsiteY8" fmla="*/ 516852 h 516852"/>
              <a:gd name="connsiteX9" fmla="*/ 4998357 w 6583635"/>
              <a:gd name="connsiteY9" fmla="*/ 482557 h 516852"/>
              <a:gd name="connsiteX10" fmla="*/ 125729 w 6583635"/>
              <a:gd name="connsiteY10" fmla="*/ 516852 h 516852"/>
              <a:gd name="connsiteX11" fmla="*/ 39585 w 6583635"/>
              <a:gd name="connsiteY11" fmla="*/ 430708 h 516852"/>
              <a:gd name="connsiteX12" fmla="*/ 0 w 6583635"/>
              <a:gd name="connsiteY12" fmla="*/ 209326 h 516852"/>
              <a:gd name="connsiteX13" fmla="*/ 39585 w 6583635"/>
              <a:gd name="connsiteY13" fmla="*/ 86144 h 516852"/>
              <a:gd name="connsiteX0" fmla="*/ 8 w 6544058"/>
              <a:gd name="connsiteY0" fmla="*/ 86144 h 516852"/>
              <a:gd name="connsiteX1" fmla="*/ 86152 w 6544058"/>
              <a:gd name="connsiteY1" fmla="*/ 0 h 516852"/>
              <a:gd name="connsiteX2" fmla="*/ 1896266 w 6544058"/>
              <a:gd name="connsiteY2" fmla="*/ 32615 h 516852"/>
              <a:gd name="connsiteX3" fmla="*/ 5180124 w 6544058"/>
              <a:gd name="connsiteY3" fmla="*/ 79786 h 516852"/>
              <a:gd name="connsiteX4" fmla="*/ 6457914 w 6544058"/>
              <a:gd name="connsiteY4" fmla="*/ 0 h 516852"/>
              <a:gd name="connsiteX5" fmla="*/ 6544058 w 6544058"/>
              <a:gd name="connsiteY5" fmla="*/ 86144 h 516852"/>
              <a:gd name="connsiteX6" fmla="*/ 6521244 w 6544058"/>
              <a:gd name="connsiteY6" fmla="*/ 224566 h 516852"/>
              <a:gd name="connsiteX7" fmla="*/ 6544058 w 6544058"/>
              <a:gd name="connsiteY7" fmla="*/ 430708 h 516852"/>
              <a:gd name="connsiteX8" fmla="*/ 6457914 w 6544058"/>
              <a:gd name="connsiteY8" fmla="*/ 516852 h 516852"/>
              <a:gd name="connsiteX9" fmla="*/ 4958780 w 6544058"/>
              <a:gd name="connsiteY9" fmla="*/ 482557 h 516852"/>
              <a:gd name="connsiteX10" fmla="*/ 86152 w 6544058"/>
              <a:gd name="connsiteY10" fmla="*/ 516852 h 516852"/>
              <a:gd name="connsiteX11" fmla="*/ 8 w 6544058"/>
              <a:gd name="connsiteY11" fmla="*/ 430708 h 516852"/>
              <a:gd name="connsiteX12" fmla="*/ 23923 w 6544058"/>
              <a:gd name="connsiteY12" fmla="*/ 234726 h 516852"/>
              <a:gd name="connsiteX13" fmla="*/ 8 w 6544058"/>
              <a:gd name="connsiteY13" fmla="*/ 86144 h 51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4058" h="516852">
                <a:moveTo>
                  <a:pt x="8" y="86144"/>
                </a:moveTo>
                <a:cubicBezTo>
                  <a:pt x="8" y="38568"/>
                  <a:pt x="38576" y="0"/>
                  <a:pt x="86152" y="0"/>
                </a:cubicBezTo>
                <a:cubicBezTo>
                  <a:pt x="689523" y="1195"/>
                  <a:pt x="1292895" y="31420"/>
                  <a:pt x="1896266" y="32615"/>
                </a:cubicBezTo>
                <a:cubicBezTo>
                  <a:pt x="2990885" y="25479"/>
                  <a:pt x="4085505" y="86922"/>
                  <a:pt x="5180124" y="79786"/>
                </a:cubicBezTo>
                <a:lnTo>
                  <a:pt x="6457914" y="0"/>
                </a:lnTo>
                <a:cubicBezTo>
                  <a:pt x="6505490" y="0"/>
                  <a:pt x="6544058" y="38568"/>
                  <a:pt x="6544058" y="86144"/>
                </a:cubicBezTo>
                <a:cubicBezTo>
                  <a:pt x="6541533" y="129745"/>
                  <a:pt x="6523769" y="180965"/>
                  <a:pt x="6521244" y="224566"/>
                </a:cubicBezTo>
                <a:lnTo>
                  <a:pt x="6544058" y="430708"/>
                </a:lnTo>
                <a:cubicBezTo>
                  <a:pt x="6544058" y="478284"/>
                  <a:pt x="6505490" y="516852"/>
                  <a:pt x="6457914" y="516852"/>
                </a:cubicBezTo>
                <a:cubicBezTo>
                  <a:pt x="5958203" y="515097"/>
                  <a:pt x="5458491" y="484312"/>
                  <a:pt x="4958780" y="482557"/>
                </a:cubicBezTo>
                <a:lnTo>
                  <a:pt x="86152" y="516852"/>
                </a:lnTo>
                <a:cubicBezTo>
                  <a:pt x="38576" y="516852"/>
                  <a:pt x="8" y="478284"/>
                  <a:pt x="8" y="430708"/>
                </a:cubicBezTo>
                <a:cubicBezTo>
                  <a:pt x="-487" y="356914"/>
                  <a:pt x="24418" y="308520"/>
                  <a:pt x="23923" y="234726"/>
                </a:cubicBezTo>
                <a:lnTo>
                  <a:pt x="8" y="86144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59" name="TextBox 4"/>
          <p:cNvSpPr txBox="1"/>
          <p:nvPr/>
        </p:nvSpPr>
        <p:spPr>
          <a:xfrm>
            <a:off x="4468414" y="1265729"/>
            <a:ext cx="113608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À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5451683" y="1042826"/>
            <a:ext cx="57983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6489094" y="1242103"/>
            <a:ext cx="9292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3</a:t>
            </a:r>
          </a:p>
        </p:txBody>
      </p:sp>
      <p:sp>
        <p:nvSpPr>
          <p:cNvPr id="62" name="TextBox 4"/>
          <p:cNvSpPr txBox="1"/>
          <p:nvPr/>
        </p:nvSpPr>
        <p:spPr>
          <a:xfrm>
            <a:off x="7226999" y="1039804"/>
            <a:ext cx="951735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C91F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0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5731355" y="2194408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89" y="3935691"/>
            <a:ext cx="3017797" cy="42687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E83407-C2AA-45E2-B1E6-AD4F3F0532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92766" y="2731863"/>
            <a:ext cx="6517189" cy="23654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394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33AC6F-5F3B-4F0C-A316-710584BE6C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6326" y="2045088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6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1A97B0-8DDB-4756-9FFA-FD96F6478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025146"/>
              </p:ext>
            </p:extLst>
          </p:nvPr>
        </p:nvGraphicFramePr>
        <p:xfrm>
          <a:off x="2626607" y="1475809"/>
          <a:ext cx="7031446" cy="3998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4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289">
                  <a:extLst>
                    <a:ext uri="{9D8B030D-6E8A-4147-A177-3AD203B41FA5}">
                      <a16:colId xmlns:a16="http://schemas.microsoft.com/office/drawing/2014/main" val="3927406122"/>
                    </a:ext>
                  </a:extLst>
                </a:gridCol>
                <a:gridCol w="1406289">
                  <a:extLst>
                    <a:ext uri="{9D8B030D-6E8A-4147-A177-3AD203B41FA5}">
                      <a16:colId xmlns:a16="http://schemas.microsoft.com/office/drawing/2014/main" val="159001469"/>
                    </a:ext>
                  </a:extLst>
                </a:gridCol>
              </a:tblGrid>
              <a:tr h="795957"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rgbClr val="0070C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rgbClr val="0070C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rgbClr val="0070C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rgbClr val="0070C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ơ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075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rgbClr val="0070C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</a:t>
                      </a:r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957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rgbClr val="0070C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</a:t>
                      </a:r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5957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rgbClr val="0070C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957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rgbClr val="0070C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rgbClr val="0070C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97961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A956E1E-1782-4F11-A5A8-2EB7F2A14169}"/>
              </a:ext>
            </a:extLst>
          </p:cNvPr>
          <p:cNvSpPr txBox="1"/>
          <p:nvPr/>
        </p:nvSpPr>
        <p:spPr>
          <a:xfrm>
            <a:off x="5450345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8CA97-A3C4-4362-8359-BE7C883ACDA1}"/>
              </a:ext>
            </a:extLst>
          </p:cNvPr>
          <p:cNvSpPr txBox="1"/>
          <p:nvPr/>
        </p:nvSpPr>
        <p:spPr>
          <a:xfrm>
            <a:off x="6844021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A431F-0463-4EE2-8CE4-049ED94F71C6}"/>
              </a:ext>
            </a:extLst>
          </p:cNvPr>
          <p:cNvSpPr txBox="1"/>
          <p:nvPr/>
        </p:nvSpPr>
        <p:spPr>
          <a:xfrm>
            <a:off x="8198399" y="2184392"/>
            <a:ext cx="14596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phơ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B7247-858D-4F64-B464-A5B8A2C08AE5}"/>
              </a:ext>
            </a:extLst>
          </p:cNvPr>
          <p:cNvSpPr txBox="1"/>
          <p:nvPr/>
        </p:nvSpPr>
        <p:spPr>
          <a:xfrm>
            <a:off x="4031441" y="3011426"/>
            <a:ext cx="1418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3B720-69D7-419C-97E6-0357C75C0E99}"/>
              </a:ext>
            </a:extLst>
          </p:cNvPr>
          <p:cNvSpPr txBox="1"/>
          <p:nvPr/>
        </p:nvSpPr>
        <p:spPr>
          <a:xfrm>
            <a:off x="5450345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DBB182-4079-44D9-A735-107F07D895E0}"/>
              </a:ext>
            </a:extLst>
          </p:cNvPr>
          <p:cNvSpPr txBox="1"/>
          <p:nvPr/>
        </p:nvSpPr>
        <p:spPr>
          <a:xfrm>
            <a:off x="6844021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529E15-FB4B-45A9-A357-5278791F2150}"/>
              </a:ext>
            </a:extLst>
          </p:cNvPr>
          <p:cNvSpPr txBox="1"/>
          <p:nvPr/>
        </p:nvSpPr>
        <p:spPr>
          <a:xfrm>
            <a:off x="8198399" y="3011426"/>
            <a:ext cx="1418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quơ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FA6E5A-7A51-483D-8C9F-4AE73B6F8991}"/>
              </a:ext>
            </a:extLst>
          </p:cNvPr>
          <p:cNvSpPr txBox="1"/>
          <p:nvPr/>
        </p:nvSpPr>
        <p:spPr>
          <a:xfrm>
            <a:off x="4031441" y="3847697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94A298-7C64-4FCF-94A8-BF10B572020E}"/>
              </a:ext>
            </a:extLst>
          </p:cNvPr>
          <p:cNvSpPr txBox="1"/>
          <p:nvPr/>
        </p:nvSpPr>
        <p:spPr>
          <a:xfrm>
            <a:off x="5450345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32470-C3F7-4533-8014-FDA10A32F0C3}"/>
              </a:ext>
            </a:extLst>
          </p:cNvPr>
          <p:cNvSpPr txBox="1"/>
          <p:nvPr/>
        </p:nvSpPr>
        <p:spPr>
          <a:xfrm>
            <a:off x="6844021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vê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AA004B-AB7C-4948-8DA3-39E7DE13D5F2}"/>
              </a:ext>
            </a:extLst>
          </p:cNvPr>
          <p:cNvSpPr txBox="1"/>
          <p:nvPr/>
        </p:nvSpPr>
        <p:spPr>
          <a:xfrm>
            <a:off x="8198399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vơ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D970AF-3F95-4229-AF90-29ADEA2C6650}"/>
              </a:ext>
            </a:extLst>
          </p:cNvPr>
          <p:cNvSpPr txBox="1"/>
          <p:nvPr/>
        </p:nvSpPr>
        <p:spPr>
          <a:xfrm>
            <a:off x="4031441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AE19EE-9851-4292-BB80-E9B4B8A93FA9}"/>
              </a:ext>
            </a:extLst>
          </p:cNvPr>
          <p:cNvSpPr txBox="1"/>
          <p:nvPr/>
        </p:nvSpPr>
        <p:spPr>
          <a:xfrm>
            <a:off x="5450345" y="4597361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E72B79-BC40-4B3B-A4A9-9F95D5715CB0}"/>
              </a:ext>
            </a:extLst>
          </p:cNvPr>
          <p:cNvSpPr txBox="1"/>
          <p:nvPr/>
        </p:nvSpPr>
        <p:spPr>
          <a:xfrm>
            <a:off x="6844021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xê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331D1E-B3CA-4F62-B732-8C239C2BC003}"/>
              </a:ext>
            </a:extLst>
          </p:cNvPr>
          <p:cNvSpPr txBox="1"/>
          <p:nvPr/>
        </p:nvSpPr>
        <p:spPr>
          <a:xfrm>
            <a:off x="8198399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xơ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71BC8B-9E9D-42AD-8666-867275B7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8232" cy="11327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E58EFE-C7B0-F599-38CA-5B14B849C308}"/>
              </a:ext>
            </a:extLst>
          </p:cNvPr>
          <p:cNvSpPr txBox="1"/>
          <p:nvPr/>
        </p:nvSpPr>
        <p:spPr>
          <a:xfrm>
            <a:off x="4031441" y="2142188"/>
            <a:ext cx="1521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pha</a:t>
            </a:r>
            <a:endParaRPr lang="en-US" sz="4500" b="1" dirty="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086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271BC8B-9E9D-42AD-8666-867275B7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8232" cy="11327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E634E78-0E6A-400E-9E02-AD41240AD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904"/>
          <a:stretch/>
        </p:blipFill>
        <p:spPr>
          <a:xfrm>
            <a:off x="0" y="1001585"/>
            <a:ext cx="12192000" cy="5564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CD25EA9-6A23-4783-B256-96FFE791EF1D}"/>
              </a:ext>
            </a:extLst>
          </p:cNvPr>
          <p:cNvSpPr txBox="1"/>
          <p:nvPr/>
        </p:nvSpPr>
        <p:spPr>
          <a:xfrm>
            <a:off x="808697" y="1718793"/>
            <a:ext cx="2696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4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48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2818F2-F40E-4220-B796-3F44C036C063}"/>
              </a:ext>
            </a:extLst>
          </p:cNvPr>
          <p:cNvSpPr txBox="1"/>
          <p:nvPr/>
        </p:nvSpPr>
        <p:spPr>
          <a:xfrm>
            <a:off x="4708475" y="1501774"/>
            <a:ext cx="2696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phà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4A9E9F-860E-4B94-85CD-04E2E0FF2A3A}"/>
              </a:ext>
            </a:extLst>
          </p:cNvPr>
          <p:cNvSpPr txBox="1"/>
          <p:nvPr/>
        </p:nvSpPr>
        <p:spPr>
          <a:xfrm>
            <a:off x="8562926" y="1769572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vỉa</a:t>
            </a:r>
            <a:r>
              <a:rPr lang="en-US" sz="4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48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A86AC2-2081-4C7E-AB22-F6CDDE5CD90D}"/>
              </a:ext>
            </a:extLst>
          </p:cNvPr>
          <p:cNvSpPr txBox="1"/>
          <p:nvPr/>
        </p:nvSpPr>
        <p:spPr>
          <a:xfrm>
            <a:off x="3446077" y="3254607"/>
            <a:ext cx="2696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48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19D832-3CC3-4BDC-AFFC-24548D4B3E42}"/>
              </a:ext>
            </a:extLst>
          </p:cNvPr>
          <p:cNvSpPr txBox="1"/>
          <p:nvPr/>
        </p:nvSpPr>
        <p:spPr>
          <a:xfrm>
            <a:off x="7905587" y="3677361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endParaRPr lang="en-US" sz="48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93BC72-8569-4E9F-8580-1C30B1C90596}"/>
              </a:ext>
            </a:extLst>
          </p:cNvPr>
          <p:cNvSpPr txBox="1"/>
          <p:nvPr/>
        </p:nvSpPr>
        <p:spPr>
          <a:xfrm>
            <a:off x="752153" y="4767722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48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E33AE6-E770-410A-B231-9A43FCE450FB}"/>
              </a:ext>
            </a:extLst>
          </p:cNvPr>
          <p:cNvSpPr txBox="1"/>
          <p:nvPr/>
        </p:nvSpPr>
        <p:spPr>
          <a:xfrm>
            <a:off x="5222298" y="5046075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xứ</a:t>
            </a:r>
            <a:r>
              <a:rPr lang="en-US" sz="4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endParaRPr lang="en-US" sz="48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108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AE6296-D6C4-475B-B781-B73F2B8A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8232" cy="1132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60CA7-D08E-4464-BFE3-1F0C17462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38" y="1109972"/>
            <a:ext cx="11562389" cy="463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628781-837F-4F8E-BE8B-0C082DB91052}"/>
              </a:ext>
            </a:extLst>
          </p:cNvPr>
          <p:cNvSpPr/>
          <p:nvPr/>
        </p:nvSpPr>
        <p:spPr>
          <a:xfrm>
            <a:off x="1161868" y="1984472"/>
            <a:ext cx="9868264" cy="2911787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61963" algn="just"/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8501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62884D-472B-4A9F-9FB6-ECDE6D2FC8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5348" y="2045088"/>
            <a:ext cx="5261304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03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595E6E1-3F60-4EE0-A7E7-867BF398197F}"/>
              </a:ext>
            </a:extLst>
          </p:cNvPr>
          <p:cNvGrpSpPr/>
          <p:nvPr/>
        </p:nvGrpSpPr>
        <p:grpSpPr>
          <a:xfrm>
            <a:off x="0" y="1514764"/>
            <a:ext cx="12192000" cy="4027054"/>
            <a:chOff x="0" y="1514764"/>
            <a:chExt cx="12192000" cy="40270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2052B7-F74A-47EA-A0D8-7E478CA4C860}"/>
                </a:ext>
              </a:extLst>
            </p:cNvPr>
            <p:cNvSpPr/>
            <p:nvPr/>
          </p:nvSpPr>
          <p:spPr>
            <a:xfrm>
              <a:off x="0" y="1514764"/>
              <a:ext cx="12192000" cy="4027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7B0A4A-AB2B-48A2-A34E-D16319A00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0212" y="2352301"/>
              <a:ext cx="8791575" cy="254185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70B144-B5D0-44F7-A131-4A747831F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01343" cy="13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04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1EEFB9-AE35-4764-939B-EDE2D11DC9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3891" y="2048136"/>
            <a:ext cx="8224217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51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443</TotalTime>
  <Words>148</Words>
  <Application>Microsoft Office PowerPoint</Application>
  <PresentationFormat>Widescreen</PresentationFormat>
  <Paragraphs>49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UTM Avo</vt:lpstr>
      <vt:lpstr>Calibri</vt:lpstr>
      <vt:lpstr>Arial-Rounded</vt:lpstr>
      <vt:lpstr>Calibri Light</vt:lpstr>
      <vt:lpstr>Arial Rounded MT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HUY</cp:lastModifiedBy>
  <cp:revision>241</cp:revision>
  <dcterms:created xsi:type="dcterms:W3CDTF">2021-07-02T14:06:40Z</dcterms:created>
  <dcterms:modified xsi:type="dcterms:W3CDTF">2024-10-23T14:41:22Z</dcterms:modified>
  <cp:category>9Slide.vn</cp:category>
</cp:coreProperties>
</file>