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  <p:sldMasterId id="2147483711" r:id="rId4"/>
  </p:sldMasterIdLst>
  <p:notesMasterIdLst>
    <p:notesMasterId r:id="rId36"/>
  </p:notesMasterIdLst>
  <p:sldIdLst>
    <p:sldId id="269" r:id="rId5"/>
    <p:sldId id="256" r:id="rId6"/>
    <p:sldId id="316" r:id="rId7"/>
    <p:sldId id="260" r:id="rId8"/>
    <p:sldId id="3345" r:id="rId9"/>
    <p:sldId id="3346" r:id="rId10"/>
    <p:sldId id="3347" r:id="rId11"/>
    <p:sldId id="3404" r:id="rId12"/>
    <p:sldId id="262" r:id="rId13"/>
    <p:sldId id="263" r:id="rId14"/>
    <p:sldId id="267" r:id="rId15"/>
    <p:sldId id="295" r:id="rId16"/>
    <p:sldId id="525" r:id="rId17"/>
    <p:sldId id="3406" r:id="rId18"/>
    <p:sldId id="424" r:id="rId19"/>
    <p:sldId id="2007577154" r:id="rId20"/>
    <p:sldId id="3407" r:id="rId21"/>
    <p:sldId id="418" r:id="rId22"/>
    <p:sldId id="3359" r:id="rId23"/>
    <p:sldId id="3361" r:id="rId24"/>
    <p:sldId id="2007577155" r:id="rId25"/>
    <p:sldId id="3405" r:id="rId26"/>
    <p:sldId id="2007577151" r:id="rId27"/>
    <p:sldId id="2007577149" r:id="rId28"/>
    <p:sldId id="2007577150" r:id="rId29"/>
    <p:sldId id="2007577133" r:id="rId30"/>
    <p:sldId id="3343" r:id="rId31"/>
    <p:sldId id="3344" r:id="rId32"/>
    <p:sldId id="2007577153" r:id="rId33"/>
    <p:sldId id="2007577152" r:id="rId34"/>
    <p:sldId id="325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CC"/>
    <a:srgbClr val="F13FBE"/>
    <a:srgbClr val="0000FF"/>
    <a:srgbClr val="70AC2E"/>
    <a:srgbClr val="CC0066"/>
    <a:srgbClr val="F60A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5" d="100"/>
          <a:sy n="75" d="100"/>
        </p:scale>
        <p:origin x="341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8C914A-FE87-47E9-978A-844DA62D11F8}" type="datetimeFigureOut">
              <a:rPr lang="vi-VN" smtClean="0"/>
              <a:t>30/03/2023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BB61C7-00BE-4A6D-AF55-60872EECC26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12633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351;p11:notes">
            <a:extLst>
              <a:ext uri="{FF2B5EF4-FFF2-40B4-BE49-F238E27FC236}">
                <a16:creationId xmlns:a16="http://schemas.microsoft.com/office/drawing/2014/main" id="{2A88CB38-E381-4F2B-8828-D9EF2E2C32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vi-VN" altLang="vi-VN">
              <a:latin typeface="Calibri" panose="020F0502020204030204" pitchFamily="34" charset="0"/>
            </a:endParaRPr>
          </a:p>
        </p:txBody>
      </p:sp>
      <p:sp>
        <p:nvSpPr>
          <p:cNvPr id="15363" name="Google Shape;352;p11:notes">
            <a:extLst>
              <a:ext uri="{FF2B5EF4-FFF2-40B4-BE49-F238E27FC236}">
                <a16:creationId xmlns:a16="http://schemas.microsoft.com/office/drawing/2014/main" id="{A5F978FF-D17F-46EF-A84E-C3CD97B092C6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Google Shape;351;p11:notes">
            <a:extLst>
              <a:ext uri="{FF2B5EF4-FFF2-40B4-BE49-F238E27FC236}">
                <a16:creationId xmlns:a16="http://schemas.microsoft.com/office/drawing/2014/main" id="{3F9B1022-7723-40CB-848A-0A513AA3F0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vi-VN" altLang="vi-VN">
              <a:latin typeface="Calibri" panose="020F0502020204030204" pitchFamily="34" charset="0"/>
            </a:endParaRPr>
          </a:p>
        </p:txBody>
      </p:sp>
      <p:sp>
        <p:nvSpPr>
          <p:cNvPr id="17411" name="Google Shape;352;p11:notes">
            <a:extLst>
              <a:ext uri="{FF2B5EF4-FFF2-40B4-BE49-F238E27FC236}">
                <a16:creationId xmlns:a16="http://schemas.microsoft.com/office/drawing/2014/main" id="{390E7938-0820-4F74-B66C-BB7FDC28950F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B9C1-1862-4FFC-A527-3308E549BC7F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EDB65-3A6F-47CA-9F8D-B49A4AB1C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67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B9C1-1862-4FFC-A527-3308E549BC7F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EDB65-3A6F-47CA-9F8D-B49A4AB1C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052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B9C1-1862-4FFC-A527-3308E549BC7F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EDB65-3A6F-47CA-9F8D-B49A4AB1C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0225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737676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507589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810518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631465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898495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81849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730343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791157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B9C1-1862-4FFC-A527-3308E549BC7F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EDB65-3A6F-47CA-9F8D-B49A4AB1C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0803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125139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859715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2883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199" y="1420283"/>
            <a:ext cx="5181601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1" y="2590802"/>
            <a:ext cx="4267201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6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3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0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87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33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0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27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74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843398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17489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1" y="2937934"/>
            <a:ext cx="5181601" cy="908050"/>
          </a:xfr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1" y="1937810"/>
            <a:ext cx="5181601" cy="1000124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67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356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035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871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33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068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274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7425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587467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3"/>
            <a:ext cx="2692401" cy="3017308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799" y="1066803"/>
            <a:ext cx="2692401" cy="3017308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58354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799" y="1023411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679" indent="0">
              <a:buNone/>
              <a:defRPr sz="1333" b="1"/>
            </a:lvl2pPr>
            <a:lvl3pPr marL="609356" indent="0">
              <a:buNone/>
              <a:defRPr sz="1200" b="1"/>
            </a:lvl3pPr>
            <a:lvl4pPr marL="914035" indent="0">
              <a:buNone/>
              <a:defRPr sz="1067" b="1"/>
            </a:lvl4pPr>
            <a:lvl5pPr marL="1218712" indent="0">
              <a:buNone/>
              <a:defRPr sz="1067" b="1"/>
            </a:lvl5pPr>
            <a:lvl6pPr marL="1523391" indent="0">
              <a:buNone/>
              <a:defRPr sz="1067" b="1"/>
            </a:lvl6pPr>
            <a:lvl7pPr marL="1828068" indent="0">
              <a:buNone/>
              <a:defRPr sz="1067" b="1"/>
            </a:lvl7pPr>
            <a:lvl8pPr marL="2132747" indent="0">
              <a:buNone/>
              <a:defRPr sz="1067" b="1"/>
            </a:lvl8pPr>
            <a:lvl9pPr marL="2437425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799" y="1449916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5" y="1023411"/>
            <a:ext cx="2694516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679" indent="0">
              <a:buNone/>
              <a:defRPr sz="1333" b="1"/>
            </a:lvl2pPr>
            <a:lvl3pPr marL="609356" indent="0">
              <a:buNone/>
              <a:defRPr sz="1200" b="1"/>
            </a:lvl3pPr>
            <a:lvl4pPr marL="914035" indent="0">
              <a:buNone/>
              <a:defRPr sz="1067" b="1"/>
            </a:lvl4pPr>
            <a:lvl5pPr marL="1218712" indent="0">
              <a:buNone/>
              <a:defRPr sz="1067" b="1"/>
            </a:lvl5pPr>
            <a:lvl6pPr marL="1523391" indent="0">
              <a:buNone/>
              <a:defRPr sz="1067" b="1"/>
            </a:lvl6pPr>
            <a:lvl7pPr marL="1828068" indent="0">
              <a:buNone/>
              <a:defRPr sz="1067" b="1"/>
            </a:lvl7pPr>
            <a:lvl8pPr marL="2132747" indent="0">
              <a:buNone/>
              <a:defRPr sz="1067" b="1"/>
            </a:lvl8pPr>
            <a:lvl9pPr marL="2437425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5" y="1449916"/>
            <a:ext cx="2694516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416688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254067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155104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B9C1-1862-4FFC-A527-3308E549BC7F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EDB65-3A6F-47CA-9F8D-B49A4AB1C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7866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5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6"/>
            <a:ext cx="3407834" cy="3902075"/>
          </a:xfrm>
        </p:spPr>
        <p:txBody>
          <a:bodyPr/>
          <a:lstStyle>
            <a:lvl1pPr>
              <a:defRPr sz="2132"/>
            </a:lvl1pPr>
            <a:lvl2pPr>
              <a:defRPr sz="1865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5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679" indent="0">
              <a:buNone/>
              <a:defRPr sz="800"/>
            </a:lvl2pPr>
            <a:lvl3pPr marL="609356" indent="0">
              <a:buNone/>
              <a:defRPr sz="667"/>
            </a:lvl3pPr>
            <a:lvl4pPr marL="914035" indent="0">
              <a:buNone/>
              <a:defRPr sz="600"/>
            </a:lvl4pPr>
            <a:lvl5pPr marL="1218712" indent="0">
              <a:buNone/>
              <a:defRPr sz="600"/>
            </a:lvl5pPr>
            <a:lvl6pPr marL="1523391" indent="0">
              <a:buNone/>
              <a:defRPr sz="600"/>
            </a:lvl6pPr>
            <a:lvl7pPr marL="1828068" indent="0">
              <a:buNone/>
              <a:defRPr sz="600"/>
            </a:lvl7pPr>
            <a:lvl8pPr marL="2132747" indent="0">
              <a:buNone/>
              <a:defRPr sz="600"/>
            </a:lvl8pPr>
            <a:lvl9pPr marL="2437425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303599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1"/>
            <a:ext cx="3657600" cy="377826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8"/>
            <a:ext cx="3657600" cy="2743200"/>
          </a:xfrm>
        </p:spPr>
        <p:txBody>
          <a:bodyPr/>
          <a:lstStyle>
            <a:lvl1pPr marL="0" indent="0">
              <a:buNone/>
              <a:defRPr sz="2132"/>
            </a:lvl1pPr>
            <a:lvl2pPr marL="304679" indent="0">
              <a:buNone/>
              <a:defRPr sz="1865"/>
            </a:lvl2pPr>
            <a:lvl3pPr marL="609356" indent="0">
              <a:buNone/>
              <a:defRPr sz="1600"/>
            </a:lvl3pPr>
            <a:lvl4pPr marL="914035" indent="0">
              <a:buNone/>
              <a:defRPr sz="1333"/>
            </a:lvl4pPr>
            <a:lvl5pPr marL="1218712" indent="0">
              <a:buNone/>
              <a:defRPr sz="1333"/>
            </a:lvl5pPr>
            <a:lvl6pPr marL="1523391" indent="0">
              <a:buNone/>
              <a:defRPr sz="1333"/>
            </a:lvl6pPr>
            <a:lvl7pPr marL="1828068" indent="0">
              <a:buNone/>
              <a:defRPr sz="1333"/>
            </a:lvl7pPr>
            <a:lvl8pPr marL="2132747" indent="0">
              <a:buNone/>
              <a:defRPr sz="1333"/>
            </a:lvl8pPr>
            <a:lvl9pPr marL="2437425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679" indent="0">
              <a:buNone/>
              <a:defRPr sz="800"/>
            </a:lvl2pPr>
            <a:lvl3pPr marL="609356" indent="0">
              <a:buNone/>
              <a:defRPr sz="667"/>
            </a:lvl3pPr>
            <a:lvl4pPr marL="914035" indent="0">
              <a:buNone/>
              <a:defRPr sz="600"/>
            </a:lvl4pPr>
            <a:lvl5pPr marL="1218712" indent="0">
              <a:buNone/>
              <a:defRPr sz="600"/>
            </a:lvl5pPr>
            <a:lvl6pPr marL="1523391" indent="0">
              <a:buNone/>
              <a:defRPr sz="600"/>
            </a:lvl6pPr>
            <a:lvl7pPr marL="1828068" indent="0">
              <a:buNone/>
              <a:defRPr sz="600"/>
            </a:lvl7pPr>
            <a:lvl8pPr marL="2132747" indent="0">
              <a:buNone/>
              <a:defRPr sz="600"/>
            </a:lvl8pPr>
            <a:lvl9pPr marL="2437425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29738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163782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1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669882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幻灯片"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16200000" flipH="1" flipV="1">
            <a:off x="-777407" y="777409"/>
            <a:ext cx="4495554" cy="294073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5528" y="5342375"/>
            <a:ext cx="2210812" cy="1508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923090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663D58F-F6A0-4EA3-BFB5-4642485F75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7" y="-297"/>
            <a:ext cx="12193057" cy="685859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CD8127-072B-44C9-ABE8-9BC4AB287A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79566" y="-4365566"/>
            <a:ext cx="9182100" cy="1588123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31AE1AF-6B20-4CE0-B6FA-B23D537947C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364" y="98277"/>
            <a:ext cx="1049338" cy="98850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9B37BB5-2650-4467-ABB7-31E9CA48D4D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62" y="1"/>
            <a:ext cx="1181100" cy="164782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F048B97-1CDA-4F65-837F-F768C8EAF4C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529531"/>
            <a:ext cx="2476500" cy="132876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E9B10E7-A5D5-4AAF-9A24-86B84EF4F8F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700" y="5414689"/>
            <a:ext cx="2527300" cy="1462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508967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536808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905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119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469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B9C1-1862-4FFC-A527-3308E549BC7F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EDB65-3A6F-47CA-9F8D-B49A4AB1C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7695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663D58F-F6A0-4EA3-BFB5-4642485F75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7" y="-298"/>
            <a:ext cx="12193057" cy="685859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CD8127-072B-44C9-ABE8-9BC4AB287A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79567" y="-4365567"/>
            <a:ext cx="9182100" cy="1588123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31AE1AF-6B20-4CE0-B6FA-B23D537947C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363" y="98277"/>
            <a:ext cx="1049339" cy="98850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9B37BB5-2650-4467-ABB7-31E9CA48D4D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63" y="1"/>
            <a:ext cx="1181100" cy="164782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F048B97-1CDA-4F65-837F-F768C8EAF4C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529531"/>
            <a:ext cx="2476500" cy="132876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E9B10E7-A5D5-4AAF-9A24-86B84EF4F8F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701" y="5414689"/>
            <a:ext cx="2527300" cy="146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88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172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666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179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81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02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770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B9C1-1862-4FFC-A527-3308E549BC7F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EDB65-3A6F-47CA-9F8D-B49A4AB1C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15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B9C1-1862-4FFC-A527-3308E549BC7F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EDB65-3A6F-47CA-9F8D-B49A4AB1C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24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B9C1-1862-4FFC-A527-3308E549BC7F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EDB65-3A6F-47CA-9F8D-B49A4AB1C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737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B9C1-1862-4FFC-A527-3308E549BC7F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EDB65-3A6F-47CA-9F8D-B49A4AB1C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470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B9C1-1862-4FFC-A527-3308E549BC7F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EDB65-3A6F-47CA-9F8D-B49A4AB1C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168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C8B9C1-1862-4FFC-A527-3308E549BC7F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EDB65-3A6F-47CA-9F8D-B49A4AB1C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994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148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3"/>
            <a:ext cx="5486400" cy="30173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8"/>
            <a:ext cx="1422401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1" y="4237568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1" y="4237568"/>
            <a:ext cx="1422401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127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</p:sldLayoutIdLst>
  <p:transition spd="slow">
    <p:fade/>
  </p:transition>
  <p:txStyles>
    <p:titleStyle>
      <a:lvl1pPr algn="ctr" defTabSz="609356" rtl="0" eaLnBrk="1" latinLnBrk="0" hangingPunct="1">
        <a:spcBef>
          <a:spcPct val="0"/>
        </a:spcBef>
        <a:buNone/>
        <a:defRPr sz="293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08" indent="-228508" algn="l" defTabSz="609356" rtl="0" eaLnBrk="1" latinLnBrk="0" hangingPunct="1">
        <a:spcBef>
          <a:spcPct val="20000"/>
        </a:spcBef>
        <a:buFont typeface="Arial" pitchFamily="34" charset="0"/>
        <a:buChar char="•"/>
        <a:defRPr sz="2132" kern="1200">
          <a:solidFill>
            <a:schemeClr val="tx1"/>
          </a:solidFill>
          <a:latin typeface="+mn-lt"/>
          <a:ea typeface="+mn-ea"/>
          <a:cs typeface="+mn-cs"/>
        </a:defRPr>
      </a:lvl1pPr>
      <a:lvl2pPr marL="495101" indent="-190424" algn="l" defTabSz="609356" rtl="0" eaLnBrk="1" latinLnBrk="0" hangingPunct="1">
        <a:spcBef>
          <a:spcPct val="20000"/>
        </a:spcBef>
        <a:buFont typeface="Arial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1695" indent="-152339" algn="l" defTabSz="609356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373" indent="-152339" algn="l" defTabSz="609356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052" indent="-152339" algn="l" defTabSz="609356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5729" indent="-152339" algn="l" defTabSz="609356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0408" indent="-152339" algn="l" defTabSz="609356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5085" indent="-152339" algn="l" defTabSz="609356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89764" indent="-152339" algn="l" defTabSz="609356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679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356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035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8712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391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068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2747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7425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1456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10" Type="http://schemas.openxmlformats.org/officeDocument/2006/relationships/image" Target="../media/image22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3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4.png"/><Relationship Id="rId5" Type="http://schemas.openxmlformats.org/officeDocument/2006/relationships/slideLayout" Target="../slideLayouts/slideLayout29.xml"/><Relationship Id="rId4" Type="http://schemas.openxmlformats.org/officeDocument/2006/relationships/video" Target="../media/media2.mp4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microsoft.com/office/2007/relationships/hdphoto" Target="../media/hdphoto1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0.sv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8.xml"/><Relationship Id="rId6" Type="http://schemas.microsoft.com/office/2007/relationships/hdphoto" Target="../media/hdphoto3.wdp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7.png"/><Relationship Id="rId7" Type="http://schemas.openxmlformats.org/officeDocument/2006/relationships/image" Target="../media/image51.png"/><Relationship Id="rId12" Type="http://schemas.openxmlformats.org/officeDocument/2006/relationships/image" Target="../media/image5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50.png"/><Relationship Id="rId11" Type="http://schemas.openxmlformats.org/officeDocument/2006/relationships/image" Target="../media/image9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Rectangle 4"/>
          <p:cNvSpPr/>
          <p:nvPr/>
        </p:nvSpPr>
        <p:spPr>
          <a:xfrm>
            <a:off x="2479967" y="1576464"/>
            <a:ext cx="8288166" cy="1754326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91440" tIns="45720" rIns="91440" bIns="45720"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54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.VnAvant" panose="020B7200000000000000" pitchFamily="34" charset="0"/>
              </a:rPr>
              <a:t>Chµo mõng c¸c con </a:t>
            </a:r>
          </a:p>
          <a:p>
            <a:pPr algn="ctr"/>
            <a:r>
              <a:rPr lang="en-US" sz="5400" b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đến với môn Tiếng Việt</a:t>
            </a:r>
            <a:endParaRPr lang="en-US" sz="5400" b="1">
              <a:ln w="9525">
                <a:solidFill>
                  <a:srgbClr val="00B050"/>
                </a:solidFill>
                <a:prstDash val="solid"/>
              </a:ln>
              <a:solidFill>
                <a:srgbClr val="FFFF00"/>
              </a:solidFill>
              <a:effectLst>
                <a:outerShdw blurRad="60007" dir="2000400" sy="-30000" kx="-800400" algn="bl" rotWithShape="0">
                  <a:prstClr val="black">
                    <a:alpha val="20000"/>
                  </a:prstClr>
                </a:outerShdw>
              </a:effectLst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900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D27323E-1EC4-44E1-B2E0-AFDA4D531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51630" y="1405065"/>
            <a:ext cx="87599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lphaLcParenR"/>
            </a:pPr>
            <a:r>
              <a:rPr lang="en-US" sz="3200">
                <a:latin typeface="UTM Avo" panose="02040603050506020204" pitchFamily="18" charset="0"/>
              </a:rPr>
              <a:t>Chuyện gì xảy ra khi gấu con vui mừng reo lên ”A!”?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4F5741-F30C-4E0E-8939-7D780F5E7F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234"/>
          <a:stretch/>
        </p:blipFill>
        <p:spPr>
          <a:xfrm>
            <a:off x="0" y="3015575"/>
            <a:ext cx="2779083" cy="375487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711E92A-29C8-4F33-B250-D8BD3A698288}"/>
              </a:ext>
            </a:extLst>
          </p:cNvPr>
          <p:cNvGrpSpPr/>
          <p:nvPr/>
        </p:nvGrpSpPr>
        <p:grpSpPr>
          <a:xfrm>
            <a:off x="4341594" y="343680"/>
            <a:ext cx="4345206" cy="615489"/>
            <a:chOff x="304801" y="169052"/>
            <a:chExt cx="4133352" cy="786269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4F1F220-3EC6-4202-ABD7-4A8D9CE23516}"/>
                </a:ext>
              </a:extLst>
            </p:cNvPr>
            <p:cNvSpPr/>
            <p:nvPr/>
          </p:nvSpPr>
          <p:spPr>
            <a:xfrm>
              <a:off x="304801" y="251239"/>
              <a:ext cx="490660" cy="543261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71" tIns="60936" rIns="121871" bIns="60936" rtlCol="0" anchor="ctr"/>
            <a:lstStyle/>
            <a:p>
              <a:pPr algn="ctr" defTabSz="1218516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>
                  <a:solidFill>
                    <a:prstClr val="white"/>
                  </a:solidFill>
                  <a:latin typeface="UTM Avo" panose="02040603050506020204" pitchFamily="18" charset="0"/>
                  <a:cs typeface="Times New Roman" pitchFamily="18" charset="0"/>
                </a:rPr>
                <a:t>3</a:t>
              </a:r>
              <a:endPara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Times New Roman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F08EE08-D9AE-4ED8-AB1E-C4B5334FB058}"/>
                </a:ext>
              </a:extLst>
            </p:cNvPr>
            <p:cNvSpPr txBox="1"/>
            <p:nvPr/>
          </p:nvSpPr>
          <p:spPr>
            <a:xfrm>
              <a:off x="705268" y="169052"/>
              <a:ext cx="3732885" cy="786269"/>
            </a:xfrm>
            <a:prstGeom prst="rect">
              <a:avLst/>
            </a:prstGeom>
            <a:noFill/>
          </p:spPr>
          <p:txBody>
            <a:bodyPr wrap="square" lIns="121855" tIns="60928" rIns="121855" bIns="60928" rtlCol="0">
              <a:spAutoFit/>
            </a:bodyPr>
            <a:lstStyle/>
            <a:p>
              <a:r>
                <a:rPr lang="en-US" sz="3200" b="1">
                  <a:solidFill>
                    <a:srgbClr val="0000FF"/>
                  </a:solidFill>
                  <a:latin typeface="UTM Avo" panose="02040603050506020204" pitchFamily="18" charset="0"/>
                </a:rPr>
                <a:t>Trả lời câu hỏi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1C7218B-8B29-4145-8D76-E4E2164ADC5D}"/>
              </a:ext>
            </a:extLst>
          </p:cNvPr>
          <p:cNvSpPr txBox="1"/>
          <p:nvPr/>
        </p:nvSpPr>
        <p:spPr>
          <a:xfrm>
            <a:off x="3713502" y="2809959"/>
            <a:ext cx="82126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00FF"/>
                </a:solidFill>
                <a:latin typeface="UTM Avo" panose="02040603050506020204" pitchFamily="18" charset="0"/>
              </a:rPr>
              <a:t>Khi gấu con vui mừng reo lên ”A!” thì vách núi cũng đáp lại “A!”.</a:t>
            </a:r>
          </a:p>
        </p:txBody>
      </p:sp>
    </p:spTree>
    <p:extLst>
      <p:ext uri="{BB962C8B-B14F-4D97-AF65-F5344CB8AC3E}">
        <p14:creationId xmlns:p14="http://schemas.microsoft.com/office/powerpoint/2010/main" val="582455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9D9196-E5EB-424F-887F-B66132F23B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59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9617" y="1628053"/>
            <a:ext cx="63229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UTM Avo" panose="02040603050506020204" pitchFamily="18" charset="0"/>
              </a:rPr>
              <a:t>b) Gấu mẹ nói gì với gấu con?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F76DBB-30F4-4D25-A6B4-AAA9305C96FE}"/>
              </a:ext>
            </a:extLst>
          </p:cNvPr>
          <p:cNvSpPr txBox="1"/>
          <p:nvPr/>
        </p:nvSpPr>
        <p:spPr>
          <a:xfrm>
            <a:off x="1656425" y="2730974"/>
            <a:ext cx="64661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0000FF"/>
                </a:solidFill>
                <a:latin typeface="UTM Avo" panose="02040603050506020204" pitchFamily="18" charset="0"/>
              </a:rPr>
              <a:t>Gấu mẹ khuyên gấu con hãy quay lại  và nói với núi rằng “</a:t>
            </a:r>
            <a:r>
              <a:rPr lang="en-US" sz="2800" b="1">
                <a:solidFill>
                  <a:srgbClr val="0000FF"/>
                </a:solidFill>
                <a:latin typeface="UTM Avo" panose="02040603050506020204" pitchFamily="18" charset="0"/>
              </a:rPr>
              <a:t>Tôi yêu bạn!”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17D5036-C0EC-473D-B9D6-9A8E8F44B3B3}"/>
              </a:ext>
            </a:extLst>
          </p:cNvPr>
          <p:cNvGrpSpPr/>
          <p:nvPr/>
        </p:nvGrpSpPr>
        <p:grpSpPr>
          <a:xfrm>
            <a:off x="2143143" y="620308"/>
            <a:ext cx="4345206" cy="615489"/>
            <a:chOff x="304801" y="169052"/>
            <a:chExt cx="4133352" cy="786269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E2065B9-B9FF-41AA-A1CE-519D019B6489}"/>
                </a:ext>
              </a:extLst>
            </p:cNvPr>
            <p:cNvSpPr/>
            <p:nvPr/>
          </p:nvSpPr>
          <p:spPr>
            <a:xfrm>
              <a:off x="304801" y="251239"/>
              <a:ext cx="490660" cy="543261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71" tIns="60936" rIns="121871" bIns="60936" rtlCol="0" anchor="ctr"/>
            <a:lstStyle/>
            <a:p>
              <a:pPr algn="ctr" defTabSz="1218516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>
                  <a:solidFill>
                    <a:prstClr val="white"/>
                  </a:solidFill>
                  <a:latin typeface="UTM Avo" panose="02040603050506020204" pitchFamily="18" charset="0"/>
                  <a:cs typeface="Times New Roman" pitchFamily="18" charset="0"/>
                </a:rPr>
                <a:t>3</a:t>
              </a:r>
              <a:endPara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Times New Roman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CE02C09-85B2-454E-92A9-1562B1B007BE}"/>
                </a:ext>
              </a:extLst>
            </p:cNvPr>
            <p:cNvSpPr txBox="1"/>
            <p:nvPr/>
          </p:nvSpPr>
          <p:spPr>
            <a:xfrm>
              <a:off x="705268" y="169052"/>
              <a:ext cx="3732885" cy="786269"/>
            </a:xfrm>
            <a:prstGeom prst="rect">
              <a:avLst/>
            </a:prstGeom>
            <a:noFill/>
          </p:spPr>
          <p:txBody>
            <a:bodyPr wrap="square" lIns="121855" tIns="60928" rIns="121855" bIns="60928" rtlCol="0">
              <a:spAutoFit/>
            </a:bodyPr>
            <a:lstStyle/>
            <a:p>
              <a:r>
                <a:rPr lang="en-US" sz="3200" b="1">
                  <a:solidFill>
                    <a:srgbClr val="0000FF"/>
                  </a:solidFill>
                  <a:latin typeface="UTM Avo" panose="02040603050506020204" pitchFamily="18" charset="0"/>
                </a:rPr>
                <a:t>Trả lời câu hỏi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6204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AD6851C-F759-408B-BDA6-4ABE717AA3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935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40955" y="2214037"/>
            <a:ext cx="65161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-US" sz="2800" b="0" i="0" u="none" strike="noStrike" kern="1200" baseline="0">
                <a:solidFill>
                  <a:srgbClr val="000000"/>
                </a:solidFill>
                <a:latin typeface="UTM Avo" panose="02040603050506020204" pitchFamily="18" charset="0"/>
              </a:rPr>
              <a:t>c) Sau khi làm theo lời mẹ, gấu con cảm thấy thế nào?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3BB8D89-5685-4291-B051-808282BD0859}"/>
              </a:ext>
            </a:extLst>
          </p:cNvPr>
          <p:cNvGrpSpPr/>
          <p:nvPr/>
        </p:nvGrpSpPr>
        <p:grpSpPr>
          <a:xfrm>
            <a:off x="3115909" y="1598548"/>
            <a:ext cx="4345206" cy="615489"/>
            <a:chOff x="304801" y="169052"/>
            <a:chExt cx="4133352" cy="786269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990DFC4-34AB-4955-B2AB-4907345C5317}"/>
                </a:ext>
              </a:extLst>
            </p:cNvPr>
            <p:cNvSpPr/>
            <p:nvPr/>
          </p:nvSpPr>
          <p:spPr>
            <a:xfrm>
              <a:off x="304801" y="251239"/>
              <a:ext cx="490660" cy="543261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71" tIns="60936" rIns="121871" bIns="60936" rtlCol="0" anchor="ctr"/>
            <a:lstStyle/>
            <a:p>
              <a:pPr algn="ctr" defTabSz="1218516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>
                  <a:solidFill>
                    <a:prstClr val="white"/>
                  </a:solidFill>
                  <a:latin typeface="UTM Avo" panose="02040603050506020204" pitchFamily="18" charset="0"/>
                  <a:cs typeface="Times New Roman" pitchFamily="18" charset="0"/>
                </a:rPr>
                <a:t>3</a:t>
              </a:r>
              <a:endParaRPr lang="en-US" sz="3200" b="1" dirty="0">
                <a:solidFill>
                  <a:prstClr val="white"/>
                </a:solidFill>
                <a:latin typeface="UTM Avo" panose="02040603050506020204" pitchFamily="18" charset="0"/>
                <a:cs typeface="Times New Roman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38E035F-9E65-47A0-8BBC-608CF055E9D0}"/>
                </a:ext>
              </a:extLst>
            </p:cNvPr>
            <p:cNvSpPr txBox="1"/>
            <p:nvPr/>
          </p:nvSpPr>
          <p:spPr>
            <a:xfrm>
              <a:off x="705268" y="169052"/>
              <a:ext cx="3732885" cy="786269"/>
            </a:xfrm>
            <a:prstGeom prst="rect">
              <a:avLst/>
            </a:prstGeom>
            <a:noFill/>
          </p:spPr>
          <p:txBody>
            <a:bodyPr wrap="square" lIns="121855" tIns="60928" rIns="121855" bIns="60928" rtlCol="0">
              <a:spAutoFit/>
            </a:bodyPr>
            <a:lstStyle/>
            <a:p>
              <a:r>
                <a:rPr lang="en-US" sz="3200" b="1">
                  <a:solidFill>
                    <a:srgbClr val="0000FF"/>
                  </a:solidFill>
                  <a:latin typeface="UTM Avo" panose="02040603050506020204" pitchFamily="18" charset="0"/>
                </a:rPr>
                <a:t>Trả lời câu hỏi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07F6D76-3192-43FC-AD92-FAC1584ECC90}"/>
              </a:ext>
            </a:extLst>
          </p:cNvPr>
          <p:cNvSpPr txBox="1"/>
          <p:nvPr/>
        </p:nvSpPr>
        <p:spPr>
          <a:xfrm>
            <a:off x="2395730" y="3537687"/>
            <a:ext cx="52113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00FF"/>
                </a:solidFill>
                <a:latin typeface="UTM Avo" panose="02040603050506020204" pitchFamily="18" charset="0"/>
              </a:rPr>
              <a:t>Sau khi làm theo lời mẹ, gấu con cảm thấy </a:t>
            </a:r>
            <a:r>
              <a:rPr lang="en-US" sz="2800" b="1">
                <a:solidFill>
                  <a:srgbClr val="0000FF"/>
                </a:solidFill>
                <a:latin typeface="UTM Avo" panose="02040603050506020204" pitchFamily="18" charset="0"/>
              </a:rPr>
              <a:t>rất vui</a:t>
            </a:r>
            <a:r>
              <a:rPr lang="en-US" sz="2800">
                <a:solidFill>
                  <a:srgbClr val="0000FF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82486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30129" y="498470"/>
            <a:ext cx="10405924" cy="5861235"/>
            <a:chOff x="0" y="0"/>
            <a:chExt cx="10821129" cy="5776630"/>
          </a:xfrm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10825342" cy="5776630"/>
            </a:xfrm>
            <a:custGeom>
              <a:avLst/>
              <a:gdLst/>
              <a:ahLst/>
              <a:cxnLst/>
              <a:rect l="l" t="t" r="r" b="b"/>
              <a:pathLst>
                <a:path w="10825342" h="5776630">
                  <a:moveTo>
                    <a:pt x="278431" y="16918"/>
                  </a:moveTo>
                  <a:cubicBezTo>
                    <a:pt x="278431" y="16918"/>
                    <a:pt x="604014" y="12258"/>
                    <a:pt x="1062834" y="12454"/>
                  </a:cubicBezTo>
                  <a:cubicBezTo>
                    <a:pt x="8817733" y="12671"/>
                    <a:pt x="10551274" y="0"/>
                    <a:pt x="10551274" y="0"/>
                  </a:cubicBezTo>
                  <a:cubicBezTo>
                    <a:pt x="10618737" y="0"/>
                    <a:pt x="10694674" y="0"/>
                    <a:pt x="10773448" y="85073"/>
                  </a:cubicBezTo>
                  <a:cubicBezTo>
                    <a:pt x="10816426" y="131488"/>
                    <a:pt x="10817494" y="240224"/>
                    <a:pt x="10817899" y="320281"/>
                  </a:cubicBezTo>
                  <a:cubicBezTo>
                    <a:pt x="10817899" y="320281"/>
                    <a:pt x="10816195" y="4157017"/>
                    <a:pt x="10816195" y="5014045"/>
                  </a:cubicBezTo>
                  <a:cubicBezTo>
                    <a:pt x="10816195" y="5228205"/>
                    <a:pt x="10825342" y="5527383"/>
                    <a:pt x="10825342" y="5527383"/>
                  </a:cubicBezTo>
                  <a:cubicBezTo>
                    <a:pt x="10825342" y="5656052"/>
                    <a:pt x="10821173" y="5776630"/>
                    <a:pt x="10568335" y="5768495"/>
                  </a:cubicBezTo>
                  <a:cubicBezTo>
                    <a:pt x="10568335" y="5768495"/>
                    <a:pt x="10191862" y="5748197"/>
                    <a:pt x="9095459" y="5755795"/>
                  </a:cubicBezTo>
                  <a:cubicBezTo>
                    <a:pt x="2547822" y="5763930"/>
                    <a:pt x="304023" y="5776630"/>
                    <a:pt x="304023" y="5776630"/>
                  </a:cubicBezTo>
                  <a:cubicBezTo>
                    <a:pt x="132548" y="5776630"/>
                    <a:pt x="4213" y="5675561"/>
                    <a:pt x="8532" y="5473013"/>
                  </a:cubicBezTo>
                  <a:cubicBezTo>
                    <a:pt x="8532" y="5473013"/>
                    <a:pt x="9630" y="4974472"/>
                    <a:pt x="4815" y="1481678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98455">
            <a:off x="10122886" y="4379824"/>
            <a:ext cx="3442490" cy="299868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42419">
            <a:off x="-234934" y="5846542"/>
            <a:ext cx="1317174" cy="105648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627376">
            <a:off x="435626" y="-28278"/>
            <a:ext cx="631342" cy="141447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03959">
            <a:off x="10498563" y="267469"/>
            <a:ext cx="1414470" cy="1310656"/>
          </a:xfrm>
          <a:prstGeom prst="rect">
            <a:avLst/>
          </a:prstGeom>
        </p:spPr>
      </p:pic>
      <p:sp>
        <p:nvSpPr>
          <p:cNvPr id="21" name="Rounded Rectangle 3">
            <a:extLst>
              <a:ext uri="{FF2B5EF4-FFF2-40B4-BE49-F238E27FC236}">
                <a16:creationId xmlns:a16="http://schemas.microsoft.com/office/drawing/2014/main" id="{6A26E795-37EE-4790-96C3-4917F4501FDD}"/>
              </a:ext>
            </a:extLst>
          </p:cNvPr>
          <p:cNvSpPr/>
          <p:nvPr/>
        </p:nvSpPr>
        <p:spPr>
          <a:xfrm>
            <a:off x="360622" y="1197254"/>
            <a:ext cx="9077838" cy="60497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1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4.</a:t>
            </a:r>
            <a:r>
              <a:rPr kumimoji="0" lang="en-US" sz="2801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Viết vào vở câu trả lời cho câu hỏi </a:t>
            </a:r>
            <a:r>
              <a:rPr kumimoji="0" lang="en-US" sz="2801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c</a:t>
            </a:r>
            <a:r>
              <a:rPr kumimoji="0" lang="en-US" sz="2801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ở mục 3 </a:t>
            </a:r>
            <a:endParaRPr kumimoji="0" lang="en-US" sz="2801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2" name="TextBox 5">
            <a:extLst>
              <a:ext uri="{FF2B5EF4-FFF2-40B4-BE49-F238E27FC236}">
                <a16:creationId xmlns:a16="http://schemas.microsoft.com/office/drawing/2014/main" id="{97E97B1F-7113-4B9E-BEFC-6BA1A1C544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287" y="2114247"/>
            <a:ext cx="10132781" cy="523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400">
              <a:lnSpc>
                <a:spcPct val="100000"/>
              </a:lnSpc>
              <a:spcBef>
                <a:spcPct val="0"/>
              </a:spcBef>
              <a:buNone/>
            </a:pPr>
            <a:r>
              <a:rPr lang="en-US">
                <a:solidFill>
                  <a:srgbClr val="0070C0"/>
                </a:solidFill>
                <a:latin typeface="UTM Avo" panose="02040603050506020204" pitchFamily="18" charset="0"/>
              </a:rPr>
              <a:t>Sau khi làm theo lời mẹ, gấu con cảm thấy </a:t>
            </a:r>
            <a:r>
              <a:rPr kumimoji="0" lang="en-US" altLang="vi-VN" sz="2801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…………..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D06620C-5564-457C-A506-5EEA9CDE3C0D}"/>
              </a:ext>
            </a:extLst>
          </p:cNvPr>
          <p:cNvSpPr txBox="1">
            <a:spLocks/>
          </p:cNvSpPr>
          <p:nvPr/>
        </p:nvSpPr>
        <p:spPr bwMode="auto">
          <a:xfrm>
            <a:off x="4511308" y="68280"/>
            <a:ext cx="3899161" cy="955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1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Tiếng Việt</a:t>
            </a:r>
          </a:p>
          <a:p>
            <a:pPr algn="ctr" rtl="0">
              <a:buNone/>
            </a:pPr>
            <a:r>
              <a:rPr lang="en-US" sz="2800" b="1" i="0" u="none" strike="noStrike" kern="1200" baseline="0">
                <a:solidFill>
                  <a:srgbClr val="0070C0"/>
                </a:solidFill>
                <a:latin typeface="UTM Avo" panose="02040603050506020204" pitchFamily="18" charset="0"/>
              </a:rPr>
              <a:t>Tiếng vọng của núi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BBD8CB87-BDD9-4BB4-8DEC-55D85B15A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0983" y="2133226"/>
            <a:ext cx="1684773" cy="627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400">
              <a:buNone/>
            </a:pPr>
            <a:r>
              <a:rPr lang="en-US">
                <a:solidFill>
                  <a:srgbClr val="FF0000"/>
                </a:solidFill>
                <a:latin typeface="UTM Avo" panose="02040603050506020204" pitchFamily="18" charset="0"/>
              </a:rPr>
              <a:t>rất vui</a:t>
            </a:r>
            <a:r>
              <a:rPr kumimoji="0" lang="en-US" sz="280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altLang="en-US" sz="280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5BFA0C8-DB27-4650-BACF-28A8425291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4587" y="5012252"/>
            <a:ext cx="9532481" cy="653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400">
              <a:lnSpc>
                <a:spcPct val="150000"/>
              </a:lnSpc>
              <a:spcBef>
                <a:spcPct val="0"/>
              </a:spcBef>
              <a:buNone/>
            </a:pPr>
            <a:r>
              <a:rPr kumimoji="0" lang="en-US" alt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ffany" pitchFamily="18" charset="0"/>
                <a:cs typeface="Times New Roman" panose="02020603050405020304" pitchFamily="18" charset="0"/>
              </a:rPr>
              <a:t>a.</a:t>
            </a:r>
            <a:r>
              <a:rPr kumimoji="0" lang="en-US" altLang="vi-VN" sz="2801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ffany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>
                <a:solidFill>
                  <a:prstClr val="black"/>
                </a:solidFill>
                <a:latin typeface="UTM Avo" panose="02040603050506020204" pitchFamily="18" charset="0"/>
                <a:ea typeface="Tiffany" pitchFamily="18" charset="0"/>
                <a:cs typeface="Times New Roman" panose="02020603050405020304" pitchFamily="18" charset="0"/>
              </a:rPr>
              <a:t>Hà luôn giúp đỡ mọi ng</a:t>
            </a:r>
            <a:r>
              <a:rPr lang="vi-VN" altLang="vi-VN" sz="2400">
                <a:solidFill>
                  <a:prstClr val="black"/>
                </a:solidFill>
                <a:latin typeface="UTM Avo" panose="02040603050506020204" pitchFamily="18" charset="0"/>
                <a:ea typeface="Tiffany" pitchFamily="18" charset="0"/>
                <a:cs typeface="Times New Roman" panose="02020603050405020304" pitchFamily="18" charset="0"/>
              </a:rPr>
              <a:t>ười</a:t>
            </a:r>
            <a:r>
              <a:rPr lang="en-US" altLang="vi-VN" sz="2400">
                <a:solidFill>
                  <a:prstClr val="black"/>
                </a:solidFill>
                <a:latin typeface="UTM Avo" panose="02040603050506020204" pitchFamily="18" charset="0"/>
                <a:ea typeface="Tiffany" pitchFamily="18" charset="0"/>
                <a:cs typeface="Times New Roman" panose="02020603050405020304" pitchFamily="18" charset="0"/>
              </a:rPr>
              <a:t> nên đ</a:t>
            </a:r>
            <a:r>
              <a:rPr lang="vi-VN" altLang="vi-VN" sz="2400">
                <a:solidFill>
                  <a:prstClr val="black"/>
                </a:solidFill>
                <a:latin typeface="UTM Avo" panose="02040603050506020204" pitchFamily="18" charset="0"/>
                <a:ea typeface="Tiffany" pitchFamily="18" charset="0"/>
                <a:cs typeface="Times New Roman" panose="02020603050405020304" pitchFamily="18" charset="0"/>
              </a:rPr>
              <a:t>ược</a:t>
            </a:r>
            <a:r>
              <a:rPr lang="en-US" altLang="vi-VN" sz="2400">
                <a:solidFill>
                  <a:prstClr val="black"/>
                </a:solidFill>
                <a:latin typeface="UTM Avo" panose="02040603050506020204" pitchFamily="18" charset="0"/>
                <a:ea typeface="Tiffany" pitchFamily="18" charset="0"/>
                <a:cs typeface="Times New Roman" panose="02020603050405020304" pitchFamily="18" charset="0"/>
              </a:rPr>
              <a:t> cả lớp …………………. </a:t>
            </a:r>
            <a:endParaRPr kumimoji="0" lang="en-US" altLang="vi-VN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Tiffany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73A3139-8E37-4474-8A78-9A78B1A9AA06}"/>
              </a:ext>
            </a:extLst>
          </p:cNvPr>
          <p:cNvSpPr/>
          <p:nvPr/>
        </p:nvSpPr>
        <p:spPr>
          <a:xfrm>
            <a:off x="226078" y="3894590"/>
            <a:ext cx="10761331" cy="83680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130357B-9543-431B-BE51-C57A404D36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677" y="4050201"/>
            <a:ext cx="2237397" cy="523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40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vi-VN" sz="2801" b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vui mừng</a:t>
            </a:r>
            <a:endParaRPr kumimoji="0" lang="en-US" altLang="vi-VN" sz="2801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41B0A71-05BC-41E5-B030-59FAB8CD29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071" y="4058141"/>
            <a:ext cx="27533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40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b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yêu mến</a:t>
            </a:r>
            <a:endParaRPr kumimoji="0" lang="en-US" altLang="vi-VN" sz="2801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96F2B46-C7F7-49B8-BF28-F62F4D63AF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3168" y="4050201"/>
            <a:ext cx="2101181" cy="523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40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vi-VN" sz="2801" b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nhìn thấy</a:t>
            </a:r>
            <a:endParaRPr kumimoji="0" lang="en-US" altLang="vi-VN" sz="2801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AB49831-BF96-41FE-86C4-B5D76716A93A}"/>
              </a:ext>
            </a:extLst>
          </p:cNvPr>
          <p:cNvSpPr/>
          <p:nvPr/>
        </p:nvSpPr>
        <p:spPr>
          <a:xfrm>
            <a:off x="369070" y="1212333"/>
            <a:ext cx="581159" cy="55099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1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  <a:endParaRPr kumimoji="0" lang="en-US" sz="3201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F701E45-CF5F-45CD-9305-CD8E1AF3F970}"/>
              </a:ext>
            </a:extLst>
          </p:cNvPr>
          <p:cNvGrpSpPr/>
          <p:nvPr/>
        </p:nvGrpSpPr>
        <p:grpSpPr>
          <a:xfrm>
            <a:off x="232005" y="2985192"/>
            <a:ext cx="10132782" cy="587511"/>
            <a:chOff x="232005" y="2985192"/>
            <a:chExt cx="10132782" cy="587511"/>
          </a:xfrm>
        </p:grpSpPr>
        <p:sp>
          <p:nvSpPr>
            <p:cNvPr id="32" name="Rounded Rectangle 2">
              <a:extLst>
                <a:ext uri="{FF2B5EF4-FFF2-40B4-BE49-F238E27FC236}">
                  <a16:creationId xmlns:a16="http://schemas.microsoft.com/office/drawing/2014/main" id="{33996071-9BA1-463E-B3DA-DEBD8BCE120E}"/>
                </a:ext>
              </a:extLst>
            </p:cNvPr>
            <p:cNvSpPr/>
            <p:nvPr/>
          </p:nvSpPr>
          <p:spPr>
            <a:xfrm>
              <a:off x="232005" y="2985192"/>
              <a:ext cx="10132782" cy="587511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801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rPr>
                <a:t>5. </a:t>
              </a:r>
              <a:r>
                <a:rPr kumimoji="0" lang="en-US" sz="2801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rPr>
                <a:t>Chọn từ ngữ để hoàn thiện câu  và viết câu vào vở</a:t>
              </a:r>
              <a:endParaRPr kumimoji="0" lang="en-US" sz="2801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CE107C5-B875-4174-95FB-D7AF3E9CE139}"/>
                </a:ext>
              </a:extLst>
            </p:cNvPr>
            <p:cNvSpPr/>
            <p:nvPr/>
          </p:nvSpPr>
          <p:spPr>
            <a:xfrm>
              <a:off x="242053" y="3008986"/>
              <a:ext cx="581159" cy="55099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5</a:t>
              </a:r>
              <a:endParaRPr kumimoji="0" lang="en-US" sz="3201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7498A2B3-AFCE-4B63-8042-99AA4E9CA7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1220" y="4054021"/>
            <a:ext cx="1870989" cy="523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40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vi-VN" sz="2801" b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tủi thân</a:t>
            </a:r>
            <a:endParaRPr kumimoji="0" lang="en-US" altLang="vi-VN" sz="2801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6B823BF-CB34-4980-8F42-B2C3EDA7D8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4079" y="5705890"/>
            <a:ext cx="9532481" cy="653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400">
              <a:lnSpc>
                <a:spcPct val="150000"/>
              </a:lnSpc>
              <a:spcBef>
                <a:spcPct val="0"/>
              </a:spcBef>
              <a:buNone/>
            </a:pPr>
            <a:r>
              <a:rPr kumimoji="0" lang="en-US" alt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ffany" pitchFamily="18" charset="0"/>
                <a:cs typeface="Times New Roman" panose="02020603050405020304" pitchFamily="18" charset="0"/>
              </a:rPr>
              <a:t>b.</a:t>
            </a:r>
            <a:r>
              <a:rPr kumimoji="0" lang="en-US" altLang="vi-VN" sz="2801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ffany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>
                <a:solidFill>
                  <a:prstClr val="black"/>
                </a:solidFill>
                <a:latin typeface="UTM Avo" panose="02040603050506020204" pitchFamily="18" charset="0"/>
                <a:ea typeface="Tiffany" pitchFamily="18" charset="0"/>
                <a:cs typeface="Times New Roman" panose="02020603050405020304" pitchFamily="18" charset="0"/>
              </a:rPr>
              <a:t>Gấu con ……………… vì các bạn không ch</a:t>
            </a:r>
            <a:r>
              <a:rPr lang="vi-VN" altLang="vi-VN" sz="2400">
                <a:solidFill>
                  <a:prstClr val="black"/>
                </a:solidFill>
                <a:latin typeface="UTM Avo" panose="02040603050506020204" pitchFamily="18" charset="0"/>
                <a:ea typeface="Tiffany" pitchFamily="18" charset="0"/>
                <a:cs typeface="Times New Roman" panose="02020603050405020304" pitchFamily="18" charset="0"/>
              </a:rPr>
              <a:t>ơi</a:t>
            </a:r>
            <a:r>
              <a:rPr lang="en-US" altLang="vi-VN" sz="2400">
                <a:solidFill>
                  <a:prstClr val="black"/>
                </a:solidFill>
                <a:latin typeface="UTM Avo" panose="02040603050506020204" pitchFamily="18" charset="0"/>
                <a:ea typeface="Tiffany" pitchFamily="18" charset="0"/>
                <a:cs typeface="Times New Roman" panose="02020603050405020304" pitchFamily="18" charset="0"/>
              </a:rPr>
              <a:t> cùng.</a:t>
            </a:r>
            <a:endParaRPr kumimoji="0" lang="en-US" altLang="vi-VN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Tiffany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5E4CE383-D336-4EB3-85D7-4385F0157E9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234"/>
          <a:stretch/>
        </p:blipFill>
        <p:spPr>
          <a:xfrm flipH="1">
            <a:off x="10295358" y="4578762"/>
            <a:ext cx="1669285" cy="2255405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1DD70535-6865-4868-A3C3-051FC4C4EA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08581" y="4013422"/>
            <a:ext cx="1870989" cy="523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40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vi-VN" sz="2801" b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reo lên</a:t>
            </a:r>
            <a:endParaRPr kumimoji="0" lang="en-US" altLang="vi-VN" sz="2801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11111E-6 L 0.43399 0.15833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93" y="7917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-0.34675 0.25439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44" y="1270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5" grpId="0"/>
      <p:bldP spid="26" grpId="0" animBg="1"/>
      <p:bldP spid="27" grpId="0"/>
      <p:bldP spid="28" grpId="0"/>
      <p:bldP spid="28" grpId="1"/>
      <p:bldP spid="28" grpId="2"/>
      <p:bldP spid="29" grpId="0"/>
      <p:bldP spid="34" grpId="0"/>
      <p:bldP spid="34" grpId="1"/>
      <p:bldP spid="34" grpId="2"/>
      <p:bldP spid="35" grpId="0"/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4830143" y="1307496"/>
            <a:ext cx="5337371" cy="4651583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3119619" y="2355148"/>
            <a:ext cx="237784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092777" y="5237587"/>
            <a:ext cx="1795349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332552" y="4613425"/>
            <a:ext cx="56324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540788" y="5419917"/>
            <a:ext cx="949967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823537" y="2817503"/>
            <a:ext cx="56324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119096" y="3543347"/>
            <a:ext cx="968409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0118465" y="1667331"/>
            <a:ext cx="56324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9492491" y="1658296"/>
            <a:ext cx="467603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0177216" y="2388953"/>
            <a:ext cx="2717813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6935352" y="47104"/>
            <a:ext cx="1398511" cy="2717813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798787" y="-104781"/>
            <a:ext cx="695084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76057" y="2684879"/>
            <a:ext cx="4784539" cy="993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5" b="1" i="0" u="none" strike="noStrike" kern="1200" cap="none" spc="0" normalizeH="0" baseline="0" noProof="0" dirty="0" err="1">
                <a:ln>
                  <a:noFill/>
                </a:ln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uLnTx/>
                <a:uFillTx/>
                <a:latin typeface="Calibri"/>
                <a:ea typeface="Arial-Rounded" panose="020B0500000000000000" pitchFamily="34" charset="-93"/>
                <a:cs typeface="Calibri"/>
                <a:sym typeface="+mn-lt"/>
              </a:rPr>
              <a:t>Viết vào vở</a:t>
            </a:r>
            <a:endParaRPr kumimoji="0" lang="en-US" sz="5865" b="1" i="0" u="none" strike="noStrike" kern="1200" cap="none" spc="0" normalizeH="0" baseline="0" noProof="0" dirty="0">
              <a:ln>
                <a:noFill/>
              </a:ln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uLnTx/>
              <a:uFillTx/>
              <a:latin typeface="Calibri"/>
              <a:ea typeface="Arial-Rounded" panose="020B0500000000000000" pitchFamily="34" charset="-93"/>
              <a:cs typeface="Calibri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994397" y="1473564"/>
            <a:ext cx="13479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855" y="605700"/>
            <a:ext cx="2998059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968" y="3269456"/>
            <a:ext cx="1501113" cy="3476997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  <p:bldP spid="110" grpId="1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89AF4B6F-6D87-42F9-8440-B744A5A4A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03"/>
          <a:stretch>
            <a:fillRect/>
          </a:stretch>
        </p:blipFill>
        <p:spPr bwMode="auto">
          <a:xfrm>
            <a:off x="-218892" y="-179283"/>
            <a:ext cx="11285211" cy="7299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4" name="Google Shape;354;p11">
            <a:extLst>
              <a:ext uri="{FF2B5EF4-FFF2-40B4-BE49-F238E27FC236}">
                <a16:creationId xmlns:a16="http://schemas.microsoft.com/office/drawing/2014/main" id="{6630A34B-D8C5-4542-AA2E-3C2066EBCF19}"/>
              </a:ext>
            </a:extLst>
          </p:cNvPr>
          <p:cNvSpPr/>
          <p:nvPr/>
        </p:nvSpPr>
        <p:spPr>
          <a:xfrm>
            <a:off x="225594" y="616033"/>
            <a:ext cx="5111517" cy="779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6" tIns="60931" rIns="121896" bIns="60931">
            <a:spAutoFit/>
          </a:bodyPr>
          <a:lstStyle/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Tô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 </a:t>
            </a: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chữ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 </a:t>
            </a:r>
            <a:r>
              <a:rPr kumimoji="0" lang="en-US" sz="4267" b="0" i="0" u="none" strike="noStrike" kern="1200" cap="none" spc="0" normalizeH="0" baseline="0" noProof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hoa</a:t>
            </a: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Arial Rounded"/>
                <a:cs typeface="Arial Rounded"/>
                <a:sym typeface="Arial Rounded"/>
              </a:rPr>
              <a:t> </a:t>
            </a:r>
            <a:r>
              <a:rPr kumimoji="0" lang="en-US" sz="4267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Arial Rounded"/>
                <a:sym typeface="Arial Rounded"/>
              </a:rPr>
              <a:t>G, </a:t>
            </a:r>
            <a:r>
              <a:rPr kumimoji="0" lang="en-US" sz="4267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Arial Rounded"/>
                <a:sym typeface="Arial Rounded"/>
              </a:rPr>
              <a:t>Q</a:t>
            </a:r>
            <a:endParaRPr kumimoji="0" sz="4267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  <a:sym typeface="Arial" panose="020B0604020202020204"/>
            </a:endParaRPr>
          </a:p>
        </p:txBody>
      </p:sp>
      <p:sp>
        <p:nvSpPr>
          <p:cNvPr id="40" name="Google Shape;354;p11">
            <a:extLst>
              <a:ext uri="{FF2B5EF4-FFF2-40B4-BE49-F238E27FC236}">
                <a16:creationId xmlns:a16="http://schemas.microsoft.com/office/drawing/2014/main" id="{1D91E329-786F-4582-9EFD-4EE02F800F25}"/>
              </a:ext>
            </a:extLst>
          </p:cNvPr>
          <p:cNvSpPr/>
          <p:nvPr/>
        </p:nvSpPr>
        <p:spPr>
          <a:xfrm>
            <a:off x="-36336" y="1912982"/>
            <a:ext cx="1227102" cy="1312824"/>
          </a:xfrm>
          <a:prstGeom prst="rect">
            <a:avLst/>
          </a:prstGeom>
          <a:noFill/>
          <a:ln>
            <a:noFill/>
          </a:ln>
        </p:spPr>
        <p:txBody>
          <a:bodyPr spcFirstLastPara="1" lIns="121896" tIns="60931" rIns="121896" bIns="60931">
            <a:spAutoFit/>
          </a:bodyPr>
          <a:lstStyle/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733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  <a:sym typeface="Arial" panose="020B0604020202020204"/>
              </a:rPr>
              <a:t>G</a:t>
            </a:r>
            <a:endParaRPr kumimoji="0" sz="7733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  <a:sym typeface="Arial" panose="020B0604020202020204"/>
            </a:endParaRPr>
          </a:p>
        </p:txBody>
      </p:sp>
      <p:sp>
        <p:nvSpPr>
          <p:cNvPr id="42" name="Google Shape;354;p11">
            <a:extLst>
              <a:ext uri="{FF2B5EF4-FFF2-40B4-BE49-F238E27FC236}">
                <a16:creationId xmlns:a16="http://schemas.microsoft.com/office/drawing/2014/main" id="{900355D5-8D65-45B7-9A49-1FB2B0678215}"/>
              </a:ext>
            </a:extLst>
          </p:cNvPr>
          <p:cNvSpPr/>
          <p:nvPr/>
        </p:nvSpPr>
        <p:spPr>
          <a:xfrm>
            <a:off x="1498733" y="1811384"/>
            <a:ext cx="1227102" cy="1312824"/>
          </a:xfrm>
          <a:prstGeom prst="rect">
            <a:avLst/>
          </a:prstGeom>
          <a:noFill/>
          <a:ln>
            <a:noFill/>
          </a:ln>
        </p:spPr>
        <p:txBody>
          <a:bodyPr spcFirstLastPara="1" lIns="121896" tIns="60931" rIns="121896" bIns="60931">
            <a:spAutoFit/>
          </a:bodyPr>
          <a:lstStyle/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733" b="0" i="0" u="none" strike="noStrike" kern="1200" cap="none" spc="0" normalizeH="0" baseline="0" noProof="0">
                <a:ln>
                  <a:noFill/>
                </a:ln>
                <a:solidFill>
                  <a:srgbClr val="1F497D">
                    <a:lumMod val="40000"/>
                    <a:lumOff val="60000"/>
                  </a:srgbClr>
                </a:solidFill>
                <a:effectLst/>
                <a:uLnTx/>
                <a:uFillTx/>
                <a:latin typeface="HP001 Tap Do" panose="020B0603050302020204" pitchFamily="34" charset="0"/>
                <a:ea typeface="HP001" panose="020B0603050302020204" pitchFamily="34" charset="0"/>
                <a:cs typeface="+mn-cs"/>
                <a:sym typeface="Arial" panose="020B0604020202020204"/>
              </a:rPr>
              <a:t>G</a:t>
            </a:r>
            <a:endParaRPr kumimoji="0" sz="7733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40000"/>
                  <a:lumOff val="60000"/>
                </a:srgbClr>
              </a:solidFill>
              <a:effectLst/>
              <a:uLnTx/>
              <a:uFillTx/>
              <a:latin typeface="HP001 Tap Do" panose="020B0603050302020204" pitchFamily="34" charset="0"/>
              <a:ea typeface="HP001" panose="020B0603050302020204" pitchFamily="34" charset="0"/>
              <a:cs typeface="+mn-cs"/>
              <a:sym typeface="Arial" panose="020B0604020202020204"/>
            </a:endParaRPr>
          </a:p>
        </p:txBody>
      </p:sp>
      <p:sp>
        <p:nvSpPr>
          <p:cNvPr id="43" name="Google Shape;354;p11">
            <a:extLst>
              <a:ext uri="{FF2B5EF4-FFF2-40B4-BE49-F238E27FC236}">
                <a16:creationId xmlns:a16="http://schemas.microsoft.com/office/drawing/2014/main" id="{C64349C5-2204-4AE7-90D8-94F934BB9232}"/>
              </a:ext>
            </a:extLst>
          </p:cNvPr>
          <p:cNvSpPr/>
          <p:nvPr/>
        </p:nvSpPr>
        <p:spPr>
          <a:xfrm>
            <a:off x="-44272" y="3829039"/>
            <a:ext cx="1227102" cy="719117"/>
          </a:xfrm>
          <a:prstGeom prst="rect">
            <a:avLst/>
          </a:prstGeom>
          <a:noFill/>
          <a:ln>
            <a:noFill/>
          </a:ln>
        </p:spPr>
        <p:txBody>
          <a:bodyPr spcFirstLastPara="1" lIns="121896" tIns="60931" rIns="121896" bIns="60931">
            <a:spAutoFit/>
          </a:bodyPr>
          <a:lstStyle/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67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  <a:sym typeface="Arial" panose="020B0604020202020204"/>
              </a:rPr>
              <a:t>G</a:t>
            </a:r>
            <a:endParaRPr kumimoji="0" sz="3867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  <a:sym typeface="Arial" panose="020B0604020202020204"/>
            </a:endParaRPr>
          </a:p>
        </p:txBody>
      </p:sp>
      <p:sp>
        <p:nvSpPr>
          <p:cNvPr id="44" name="Google Shape;354;p11">
            <a:extLst>
              <a:ext uri="{FF2B5EF4-FFF2-40B4-BE49-F238E27FC236}">
                <a16:creationId xmlns:a16="http://schemas.microsoft.com/office/drawing/2014/main" id="{DC811284-C220-44EF-BE1D-41B0F7FDC5F5}"/>
              </a:ext>
            </a:extLst>
          </p:cNvPr>
          <p:cNvSpPr/>
          <p:nvPr/>
        </p:nvSpPr>
        <p:spPr>
          <a:xfrm>
            <a:off x="1513022" y="3800464"/>
            <a:ext cx="1227101" cy="717529"/>
          </a:xfrm>
          <a:prstGeom prst="rect">
            <a:avLst/>
          </a:prstGeom>
          <a:noFill/>
          <a:ln>
            <a:noFill/>
          </a:ln>
        </p:spPr>
        <p:txBody>
          <a:bodyPr spcFirstLastPara="1" lIns="121896" tIns="60931" rIns="121896" bIns="60931">
            <a:spAutoFit/>
          </a:bodyPr>
          <a:lstStyle/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67" b="0" i="0" u="none" strike="noStrike" kern="1200" cap="none" spc="0" normalizeH="0" baseline="0" noProof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HP001 Tap Do" panose="020B0603050302020204" pitchFamily="34" charset="0"/>
                <a:ea typeface="HP001" panose="020B0603050302020204" pitchFamily="34" charset="0"/>
                <a:cs typeface="+mn-cs"/>
                <a:sym typeface="Arial" panose="020B0604020202020204"/>
              </a:rPr>
              <a:t>G</a:t>
            </a:r>
            <a:endParaRPr kumimoji="0" sz="3867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60000"/>
                  <a:lumOff val="40000"/>
                </a:srgbClr>
              </a:solidFill>
              <a:effectLst/>
              <a:uLnTx/>
              <a:uFillTx/>
              <a:latin typeface="HP001 Tap Do" panose="020B0603050302020204" pitchFamily="34" charset="0"/>
              <a:ea typeface="HP001" panose="020B0603050302020204" pitchFamily="34" charset="0"/>
              <a:cs typeface="+mn-cs"/>
              <a:sym typeface="Arial" panose="020B0604020202020204"/>
            </a:endParaRPr>
          </a:p>
        </p:txBody>
      </p:sp>
      <p:sp>
        <p:nvSpPr>
          <p:cNvPr id="45" name="Google Shape;354;p11">
            <a:extLst>
              <a:ext uri="{FF2B5EF4-FFF2-40B4-BE49-F238E27FC236}">
                <a16:creationId xmlns:a16="http://schemas.microsoft.com/office/drawing/2014/main" id="{12CFF801-075F-453E-9337-66C4E48C4324}"/>
              </a:ext>
            </a:extLst>
          </p:cNvPr>
          <p:cNvSpPr/>
          <p:nvPr/>
        </p:nvSpPr>
        <p:spPr>
          <a:xfrm>
            <a:off x="3059202" y="3803639"/>
            <a:ext cx="1228689" cy="719117"/>
          </a:xfrm>
          <a:prstGeom prst="rect">
            <a:avLst/>
          </a:prstGeom>
          <a:noFill/>
          <a:ln>
            <a:noFill/>
          </a:ln>
        </p:spPr>
        <p:txBody>
          <a:bodyPr spcFirstLastPara="1" lIns="121896" tIns="60931" rIns="121896" bIns="60931">
            <a:spAutoFit/>
          </a:bodyPr>
          <a:lstStyle/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67" b="0" i="0" u="none" strike="noStrike" kern="1200" cap="none" spc="0" normalizeH="0" baseline="0" noProof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HP001 Tap Do" panose="020B0603050302020204" pitchFamily="34" charset="0"/>
                <a:ea typeface="HP001" panose="020B0603050302020204" pitchFamily="34" charset="0"/>
                <a:cs typeface="+mn-cs"/>
                <a:sym typeface="Arial" panose="020B0604020202020204"/>
              </a:rPr>
              <a:t>Q</a:t>
            </a:r>
            <a:endParaRPr kumimoji="0" sz="3867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60000"/>
                  <a:lumOff val="40000"/>
                </a:srgbClr>
              </a:solidFill>
              <a:effectLst/>
              <a:uLnTx/>
              <a:uFillTx/>
              <a:latin typeface="HP001 Tap Do" panose="020B0603050302020204" pitchFamily="34" charset="0"/>
              <a:ea typeface="HP001" panose="020B0603050302020204" pitchFamily="34" charset="0"/>
              <a:cs typeface="+mn-cs"/>
              <a:sym typeface="Arial" panose="020B0604020202020204"/>
            </a:endParaRPr>
          </a:p>
        </p:txBody>
      </p:sp>
      <p:sp>
        <p:nvSpPr>
          <p:cNvPr id="46" name="Google Shape;354;p11">
            <a:extLst>
              <a:ext uri="{FF2B5EF4-FFF2-40B4-BE49-F238E27FC236}">
                <a16:creationId xmlns:a16="http://schemas.microsoft.com/office/drawing/2014/main" id="{F6BF62A7-EA82-4509-A39A-A056C454EA32}"/>
              </a:ext>
            </a:extLst>
          </p:cNvPr>
          <p:cNvSpPr/>
          <p:nvPr/>
        </p:nvSpPr>
        <p:spPr>
          <a:xfrm>
            <a:off x="1479474" y="1906636"/>
            <a:ext cx="926789" cy="1312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6" tIns="60931" rIns="121896" bIns="60931">
            <a:spAutoFit/>
          </a:bodyPr>
          <a:lstStyle/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733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  <a:sym typeface="Arial" panose="020B0604020202020204"/>
              </a:rPr>
              <a:t>G</a:t>
            </a:r>
            <a:endParaRPr kumimoji="0" sz="7733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  <a:sym typeface="Arial" panose="020B0604020202020204"/>
            </a:endParaRPr>
          </a:p>
        </p:txBody>
      </p:sp>
      <p:sp>
        <p:nvSpPr>
          <p:cNvPr id="48" name="Google Shape;354;p11">
            <a:extLst>
              <a:ext uri="{FF2B5EF4-FFF2-40B4-BE49-F238E27FC236}">
                <a16:creationId xmlns:a16="http://schemas.microsoft.com/office/drawing/2014/main" id="{925EF9F6-CA14-4A30-B96F-C8CC0E58E38A}"/>
              </a:ext>
            </a:extLst>
          </p:cNvPr>
          <p:cNvSpPr/>
          <p:nvPr/>
        </p:nvSpPr>
        <p:spPr>
          <a:xfrm>
            <a:off x="1518314" y="3843511"/>
            <a:ext cx="597146" cy="717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6" tIns="60931" rIns="121896" bIns="60931">
            <a:spAutoFit/>
          </a:bodyPr>
          <a:lstStyle/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67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  <a:sym typeface="Arial" panose="020B0604020202020204"/>
              </a:rPr>
              <a:t>G</a:t>
            </a:r>
            <a:endParaRPr kumimoji="0" sz="3867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  <a:sym typeface="Arial" panose="020B0604020202020204"/>
            </a:endParaRPr>
          </a:p>
        </p:txBody>
      </p:sp>
      <p:sp>
        <p:nvSpPr>
          <p:cNvPr id="49" name="Google Shape;354;p11">
            <a:extLst>
              <a:ext uri="{FF2B5EF4-FFF2-40B4-BE49-F238E27FC236}">
                <a16:creationId xmlns:a16="http://schemas.microsoft.com/office/drawing/2014/main" id="{54ADB1B0-0A3D-4EA0-9E4E-AD359DA08CCB}"/>
              </a:ext>
            </a:extLst>
          </p:cNvPr>
          <p:cNvSpPr/>
          <p:nvPr/>
        </p:nvSpPr>
        <p:spPr>
          <a:xfrm>
            <a:off x="3059202" y="3843823"/>
            <a:ext cx="572862" cy="717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6" tIns="60931" rIns="121896" bIns="60931">
            <a:spAutoFit/>
          </a:bodyPr>
          <a:lstStyle/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67" b="1" i="0" u="none" strike="noStrike" kern="1200" cap="none" spc="0" normalizeH="0" baseline="0" noProof="0">
                <a:ln>
                  <a:noFill/>
                </a:ln>
                <a:solidFill>
                  <a:srgbClr val="F13FBE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  <a:sym typeface="Arial" panose="020B0604020202020204"/>
              </a:rPr>
              <a:t>Q</a:t>
            </a:r>
            <a:endParaRPr kumimoji="0" sz="3867" b="1" i="0" u="none" strike="noStrike" kern="1200" cap="none" spc="0" normalizeH="0" baseline="0" noProof="0" dirty="0">
              <a:ln>
                <a:noFill/>
              </a:ln>
              <a:solidFill>
                <a:srgbClr val="F13FBE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  <a:sym typeface="Arial" panose="020B0604020202020204"/>
            </a:endParaRPr>
          </a:p>
        </p:txBody>
      </p:sp>
      <p:sp>
        <p:nvSpPr>
          <p:cNvPr id="14" name="Google Shape;354;p11">
            <a:extLst>
              <a:ext uri="{FF2B5EF4-FFF2-40B4-BE49-F238E27FC236}">
                <a16:creationId xmlns:a16="http://schemas.microsoft.com/office/drawing/2014/main" id="{AE107ECF-11C7-4AF0-85BF-8FB94EF36B2C}"/>
              </a:ext>
            </a:extLst>
          </p:cNvPr>
          <p:cNvSpPr/>
          <p:nvPr/>
        </p:nvSpPr>
        <p:spPr>
          <a:xfrm>
            <a:off x="3083009" y="1811384"/>
            <a:ext cx="1227101" cy="1312824"/>
          </a:xfrm>
          <a:prstGeom prst="rect">
            <a:avLst/>
          </a:prstGeom>
          <a:noFill/>
          <a:ln>
            <a:noFill/>
          </a:ln>
        </p:spPr>
        <p:txBody>
          <a:bodyPr spcFirstLastPara="1" lIns="121896" tIns="60931" rIns="121896" bIns="60931">
            <a:spAutoFit/>
          </a:bodyPr>
          <a:lstStyle/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733" b="0" i="0" u="none" strike="noStrike" kern="1200" cap="none" spc="0" normalizeH="0" baseline="0" noProof="0">
                <a:ln>
                  <a:noFill/>
                </a:ln>
                <a:solidFill>
                  <a:srgbClr val="1F497D">
                    <a:lumMod val="40000"/>
                    <a:lumOff val="60000"/>
                  </a:srgbClr>
                </a:solidFill>
                <a:effectLst/>
                <a:uLnTx/>
                <a:uFillTx/>
                <a:latin typeface="HP001 Tap Do" panose="020B0603050302020204" pitchFamily="34" charset="0"/>
                <a:ea typeface="HP001" panose="020B0603050302020204" pitchFamily="34" charset="0"/>
                <a:cs typeface="+mn-cs"/>
                <a:sym typeface="Arial" panose="020B0604020202020204"/>
              </a:rPr>
              <a:t>Q</a:t>
            </a:r>
            <a:endParaRPr kumimoji="0" sz="7733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40000"/>
                  <a:lumOff val="60000"/>
                </a:srgbClr>
              </a:solidFill>
              <a:effectLst/>
              <a:uLnTx/>
              <a:uFillTx/>
              <a:latin typeface="HP001 Tap Do" panose="020B0603050302020204" pitchFamily="34" charset="0"/>
              <a:ea typeface="HP001" panose="020B0603050302020204" pitchFamily="34" charset="0"/>
              <a:cs typeface="+mn-cs"/>
              <a:sym typeface="Arial" panose="020B0604020202020204"/>
            </a:endParaRPr>
          </a:p>
        </p:txBody>
      </p:sp>
      <p:sp>
        <p:nvSpPr>
          <p:cNvPr id="15" name="Google Shape;354;p11">
            <a:extLst>
              <a:ext uri="{FF2B5EF4-FFF2-40B4-BE49-F238E27FC236}">
                <a16:creationId xmlns:a16="http://schemas.microsoft.com/office/drawing/2014/main" id="{0CCA818E-060A-4914-857C-EB414DB715F5}"/>
              </a:ext>
            </a:extLst>
          </p:cNvPr>
          <p:cNvSpPr/>
          <p:nvPr/>
        </p:nvSpPr>
        <p:spPr>
          <a:xfrm>
            <a:off x="4619668" y="1811384"/>
            <a:ext cx="1227102" cy="1312824"/>
          </a:xfrm>
          <a:prstGeom prst="rect">
            <a:avLst/>
          </a:prstGeom>
          <a:noFill/>
          <a:ln>
            <a:noFill/>
          </a:ln>
        </p:spPr>
        <p:txBody>
          <a:bodyPr spcFirstLastPara="1" lIns="121896" tIns="60931" rIns="121896" bIns="60931">
            <a:spAutoFit/>
          </a:bodyPr>
          <a:lstStyle/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733" b="0" i="0" u="none" strike="noStrike" kern="1200" cap="none" spc="0" normalizeH="0" baseline="0" noProof="0">
                <a:ln>
                  <a:noFill/>
                </a:ln>
                <a:solidFill>
                  <a:srgbClr val="1F497D">
                    <a:lumMod val="40000"/>
                    <a:lumOff val="60000"/>
                  </a:srgbClr>
                </a:solidFill>
                <a:effectLst/>
                <a:uLnTx/>
                <a:uFillTx/>
                <a:latin typeface="HP001 Tap Do" panose="020B0603050302020204" pitchFamily="34" charset="0"/>
                <a:ea typeface="HP001" panose="020B0603050302020204" pitchFamily="34" charset="0"/>
                <a:cs typeface="+mn-cs"/>
                <a:sym typeface="Arial" panose="020B0604020202020204"/>
              </a:rPr>
              <a:t>Q</a:t>
            </a:r>
            <a:endParaRPr kumimoji="0" sz="7733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40000"/>
                  <a:lumOff val="60000"/>
                </a:srgbClr>
              </a:solidFill>
              <a:effectLst/>
              <a:uLnTx/>
              <a:uFillTx/>
              <a:latin typeface="HP001 Tap Do" panose="020B0603050302020204" pitchFamily="34" charset="0"/>
              <a:ea typeface="HP001" panose="020B0603050302020204" pitchFamily="34" charset="0"/>
              <a:cs typeface="+mn-cs"/>
              <a:sym typeface="Arial" panose="020B0604020202020204"/>
            </a:endParaRPr>
          </a:p>
        </p:txBody>
      </p:sp>
      <p:sp>
        <p:nvSpPr>
          <p:cNvPr id="16" name="Google Shape;354;p11">
            <a:extLst>
              <a:ext uri="{FF2B5EF4-FFF2-40B4-BE49-F238E27FC236}">
                <a16:creationId xmlns:a16="http://schemas.microsoft.com/office/drawing/2014/main" id="{57E5792A-D61A-4767-9C6B-D9EFCED948A1}"/>
              </a:ext>
            </a:extLst>
          </p:cNvPr>
          <p:cNvSpPr/>
          <p:nvPr/>
        </p:nvSpPr>
        <p:spPr>
          <a:xfrm>
            <a:off x="4627607" y="3800464"/>
            <a:ext cx="1228689" cy="719117"/>
          </a:xfrm>
          <a:prstGeom prst="rect">
            <a:avLst/>
          </a:prstGeom>
          <a:noFill/>
          <a:ln>
            <a:noFill/>
          </a:ln>
        </p:spPr>
        <p:txBody>
          <a:bodyPr spcFirstLastPara="1" lIns="121896" tIns="60931" rIns="121896" bIns="60931">
            <a:spAutoFit/>
          </a:bodyPr>
          <a:lstStyle/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67" b="0" i="0" u="none" strike="noStrike" kern="1200" cap="none" spc="0" normalizeH="0" baseline="0" noProof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HP001 Tap Do" panose="020B0603050302020204" pitchFamily="34" charset="0"/>
                <a:ea typeface="HP001" panose="020B0603050302020204" pitchFamily="34" charset="0"/>
                <a:cs typeface="+mn-cs"/>
                <a:sym typeface="Arial" panose="020B0604020202020204"/>
              </a:rPr>
              <a:t>Q</a:t>
            </a:r>
            <a:endParaRPr kumimoji="0" sz="3867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60000"/>
                  <a:lumOff val="40000"/>
                </a:srgbClr>
              </a:solidFill>
              <a:effectLst/>
              <a:uLnTx/>
              <a:uFillTx/>
              <a:latin typeface="HP001 Tap Do" panose="020B0603050302020204" pitchFamily="34" charset="0"/>
              <a:ea typeface="HP001" panose="020B0603050302020204" pitchFamily="34" charset="0"/>
              <a:cs typeface="+mn-cs"/>
              <a:sym typeface="Arial" panose="020B0604020202020204"/>
            </a:endParaRPr>
          </a:p>
        </p:txBody>
      </p:sp>
      <p:sp>
        <p:nvSpPr>
          <p:cNvPr id="17" name="Google Shape;354;p11">
            <a:extLst>
              <a:ext uri="{FF2B5EF4-FFF2-40B4-BE49-F238E27FC236}">
                <a16:creationId xmlns:a16="http://schemas.microsoft.com/office/drawing/2014/main" id="{566EC36A-3EF6-413A-A531-3141F08C7E1A}"/>
              </a:ext>
            </a:extLst>
          </p:cNvPr>
          <p:cNvSpPr/>
          <p:nvPr/>
        </p:nvSpPr>
        <p:spPr>
          <a:xfrm>
            <a:off x="3064517" y="1906636"/>
            <a:ext cx="1227102" cy="1312824"/>
          </a:xfrm>
          <a:prstGeom prst="rect">
            <a:avLst/>
          </a:prstGeom>
          <a:noFill/>
          <a:ln>
            <a:noFill/>
          </a:ln>
        </p:spPr>
        <p:txBody>
          <a:bodyPr spcFirstLastPara="1" lIns="121896" tIns="60931" rIns="121896" bIns="60931">
            <a:spAutoFit/>
          </a:bodyPr>
          <a:lstStyle/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733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  <a:sym typeface="Arial" panose="020B0604020202020204"/>
              </a:rPr>
              <a:t>Q</a:t>
            </a:r>
            <a:endParaRPr kumimoji="0" sz="773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  <a:sym typeface="Arial" panose="020B0604020202020204"/>
            </a:endParaRPr>
          </a:p>
        </p:txBody>
      </p:sp>
      <p:sp>
        <p:nvSpPr>
          <p:cNvPr id="18" name="Google Shape;354;p11">
            <a:extLst>
              <a:ext uri="{FF2B5EF4-FFF2-40B4-BE49-F238E27FC236}">
                <a16:creationId xmlns:a16="http://schemas.microsoft.com/office/drawing/2014/main" id="{1301C232-E51F-4466-ADCB-24BAA26DE0E1}"/>
              </a:ext>
            </a:extLst>
          </p:cNvPr>
          <p:cNvSpPr/>
          <p:nvPr/>
        </p:nvSpPr>
        <p:spPr>
          <a:xfrm>
            <a:off x="4601177" y="1904409"/>
            <a:ext cx="1227102" cy="1312824"/>
          </a:xfrm>
          <a:prstGeom prst="rect">
            <a:avLst/>
          </a:prstGeom>
          <a:noFill/>
          <a:ln>
            <a:noFill/>
          </a:ln>
        </p:spPr>
        <p:txBody>
          <a:bodyPr spcFirstLastPara="1" lIns="121896" tIns="60931" rIns="121896" bIns="60931">
            <a:spAutoFit/>
          </a:bodyPr>
          <a:lstStyle/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733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  <a:sym typeface="Arial" panose="020B0604020202020204"/>
              </a:rPr>
              <a:t>Q</a:t>
            </a:r>
            <a:endParaRPr kumimoji="0" sz="773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  <a:sym typeface="Arial" panose="020B0604020202020204"/>
            </a:endParaRPr>
          </a:p>
        </p:txBody>
      </p:sp>
      <p:sp>
        <p:nvSpPr>
          <p:cNvPr id="19" name="Google Shape;354;p11">
            <a:extLst>
              <a:ext uri="{FF2B5EF4-FFF2-40B4-BE49-F238E27FC236}">
                <a16:creationId xmlns:a16="http://schemas.microsoft.com/office/drawing/2014/main" id="{AFD14FD7-05A3-4B8D-BC1C-EB11F0698414}"/>
              </a:ext>
            </a:extLst>
          </p:cNvPr>
          <p:cNvSpPr/>
          <p:nvPr/>
        </p:nvSpPr>
        <p:spPr>
          <a:xfrm>
            <a:off x="4610935" y="3843511"/>
            <a:ext cx="709767" cy="718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6" tIns="60931" rIns="121896" bIns="60931">
            <a:spAutoFit/>
          </a:bodyPr>
          <a:lstStyle/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67" b="1" i="0" u="none" strike="noStrike" kern="1200" cap="none" spc="0" normalizeH="0" baseline="0" noProof="0">
                <a:ln>
                  <a:noFill/>
                </a:ln>
                <a:solidFill>
                  <a:srgbClr val="F13FBE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  <a:sym typeface="Arial" panose="020B0604020202020204"/>
              </a:rPr>
              <a:t>Q</a:t>
            </a:r>
            <a:endParaRPr kumimoji="0" sz="3867" b="1" i="0" u="none" strike="noStrike" kern="1200" cap="none" spc="0" normalizeH="0" baseline="0" noProof="0" dirty="0">
              <a:ln>
                <a:noFill/>
              </a:ln>
              <a:solidFill>
                <a:srgbClr val="F13FBE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  <a:sym typeface="Arial" panose="020B0604020202020204"/>
            </a:endParaRPr>
          </a:p>
        </p:txBody>
      </p:sp>
      <p:pic>
        <p:nvPicPr>
          <p:cNvPr id="3" name="chu G">
            <a:hlinkClick r:id="" action="ppaction://media"/>
            <a:extLst>
              <a:ext uri="{FF2B5EF4-FFF2-40B4-BE49-F238E27FC236}">
                <a16:creationId xmlns:a16="http://schemas.microsoft.com/office/drawing/2014/main" id="{BDAD7F7E-F4D8-4E8E-B0EF-AB0DE6186F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70268" y="0"/>
            <a:ext cx="5803900" cy="6858000"/>
          </a:xfrm>
          <a:prstGeom prst="rect">
            <a:avLst/>
          </a:prstGeom>
        </p:spPr>
      </p:pic>
      <p:sp>
        <p:nvSpPr>
          <p:cNvPr id="2" name="Google Shape;354;p11">
            <a:extLst>
              <a:ext uri="{FF2B5EF4-FFF2-40B4-BE49-F238E27FC236}">
                <a16:creationId xmlns:a16="http://schemas.microsoft.com/office/drawing/2014/main" id="{83F7B1A3-BED7-B411-0B3D-357730264B3B}"/>
              </a:ext>
            </a:extLst>
          </p:cNvPr>
          <p:cNvSpPr/>
          <p:nvPr/>
        </p:nvSpPr>
        <p:spPr>
          <a:xfrm>
            <a:off x="-1" y="4625488"/>
            <a:ext cx="5909187" cy="717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6" tIns="60931" rIns="121896" bIns="60931">
            <a:spAutoFit/>
          </a:bodyPr>
          <a:lstStyle/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67" b="1" i="0" u="none" strike="noStrike" kern="1200" cap="none" spc="0" normalizeH="0" baseline="0" noProof="0">
                <a:ln>
                  <a:noFill/>
                </a:ln>
                <a:solidFill>
                  <a:srgbClr val="F13FBE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  <a:sym typeface="Arial" panose="020B0604020202020204"/>
              </a:rPr>
              <a:t>Quê</a:t>
            </a:r>
            <a:r>
              <a:rPr kumimoji="0" lang="vi-VN" sz="3867" b="1" i="0" u="none" strike="noStrike" kern="1200" cap="none" spc="0" normalizeH="0" noProof="0">
                <a:ln>
                  <a:noFill/>
                </a:ln>
                <a:solidFill>
                  <a:srgbClr val="F13FBE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  <a:sym typeface="Arial" panose="020B0604020202020204"/>
              </a:rPr>
              <a:t> cha đất tổ.</a:t>
            </a:r>
            <a:endParaRPr kumimoji="0" sz="3867" b="1" i="0" u="none" strike="noStrike" kern="1200" cap="none" spc="0" normalizeH="0" baseline="0" noProof="0" dirty="0">
              <a:ln>
                <a:noFill/>
              </a:ln>
              <a:solidFill>
                <a:srgbClr val="F13FBE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  <a:sym typeface="Arial" panose="020B0604020202020204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6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0" grpId="0"/>
      <p:bldP spid="42" grpId="0"/>
      <p:bldP spid="43" grpId="0"/>
      <p:bldP spid="44" grpId="0"/>
      <p:bldP spid="45" grpId="0"/>
      <p:bldP spid="46" grpId="0"/>
      <p:bldP spid="48" grpId="0"/>
      <p:bldP spid="49" grpId="0"/>
      <p:bldP spid="14" grpId="0"/>
      <p:bldP spid="15" grpId="0"/>
      <p:bldP spid="16" grpId="0"/>
      <p:bldP spid="17" grpId="0"/>
      <p:bldP spid="18" grpId="0"/>
      <p:bldP spid="19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G">
            <a:hlinkClick r:id="" action="ppaction://media"/>
            <a:extLst>
              <a:ext uri="{FF2B5EF4-FFF2-40B4-BE49-F238E27FC236}">
                <a16:creationId xmlns:a16="http://schemas.microsoft.com/office/drawing/2014/main" id="{DDF2C94A-17AC-41F6-8B05-BD06E3C751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94553" y="0"/>
            <a:ext cx="5803900" cy="6858000"/>
          </a:xfrm>
          <a:prstGeom prst="rect">
            <a:avLst/>
          </a:prstGeom>
        </p:spPr>
      </p:pic>
      <p:pic>
        <p:nvPicPr>
          <p:cNvPr id="3" name="chu Q">
            <a:hlinkClick r:id="" action="ppaction://media"/>
            <a:extLst>
              <a:ext uri="{FF2B5EF4-FFF2-40B4-BE49-F238E27FC236}">
                <a16:creationId xmlns:a16="http://schemas.microsoft.com/office/drawing/2014/main" id="{7B466F55-07DC-42E8-B346-A6C50EF9331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26932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2901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41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8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7">
            <a:extLst>
              <a:ext uri="{FF2B5EF4-FFF2-40B4-BE49-F238E27FC236}">
                <a16:creationId xmlns:a16="http://schemas.microsoft.com/office/drawing/2014/main" id="{DD720714-7EE4-4260-A838-79D4764F1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03"/>
          <a:stretch>
            <a:fillRect/>
          </a:stretch>
        </p:blipFill>
        <p:spPr bwMode="auto">
          <a:xfrm>
            <a:off x="1008210" y="-123721"/>
            <a:ext cx="11283624" cy="7300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Google Shape;354;p11">
            <a:extLst>
              <a:ext uri="{FF2B5EF4-FFF2-40B4-BE49-F238E27FC236}">
                <a16:creationId xmlns:a16="http://schemas.microsoft.com/office/drawing/2014/main" id="{0E11D661-E970-47C1-AC1C-2CB71CB90B84}"/>
              </a:ext>
            </a:extLst>
          </p:cNvPr>
          <p:cNvSpPr/>
          <p:nvPr/>
        </p:nvSpPr>
        <p:spPr>
          <a:xfrm>
            <a:off x="1192357" y="403313"/>
            <a:ext cx="1228689" cy="1312825"/>
          </a:xfrm>
          <a:prstGeom prst="rect">
            <a:avLst/>
          </a:prstGeom>
          <a:noFill/>
          <a:ln>
            <a:noFill/>
          </a:ln>
        </p:spPr>
        <p:txBody>
          <a:bodyPr spcFirstLastPara="1" lIns="121896" tIns="60931" rIns="121896" bIns="60931">
            <a:spAutoFit/>
          </a:bodyPr>
          <a:lstStyle/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733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  <a:sym typeface="Arial" panose="020B0604020202020204"/>
              </a:rPr>
              <a:t>G</a:t>
            </a:r>
            <a:endParaRPr kumimoji="0" sz="7733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  <a:sym typeface="Arial" panose="020B0604020202020204"/>
            </a:endParaRPr>
          </a:p>
        </p:txBody>
      </p:sp>
      <p:sp>
        <p:nvSpPr>
          <p:cNvPr id="43" name="Google Shape;354;p11">
            <a:extLst>
              <a:ext uri="{FF2B5EF4-FFF2-40B4-BE49-F238E27FC236}">
                <a16:creationId xmlns:a16="http://schemas.microsoft.com/office/drawing/2014/main" id="{63565277-1545-4019-A4E6-3194D336986E}"/>
              </a:ext>
            </a:extLst>
          </p:cNvPr>
          <p:cNvSpPr/>
          <p:nvPr/>
        </p:nvSpPr>
        <p:spPr>
          <a:xfrm>
            <a:off x="1192357" y="2333656"/>
            <a:ext cx="1228689" cy="717529"/>
          </a:xfrm>
          <a:prstGeom prst="rect">
            <a:avLst/>
          </a:prstGeom>
          <a:noFill/>
          <a:ln>
            <a:noFill/>
          </a:ln>
        </p:spPr>
        <p:txBody>
          <a:bodyPr spcFirstLastPara="1" lIns="121896" tIns="60931" rIns="121896" bIns="60931">
            <a:spAutoFit/>
          </a:bodyPr>
          <a:lstStyle/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67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  <a:sym typeface="Arial" panose="020B0604020202020204"/>
              </a:rPr>
              <a:t>G</a:t>
            </a:r>
            <a:endParaRPr kumimoji="0" sz="3867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  <a:sym typeface="Arial" panose="020B0604020202020204"/>
            </a:endParaRPr>
          </a:p>
        </p:txBody>
      </p:sp>
      <p:sp>
        <p:nvSpPr>
          <p:cNvPr id="46" name="Google Shape;354;p11">
            <a:extLst>
              <a:ext uri="{FF2B5EF4-FFF2-40B4-BE49-F238E27FC236}">
                <a16:creationId xmlns:a16="http://schemas.microsoft.com/office/drawing/2014/main" id="{26448C17-C744-4A9D-B04E-2C7F9C40C091}"/>
              </a:ext>
            </a:extLst>
          </p:cNvPr>
          <p:cNvSpPr/>
          <p:nvPr/>
        </p:nvSpPr>
        <p:spPr>
          <a:xfrm>
            <a:off x="3506864" y="390614"/>
            <a:ext cx="1228689" cy="1312825"/>
          </a:xfrm>
          <a:prstGeom prst="rect">
            <a:avLst/>
          </a:prstGeom>
          <a:noFill/>
          <a:ln>
            <a:noFill/>
          </a:ln>
        </p:spPr>
        <p:txBody>
          <a:bodyPr spcFirstLastPara="1" lIns="121896" tIns="60931" rIns="121896" bIns="60931">
            <a:spAutoFit/>
          </a:bodyPr>
          <a:lstStyle/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733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  <a:sym typeface="Arial" panose="020B0604020202020204"/>
              </a:rPr>
              <a:t>G</a:t>
            </a:r>
            <a:endParaRPr kumimoji="0" sz="773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  <a:sym typeface="Arial" panose="020B0604020202020204"/>
            </a:endParaRPr>
          </a:p>
        </p:txBody>
      </p:sp>
      <p:sp>
        <p:nvSpPr>
          <p:cNvPr id="47" name="Google Shape;354;p11">
            <a:extLst>
              <a:ext uri="{FF2B5EF4-FFF2-40B4-BE49-F238E27FC236}">
                <a16:creationId xmlns:a16="http://schemas.microsoft.com/office/drawing/2014/main" id="{39B0C326-91CC-4298-9016-4E43B1E8D5B2}"/>
              </a:ext>
            </a:extLst>
          </p:cNvPr>
          <p:cNvSpPr/>
          <p:nvPr/>
        </p:nvSpPr>
        <p:spPr>
          <a:xfrm>
            <a:off x="5838832" y="390614"/>
            <a:ext cx="1227102" cy="1312825"/>
          </a:xfrm>
          <a:prstGeom prst="rect">
            <a:avLst/>
          </a:prstGeom>
          <a:noFill/>
          <a:ln>
            <a:noFill/>
          </a:ln>
        </p:spPr>
        <p:txBody>
          <a:bodyPr spcFirstLastPara="1" lIns="121896" tIns="60931" rIns="121896" bIns="60931">
            <a:spAutoFit/>
          </a:bodyPr>
          <a:lstStyle/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733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  <a:sym typeface="Arial" panose="020B0604020202020204"/>
              </a:rPr>
              <a:t>G</a:t>
            </a:r>
            <a:endParaRPr kumimoji="0" sz="773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  <a:sym typeface="Arial" panose="020B0604020202020204"/>
            </a:endParaRPr>
          </a:p>
        </p:txBody>
      </p:sp>
      <p:sp>
        <p:nvSpPr>
          <p:cNvPr id="48" name="Google Shape;354;p11">
            <a:extLst>
              <a:ext uri="{FF2B5EF4-FFF2-40B4-BE49-F238E27FC236}">
                <a16:creationId xmlns:a16="http://schemas.microsoft.com/office/drawing/2014/main" id="{EBCD239B-51F7-481A-81BD-58DCDDA8B5CD}"/>
              </a:ext>
            </a:extLst>
          </p:cNvPr>
          <p:cNvSpPr/>
          <p:nvPr/>
        </p:nvSpPr>
        <p:spPr>
          <a:xfrm>
            <a:off x="2755997" y="2322547"/>
            <a:ext cx="1227102" cy="719116"/>
          </a:xfrm>
          <a:prstGeom prst="rect">
            <a:avLst/>
          </a:prstGeom>
          <a:noFill/>
          <a:ln>
            <a:noFill/>
          </a:ln>
        </p:spPr>
        <p:txBody>
          <a:bodyPr spcFirstLastPara="1" lIns="121896" tIns="60931" rIns="121896" bIns="60931">
            <a:spAutoFit/>
          </a:bodyPr>
          <a:lstStyle/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67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  <a:sym typeface="Arial" panose="020B0604020202020204"/>
              </a:rPr>
              <a:t>G</a:t>
            </a:r>
            <a:endParaRPr kumimoji="0" sz="3867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  <a:sym typeface="Arial" panose="020B0604020202020204"/>
            </a:endParaRPr>
          </a:p>
        </p:txBody>
      </p:sp>
      <p:sp>
        <p:nvSpPr>
          <p:cNvPr id="49" name="Google Shape;354;p11">
            <a:extLst>
              <a:ext uri="{FF2B5EF4-FFF2-40B4-BE49-F238E27FC236}">
                <a16:creationId xmlns:a16="http://schemas.microsoft.com/office/drawing/2014/main" id="{3074304B-8DD1-4519-B20A-66DECAE8FCAD}"/>
              </a:ext>
            </a:extLst>
          </p:cNvPr>
          <p:cNvSpPr/>
          <p:nvPr/>
        </p:nvSpPr>
        <p:spPr>
          <a:xfrm>
            <a:off x="4297416" y="2319370"/>
            <a:ext cx="1228689" cy="717529"/>
          </a:xfrm>
          <a:prstGeom prst="rect">
            <a:avLst/>
          </a:prstGeom>
          <a:noFill/>
          <a:ln>
            <a:noFill/>
          </a:ln>
        </p:spPr>
        <p:txBody>
          <a:bodyPr spcFirstLastPara="1" lIns="121896" tIns="60931" rIns="121896" bIns="60931">
            <a:spAutoFit/>
          </a:bodyPr>
          <a:lstStyle/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67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  <a:sym typeface="Arial" panose="020B0604020202020204"/>
              </a:rPr>
              <a:t>G</a:t>
            </a:r>
            <a:endParaRPr kumimoji="0" sz="3867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  <a:sym typeface="Arial" panose="020B0604020202020204"/>
            </a:endParaRPr>
          </a:p>
        </p:txBody>
      </p:sp>
      <p:sp>
        <p:nvSpPr>
          <p:cNvPr id="19" name="Google Shape;354;p11">
            <a:extLst>
              <a:ext uri="{FF2B5EF4-FFF2-40B4-BE49-F238E27FC236}">
                <a16:creationId xmlns:a16="http://schemas.microsoft.com/office/drawing/2014/main" id="{A7EE591E-5FBF-420B-B212-3945E41C432D}"/>
              </a:ext>
            </a:extLst>
          </p:cNvPr>
          <p:cNvSpPr/>
          <p:nvPr/>
        </p:nvSpPr>
        <p:spPr>
          <a:xfrm>
            <a:off x="8167015" y="-204654"/>
            <a:ext cx="1227102" cy="1908093"/>
          </a:xfrm>
          <a:prstGeom prst="rect">
            <a:avLst/>
          </a:prstGeom>
          <a:noFill/>
          <a:ln>
            <a:noFill/>
          </a:ln>
        </p:spPr>
        <p:txBody>
          <a:bodyPr spcFirstLastPara="1" lIns="121896" tIns="60931" rIns="121896" bIns="60931">
            <a:spAutoFit/>
          </a:bodyPr>
          <a:lstStyle/>
          <a:p>
            <a:pPr marL="0" marR="0" lvl="0" indent="0" algn="l" defTabSz="914126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733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  <a:sym typeface="Arial" panose="020B0604020202020204"/>
              </a:rPr>
              <a:t>Q</a:t>
            </a:r>
            <a:endParaRPr kumimoji="0" sz="7733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  <a:sym typeface="Arial" panose="020B0604020202020204"/>
            </a:endParaRPr>
          </a:p>
        </p:txBody>
      </p:sp>
      <p:sp>
        <p:nvSpPr>
          <p:cNvPr id="20" name="Google Shape;354;p11">
            <a:extLst>
              <a:ext uri="{FF2B5EF4-FFF2-40B4-BE49-F238E27FC236}">
                <a16:creationId xmlns:a16="http://schemas.microsoft.com/office/drawing/2014/main" id="{80FE109F-6C7A-4EE0-87FB-B6F32C649DB5}"/>
              </a:ext>
            </a:extLst>
          </p:cNvPr>
          <p:cNvSpPr/>
          <p:nvPr/>
        </p:nvSpPr>
        <p:spPr>
          <a:xfrm>
            <a:off x="10501349" y="-204654"/>
            <a:ext cx="1228689" cy="1908093"/>
          </a:xfrm>
          <a:prstGeom prst="rect">
            <a:avLst/>
          </a:prstGeom>
          <a:noFill/>
          <a:ln>
            <a:noFill/>
          </a:ln>
        </p:spPr>
        <p:txBody>
          <a:bodyPr spcFirstLastPara="1" lIns="121896" tIns="60931" rIns="121896" bIns="60931">
            <a:spAutoFit/>
          </a:bodyPr>
          <a:lstStyle/>
          <a:p>
            <a:pPr marL="0" marR="0" lvl="0" indent="0" algn="l" defTabSz="914126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733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  <a:sym typeface="Arial" panose="020B0604020202020204"/>
              </a:rPr>
              <a:t>Q</a:t>
            </a:r>
            <a:endParaRPr kumimoji="0" sz="7733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  <a:sym typeface="Arial" panose="020B0604020202020204"/>
            </a:endParaRPr>
          </a:p>
        </p:txBody>
      </p:sp>
      <p:sp>
        <p:nvSpPr>
          <p:cNvPr id="21" name="Google Shape;354;p11">
            <a:extLst>
              <a:ext uri="{FF2B5EF4-FFF2-40B4-BE49-F238E27FC236}">
                <a16:creationId xmlns:a16="http://schemas.microsoft.com/office/drawing/2014/main" id="{FAC6EF43-7B89-49E3-A54B-3BC6A994CB9F}"/>
              </a:ext>
            </a:extLst>
          </p:cNvPr>
          <p:cNvSpPr/>
          <p:nvPr/>
        </p:nvSpPr>
        <p:spPr>
          <a:xfrm>
            <a:off x="5838832" y="2314607"/>
            <a:ext cx="1227102" cy="719117"/>
          </a:xfrm>
          <a:prstGeom prst="rect">
            <a:avLst/>
          </a:prstGeom>
          <a:noFill/>
          <a:ln>
            <a:noFill/>
          </a:ln>
        </p:spPr>
        <p:txBody>
          <a:bodyPr spcFirstLastPara="1" lIns="121896" tIns="60931" rIns="121896" bIns="60931">
            <a:spAutoFit/>
          </a:bodyPr>
          <a:lstStyle/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67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  <a:sym typeface="Arial" panose="020B0604020202020204"/>
              </a:rPr>
              <a:t>G</a:t>
            </a:r>
            <a:endParaRPr kumimoji="0" sz="3867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  <a:sym typeface="Arial" panose="020B0604020202020204"/>
            </a:endParaRPr>
          </a:p>
        </p:txBody>
      </p:sp>
      <p:sp>
        <p:nvSpPr>
          <p:cNvPr id="22" name="Google Shape;354;p11">
            <a:extLst>
              <a:ext uri="{FF2B5EF4-FFF2-40B4-BE49-F238E27FC236}">
                <a16:creationId xmlns:a16="http://schemas.microsoft.com/office/drawing/2014/main" id="{175064D8-705E-4BF6-BABF-160D744F80FD}"/>
              </a:ext>
            </a:extLst>
          </p:cNvPr>
          <p:cNvSpPr/>
          <p:nvPr/>
        </p:nvSpPr>
        <p:spPr>
          <a:xfrm>
            <a:off x="7398117" y="2024746"/>
            <a:ext cx="1228689" cy="1015732"/>
          </a:xfrm>
          <a:prstGeom prst="rect">
            <a:avLst/>
          </a:prstGeom>
          <a:noFill/>
          <a:ln>
            <a:noFill/>
          </a:ln>
        </p:spPr>
        <p:txBody>
          <a:bodyPr spcFirstLastPara="1" lIns="121896" tIns="60931" rIns="121896" bIns="60931">
            <a:spAutoFit/>
          </a:bodyPr>
          <a:lstStyle/>
          <a:p>
            <a:pPr marL="0" marR="0" lvl="0" indent="0" algn="l" defTabSz="914126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67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  <a:sym typeface="Arial" panose="020B0604020202020204"/>
              </a:rPr>
              <a:t>Q</a:t>
            </a:r>
            <a:endParaRPr kumimoji="0" sz="3867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  <a:sym typeface="Arial" panose="020B0604020202020204"/>
            </a:endParaRPr>
          </a:p>
        </p:txBody>
      </p:sp>
      <p:sp>
        <p:nvSpPr>
          <p:cNvPr id="29" name="Google Shape;354;p11">
            <a:extLst>
              <a:ext uri="{FF2B5EF4-FFF2-40B4-BE49-F238E27FC236}">
                <a16:creationId xmlns:a16="http://schemas.microsoft.com/office/drawing/2014/main" id="{0A1C8518-DDB3-47D4-86DD-421A661F3627}"/>
              </a:ext>
            </a:extLst>
          </p:cNvPr>
          <p:cNvSpPr/>
          <p:nvPr/>
        </p:nvSpPr>
        <p:spPr>
          <a:xfrm>
            <a:off x="8958989" y="2033063"/>
            <a:ext cx="1227101" cy="1015732"/>
          </a:xfrm>
          <a:prstGeom prst="rect">
            <a:avLst/>
          </a:prstGeom>
          <a:noFill/>
          <a:ln>
            <a:noFill/>
          </a:ln>
        </p:spPr>
        <p:txBody>
          <a:bodyPr spcFirstLastPara="1" lIns="121896" tIns="60931" rIns="121896" bIns="60931">
            <a:spAutoFit/>
          </a:bodyPr>
          <a:lstStyle/>
          <a:p>
            <a:pPr marL="0" marR="0" lvl="0" indent="0" algn="l" defTabSz="914126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67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  <a:sym typeface="Arial" panose="020B0604020202020204"/>
              </a:rPr>
              <a:t>Q</a:t>
            </a:r>
            <a:endParaRPr kumimoji="0" sz="3867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  <a:sym typeface="Arial" panose="020B0604020202020204"/>
            </a:endParaRPr>
          </a:p>
        </p:txBody>
      </p:sp>
      <p:sp>
        <p:nvSpPr>
          <p:cNvPr id="30" name="Google Shape;354;p11">
            <a:extLst>
              <a:ext uri="{FF2B5EF4-FFF2-40B4-BE49-F238E27FC236}">
                <a16:creationId xmlns:a16="http://schemas.microsoft.com/office/drawing/2014/main" id="{A698A258-7358-4982-A570-063EA219194C}"/>
              </a:ext>
            </a:extLst>
          </p:cNvPr>
          <p:cNvSpPr/>
          <p:nvPr/>
        </p:nvSpPr>
        <p:spPr>
          <a:xfrm>
            <a:off x="10514493" y="2019981"/>
            <a:ext cx="1228689" cy="1015732"/>
          </a:xfrm>
          <a:prstGeom prst="rect">
            <a:avLst/>
          </a:prstGeom>
          <a:noFill/>
          <a:ln>
            <a:noFill/>
          </a:ln>
        </p:spPr>
        <p:txBody>
          <a:bodyPr spcFirstLastPara="1" lIns="121896" tIns="60931" rIns="121896" bIns="60931">
            <a:spAutoFit/>
          </a:bodyPr>
          <a:lstStyle/>
          <a:p>
            <a:pPr marL="0" marR="0" lvl="0" indent="0" algn="l" defTabSz="914126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67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  <a:sym typeface="Arial" panose="020B0604020202020204"/>
              </a:rPr>
              <a:t>Q</a:t>
            </a:r>
            <a:endParaRPr kumimoji="0" sz="3867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  <a:sym typeface="Arial" panose="020B0604020202020204"/>
            </a:endParaRPr>
          </a:p>
        </p:txBody>
      </p:sp>
      <p:sp>
        <p:nvSpPr>
          <p:cNvPr id="32" name="Google Shape;354;p11">
            <a:extLst>
              <a:ext uri="{FF2B5EF4-FFF2-40B4-BE49-F238E27FC236}">
                <a16:creationId xmlns:a16="http://schemas.microsoft.com/office/drawing/2014/main" id="{65E3B76D-9BED-487E-B133-3367FEAEE5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1982" y="3894125"/>
            <a:ext cx="3325716" cy="708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96" tIns="60931" rIns="121896" bIns="60931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126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vi-VN" altLang="vi-VN" sz="3800" b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  <a:sym typeface="Arial" panose="020B0604020202020204" pitchFamily="34" charset="0"/>
              </a:rPr>
              <a:t>Ǉ</a:t>
            </a:r>
            <a:r>
              <a:rPr lang="el-GR" altLang="vi-VN" sz="3800" b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  <a:sym typeface="Arial" panose="020B0604020202020204" pitchFamily="34" charset="0"/>
              </a:rPr>
              <a:t>Η</a:t>
            </a:r>
            <a:r>
              <a:rPr lang="vi-VN" altLang="vi-VN" sz="3800" b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  <a:sym typeface="Arial" panose="020B0604020202020204" pitchFamily="34" charset="0"/>
              </a:rPr>
              <a:t>Ğng vŧg</a:t>
            </a:r>
            <a:endParaRPr kumimoji="0" lang="vi-VN" altLang="vi-VN" sz="3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HP001" panose="020B0603050302020204" pitchFamily="34" charset="0"/>
              <a:cs typeface="HP001" panose="020B0603050302020204" pitchFamily="34" charset="0"/>
              <a:sym typeface="Arial" panose="020B0604020202020204" pitchFamily="34" charset="0"/>
            </a:endParaRPr>
          </a:p>
        </p:txBody>
      </p:sp>
      <p:sp>
        <p:nvSpPr>
          <p:cNvPr id="33" name="Google Shape;354;p11">
            <a:extLst>
              <a:ext uri="{FF2B5EF4-FFF2-40B4-BE49-F238E27FC236}">
                <a16:creationId xmlns:a16="http://schemas.microsoft.com/office/drawing/2014/main" id="{96B41B65-064A-4EB6-8A28-381C5EC807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2807" y="4676739"/>
            <a:ext cx="2859004" cy="708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96" tIns="60931" rIns="121896" bIns="60931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126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l-GR" altLang="vi-VN" sz="3800" b="1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νί</a:t>
            </a:r>
            <a:r>
              <a:rPr lang="vi-VN" altLang="vi-VN" sz="3800" b="1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i </a:t>
            </a:r>
            <a:r>
              <a:rPr lang="el-GR" altLang="vi-VN" sz="3800" b="1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ωϗ</a:t>
            </a:r>
            <a:endParaRPr kumimoji="0" lang="vi-VN" altLang="vi-VN" sz="3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HP001" panose="020B0603050302020204" pitchFamily="34" charset="0"/>
              <a:cs typeface="HP001" panose="020B0603050302020204" pitchFamily="34" charset="0"/>
              <a:sym typeface="Arial" panose="020B0604020202020204" pitchFamily="34" charset="0"/>
            </a:endParaRPr>
          </a:p>
        </p:txBody>
      </p:sp>
      <p:sp>
        <p:nvSpPr>
          <p:cNvPr id="35" name="Google Shape;354;p11">
            <a:extLst>
              <a:ext uri="{FF2B5EF4-FFF2-40B4-BE49-F238E27FC236}">
                <a16:creationId xmlns:a16="http://schemas.microsoft.com/office/drawing/2014/main" id="{0D70CC06-4084-4652-B844-72AC3DCFC1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6607" y="3886415"/>
            <a:ext cx="3771791" cy="717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96" tIns="60931" rIns="121896" bIns="60931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126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vi-VN" altLang="vi-VN" sz="3800" b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  <a:sym typeface="Arial" panose="020B0604020202020204" pitchFamily="34" charset="0"/>
              </a:rPr>
              <a:t>Ǉ</a:t>
            </a:r>
            <a:r>
              <a:rPr lang="el-GR" altLang="vi-VN" sz="3800" b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  <a:sym typeface="Arial" panose="020B0604020202020204" pitchFamily="34" charset="0"/>
              </a:rPr>
              <a:t>Η</a:t>
            </a:r>
            <a:r>
              <a:rPr lang="vi-VN" altLang="vi-VN" sz="3800" b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  <a:sym typeface="Arial" panose="020B0604020202020204" pitchFamily="34" charset="0"/>
              </a:rPr>
              <a:t>Ğng vŧg</a:t>
            </a:r>
            <a:endParaRPr kumimoji="0" lang="vi-VN" altLang="vi-VN" sz="3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HP001" panose="020B0603050302020204" pitchFamily="34" charset="0"/>
              <a:cs typeface="HP001" panose="020B0603050302020204" pitchFamily="34" charset="0"/>
              <a:sym typeface="Arial" panose="020B0604020202020204" pitchFamily="34" charset="0"/>
            </a:endParaRPr>
          </a:p>
        </p:txBody>
      </p:sp>
      <p:sp>
        <p:nvSpPr>
          <p:cNvPr id="36" name="Google Shape;354;p11">
            <a:extLst>
              <a:ext uri="{FF2B5EF4-FFF2-40B4-BE49-F238E27FC236}">
                <a16:creationId xmlns:a16="http://schemas.microsoft.com/office/drawing/2014/main" id="{F8A5F86A-EDEF-4971-8A57-0DC68767EB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6964" y="3890166"/>
            <a:ext cx="3168558" cy="708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96" tIns="60931" rIns="121896" bIns="60931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126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vi-VN" altLang="vi-VN" sz="3800" b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  <a:sym typeface="Arial" panose="020B0604020202020204" pitchFamily="34" charset="0"/>
              </a:rPr>
              <a:t>Ǉ</a:t>
            </a:r>
            <a:r>
              <a:rPr lang="el-GR" altLang="vi-VN" sz="3800" b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  <a:sym typeface="Arial" panose="020B0604020202020204" pitchFamily="34" charset="0"/>
              </a:rPr>
              <a:t>Η</a:t>
            </a:r>
            <a:r>
              <a:rPr lang="vi-VN" altLang="vi-VN" sz="3800" b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  <a:sym typeface="Arial" panose="020B0604020202020204" pitchFamily="34" charset="0"/>
              </a:rPr>
              <a:t>Ğng vŧg</a:t>
            </a:r>
            <a:endParaRPr kumimoji="0" lang="vi-VN" altLang="vi-VN" sz="3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HP001" panose="020B0603050302020204" pitchFamily="34" charset="0"/>
              <a:cs typeface="HP001" panose="020B0603050302020204" pitchFamily="34" charset="0"/>
              <a:sym typeface="Arial" panose="020B0604020202020204" pitchFamily="34" charset="0"/>
            </a:endParaRPr>
          </a:p>
        </p:txBody>
      </p:sp>
      <p:sp>
        <p:nvSpPr>
          <p:cNvPr id="37" name="Google Shape;354;p11">
            <a:extLst>
              <a:ext uri="{FF2B5EF4-FFF2-40B4-BE49-F238E27FC236}">
                <a16:creationId xmlns:a16="http://schemas.microsoft.com/office/drawing/2014/main" id="{292643AE-E109-4EAB-8032-AF5CCA1749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8622" y="4688870"/>
            <a:ext cx="3774966" cy="719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96" tIns="60931" rIns="121896" bIns="60931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126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l-GR" altLang="vi-VN" sz="3800" b="1">
                <a:solidFill>
                  <a:srgbClr val="2F5597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νί</a:t>
            </a:r>
            <a:r>
              <a:rPr lang="vi-VN" altLang="vi-VN" sz="3800" b="1">
                <a:solidFill>
                  <a:srgbClr val="2F5597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i </a:t>
            </a:r>
            <a:r>
              <a:rPr lang="el-GR" altLang="vi-VN" sz="3800" b="1">
                <a:solidFill>
                  <a:srgbClr val="2F5597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ωϗ</a:t>
            </a:r>
            <a:endParaRPr kumimoji="0" lang="vi-VN" altLang="vi-VN" sz="3800" b="1" i="0" u="none" strike="noStrike" kern="1200" cap="none" spc="0" normalizeH="0" baseline="0" noProof="0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HP001 4 hàng" panose="020B0603050302020204" pitchFamily="34" charset="0"/>
              <a:ea typeface="HP001" panose="020B0603050302020204" pitchFamily="34" charset="0"/>
              <a:cs typeface="HP001" panose="020B0603050302020204" pitchFamily="34" charset="0"/>
              <a:sym typeface="Arial" panose="020B0604020202020204" pitchFamily="34" charset="0"/>
            </a:endParaRPr>
          </a:p>
        </p:txBody>
      </p:sp>
      <p:sp>
        <p:nvSpPr>
          <p:cNvPr id="50" name="Google Shape;354;p11">
            <a:extLst>
              <a:ext uri="{FF2B5EF4-FFF2-40B4-BE49-F238E27FC236}">
                <a16:creationId xmlns:a16="http://schemas.microsoft.com/office/drawing/2014/main" id="{A2C47032-BF7B-498F-A715-2D28865A20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3346" y="4676739"/>
            <a:ext cx="3051086" cy="719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96" tIns="60931" rIns="121896" bIns="60931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126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l-GR" altLang="vi-VN" sz="3800" b="1">
                <a:solidFill>
                  <a:srgbClr val="2F5597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νί</a:t>
            </a:r>
            <a:r>
              <a:rPr lang="vi-VN" altLang="vi-VN" sz="3800" b="1">
                <a:solidFill>
                  <a:srgbClr val="2F5597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i </a:t>
            </a:r>
            <a:r>
              <a:rPr lang="el-GR" altLang="vi-VN" sz="3800" b="1">
                <a:solidFill>
                  <a:srgbClr val="2F5597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ωϗ</a:t>
            </a:r>
            <a:endParaRPr kumimoji="0" lang="vi-VN" altLang="vi-VN" sz="3800" b="1" i="0" u="none" strike="noStrike" kern="1200" cap="none" spc="0" normalizeH="0" baseline="0" noProof="0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HP001 4 hàng" panose="020B0603050302020204" pitchFamily="34" charset="0"/>
              <a:ea typeface="HP001" panose="020B0603050302020204" pitchFamily="34" charset="0"/>
              <a:cs typeface="HP001" panose="020B0603050302020204" pitchFamily="34" charset="0"/>
              <a:sym typeface="Arial" panose="020B0604020202020204" pitchFamily="34" charset="0"/>
            </a:endParaRPr>
          </a:p>
        </p:txBody>
      </p:sp>
      <p:sp>
        <p:nvSpPr>
          <p:cNvPr id="51" name="Google Shape;354;p11">
            <a:extLst>
              <a:ext uri="{FF2B5EF4-FFF2-40B4-BE49-F238E27FC236}">
                <a16:creationId xmlns:a16="http://schemas.microsoft.com/office/drawing/2014/main" id="{EC447123-35CB-4D43-B735-EA1E87AF48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8333" y="3105160"/>
            <a:ext cx="2725658" cy="708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96" tIns="60931" rIns="121896" bIns="60931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126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vi-VN" altLang="vi-VN" sz="3800" b="1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  <a:sym typeface="Arial" panose="020B0604020202020204" pitchFamily="34" charset="0"/>
              </a:rPr>
              <a:t>Ǉ</a:t>
            </a:r>
            <a:r>
              <a:rPr lang="el-GR" altLang="vi-VN" sz="3800" b="1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  <a:sym typeface="Arial" panose="020B0604020202020204" pitchFamily="34" charset="0"/>
              </a:rPr>
              <a:t>Η</a:t>
            </a:r>
            <a:r>
              <a:rPr lang="vi-VN" altLang="vi-VN" sz="3800" b="1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  <a:sym typeface="Arial" panose="020B0604020202020204" pitchFamily="34" charset="0"/>
              </a:rPr>
              <a:t>Ğng vŧg</a:t>
            </a:r>
            <a:endParaRPr kumimoji="0" lang="vi-VN" altLang="vi-VN" sz="3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HP001" panose="020B0603050302020204" pitchFamily="34" charset="0"/>
              <a:cs typeface="HP001" panose="020B0603050302020204" pitchFamily="34" charset="0"/>
              <a:sym typeface="Arial" panose="020B0604020202020204" pitchFamily="34" charset="0"/>
            </a:endParaRPr>
          </a:p>
        </p:txBody>
      </p:sp>
      <p:sp>
        <p:nvSpPr>
          <p:cNvPr id="52" name="Google Shape;354;p11">
            <a:extLst>
              <a:ext uri="{FF2B5EF4-FFF2-40B4-BE49-F238E27FC236}">
                <a16:creationId xmlns:a16="http://schemas.microsoft.com/office/drawing/2014/main" id="{6B48571C-6CA4-4885-9941-A6AD8D321D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2482" y="3097452"/>
            <a:ext cx="3774966" cy="719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96" tIns="60931" rIns="121896" bIns="60931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126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vi-VN" altLang="vi-VN" sz="3800" b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  <a:sym typeface="Arial" panose="020B0604020202020204" pitchFamily="34" charset="0"/>
              </a:rPr>
              <a:t>Ǉ</a:t>
            </a:r>
            <a:r>
              <a:rPr lang="el-GR" altLang="vi-VN" sz="3800" b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  <a:sym typeface="Arial" panose="020B0604020202020204" pitchFamily="34" charset="0"/>
              </a:rPr>
              <a:t>Η</a:t>
            </a:r>
            <a:r>
              <a:rPr lang="vi-VN" altLang="vi-VN" sz="3800" b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  <a:sym typeface="Arial" panose="020B0604020202020204" pitchFamily="34" charset="0"/>
              </a:rPr>
              <a:t>Ğng vŧg</a:t>
            </a:r>
            <a:endParaRPr kumimoji="0" lang="vi-VN" altLang="vi-VN" sz="3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HP001" panose="020B0603050302020204" pitchFamily="34" charset="0"/>
              <a:cs typeface="HP001" panose="020B0603050302020204" pitchFamily="34" charset="0"/>
              <a:sym typeface="Arial" panose="020B0604020202020204" pitchFamily="34" charset="0"/>
            </a:endParaRPr>
          </a:p>
        </p:txBody>
      </p:sp>
      <p:sp>
        <p:nvSpPr>
          <p:cNvPr id="53" name="Google Shape;354;p11">
            <a:extLst>
              <a:ext uri="{FF2B5EF4-FFF2-40B4-BE49-F238E27FC236}">
                <a16:creationId xmlns:a16="http://schemas.microsoft.com/office/drawing/2014/main" id="{B9987FF1-F645-42F9-9D46-599AB4A936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0341" y="3101201"/>
            <a:ext cx="3238407" cy="708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96" tIns="60931" rIns="121896" bIns="60931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126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vi-VN" altLang="vi-VN" sz="3800" b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  <a:sym typeface="Arial" panose="020B0604020202020204" pitchFamily="34" charset="0"/>
              </a:rPr>
              <a:t>Ǉ</a:t>
            </a:r>
            <a:r>
              <a:rPr lang="el-GR" altLang="vi-VN" sz="3800" b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  <a:sym typeface="Arial" panose="020B0604020202020204" pitchFamily="34" charset="0"/>
              </a:rPr>
              <a:t>Η</a:t>
            </a:r>
            <a:r>
              <a:rPr lang="vi-VN" altLang="vi-VN" sz="3800" b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  <a:sym typeface="Arial" panose="020B0604020202020204" pitchFamily="34" charset="0"/>
              </a:rPr>
              <a:t>Ğng vŧg</a:t>
            </a:r>
            <a:endParaRPr kumimoji="0" lang="vi-VN" altLang="vi-VN" sz="3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HP001" panose="020B0603050302020204" pitchFamily="34" charset="0"/>
              <a:cs typeface="HP001" panose="020B0603050302020204" pitchFamily="34" charset="0"/>
              <a:sym typeface="Arial" panose="020B0604020202020204" pitchFamily="34" charset="0"/>
            </a:endParaRPr>
          </a:p>
        </p:txBody>
      </p:sp>
      <p:sp>
        <p:nvSpPr>
          <p:cNvPr id="54" name="Google Shape;354;p11">
            <a:extLst>
              <a:ext uri="{FF2B5EF4-FFF2-40B4-BE49-F238E27FC236}">
                <a16:creationId xmlns:a16="http://schemas.microsoft.com/office/drawing/2014/main" id="{8C64D8F1-02DA-4841-B95C-2D1750B165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1217" y="5467292"/>
            <a:ext cx="2851068" cy="708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96" tIns="60931" rIns="121896" bIns="60931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126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l-GR" altLang="vi-VN" sz="3800" b="1">
                <a:solidFill>
                  <a:srgbClr val="2F5597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νί</a:t>
            </a:r>
            <a:r>
              <a:rPr lang="vi-VN" altLang="vi-VN" sz="3800" b="1">
                <a:solidFill>
                  <a:srgbClr val="2F5597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i </a:t>
            </a:r>
            <a:r>
              <a:rPr lang="el-GR" altLang="vi-VN" sz="3800" b="1">
                <a:solidFill>
                  <a:srgbClr val="2F5597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ωϗ</a:t>
            </a:r>
            <a:endParaRPr kumimoji="0" lang="vi-VN" altLang="vi-VN" sz="3800" b="1" i="0" u="none" strike="noStrike" kern="1200" cap="none" spc="0" normalizeH="0" baseline="0" noProof="0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HP001 4 hàng" panose="020B0603050302020204" pitchFamily="34" charset="0"/>
              <a:ea typeface="HP001" panose="020B0603050302020204" pitchFamily="34" charset="0"/>
              <a:cs typeface="HP001" panose="020B0603050302020204" pitchFamily="34" charset="0"/>
              <a:sym typeface="Arial" panose="020B0604020202020204" pitchFamily="34" charset="0"/>
            </a:endParaRPr>
          </a:p>
        </p:txBody>
      </p:sp>
      <p:sp>
        <p:nvSpPr>
          <p:cNvPr id="55" name="Google Shape;354;p11">
            <a:extLst>
              <a:ext uri="{FF2B5EF4-FFF2-40B4-BE49-F238E27FC236}">
                <a16:creationId xmlns:a16="http://schemas.microsoft.com/office/drawing/2014/main" id="{BD3A9504-70D9-4AFF-820D-F6AEAC48E7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5447" y="5461986"/>
            <a:ext cx="3774966" cy="717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96" tIns="60931" rIns="121896" bIns="60931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126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l-GR" altLang="vi-VN" sz="3800" b="1">
                <a:solidFill>
                  <a:srgbClr val="2F5597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νί</a:t>
            </a:r>
            <a:r>
              <a:rPr lang="vi-VN" altLang="vi-VN" sz="3800" b="1">
                <a:solidFill>
                  <a:srgbClr val="2F5597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i </a:t>
            </a:r>
            <a:r>
              <a:rPr lang="el-GR" altLang="vi-VN" sz="3800" b="1">
                <a:solidFill>
                  <a:srgbClr val="2F5597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ωϗ</a:t>
            </a:r>
            <a:endParaRPr kumimoji="0" lang="vi-VN" altLang="vi-VN" sz="3800" b="1" i="0" u="none" strike="noStrike" kern="1200" cap="none" spc="0" normalizeH="0" baseline="0" noProof="0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HP001 4 hàng" panose="020B0603050302020204" pitchFamily="34" charset="0"/>
              <a:ea typeface="HP001" panose="020B0603050302020204" pitchFamily="34" charset="0"/>
              <a:cs typeface="HP001" panose="020B0603050302020204" pitchFamily="34" charset="0"/>
              <a:sym typeface="Arial" panose="020B0604020202020204" pitchFamily="34" charset="0"/>
            </a:endParaRPr>
          </a:p>
        </p:txBody>
      </p:sp>
      <p:sp>
        <p:nvSpPr>
          <p:cNvPr id="56" name="Google Shape;354;p11">
            <a:extLst>
              <a:ext uri="{FF2B5EF4-FFF2-40B4-BE49-F238E27FC236}">
                <a16:creationId xmlns:a16="http://schemas.microsoft.com/office/drawing/2014/main" id="{AF6BBDEE-1DE3-4B30-86EB-A431D6A183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0170" y="5467290"/>
            <a:ext cx="3052674" cy="717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96" tIns="60931" rIns="121896" bIns="60931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126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l-GR" altLang="vi-VN" sz="3800" b="1">
                <a:solidFill>
                  <a:srgbClr val="2F5597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νί</a:t>
            </a:r>
            <a:r>
              <a:rPr lang="vi-VN" altLang="vi-VN" sz="3800" b="1">
                <a:solidFill>
                  <a:srgbClr val="2F5597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i </a:t>
            </a:r>
            <a:r>
              <a:rPr lang="el-GR" altLang="vi-VN" sz="3800" b="1">
                <a:solidFill>
                  <a:srgbClr val="2F5597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ωϗ</a:t>
            </a:r>
            <a:endParaRPr kumimoji="0" lang="vi-VN" altLang="vi-VN" sz="3800" b="1" i="0" u="none" strike="noStrike" kern="1200" cap="none" spc="0" normalizeH="0" baseline="0" noProof="0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HP001 4 hàng" panose="020B0603050302020204" pitchFamily="34" charset="0"/>
              <a:ea typeface="HP001" panose="020B0603050302020204" pitchFamily="34" charset="0"/>
              <a:cs typeface="HP001" panose="020B0603050302020204" pitchFamily="34" charset="0"/>
              <a:sym typeface="Arial" panose="020B0604020202020204" pitchFamily="34" charset="0"/>
            </a:endParaRPr>
          </a:p>
        </p:txBody>
      </p:sp>
      <p:sp>
        <p:nvSpPr>
          <p:cNvPr id="27" name="Google Shape;354;p11">
            <a:extLst>
              <a:ext uri="{FF2B5EF4-FFF2-40B4-BE49-F238E27FC236}">
                <a16:creationId xmlns:a16="http://schemas.microsoft.com/office/drawing/2014/main" id="{B683A124-C8EB-40FC-BAB4-FADDD44524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22405" y="4676739"/>
            <a:ext cx="3051086" cy="719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96" tIns="60931" rIns="121896" bIns="60931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126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l-GR" altLang="vi-VN" sz="3800" b="1">
                <a:solidFill>
                  <a:srgbClr val="2F5597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νί</a:t>
            </a:r>
            <a:r>
              <a:rPr lang="vi-VN" altLang="vi-VN" sz="3800" b="1">
                <a:solidFill>
                  <a:srgbClr val="2F5597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i </a:t>
            </a:r>
            <a:r>
              <a:rPr lang="el-GR" altLang="vi-VN" sz="3800" b="1">
                <a:solidFill>
                  <a:srgbClr val="2F5597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ωϗ</a:t>
            </a:r>
            <a:endParaRPr kumimoji="0" lang="vi-VN" altLang="vi-VN" sz="3800" b="1" i="0" u="none" strike="noStrike" kern="1200" cap="none" spc="0" normalizeH="0" baseline="0" noProof="0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HP001 4 hàng" panose="020B0603050302020204" pitchFamily="34" charset="0"/>
              <a:ea typeface="HP001" panose="020B0603050302020204" pitchFamily="34" charset="0"/>
              <a:cs typeface="HP001" panose="020B0603050302020204" pitchFamily="34" charset="0"/>
              <a:sym typeface="Arial" panose="020B0604020202020204" pitchFamily="34" charset="0"/>
            </a:endParaRPr>
          </a:p>
        </p:txBody>
      </p:sp>
      <p:sp>
        <p:nvSpPr>
          <p:cNvPr id="28" name="Google Shape;354;p11">
            <a:extLst>
              <a:ext uri="{FF2B5EF4-FFF2-40B4-BE49-F238E27FC236}">
                <a16:creationId xmlns:a16="http://schemas.microsoft.com/office/drawing/2014/main" id="{AC91E590-7D47-4939-B79F-39AB163823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9229" y="5467290"/>
            <a:ext cx="3052674" cy="717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96" tIns="60931" rIns="121896" bIns="60931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126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l-GR" altLang="vi-VN" sz="3800" b="1">
                <a:solidFill>
                  <a:srgbClr val="2F5597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νί</a:t>
            </a:r>
            <a:r>
              <a:rPr lang="vi-VN" altLang="vi-VN" sz="3800" b="1">
                <a:solidFill>
                  <a:srgbClr val="2F5597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i </a:t>
            </a:r>
            <a:r>
              <a:rPr lang="el-GR" altLang="vi-VN" sz="3800" b="1">
                <a:solidFill>
                  <a:srgbClr val="2F5597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ωϗ</a:t>
            </a:r>
            <a:endParaRPr kumimoji="0" lang="vi-VN" altLang="vi-VN" sz="3800" b="1" i="0" u="none" strike="noStrike" kern="1200" cap="none" spc="0" normalizeH="0" baseline="0" noProof="0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HP001 4 hàng" panose="020B0603050302020204" pitchFamily="34" charset="0"/>
              <a:ea typeface="HP001" panose="020B0603050302020204" pitchFamily="34" charset="0"/>
              <a:cs typeface="HP001" panose="020B06030503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5" grpId="0"/>
      <p:bldP spid="36" grpId="0"/>
      <p:bldP spid="37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27" grpId="0"/>
      <p:bldP spid="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1">
            <a:extLst>
              <a:ext uri="{FF2B5EF4-FFF2-40B4-BE49-F238E27FC236}">
                <a16:creationId xmlns:a16="http://schemas.microsoft.com/office/drawing/2014/main" id="{4ADB3102-F665-4A4A-9E80-32FD9A58D2DE}"/>
              </a:ext>
            </a:extLst>
          </p:cNvPr>
          <p:cNvGrpSpPr>
            <a:grpSpLocks/>
          </p:cNvGrpSpPr>
          <p:nvPr/>
        </p:nvGrpSpPr>
        <p:grpSpPr bwMode="auto">
          <a:xfrm>
            <a:off x="338305" y="1052582"/>
            <a:ext cx="9196121" cy="928660"/>
            <a:chOff x="337682" y="1051710"/>
            <a:chExt cx="9196420" cy="928688"/>
          </a:xfrm>
        </p:grpSpPr>
        <p:sp>
          <p:nvSpPr>
            <p:cNvPr id="18444" name="Subtitle 2">
              <a:extLst>
                <a:ext uri="{FF2B5EF4-FFF2-40B4-BE49-F238E27FC236}">
                  <a16:creationId xmlns:a16="http://schemas.microsoft.com/office/drawing/2014/main" id="{5BAB1816-38FF-48D4-9EB5-D816B533B5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4940" y="1051710"/>
              <a:ext cx="8539162" cy="928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126" rtl="0" eaLnBrk="1" fontAlgn="base" latinLnBrk="0" hangingPunct="1">
                <a:lnSpc>
                  <a:spcPct val="150000"/>
                </a:lnSpc>
                <a:spcBef>
                  <a:spcPts val="1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vi-VN" sz="2399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宋体" charset="-122"/>
                  <a:cs typeface="+mn-cs"/>
                </a:rPr>
                <a:t>Viết câu trả lời cho câu hỏi </a:t>
              </a:r>
              <a:r>
                <a:rPr kumimoji="0" lang="en-US" altLang="vi-VN" sz="3200" b="1" i="0" u="none" strike="noStrike" kern="120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UTM Avo" panose="02040603050506020204" pitchFamily="18" charset="0"/>
                  <a:ea typeface="宋体" charset="-122"/>
                  <a:cs typeface="+mn-cs"/>
                </a:rPr>
                <a:t>c</a:t>
              </a:r>
              <a:r>
                <a:rPr kumimoji="0" lang="en-US" altLang="vi-VN" sz="2399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宋体" charset="-122"/>
                  <a:cs typeface="+mn-cs"/>
                </a:rPr>
                <a:t> ở mục 3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9DB6476-F75C-425F-9B33-91C536267BD4}"/>
                </a:ext>
              </a:extLst>
            </p:cNvPr>
            <p:cNvSpPr/>
            <p:nvPr/>
          </p:nvSpPr>
          <p:spPr>
            <a:xfrm>
              <a:off x="337682" y="1180297"/>
              <a:ext cx="657227" cy="611189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12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8435" name="Text Placeholder 4">
            <a:extLst>
              <a:ext uri="{FF2B5EF4-FFF2-40B4-BE49-F238E27FC236}">
                <a16:creationId xmlns:a16="http://schemas.microsoft.com/office/drawing/2014/main" id="{92A22C47-3D37-4AA8-95C5-56A6E212F6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9049" y="1811386"/>
            <a:ext cx="9056552" cy="627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0935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>
                <a:solidFill>
                  <a:srgbClr val="0070C0"/>
                </a:solidFill>
                <a:latin typeface="UTM Avo" panose="02040603050506020204" pitchFamily="18" charset="0"/>
              </a:rPr>
              <a:t>Sau khi làm theo lời mẹ, gấu con cảm thấy</a:t>
            </a:r>
            <a:endParaRPr kumimoji="0" lang="en-US" sz="2799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3C6CAEE-0B55-4990-A3CB-530164E41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27" r="2715"/>
          <a:stretch>
            <a:fillRect/>
          </a:stretch>
        </p:blipFill>
        <p:spPr bwMode="auto">
          <a:xfrm>
            <a:off x="135111" y="2524152"/>
            <a:ext cx="11909081" cy="4168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44">
            <a:extLst>
              <a:ext uri="{FF2B5EF4-FFF2-40B4-BE49-F238E27FC236}">
                <a16:creationId xmlns:a16="http://schemas.microsoft.com/office/drawing/2014/main" id="{E71DA946-7B57-4B9C-B793-713738128E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305" y="2541412"/>
            <a:ext cx="11688426" cy="851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126" fontAlgn="base">
              <a:lnSpc>
                <a:spcPct val="137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vi-VN" altLang="vi-VN" sz="3600" b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Sau </a:t>
            </a:r>
            <a:r>
              <a:rPr lang="el-GR" altLang="vi-VN" sz="3600" b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δ</a:t>
            </a:r>
            <a:r>
              <a:rPr lang="vi-VN" altLang="vi-VN" sz="3600" b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i làm </a:t>
            </a:r>
            <a:r>
              <a:rPr lang="el-GR" altLang="vi-VN" sz="3600" b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Ό;</a:t>
            </a:r>
            <a:r>
              <a:rPr lang="vi-VN" altLang="vi-VN" sz="3600" b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o lƟ </a:t>
            </a:r>
            <a:r>
              <a:rPr lang="el-GR" altLang="vi-VN" sz="3600" b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Ε−, </a:t>
            </a:r>
            <a:r>
              <a:rPr lang="vi-VN" altLang="vi-VN" sz="3600" b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gấu c</a:t>
            </a:r>
            <a:r>
              <a:rPr lang="el-GR" altLang="vi-VN" sz="3600" b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Ϊ </a:t>
            </a:r>
            <a:r>
              <a:rPr lang="vi-VN" altLang="vi-VN" sz="3600" b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cảm </a:t>
            </a:r>
            <a:r>
              <a:rPr lang="el-GR" altLang="vi-VN" sz="3600" b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κ</a:t>
            </a:r>
            <a:r>
              <a:rPr lang="vi-VN" altLang="vi-VN" sz="3600" b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ấy ǟất </a:t>
            </a:r>
            <a:r>
              <a:rPr lang="el-GR" altLang="vi-VN" sz="3600" b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νί</a:t>
            </a:r>
            <a:r>
              <a:rPr lang="vi-VN" altLang="vi-VN" sz="3600" b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i.</a:t>
            </a:r>
            <a:endParaRPr kumimoji="0" lang="vi-VN" altLang="vi-VN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HP001" panose="020B0603050302020204" pitchFamily="34" charset="0"/>
              <a:cs typeface="HP001" panose="020B0603050302020204" pitchFamily="34" charset="0"/>
            </a:endParaRPr>
          </a:p>
        </p:txBody>
      </p:sp>
      <p:sp>
        <p:nvSpPr>
          <p:cNvPr id="23" name="TextBox 44">
            <a:extLst>
              <a:ext uri="{FF2B5EF4-FFF2-40B4-BE49-F238E27FC236}">
                <a16:creationId xmlns:a16="http://schemas.microsoft.com/office/drawing/2014/main" id="{8D68771C-26A9-44F3-BEDF-6274A42298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191" y="4840045"/>
            <a:ext cx="11813698" cy="851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126" fontAlgn="base">
              <a:lnSpc>
                <a:spcPct val="137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vi-VN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kumimoji="0" lang="vi-VN" altLang="vi-VN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a)</a:t>
            </a:r>
            <a:r>
              <a:rPr kumimoji="0" lang="vi-VN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lang="vi-VN" altLang="vi-VN" sz="3600" b="1">
                <a:solidFill>
                  <a:srgbClr val="0000FF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Hà luŪ giúp đỡ jĊ wgưƟ </a:t>
            </a:r>
            <a:r>
              <a:rPr lang="el-GR" altLang="vi-VN" sz="3600" b="1">
                <a:solidFill>
                  <a:srgbClr val="0000FF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Ζ</a:t>
            </a:r>
            <a:r>
              <a:rPr lang="vi-VN" altLang="vi-VN" sz="3600" b="1">
                <a:solidFill>
                  <a:srgbClr val="0000FF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łn đư</a:t>
            </a:r>
            <a:r>
              <a:rPr lang="el-GR" altLang="vi-VN" sz="3600" b="1">
                <a:solidFill>
                  <a:srgbClr val="0000FF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ϑ </a:t>
            </a:r>
            <a:r>
              <a:rPr lang="vi-VN" altLang="vi-VN" sz="3600" b="1">
                <a:solidFill>
                  <a:srgbClr val="0000FF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cả lġ </a:t>
            </a:r>
            <a:r>
              <a:rPr lang="el-GR" altLang="vi-VN" sz="3600" b="1">
                <a:solidFill>
                  <a:srgbClr val="0000FF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ΐ</a:t>
            </a:r>
            <a:r>
              <a:rPr lang="vi-VN" altLang="vi-VN" sz="3600" b="1">
                <a:solidFill>
                  <a:srgbClr val="0000FF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łu </a:t>
            </a:r>
            <a:r>
              <a:rPr lang="el-GR" altLang="vi-VN" sz="3600" b="1">
                <a:solidFill>
                  <a:srgbClr val="0000FF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Ε</a:t>
            </a:r>
            <a:r>
              <a:rPr lang="vi-VN" altLang="vi-VN" sz="3600" b="1">
                <a:solidFill>
                  <a:srgbClr val="0000FF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Ğn.</a:t>
            </a:r>
            <a:endParaRPr kumimoji="0" lang="vi-VN" altLang="vi-VN" sz="28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4 hàng" panose="020B0603050302020204" pitchFamily="34" charset="0"/>
              <a:ea typeface="HP001" panose="020B0603050302020204" pitchFamily="34" charset="0"/>
              <a:cs typeface="HP001" panose="020B0603050302020204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0E3EA2C-0023-4284-BFB6-FEE51A45D6F1}"/>
              </a:ext>
            </a:extLst>
          </p:cNvPr>
          <p:cNvSpPr/>
          <p:nvPr/>
        </p:nvSpPr>
        <p:spPr>
          <a:xfrm>
            <a:off x="449428" y="4213203"/>
            <a:ext cx="581008" cy="55084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868ACF9D-2E62-4EBD-9E89-D73D223513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0435" y="4132243"/>
            <a:ext cx="10220030" cy="561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宋体" charset="-122"/>
                <a:cs typeface="+mn-cs"/>
              </a:rPr>
              <a:t>Viết câu </a:t>
            </a:r>
            <a:r>
              <a:rPr kumimoji="0" lang="en-US" alt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宋体" charset="-122"/>
                <a:cs typeface="Times New Roman" panose="02020603050405020304" pitchFamily="18" charset="0"/>
                <a:sym typeface="+mn-ea"/>
              </a:rPr>
              <a:t>đã hoàn thiện ở mục 5</a:t>
            </a:r>
            <a:endParaRPr kumimoji="0" lang="vi-VN" alt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charset="-122"/>
              <a:cs typeface="Times New Roman" panose="02020603050405020304" pitchFamily="18" charset="0"/>
            </a:endParaRPr>
          </a:p>
        </p:txBody>
      </p:sp>
      <p:sp>
        <p:nvSpPr>
          <p:cNvPr id="18443" name="Title 1">
            <a:extLst>
              <a:ext uri="{FF2B5EF4-FFF2-40B4-BE49-F238E27FC236}">
                <a16:creationId xmlns:a16="http://schemas.microsoft.com/office/drawing/2014/main" id="{0B3BED28-9968-435B-9EC3-135402CDD593}"/>
              </a:ext>
            </a:extLst>
          </p:cNvPr>
          <p:cNvSpPr txBox="1">
            <a:spLocks/>
          </p:cNvSpPr>
          <p:nvPr/>
        </p:nvSpPr>
        <p:spPr bwMode="auto">
          <a:xfrm>
            <a:off x="3837327" y="35025"/>
            <a:ext cx="4187992" cy="955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126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宋体" charset="-122"/>
                <a:cs typeface="Times New Roman" panose="02020603050405020304" pitchFamily="18" charset="0"/>
              </a:rPr>
              <a:t>Tiếng Việt</a:t>
            </a:r>
          </a:p>
          <a:p>
            <a:pPr algn="ctr" rtl="0">
              <a:buNone/>
            </a:pPr>
            <a:r>
              <a:rPr lang="en-US" sz="2800" b="1" i="0" u="none" strike="noStrike" kern="1200" baseline="0">
                <a:solidFill>
                  <a:srgbClr val="0070C0"/>
                </a:solidFill>
                <a:latin typeface="UTM Avo" panose="02040603050506020204" pitchFamily="18" charset="0"/>
              </a:rPr>
              <a:t>Tiếng vọng của núi</a:t>
            </a:r>
          </a:p>
        </p:txBody>
      </p:sp>
      <p:sp>
        <p:nvSpPr>
          <p:cNvPr id="13" name="TextBox 44">
            <a:extLst>
              <a:ext uri="{FF2B5EF4-FFF2-40B4-BE49-F238E27FC236}">
                <a16:creationId xmlns:a16="http://schemas.microsoft.com/office/drawing/2014/main" id="{145005D8-FA75-4086-8DAE-DB0A8EBD06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305" y="5609373"/>
            <a:ext cx="11332836" cy="851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126" fontAlgn="base">
              <a:lnSpc>
                <a:spcPct val="137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vi-VN" altLang="vi-VN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b)</a:t>
            </a:r>
            <a:r>
              <a:rPr kumimoji="0" lang="vi-VN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lang="vi-VN" altLang="vi-VN" sz="3600" b="1">
                <a:solidFill>
                  <a:srgbClr val="0000FF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Gấu c</a:t>
            </a:r>
            <a:r>
              <a:rPr lang="el-GR" altLang="vi-VN" sz="3600" b="1">
                <a:solidFill>
                  <a:srgbClr val="0000FF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Ϊ </a:t>
            </a:r>
            <a:r>
              <a:rPr lang="vi-VN" altLang="vi-VN" sz="3600" b="1">
                <a:solidFill>
                  <a:srgbClr val="0000FF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Ǉủi </a:t>
            </a:r>
            <a:r>
              <a:rPr lang="el-GR" altLang="vi-VN" sz="3600" b="1">
                <a:solidFill>
                  <a:srgbClr val="0000FF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κ</a:t>
            </a:r>
            <a:r>
              <a:rPr lang="vi-VN" altLang="vi-VN" sz="3600" b="1">
                <a:solidFill>
                  <a:srgbClr val="0000FF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ân </a:t>
            </a:r>
            <a:r>
              <a:rPr lang="el-GR" altLang="vi-VN" sz="3600" b="1">
                <a:solidFill>
                  <a:srgbClr val="0000FF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ν</a:t>
            </a:r>
            <a:r>
              <a:rPr lang="vi-VN" altLang="vi-VN" sz="3600" b="1">
                <a:solidFill>
                  <a:srgbClr val="0000FF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Ű các bạn </a:t>
            </a:r>
            <a:r>
              <a:rPr lang="el-GR" altLang="vi-VN" sz="3600" b="1">
                <a:solidFill>
                  <a:srgbClr val="0000FF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δ</a:t>
            </a:r>
            <a:r>
              <a:rPr lang="vi-VN" altLang="vi-VN" sz="3600" b="1">
                <a:solidFill>
                  <a:srgbClr val="0000FF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Ūg </a:t>
            </a:r>
            <a:r>
              <a:rPr lang="el-GR" altLang="vi-VN" sz="3600" b="1">
                <a:solidFill>
                  <a:srgbClr val="0000FF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εΠ </a:t>
            </a:r>
            <a:r>
              <a:rPr lang="vi-VN" altLang="vi-VN" sz="3600" b="1">
                <a:solidFill>
                  <a:srgbClr val="0000FF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cùng.</a:t>
            </a:r>
            <a:endParaRPr kumimoji="0" lang="vi-VN" altLang="vi-VN" sz="28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4 hàng" panose="020B0603050302020204" pitchFamily="34" charset="0"/>
              <a:ea typeface="HP001" panose="020B0603050302020204" pitchFamily="34" charset="0"/>
              <a:cs typeface="HP001" panose="020B0603050302020204" pitchFamily="34" charset="0"/>
            </a:endParaRP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B797892E-883F-9DFF-A7F5-617DDB4927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6012" y="1796638"/>
            <a:ext cx="1917291" cy="627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0935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rất  vui</a:t>
            </a:r>
            <a:r>
              <a:rPr kumimoji="0" lang="en-US" sz="2799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2799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5" grpId="0" animBg="1"/>
      <p:bldP spid="26" grpId="0"/>
      <p:bldP spid="13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99E7DE79-6954-4B0C-9A6B-B1D352D5C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6" t="8078" r="3699" b="8078"/>
          <a:stretch>
            <a:fillRect/>
          </a:stretch>
        </p:blipFill>
        <p:spPr bwMode="auto">
          <a:xfrm>
            <a:off x="177" y="-22125"/>
            <a:ext cx="12191647" cy="687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8">
            <a:extLst>
              <a:ext uri="{FF2B5EF4-FFF2-40B4-BE49-F238E27FC236}">
                <a16:creationId xmlns:a16="http://schemas.microsoft.com/office/drawing/2014/main" id="{CBFB9920-E7B0-4DB1-BD6B-6D4493157A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1110" y="2416205"/>
            <a:ext cx="9964450" cy="584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宋体" charset="-122"/>
                <a:cs typeface="Arial-Rounded" panose="020B0500000000000000" charset="0"/>
                <a:sym typeface="+mn-lt"/>
              </a:rPr>
              <a:t>- Viết 3 dòng chữ </a:t>
            </a:r>
            <a:r>
              <a:rPr lang="en-US" altLang="zh-CN" sz="3200" b="1">
                <a:solidFill>
                  <a:srgbClr val="FF0000"/>
                </a:solidFill>
                <a:latin typeface="HP001 4 hàng" panose="020B0603050302020204" pitchFamily="34" charset="0"/>
                <a:ea typeface="宋体" charset="-122"/>
                <a:cs typeface="Arial-Rounded" panose="020B0500000000000000" charset="0"/>
                <a:sym typeface="+mn-lt"/>
              </a:rPr>
              <a:t>G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宋体" charset="-122"/>
                <a:cs typeface="Arial-Rounded" panose="020B0500000000000000" charset="0"/>
                <a:sym typeface="+mn-lt"/>
              </a:rPr>
              <a:t>, 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宋体" charset="-122"/>
                <a:cs typeface="Arial-Rounded" panose="020B0500000000000000" charset="0"/>
                <a:sym typeface="+mn-lt"/>
              </a:rPr>
              <a:t>3 dòng chữ 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宋体" charset="-122"/>
                <a:cs typeface="Arial-Rounded" panose="020B0500000000000000" charset="0"/>
                <a:sym typeface="+mn-lt"/>
              </a:rPr>
              <a:t>Q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HP001" panose="020B0603050302020204" pitchFamily="34" charset="0"/>
              <a:cs typeface="Arial-Rounded" panose="020B0500000000000000" charset="0"/>
              <a:sym typeface="+mn-lt"/>
            </a:endParaRPr>
          </a:p>
        </p:txBody>
      </p:sp>
      <p:sp>
        <p:nvSpPr>
          <p:cNvPr id="19460" name="矩形 8">
            <a:extLst>
              <a:ext uri="{FF2B5EF4-FFF2-40B4-BE49-F238E27FC236}">
                <a16:creationId xmlns:a16="http://schemas.microsoft.com/office/drawing/2014/main" id="{632210FE-A978-4726-B62A-A6F4136AC6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0635" y="3163895"/>
            <a:ext cx="99644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126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宋体" charset="-122"/>
                <a:cs typeface="Arial-Rounded" panose="020B0500000000000000" charset="0"/>
                <a:sym typeface="+mn-lt"/>
              </a:rPr>
              <a:t>- Viết 3 dòng </a:t>
            </a:r>
            <a:r>
              <a:rPr lang="vi-VN" altLang="vi-VN" sz="3600" b="1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  <a:sym typeface="Arial" panose="020B0604020202020204" pitchFamily="34" charset="0"/>
              </a:rPr>
              <a:t>Ǉ</a:t>
            </a:r>
            <a:r>
              <a:rPr lang="el-GR" altLang="vi-VN" sz="3600" b="1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  <a:sym typeface="Arial" panose="020B0604020202020204" pitchFamily="34" charset="0"/>
              </a:rPr>
              <a:t>Η</a:t>
            </a:r>
            <a:r>
              <a:rPr lang="vi-VN" altLang="vi-VN" sz="3600" b="1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  <a:sym typeface="Arial" panose="020B0604020202020204" pitchFamily="34" charset="0"/>
              </a:rPr>
              <a:t>Ğng vŧg</a:t>
            </a:r>
            <a:r>
              <a:rPr lang="en-US" altLang="vi-VN" sz="3600" b="1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宋体" charset="-122"/>
                <a:cs typeface="Arial-Rounded" panose="020B0500000000000000" charset="0"/>
                <a:sym typeface="+mn-lt"/>
              </a:rPr>
              <a:t>và 3 dòng </a:t>
            </a:r>
            <a:r>
              <a:rPr lang="el-GR" altLang="vi-VN" sz="3600" b="1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νί</a:t>
            </a:r>
            <a:r>
              <a:rPr lang="vi-VN" altLang="vi-VN" sz="3600" b="1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i </a:t>
            </a:r>
            <a:r>
              <a:rPr lang="el-GR" altLang="vi-VN" sz="3600" b="1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ωϗ</a:t>
            </a:r>
            <a:endParaRPr kumimoji="0" lang="vi-VN" altLang="vi-VN" sz="3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HP001" panose="020B0603050302020204" pitchFamily="34" charset="0"/>
              <a:cs typeface="HP001" panose="020B0603050302020204" pitchFamily="34" charset="0"/>
              <a:sym typeface="Arial" panose="020B0604020202020204" pitchFamily="34" charset="0"/>
            </a:endParaRPr>
          </a:p>
        </p:txBody>
      </p:sp>
      <p:sp>
        <p:nvSpPr>
          <p:cNvPr id="19461" name="矩形 8">
            <a:extLst>
              <a:ext uri="{FF2B5EF4-FFF2-40B4-BE49-F238E27FC236}">
                <a16:creationId xmlns:a16="http://schemas.microsoft.com/office/drawing/2014/main" id="{9AE8DCD1-1149-4FDA-89D5-FA019EDB7E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1110" y="4038582"/>
            <a:ext cx="9229458" cy="107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宋体" charset="-122"/>
                <a:cs typeface="Arial-Rounded" panose="020B0500000000000000" charset="0"/>
                <a:sym typeface="+mn-lt"/>
              </a:rPr>
              <a:t>- Viết 3 dòng </a:t>
            </a:r>
            <a:r>
              <a:rPr lang="vi-VN" altLang="vi-VN" sz="3200" b="1">
                <a:solidFill>
                  <a:srgbClr val="0000FF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Hà luŪ giúp đỡ jĊ wgưƟ </a:t>
            </a:r>
            <a:r>
              <a:rPr lang="el-GR" altLang="vi-VN" sz="3200" b="1">
                <a:solidFill>
                  <a:srgbClr val="0000FF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Ζ</a:t>
            </a:r>
            <a:r>
              <a:rPr lang="vi-VN" altLang="vi-VN" sz="3200" b="1">
                <a:solidFill>
                  <a:srgbClr val="0000FF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łn đư</a:t>
            </a:r>
            <a:r>
              <a:rPr lang="el-GR" altLang="vi-VN" sz="3200" b="1">
                <a:solidFill>
                  <a:srgbClr val="0000FF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ϑ </a:t>
            </a:r>
            <a:r>
              <a:rPr lang="vi-VN" altLang="vi-VN" sz="3200" b="1">
                <a:solidFill>
                  <a:srgbClr val="0000FF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cả lġ </a:t>
            </a:r>
            <a:r>
              <a:rPr lang="el-GR" altLang="vi-VN" sz="3200" b="1">
                <a:solidFill>
                  <a:srgbClr val="0000FF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ΐ</a:t>
            </a:r>
            <a:r>
              <a:rPr lang="vi-VN" altLang="vi-VN" sz="3200" b="1">
                <a:solidFill>
                  <a:srgbClr val="0000FF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łu </a:t>
            </a:r>
            <a:r>
              <a:rPr lang="el-GR" altLang="vi-VN" sz="3200" b="1">
                <a:solidFill>
                  <a:srgbClr val="0000FF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Ε</a:t>
            </a:r>
            <a:r>
              <a:rPr lang="vi-VN" altLang="vi-VN" sz="3200" b="1">
                <a:solidFill>
                  <a:srgbClr val="0000FF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Ğn</a:t>
            </a:r>
            <a:r>
              <a:rPr kumimoji="0" lang="vi-VN" altLang="vi-VN" sz="3199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Arial-Rounded" panose="020B0500000000000000" charset="0"/>
              <a:sym typeface="+mn-lt"/>
            </a:endParaRPr>
          </a:p>
        </p:txBody>
      </p:sp>
      <p:sp>
        <p:nvSpPr>
          <p:cNvPr id="19462" name="矩形 8">
            <a:extLst>
              <a:ext uri="{FF2B5EF4-FFF2-40B4-BE49-F238E27FC236}">
                <a16:creationId xmlns:a16="http://schemas.microsoft.com/office/drawing/2014/main" id="{A4C2C6CB-635C-4B1D-B1C0-7DB3300860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951" y="1605016"/>
            <a:ext cx="9964450" cy="584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宋体" charset="-122"/>
                <a:cs typeface="Arial-Rounded" panose="020B0500000000000000" charset="0"/>
                <a:sym typeface="+mn-lt"/>
              </a:rPr>
              <a:t>Bài tập: 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宋体" charset="-122"/>
                <a:cs typeface="Arial-Rounded" panose="020B0500000000000000" charset="0"/>
                <a:sym typeface="+mn-lt"/>
              </a:rPr>
              <a:t>con viết bài vào v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宋体" charset="-122"/>
                <a:cs typeface="Arial-Rounded" panose="020B0500000000000000" charset="0"/>
                <a:sym typeface="+mn-lt"/>
              </a:rPr>
              <a:t>ở ô li: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Arial-Rounded" panose="020B0500000000000000" charset="0"/>
              <a:sym typeface="+mn-lt"/>
            </a:endParaRPr>
          </a:p>
        </p:txBody>
      </p:sp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F8B91B-2D79-43C7-931D-192E4E6FF2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57490" y="1887716"/>
            <a:ext cx="8164018" cy="173124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rtl="0"/>
            <a:r>
              <a:rPr lang="en-US" sz="5400" b="1" i="0" u="none" strike="noStrike" kern="1200" baseline="0">
                <a:solidFill>
                  <a:srgbClr val="0000FF"/>
                </a:solidFill>
                <a:latin typeface="UTM Avo" panose="02040603050506020204" pitchFamily="18" charset="0"/>
              </a:rPr>
              <a:t>Bài 5</a:t>
            </a:r>
          </a:p>
          <a:p>
            <a:pPr algn="ctr" rtl="0"/>
            <a:r>
              <a:rPr lang="en-US" sz="5400" b="1" i="0" u="none" strike="noStrike" kern="1200" baseline="0">
                <a:solidFill>
                  <a:srgbClr val="0000FF"/>
                </a:solidFill>
                <a:latin typeface="UTM Avo" panose="02040603050506020204" pitchFamily="18" charset="0"/>
              </a:rPr>
              <a:t>Tiếng vọng của núi </a:t>
            </a:r>
            <a:endParaRPr lang="en-US" sz="5400" b="1">
              <a:ln w="9525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7853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109">
            <a:extLst>
              <a:ext uri="{FF2B5EF4-FFF2-40B4-BE49-F238E27FC236}">
                <a16:creationId xmlns:a16="http://schemas.microsoft.com/office/drawing/2014/main" id="{07338888-1280-4E61-AE3C-60AD6EE63EFC}"/>
              </a:ext>
            </a:extLst>
          </p:cNvPr>
          <p:cNvSpPr txBox="1"/>
          <p:nvPr/>
        </p:nvSpPr>
        <p:spPr>
          <a:xfrm>
            <a:off x="4037971" y="2227932"/>
            <a:ext cx="4829035" cy="1862083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499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宋体" charset="-122"/>
                <a:cs typeface="Arial-Rounded" panose="020B0500000000000000" charset="0"/>
                <a:sym typeface="+mn-lt"/>
              </a:rPr>
              <a:t>Tiết 3</a:t>
            </a:r>
            <a:endParaRPr kumimoji="0" lang="zh-CN" altLang="en-US" sz="11499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UTM Avo" panose="02040603050506020204" pitchFamily="18" charset="0"/>
              <a:ea typeface="宋体" charset="-122"/>
              <a:cs typeface="Arial-Rounded" panose="020B0500000000000000" charset="0"/>
              <a:sym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4BD8FD-74A1-4001-A374-3F9D3C0799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600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5D94E44-3282-4B97-8164-A208AD13F5B0}"/>
              </a:ext>
            </a:extLst>
          </p:cNvPr>
          <p:cNvSpPr txBox="1"/>
          <p:nvPr/>
        </p:nvSpPr>
        <p:spPr>
          <a:xfrm>
            <a:off x="3863844" y="69457"/>
            <a:ext cx="42205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Tiếng việt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Tiếng vọng của núi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CE7AA1F-D5D6-4E10-AAB5-2C6691019D33}"/>
              </a:ext>
            </a:extLst>
          </p:cNvPr>
          <p:cNvGrpSpPr/>
          <p:nvPr/>
        </p:nvGrpSpPr>
        <p:grpSpPr>
          <a:xfrm>
            <a:off x="1306564" y="159295"/>
            <a:ext cx="1640917" cy="553933"/>
            <a:chOff x="304801" y="169052"/>
            <a:chExt cx="1690460" cy="707633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56A45923-8818-4B6C-848E-41C43E97DA09}"/>
                </a:ext>
              </a:extLst>
            </p:cNvPr>
            <p:cNvSpPr/>
            <p:nvPr/>
          </p:nvSpPr>
          <p:spPr>
            <a:xfrm>
              <a:off x="304801" y="251239"/>
              <a:ext cx="490660" cy="54326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71" tIns="60936" rIns="121871" bIns="60936" rtlCol="0" anchor="ctr"/>
            <a:lstStyle/>
            <a:p>
              <a:pPr marL="0" marR="0" lvl="0" indent="0" algn="ctr" defTabSz="12185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rPr>
                <a:t>2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549DF6C-F66E-4E94-A058-19AA47E824FF}"/>
                </a:ext>
              </a:extLst>
            </p:cNvPr>
            <p:cNvSpPr txBox="1"/>
            <p:nvPr/>
          </p:nvSpPr>
          <p:spPr>
            <a:xfrm>
              <a:off x="705268" y="169052"/>
              <a:ext cx="1289993" cy="707633"/>
            </a:xfrm>
            <a:prstGeom prst="rect">
              <a:avLst/>
            </a:prstGeom>
            <a:noFill/>
          </p:spPr>
          <p:txBody>
            <a:bodyPr wrap="square" lIns="121855" tIns="60928" rIns="121855" bIns="60928" rtlCol="0">
              <a:spAutoFit/>
            </a:bodyPr>
            <a:lstStyle/>
            <a:p>
              <a:pPr marL="0" marR="0" lvl="0" indent="0" algn="just" defTabSz="12185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161B18F2-B045-4059-B12F-1F371BA4F0E6}"/>
              </a:ext>
            </a:extLst>
          </p:cNvPr>
          <p:cNvSpPr/>
          <p:nvPr/>
        </p:nvSpPr>
        <p:spPr>
          <a:xfrm>
            <a:off x="273486" y="1185602"/>
            <a:ext cx="476280" cy="42526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marL="0" marR="0" lvl="0" indent="0" algn="ctr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FB5A42D-9488-4AEE-AFB7-2B53B7FFFA0B}"/>
              </a:ext>
            </a:extLst>
          </p:cNvPr>
          <p:cNvSpPr/>
          <p:nvPr/>
        </p:nvSpPr>
        <p:spPr>
          <a:xfrm>
            <a:off x="273486" y="4451606"/>
            <a:ext cx="476280" cy="42526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marL="0" marR="0" lvl="0" indent="0" algn="ctr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476A4A-8840-4BBD-B67A-79E3B96DD94C}"/>
              </a:ext>
            </a:extLst>
          </p:cNvPr>
          <p:cNvSpPr txBox="1"/>
          <p:nvPr/>
        </p:nvSpPr>
        <p:spPr>
          <a:xfrm>
            <a:off x="407777" y="1023564"/>
            <a:ext cx="11376446" cy="5007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 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Đang đi ch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ơ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i trong núi, gấu con chợt nhìn thấy một hạt dẻ. Gấu con vui mừng reo lên: “A!”. Ngay lập tức, có tiếng “A!” vọng lại. Gấu con ngạc nhiên kêu to: “Bạn là ai?”. Lại có tiếng vọng ra từ vách núi: “Bạn là ai?”. Gấu con hét lên: “Sao không nói cho tôi biết?”. Núi cũng đáp lại n­h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ư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vậy. Gấu con bực tức: “Tôi ghét bạn.”. Khắp n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ơ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i có tiếng vọng: “ Tôi ghét bạn”. Gấu con tủi thân, oà khóc.</a:t>
            </a:r>
          </a:p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  Về nhà, gấu con kể cho mẹ nghe. Gấu mẹ c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ườ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i bảo: “Con hãy quay lại và nói với núi: “Tôi yêu bạn.”. Gấu con làm theo lời mẹ. Quả nhiên, có tiếng vọng lại: “Tôi yêu bạn.”. Gấu con bật c­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ườ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i vui vẻ.</a:t>
            </a:r>
          </a:p>
        </p:txBody>
      </p:sp>
    </p:spTree>
    <p:extLst>
      <p:ext uri="{BB962C8B-B14F-4D97-AF65-F5344CB8AC3E}">
        <p14:creationId xmlns:p14="http://schemas.microsoft.com/office/powerpoint/2010/main" val="1594525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  <p:bldP spid="8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422134-C12D-4E56-ADC3-29D6D94C7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24890" y="-2658894"/>
            <a:ext cx="6874213" cy="12192001"/>
          </a:xfrm>
          <a:prstGeom prst="rect">
            <a:avLst/>
          </a:prstGeom>
        </p:spPr>
      </p:pic>
      <p:pic>
        <p:nvPicPr>
          <p:cNvPr id="4" name="Picture 16">
            <a:extLst>
              <a:ext uri="{FF2B5EF4-FFF2-40B4-BE49-F238E27FC236}">
                <a16:creationId xmlns:a16="http://schemas.microsoft.com/office/drawing/2014/main" id="{0B68E00C-D5FD-49F7-8B15-0360BECA0A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2627376">
            <a:off x="435626" y="-28278"/>
            <a:ext cx="631342" cy="1414470"/>
          </a:xfrm>
          <a:prstGeom prst="rect">
            <a:avLst/>
          </a:prstGeom>
        </p:spPr>
      </p:pic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635D5027-5B61-434A-A4FC-DBEA9D90C044}"/>
              </a:ext>
            </a:extLst>
          </p:cNvPr>
          <p:cNvSpPr/>
          <p:nvPr/>
        </p:nvSpPr>
        <p:spPr>
          <a:xfrm>
            <a:off x="1178011" y="1430990"/>
            <a:ext cx="10330076" cy="60497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1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4.</a:t>
            </a:r>
            <a:r>
              <a:rPr kumimoji="0" lang="en-US" sz="2801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 </a:t>
            </a:r>
            <a:r>
              <a:rPr lang="en-US" altLang="vi-VN" sz="2800" b="1">
                <a:solidFill>
                  <a:prstClr val="black"/>
                </a:solidFill>
                <a:latin typeface="UTM Avo" panose="02040603050506020204" pitchFamily="18" charset="0"/>
                <a:ea typeface="宋体" charset="-122"/>
              </a:rPr>
              <a:t>Quan sát tranh và dùng t</a:t>
            </a:r>
            <a:r>
              <a:rPr lang="vi-VN" altLang="vi-VN" sz="2800" b="1">
                <a:solidFill>
                  <a:prstClr val="black"/>
                </a:solidFill>
                <a:latin typeface="UTM Avo" panose="02040603050506020204" pitchFamily="18" charset="0"/>
                <a:ea typeface="宋体" charset="-122"/>
              </a:rPr>
              <a:t>ừ ngữ trong khung để nói theo tranh</a:t>
            </a:r>
            <a:endParaRPr kumimoji="0" lang="en-US" sz="2801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A565F2D-5296-4E16-AE59-513C27304F86}"/>
              </a:ext>
            </a:extLst>
          </p:cNvPr>
          <p:cNvSpPr txBox="1">
            <a:spLocks/>
          </p:cNvSpPr>
          <p:nvPr/>
        </p:nvSpPr>
        <p:spPr bwMode="auto">
          <a:xfrm>
            <a:off x="4511308" y="201009"/>
            <a:ext cx="3899161" cy="955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1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Tiếng Việt</a:t>
            </a:r>
          </a:p>
          <a:p>
            <a:pPr algn="ctr" rtl="0">
              <a:buNone/>
            </a:pPr>
            <a:r>
              <a:rPr lang="en-US" sz="2800" b="1" i="0" u="none" strike="noStrike" kern="1200" baseline="0">
                <a:solidFill>
                  <a:srgbClr val="0070C0"/>
                </a:solidFill>
                <a:latin typeface="UTM Avo" panose="02040603050506020204" pitchFamily="18" charset="0"/>
              </a:rPr>
              <a:t>Tiếng vọng của núi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7284D13-2F8C-4BD8-9EF7-ACDBBD2CCFE7}"/>
              </a:ext>
            </a:extLst>
          </p:cNvPr>
          <p:cNvSpPr/>
          <p:nvPr/>
        </p:nvSpPr>
        <p:spPr>
          <a:xfrm>
            <a:off x="1178011" y="1182487"/>
            <a:ext cx="581159" cy="55099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1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</a:t>
            </a:r>
            <a:endParaRPr kumimoji="0" lang="en-US" sz="3201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9" name="Rounded Rectangle 3">
            <a:extLst>
              <a:ext uri="{FF2B5EF4-FFF2-40B4-BE49-F238E27FC236}">
                <a16:creationId xmlns:a16="http://schemas.microsoft.com/office/drawing/2014/main" id="{CCB23A35-383D-4980-8279-DD7D69A12D88}"/>
              </a:ext>
            </a:extLst>
          </p:cNvPr>
          <p:cNvSpPr/>
          <p:nvPr/>
        </p:nvSpPr>
        <p:spPr>
          <a:xfrm>
            <a:off x="2069784" y="2260762"/>
            <a:ext cx="8052431" cy="60497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chào bạn           không ch</a:t>
            </a:r>
            <a:r>
              <a:rPr kumimoji="0" lang="vi-VN" sz="280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ơi</a:t>
            </a:r>
            <a:r>
              <a:rPr kumimoji="0" lang="en-US" sz="280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với</a:t>
            </a:r>
            <a:r>
              <a:rPr lang="en-US" sz="2801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 bạn</a:t>
            </a:r>
            <a:endParaRPr kumimoji="0" lang="en-US" sz="280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2" name="Picture 2" descr="Không có mô tả.">
            <a:extLst>
              <a:ext uri="{FF2B5EF4-FFF2-40B4-BE49-F238E27FC236}">
                <a16:creationId xmlns:a16="http://schemas.microsoft.com/office/drawing/2014/main" id="{9B30565E-42F6-4811-BDE5-5C70EC403F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8" t="24539" r="52198" b="4539"/>
          <a:stretch/>
        </p:blipFill>
        <p:spPr bwMode="auto">
          <a:xfrm>
            <a:off x="3291276" y="2970940"/>
            <a:ext cx="2632869" cy="3729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67065AC-5D08-47EC-B62F-024D8FEF28FC}"/>
              </a:ext>
            </a:extLst>
          </p:cNvPr>
          <p:cNvGrpSpPr/>
          <p:nvPr/>
        </p:nvGrpSpPr>
        <p:grpSpPr>
          <a:xfrm>
            <a:off x="6381345" y="3009852"/>
            <a:ext cx="2563323" cy="3647139"/>
            <a:chOff x="7993761" y="3136311"/>
            <a:chExt cx="2440062" cy="3456181"/>
          </a:xfrm>
        </p:grpSpPr>
        <p:pic>
          <p:nvPicPr>
            <p:cNvPr id="13" name="Picture 12" descr="Không có mô tả.">
              <a:extLst>
                <a:ext uri="{FF2B5EF4-FFF2-40B4-BE49-F238E27FC236}">
                  <a16:creationId xmlns:a16="http://schemas.microsoft.com/office/drawing/2014/main" id="{B021589C-36E5-47D3-9AFB-0FF84C508F0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198" t="24539" r="10248" b="4539"/>
            <a:stretch/>
          </p:blipFill>
          <p:spPr bwMode="auto">
            <a:xfrm>
              <a:off x="7993761" y="3136311"/>
              <a:ext cx="2440062" cy="34561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D91F3D-A210-44B2-97B8-E5C0D86BF3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rcRect l="71718" t="47066" r="1907" b="35278"/>
            <a:stretch/>
          </p:blipFill>
          <p:spPr>
            <a:xfrm rot="16200000">
              <a:off x="8184593" y="3081666"/>
              <a:ext cx="941581" cy="13232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713539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B34C12-8AD4-4FED-84D6-222F38A22D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6058" t="3948" r="8828" b="19314"/>
          <a:stretch/>
        </p:blipFill>
        <p:spPr>
          <a:xfrm rot="16200000">
            <a:off x="3422585" y="-843160"/>
            <a:ext cx="5591338" cy="959146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CFB2EEC-9432-429E-B8F6-EF74A8A0454C}"/>
              </a:ext>
            </a:extLst>
          </p:cNvPr>
          <p:cNvSpPr txBox="1">
            <a:spLocks/>
          </p:cNvSpPr>
          <p:nvPr/>
        </p:nvSpPr>
        <p:spPr bwMode="auto">
          <a:xfrm>
            <a:off x="4511308" y="201009"/>
            <a:ext cx="3899161" cy="955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1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Tiếng Việt</a:t>
            </a:r>
          </a:p>
          <a:p>
            <a:pPr algn="ctr" rtl="0">
              <a:buNone/>
            </a:pPr>
            <a:r>
              <a:rPr lang="en-US" sz="2800" b="1" i="0" u="none" strike="noStrike" kern="1200" baseline="0">
                <a:solidFill>
                  <a:srgbClr val="0070C0"/>
                </a:solidFill>
                <a:latin typeface="UTM Avo" panose="02040603050506020204" pitchFamily="18" charset="0"/>
              </a:rPr>
              <a:t>Tiếng vọng của núi</a:t>
            </a:r>
          </a:p>
        </p:txBody>
      </p:sp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290E94CA-9F7F-4F93-BA15-6F6F1F87BC5B}"/>
              </a:ext>
            </a:extLst>
          </p:cNvPr>
          <p:cNvSpPr/>
          <p:nvPr/>
        </p:nvSpPr>
        <p:spPr>
          <a:xfrm>
            <a:off x="683913" y="706973"/>
            <a:ext cx="10330076" cy="60497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1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4.</a:t>
            </a:r>
            <a:r>
              <a:rPr kumimoji="0" lang="en-US" sz="2801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 </a:t>
            </a:r>
            <a:r>
              <a:rPr lang="en-US" altLang="vi-VN" sz="2800" b="1">
                <a:solidFill>
                  <a:prstClr val="black"/>
                </a:solidFill>
                <a:latin typeface="UTM Avo" panose="02040603050506020204" pitchFamily="18" charset="0"/>
                <a:ea typeface="宋体" charset="-122"/>
              </a:rPr>
              <a:t>Nghe viết</a:t>
            </a:r>
            <a:endParaRPr kumimoji="0" lang="en-US" sz="2801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60DD3F7-EE7C-40C6-9A69-000549170F36}"/>
              </a:ext>
            </a:extLst>
          </p:cNvPr>
          <p:cNvSpPr/>
          <p:nvPr/>
        </p:nvSpPr>
        <p:spPr>
          <a:xfrm>
            <a:off x="683913" y="760959"/>
            <a:ext cx="581159" cy="55099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1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</a:t>
            </a:r>
            <a:endParaRPr kumimoji="0" lang="en-US" sz="3201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8851430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CEF3808-FB75-46B2-9FF1-FA01D4051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7" y="-298"/>
            <a:ext cx="12193057" cy="685859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F405471-49BE-42EB-9A15-9B9814CB50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5" t="9693" r="13350" b="17325"/>
          <a:stretch/>
        </p:blipFill>
        <p:spPr>
          <a:xfrm rot="16200000">
            <a:off x="2666472" y="-2667529"/>
            <a:ext cx="6858001" cy="12193057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8C90FB8C-5D6D-48E2-BC6F-A26AFA4D22A1}"/>
              </a:ext>
            </a:extLst>
          </p:cNvPr>
          <p:cNvGrpSpPr/>
          <p:nvPr/>
        </p:nvGrpSpPr>
        <p:grpSpPr>
          <a:xfrm>
            <a:off x="271991" y="278363"/>
            <a:ext cx="11648017" cy="1008967"/>
            <a:chOff x="848933" y="256843"/>
            <a:chExt cx="11648017" cy="1008967"/>
          </a:xfrm>
        </p:grpSpPr>
        <p:sp>
          <p:nvSpPr>
            <p:cNvPr id="21" name="文本框 21">
              <a:extLst>
                <a:ext uri="{FF2B5EF4-FFF2-40B4-BE49-F238E27FC236}">
                  <a16:creationId xmlns:a16="http://schemas.microsoft.com/office/drawing/2014/main" id="{0F859E88-513A-47FE-A239-EC25BC2BB3D7}"/>
                </a:ext>
              </a:extLst>
            </p:cNvPr>
            <p:cNvSpPr txBox="1"/>
            <p:nvPr/>
          </p:nvSpPr>
          <p:spPr>
            <a:xfrm>
              <a:off x="1889605" y="311703"/>
              <a:ext cx="1060734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32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汉真广标简体" panose="02000000000000000000" pitchFamily="2" charset="-122"/>
                  <a:ea typeface="方正汉真广标简体" panose="02000000000000000000" pitchFamily="2" charset="-122"/>
                </a:defRPr>
              </a:lvl1pPr>
            </a:lstStyle>
            <a:p>
              <a:pPr defTabSz="914253"/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Tìm trong hoặc ngoài bài đọc </a:t>
              </a:r>
              <a:r>
                <a:rPr lang="en-US" sz="2800" b="1" i="0" u="none" strike="noStrike" kern="1200" baseline="0">
                  <a:solidFill>
                    <a:srgbClr val="FF0000"/>
                  </a:solidFill>
                  <a:effectLst/>
                  <a:latin typeface="UTM Avo" panose="02040603050506020204" pitchFamily="18" charset="0"/>
                </a:rPr>
                <a:t>Tiếng vọng của núi </a:t>
              </a: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 ngữ có tiếng chứa vần </a:t>
              </a:r>
              <a:r>
                <a:rPr kumimoji="0" lang="en-US" sz="2800" b="1" i="1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iêt, iêp, </a:t>
              </a:r>
              <a:r>
                <a:rPr kumimoji="0" lang="vi-VN" sz="2800" b="1" i="1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ư</a:t>
              </a:r>
              <a:r>
                <a:rPr kumimoji="0" lang="en-US" sz="2800" b="1" i="1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c, uc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Arial-Rounded" pitchFamily="34" charset="0"/>
              </a:endParaRPr>
            </a:p>
          </p:txBody>
        </p:sp>
        <p:grpSp>
          <p:nvGrpSpPr>
            <p:cNvPr id="23" name="组合 27">
              <a:extLst>
                <a:ext uri="{FF2B5EF4-FFF2-40B4-BE49-F238E27FC236}">
                  <a16:creationId xmlns:a16="http://schemas.microsoft.com/office/drawing/2014/main" id="{23A87F9A-8BAE-4EA1-A657-EED3E1D24F1B}"/>
                </a:ext>
              </a:extLst>
            </p:cNvPr>
            <p:cNvGrpSpPr/>
            <p:nvPr/>
          </p:nvGrpSpPr>
          <p:grpSpPr>
            <a:xfrm>
              <a:off x="848933" y="256843"/>
              <a:ext cx="1144670" cy="732005"/>
              <a:chOff x="1281153" y="5632171"/>
              <a:chExt cx="1466266" cy="937662"/>
            </a:xfrm>
          </p:grpSpPr>
          <p:sp>
            <p:nvSpPr>
              <p:cNvPr id="24" name="云形 28">
                <a:extLst>
                  <a:ext uri="{FF2B5EF4-FFF2-40B4-BE49-F238E27FC236}">
                    <a16:creationId xmlns:a16="http://schemas.microsoft.com/office/drawing/2014/main" id="{70C34945-812D-43FF-89C8-0F1903F5DF1C}"/>
                  </a:ext>
                </a:extLst>
              </p:cNvPr>
              <p:cNvSpPr/>
              <p:nvPr/>
            </p:nvSpPr>
            <p:spPr>
              <a:xfrm>
                <a:off x="1281153" y="5632171"/>
                <a:ext cx="1466266" cy="937662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Arial-Rounded"/>
                    <a:cs typeface="+mn-cs"/>
                  </a:rPr>
                  <a:t>8</a:t>
                </a: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/>
                  <a:cs typeface="+mn-cs"/>
                </a:endParaRPr>
              </a:p>
            </p:txBody>
          </p:sp>
          <p:sp>
            <p:nvSpPr>
              <p:cNvPr id="25" name="云形 29">
                <a:extLst>
                  <a:ext uri="{FF2B5EF4-FFF2-40B4-BE49-F238E27FC236}">
                    <a16:creationId xmlns:a16="http://schemas.microsoft.com/office/drawing/2014/main" id="{74D37A41-F7F9-45F4-AEF9-DA4111195CF3}"/>
                  </a:ext>
                </a:extLst>
              </p:cNvPr>
              <p:cNvSpPr/>
              <p:nvPr/>
            </p:nvSpPr>
            <p:spPr>
              <a:xfrm>
                <a:off x="1414367" y="5706781"/>
                <a:ext cx="1199837" cy="767283"/>
              </a:xfrm>
              <a:prstGeom prst="cloud">
                <a:avLst/>
              </a:prstGeom>
              <a:noFill/>
              <a:ln>
                <a:solidFill>
                  <a:srgbClr val="8ACFEA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/>
                  <a:cs typeface="+mn-cs"/>
                </a:endParaRPr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E19E3F3-AD5F-4FAE-A0BF-49AF01156D2F}"/>
              </a:ext>
            </a:extLst>
          </p:cNvPr>
          <p:cNvSpPr txBox="1"/>
          <p:nvPr/>
        </p:nvSpPr>
        <p:spPr>
          <a:xfrm>
            <a:off x="506407" y="1516025"/>
            <a:ext cx="806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/>
            <a:r>
              <a:rPr lang="en-US" sz="2800" b="1">
                <a:solidFill>
                  <a:srgbClr val="0000FF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iêt: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C891F23-7A37-4B63-BD6C-3C8727AFA510}"/>
              </a:ext>
            </a:extLst>
          </p:cNvPr>
          <p:cNvSpPr txBox="1"/>
          <p:nvPr/>
        </p:nvSpPr>
        <p:spPr>
          <a:xfrm>
            <a:off x="1416660" y="1516025"/>
            <a:ext cx="2534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/>
            <a:r>
              <a:rPr lang="en-US" sz="280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tập v</a:t>
            </a:r>
            <a:r>
              <a:rPr lang="en-US" sz="280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iết</a:t>
            </a:r>
            <a:r>
              <a:rPr lang="en-US" sz="280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CF3CC57-147C-4FE3-B879-B24A008D5BA3}"/>
              </a:ext>
            </a:extLst>
          </p:cNvPr>
          <p:cNvSpPr txBox="1"/>
          <p:nvPr/>
        </p:nvSpPr>
        <p:spPr>
          <a:xfrm>
            <a:off x="2950052" y="1520914"/>
            <a:ext cx="2534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/>
            <a:r>
              <a:rPr lang="en-US" sz="280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 b</a:t>
            </a:r>
            <a:r>
              <a:rPr lang="en-US" sz="280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iết</a:t>
            </a:r>
            <a:r>
              <a:rPr lang="en-US" sz="280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73C0E8B-FDCE-45E5-B12B-C6CC655E6A31}"/>
              </a:ext>
            </a:extLst>
          </p:cNvPr>
          <p:cNvSpPr txBox="1"/>
          <p:nvPr/>
        </p:nvSpPr>
        <p:spPr>
          <a:xfrm>
            <a:off x="4650014" y="1517689"/>
            <a:ext cx="2534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/>
            <a:r>
              <a:rPr lang="en-US" sz="280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r>
              <a:rPr lang="en-US" sz="280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iệt</a:t>
            </a:r>
            <a:r>
              <a:rPr lang="en-US" sz="280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Nam,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943944F-58A5-47FA-8C14-E49484BAD5E3}"/>
              </a:ext>
            </a:extLst>
          </p:cNvPr>
          <p:cNvSpPr txBox="1"/>
          <p:nvPr/>
        </p:nvSpPr>
        <p:spPr>
          <a:xfrm>
            <a:off x="6590362" y="1535049"/>
            <a:ext cx="2534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/>
            <a:r>
              <a:rPr lang="en-US" sz="280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lang="en-US" sz="280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iệt</a:t>
            </a:r>
            <a:r>
              <a:rPr lang="en-US" sz="280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mài,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8FC833-C1BD-4205-9D3F-EA74F561E21A}"/>
              </a:ext>
            </a:extLst>
          </p:cNvPr>
          <p:cNvSpPr txBox="1"/>
          <p:nvPr/>
        </p:nvSpPr>
        <p:spPr>
          <a:xfrm>
            <a:off x="8290324" y="1512118"/>
            <a:ext cx="2534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/>
            <a:r>
              <a:rPr lang="en-US" sz="280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tạm b</a:t>
            </a:r>
            <a:r>
              <a:rPr lang="en-US" sz="280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iệt</a:t>
            </a:r>
            <a:r>
              <a:rPr lang="en-US" sz="280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….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98957F7-BEE8-4B83-8111-14E66FB01915}"/>
              </a:ext>
            </a:extLst>
          </p:cNvPr>
          <p:cNvSpPr txBox="1"/>
          <p:nvPr/>
        </p:nvSpPr>
        <p:spPr>
          <a:xfrm>
            <a:off x="506407" y="2243717"/>
            <a:ext cx="12244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iêp: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2468D06-9848-4A9D-8B93-534FA6B58F30}"/>
              </a:ext>
            </a:extLst>
          </p:cNvPr>
          <p:cNvSpPr txBox="1"/>
          <p:nvPr/>
        </p:nvSpPr>
        <p:spPr>
          <a:xfrm>
            <a:off x="1416660" y="2243717"/>
            <a:ext cx="2534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/>
            <a:r>
              <a:rPr lang="en-US" sz="280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en-US" sz="2800">
                <a:solidFill>
                  <a:srgbClr val="F13FBE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iếp</a:t>
            </a:r>
            <a:r>
              <a:rPr lang="en-US" sz="280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mời,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6024EB5-572F-458D-BF85-EF42C4CBC865}"/>
              </a:ext>
            </a:extLst>
          </p:cNvPr>
          <p:cNvSpPr txBox="1"/>
          <p:nvPr/>
        </p:nvSpPr>
        <p:spPr>
          <a:xfrm>
            <a:off x="3267126" y="2238566"/>
            <a:ext cx="2534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/>
            <a:r>
              <a:rPr lang="en-US" sz="280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 ngh</a:t>
            </a:r>
            <a:r>
              <a:rPr lang="en-US" sz="2800">
                <a:solidFill>
                  <a:srgbClr val="F13FBE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iệp</a:t>
            </a:r>
            <a:r>
              <a:rPr lang="en-US" sz="280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BFED353-726C-4449-87E6-BEFBA96BE63A}"/>
              </a:ext>
            </a:extLst>
          </p:cNvPr>
          <p:cNvSpPr txBox="1"/>
          <p:nvPr/>
        </p:nvSpPr>
        <p:spPr>
          <a:xfrm>
            <a:off x="5688007" y="2252183"/>
            <a:ext cx="2534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/>
            <a:r>
              <a:rPr lang="en-US" sz="280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sz="2800">
                <a:solidFill>
                  <a:srgbClr val="F13FBE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iếp</a:t>
            </a:r>
            <a:r>
              <a:rPr lang="en-US" sz="280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khách,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7DAE54E-A637-4B8A-953A-5D48B63E4C3F}"/>
              </a:ext>
            </a:extLst>
          </p:cNvPr>
          <p:cNvSpPr txBox="1"/>
          <p:nvPr/>
        </p:nvSpPr>
        <p:spPr>
          <a:xfrm>
            <a:off x="7893006" y="2260126"/>
            <a:ext cx="3262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/>
            <a:r>
              <a:rPr lang="en-US" sz="280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chiêm ch</a:t>
            </a:r>
            <a:r>
              <a:rPr lang="en-US" sz="2800">
                <a:solidFill>
                  <a:srgbClr val="F13FBE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iếp</a:t>
            </a:r>
            <a:r>
              <a:rPr lang="en-US" sz="280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….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3886F50-0828-4DFD-ADFD-382BA1B2AA84}"/>
              </a:ext>
            </a:extLst>
          </p:cNvPr>
          <p:cNvSpPr txBox="1"/>
          <p:nvPr/>
        </p:nvSpPr>
        <p:spPr>
          <a:xfrm>
            <a:off x="481920" y="3014784"/>
            <a:ext cx="12244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/>
            <a:r>
              <a:rPr lang="vi-VN" sz="2800" b="1">
                <a:solidFill>
                  <a:srgbClr val="0000FF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800" b="1">
                <a:solidFill>
                  <a:srgbClr val="0000FF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DED6B1F-CD89-4A14-A49F-0EAFD07674C1}"/>
              </a:ext>
            </a:extLst>
          </p:cNvPr>
          <p:cNvSpPr txBox="1"/>
          <p:nvPr/>
        </p:nvSpPr>
        <p:spPr>
          <a:xfrm>
            <a:off x="1392173" y="3014784"/>
            <a:ext cx="2534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/>
            <a:r>
              <a:rPr lang="en-US" sz="280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đỏ r</a:t>
            </a:r>
            <a:r>
              <a:rPr lang="en-US" sz="280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ực</a:t>
            </a:r>
            <a:r>
              <a:rPr lang="en-US" sz="280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F1D98B0-1217-40E0-98A4-12FC94BC2632}"/>
              </a:ext>
            </a:extLst>
          </p:cNvPr>
          <p:cNvSpPr txBox="1"/>
          <p:nvPr/>
        </p:nvSpPr>
        <p:spPr>
          <a:xfrm>
            <a:off x="3158836" y="3017398"/>
            <a:ext cx="2534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/>
            <a:r>
              <a:rPr lang="en-US" sz="280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lọ m</a:t>
            </a:r>
            <a:r>
              <a:rPr lang="en-US" sz="280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ực</a:t>
            </a:r>
            <a:r>
              <a:rPr lang="en-US" sz="280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F1F89EA-55EB-43D5-B1EF-6080D2F74E81}"/>
              </a:ext>
            </a:extLst>
          </p:cNvPr>
          <p:cNvSpPr txBox="1"/>
          <p:nvPr/>
        </p:nvSpPr>
        <p:spPr>
          <a:xfrm>
            <a:off x="4925499" y="3020623"/>
            <a:ext cx="2534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/>
            <a:r>
              <a:rPr lang="en-US" sz="280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bực t</a:t>
            </a:r>
            <a:r>
              <a:rPr lang="en-US" sz="280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ức</a:t>
            </a:r>
            <a:r>
              <a:rPr lang="en-US" sz="280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ECA0C11-2120-442E-A8B8-2787EC373573}"/>
              </a:ext>
            </a:extLst>
          </p:cNvPr>
          <p:cNvSpPr txBox="1"/>
          <p:nvPr/>
        </p:nvSpPr>
        <p:spPr>
          <a:xfrm>
            <a:off x="6808812" y="3012487"/>
            <a:ext cx="1840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/>
            <a:r>
              <a:rPr lang="en-US" sz="280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en-US" sz="280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ức</a:t>
            </a:r>
            <a:r>
              <a:rPr lang="vi-VN" sz="280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ăn,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3F6F4F7-5466-4C4A-8741-CCCA58467C97}"/>
              </a:ext>
            </a:extLst>
          </p:cNvPr>
          <p:cNvSpPr txBox="1"/>
          <p:nvPr/>
        </p:nvSpPr>
        <p:spPr>
          <a:xfrm>
            <a:off x="8615257" y="3020623"/>
            <a:ext cx="3015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/>
            <a:r>
              <a:rPr lang="en-US" sz="280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280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ực</a:t>
            </a:r>
            <a:r>
              <a:rPr lang="en-US" sz="280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sĩ,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….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34295C1-37D7-4EC7-AE8F-C6E01B2BF805}"/>
              </a:ext>
            </a:extLst>
          </p:cNvPr>
          <p:cNvSpPr txBox="1"/>
          <p:nvPr/>
        </p:nvSpPr>
        <p:spPr>
          <a:xfrm>
            <a:off x="481920" y="3727692"/>
            <a:ext cx="12244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uc: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133E131-5B4C-4C56-A839-FF63A000D2D0}"/>
              </a:ext>
            </a:extLst>
          </p:cNvPr>
          <p:cNvSpPr txBox="1"/>
          <p:nvPr/>
        </p:nvSpPr>
        <p:spPr>
          <a:xfrm>
            <a:off x="1392173" y="3727692"/>
            <a:ext cx="2534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/>
            <a:r>
              <a:rPr lang="en-US" sz="280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sáo tr</a:t>
            </a:r>
            <a:r>
              <a:rPr lang="en-US" sz="2800">
                <a:solidFill>
                  <a:srgbClr val="66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úc</a:t>
            </a:r>
            <a:r>
              <a:rPr lang="en-US" sz="280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BBD69BF-BFEC-46DA-B2FF-34C27BE97CB2}"/>
              </a:ext>
            </a:extLst>
          </p:cNvPr>
          <p:cNvSpPr txBox="1"/>
          <p:nvPr/>
        </p:nvSpPr>
        <p:spPr>
          <a:xfrm>
            <a:off x="3158836" y="3730306"/>
            <a:ext cx="2534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/>
            <a:r>
              <a:rPr lang="en-US" sz="280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máy x</a:t>
            </a:r>
            <a:r>
              <a:rPr lang="en-US" sz="2800">
                <a:solidFill>
                  <a:srgbClr val="66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úc</a:t>
            </a:r>
            <a:r>
              <a:rPr lang="en-US" sz="280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894E64F-2F88-47BF-93C9-F0103D59109D}"/>
              </a:ext>
            </a:extLst>
          </p:cNvPr>
          <p:cNvSpPr txBox="1"/>
          <p:nvPr/>
        </p:nvSpPr>
        <p:spPr>
          <a:xfrm>
            <a:off x="4925499" y="3733531"/>
            <a:ext cx="2534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/>
            <a:r>
              <a:rPr lang="en-US" sz="280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hoa c</a:t>
            </a:r>
            <a:r>
              <a:rPr lang="en-US" sz="2800">
                <a:solidFill>
                  <a:srgbClr val="66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úc</a:t>
            </a:r>
            <a:r>
              <a:rPr lang="en-US" sz="280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49BBF64-2E6D-4727-A43B-1752E22E9C59}"/>
              </a:ext>
            </a:extLst>
          </p:cNvPr>
          <p:cNvSpPr txBox="1"/>
          <p:nvPr/>
        </p:nvSpPr>
        <p:spPr>
          <a:xfrm>
            <a:off x="6632368" y="3722960"/>
            <a:ext cx="2220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/>
            <a:r>
              <a:rPr lang="vi-VN" sz="280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vi-VN" sz="2800">
                <a:solidFill>
                  <a:srgbClr val="66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ục</a:t>
            </a:r>
            <a:r>
              <a:rPr lang="vi-VN" sz="280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giảng,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2CE7367-9D0F-4808-A17C-22D20D32426E}"/>
              </a:ext>
            </a:extLst>
          </p:cNvPr>
          <p:cNvSpPr txBox="1"/>
          <p:nvPr/>
        </p:nvSpPr>
        <p:spPr>
          <a:xfrm>
            <a:off x="8658024" y="3730306"/>
            <a:ext cx="3015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/>
            <a:r>
              <a:rPr lang="en-US" sz="280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en-US" sz="2800">
                <a:solidFill>
                  <a:srgbClr val="66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úc</a:t>
            </a:r>
            <a:r>
              <a:rPr lang="en-US" sz="280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mừng,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….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48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0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27" grpId="0"/>
      <p:bldP spid="30" grpId="0"/>
      <p:bldP spid="31" grpId="0"/>
      <p:bldP spid="32" grpId="0"/>
      <p:bldP spid="33" grpId="0"/>
      <p:bldP spid="34" grpId="0"/>
      <p:bldP spid="36" grpId="0"/>
      <p:bldP spid="37" grpId="0"/>
      <p:bldP spid="38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4E898BD-56CA-4A56-BE8A-D3F0DADBF4D5}"/>
              </a:ext>
            </a:extLst>
          </p:cNvPr>
          <p:cNvGrpSpPr/>
          <p:nvPr/>
        </p:nvGrpSpPr>
        <p:grpSpPr>
          <a:xfrm>
            <a:off x="-1056" y="-298"/>
            <a:ext cx="12193586" cy="6858595"/>
            <a:chOff x="-1056" y="-298"/>
            <a:chExt cx="12193586" cy="6858595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2CEF3808-FB75-46B2-9FF1-FA01D40515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527" y="-298"/>
              <a:ext cx="12193057" cy="6858595"/>
            </a:xfrm>
            <a:prstGeom prst="rect">
              <a:avLst/>
            </a:prstGeom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5F405471-49BE-42EB-9A15-9B9814CB50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35" t="9693" r="13350" b="17325"/>
            <a:stretch/>
          </p:blipFill>
          <p:spPr>
            <a:xfrm rot="16200000">
              <a:off x="2666472" y="-2667529"/>
              <a:ext cx="6858001" cy="12193057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C90FB8C-5D6D-48E2-BC6F-A26AFA4D22A1}"/>
                </a:ext>
              </a:extLst>
            </p:cNvPr>
            <p:cNvGrpSpPr/>
            <p:nvPr/>
          </p:nvGrpSpPr>
          <p:grpSpPr>
            <a:xfrm>
              <a:off x="271991" y="278363"/>
              <a:ext cx="11648017" cy="732005"/>
              <a:chOff x="848933" y="256843"/>
              <a:chExt cx="11648017" cy="732005"/>
            </a:xfrm>
          </p:grpSpPr>
          <p:sp>
            <p:nvSpPr>
              <p:cNvPr id="21" name="文本框 21">
                <a:extLst>
                  <a:ext uri="{FF2B5EF4-FFF2-40B4-BE49-F238E27FC236}">
                    <a16:creationId xmlns:a16="http://schemas.microsoft.com/office/drawing/2014/main" id="{0F859E88-513A-47FE-A239-EC25BC2BB3D7}"/>
                  </a:ext>
                </a:extLst>
              </p:cNvPr>
              <p:cNvSpPr txBox="1"/>
              <p:nvPr/>
            </p:nvSpPr>
            <p:spPr>
              <a:xfrm>
                <a:off x="1889605" y="311703"/>
                <a:ext cx="1060734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32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方正汉真广标简体" panose="02000000000000000000" pitchFamily="2" charset="-122"/>
                    <a:ea typeface="方正汉真广标简体" panose="02000000000000000000" pitchFamily="2" charset="-122"/>
                  </a:defRPr>
                </a:lvl1pPr>
              </a:lstStyle>
              <a:p>
                <a:pPr defTabSz="914253"/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                         Ghép từ</a:t>
                </a:r>
                <a:r>
                  <a:rPr lang="en-US" sz="2800">
                    <a:solidFill>
                      <a:srgbClr val="0070C0"/>
                    </a:solidFill>
                    <a:effectLst/>
                    <a:latin typeface="UTM Avo" panose="02040603050506020204" pitchFamily="18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ngữ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/>
                  <a:cs typeface="Arial-Rounded" pitchFamily="34" charset="0"/>
                </a:endParaRPr>
              </a:p>
            </p:txBody>
          </p:sp>
          <p:grpSp>
            <p:nvGrpSpPr>
              <p:cNvPr id="23" name="组合 27">
                <a:extLst>
                  <a:ext uri="{FF2B5EF4-FFF2-40B4-BE49-F238E27FC236}">
                    <a16:creationId xmlns:a16="http://schemas.microsoft.com/office/drawing/2014/main" id="{23A87F9A-8BAE-4EA1-A657-EED3E1D24F1B}"/>
                  </a:ext>
                </a:extLst>
              </p:cNvPr>
              <p:cNvGrpSpPr/>
              <p:nvPr/>
            </p:nvGrpSpPr>
            <p:grpSpPr>
              <a:xfrm>
                <a:off x="848933" y="256843"/>
                <a:ext cx="1144670" cy="732005"/>
                <a:chOff x="1281153" y="5632171"/>
                <a:chExt cx="1466266" cy="937662"/>
              </a:xfrm>
            </p:grpSpPr>
            <p:sp>
              <p:nvSpPr>
                <p:cNvPr id="24" name="云形 28">
                  <a:extLst>
                    <a:ext uri="{FF2B5EF4-FFF2-40B4-BE49-F238E27FC236}">
                      <a16:creationId xmlns:a16="http://schemas.microsoft.com/office/drawing/2014/main" id="{70C34945-812D-43FF-89C8-0F1903F5DF1C}"/>
                    </a:ext>
                  </a:extLst>
                </p:cNvPr>
                <p:cNvSpPr/>
                <p:nvPr/>
              </p:nvSpPr>
              <p:spPr>
                <a:xfrm>
                  <a:off x="1281153" y="5632171"/>
                  <a:ext cx="1466266" cy="937662"/>
                </a:xfrm>
                <a:prstGeom prst="cloud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3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Arial-Rounded"/>
                      <a:cs typeface="+mn-cs"/>
                    </a:rPr>
                    <a:t>9</a:t>
                  </a:r>
                  <a:endParaRPr kumimoji="0" lang="zh-CN" alt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Arial-Rounded"/>
                    <a:cs typeface="+mn-cs"/>
                  </a:endParaRPr>
                </a:p>
              </p:txBody>
            </p:sp>
            <p:sp>
              <p:nvSpPr>
                <p:cNvPr id="25" name="云形 29">
                  <a:extLst>
                    <a:ext uri="{FF2B5EF4-FFF2-40B4-BE49-F238E27FC236}">
                      <a16:creationId xmlns:a16="http://schemas.microsoft.com/office/drawing/2014/main" id="{74D37A41-F7F9-45F4-AEF9-DA4111195CF3}"/>
                    </a:ext>
                  </a:extLst>
                </p:cNvPr>
                <p:cNvSpPr/>
                <p:nvPr/>
              </p:nvSpPr>
              <p:spPr>
                <a:xfrm>
                  <a:off x="1414367" y="5706781"/>
                  <a:ext cx="1199837" cy="767283"/>
                </a:xfrm>
                <a:prstGeom prst="cloud">
                  <a:avLst/>
                </a:prstGeom>
                <a:noFill/>
                <a:ln>
                  <a:solidFill>
                    <a:srgbClr val="8ACFEA"/>
                  </a:solidFill>
                  <a:prstDash val="dash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Arial-Rounded"/>
                    <a:cs typeface="+mn-cs"/>
                  </a:endParaRPr>
                </a:p>
              </p:txBody>
            </p:sp>
          </p:grpSp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9BD7891-B754-4773-A2D9-CDCF5599C9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72555" b="91266"/>
            <a:stretch/>
          </p:blipFill>
          <p:spPr>
            <a:xfrm>
              <a:off x="375987" y="112024"/>
              <a:ext cx="3669294" cy="73200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C8BBC25-56DC-47B3-83C9-9CB4040859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 contrast="40000"/>
                      </a14:imgEffect>
                    </a14:imgLayer>
                  </a14:imgProps>
                </a:ext>
              </a:extLst>
            </a:blip>
            <a:srcRect l="6057" t="11324" r="26456" b="10945"/>
            <a:stretch/>
          </p:blipFill>
          <p:spPr>
            <a:xfrm rot="16200000">
              <a:off x="3318056" y="-1301175"/>
              <a:ext cx="4957831" cy="10137647"/>
            </a:xfrm>
            <a:prstGeom prst="rect">
              <a:avLst/>
            </a:prstGeom>
          </p:spPr>
        </p:pic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02E02FA5-40A4-4F89-9693-4E5539B39B28}"/>
                </a:ext>
              </a:extLst>
            </p:cNvPr>
            <p:cNvSpPr/>
            <p:nvPr/>
          </p:nvSpPr>
          <p:spPr>
            <a:xfrm rot="20677231">
              <a:off x="3959157" y="1634247"/>
              <a:ext cx="1186775" cy="398834"/>
            </a:xfrm>
            <a:prstGeom prst="roundRect">
              <a:avLst/>
            </a:prstGeom>
            <a:solidFill>
              <a:schemeClr val="bg1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>
                  <a:solidFill>
                    <a:srgbClr val="00B050"/>
                  </a:solidFill>
                  <a:latin typeface="UTM Avo" panose="02040603050506020204" pitchFamily="18" charset="0"/>
                </a:rPr>
                <a:t>sáng</a:t>
              </a:r>
              <a:endParaRPr lang="vi-VN" sz="3200" dirty="0">
                <a:solidFill>
                  <a:srgbClr val="00B050"/>
                </a:solidFill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9D30490E-27DE-4736-BAAF-A389A97AA7EA}"/>
                </a:ext>
              </a:extLst>
            </p:cNvPr>
            <p:cNvSpPr/>
            <p:nvPr/>
          </p:nvSpPr>
          <p:spPr>
            <a:xfrm rot="242766">
              <a:off x="1196003" y="2412242"/>
              <a:ext cx="2025534" cy="398834"/>
            </a:xfrm>
            <a:prstGeom prst="roundRect">
              <a:avLst/>
            </a:prstGeom>
            <a:solidFill>
              <a:schemeClr val="bg1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>
                  <a:solidFill>
                    <a:srgbClr val="6600CC"/>
                  </a:solidFill>
                  <a:latin typeface="UTM Avo" panose="02040603050506020204" pitchFamily="18" charset="0"/>
                </a:rPr>
                <a:t>tắt đèn</a:t>
              </a:r>
              <a:endParaRPr lang="vi-VN" sz="3200" dirty="0">
                <a:solidFill>
                  <a:srgbClr val="6600CC"/>
                </a:solidFill>
              </a:endParaRPr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5E90D588-7F86-4B0E-AE2F-E5D89C7F9173}"/>
                </a:ext>
              </a:extLst>
            </p:cNvPr>
            <p:cNvSpPr/>
            <p:nvPr/>
          </p:nvSpPr>
          <p:spPr>
            <a:xfrm rot="547790">
              <a:off x="5808517" y="2110685"/>
              <a:ext cx="2025534" cy="398834"/>
            </a:xfrm>
            <a:prstGeom prst="roundRect">
              <a:avLst/>
            </a:prstGeom>
            <a:solidFill>
              <a:schemeClr val="bg1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>
                  <a:solidFill>
                    <a:srgbClr val="C00000"/>
                  </a:solidFill>
                  <a:latin typeface="UTM Avo" panose="02040603050506020204" pitchFamily="18" charset="0"/>
                </a:rPr>
                <a:t>bật đèn</a:t>
              </a:r>
              <a:endParaRPr lang="vi-VN" sz="3200" dirty="0">
                <a:solidFill>
                  <a:srgbClr val="C00000"/>
                </a:solidFill>
              </a:endParaRP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A906C460-6062-4155-9EAB-3CA9798E87CE}"/>
                </a:ext>
              </a:extLst>
            </p:cNvPr>
            <p:cNvSpPr/>
            <p:nvPr/>
          </p:nvSpPr>
          <p:spPr>
            <a:xfrm rot="20602993">
              <a:off x="8438865" y="2233805"/>
              <a:ext cx="2025534" cy="398834"/>
            </a:xfrm>
            <a:prstGeom prst="roundRect">
              <a:avLst/>
            </a:prstGeom>
            <a:solidFill>
              <a:schemeClr val="bg1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vi-VN" sz="2600" b="1">
                  <a:solidFill>
                    <a:srgbClr val="00B050"/>
                  </a:solidFill>
                  <a:latin typeface="UTM Avo" panose="02040603050506020204" pitchFamily="18" charset="0"/>
                </a:rPr>
                <a:t>đường ướt</a:t>
              </a:r>
              <a:endParaRPr lang="vi-VN" sz="2600" b="1" dirty="0">
                <a:solidFill>
                  <a:srgbClr val="00B050"/>
                </a:solidFill>
              </a:endParaRP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027C37E3-8BED-40B0-B307-06C884D6D6B7}"/>
                </a:ext>
              </a:extLst>
            </p:cNvPr>
            <p:cNvSpPr/>
            <p:nvPr/>
          </p:nvSpPr>
          <p:spPr>
            <a:xfrm rot="755428">
              <a:off x="4949876" y="3375330"/>
              <a:ext cx="806052" cy="398834"/>
            </a:xfrm>
            <a:prstGeom prst="roundRect">
              <a:avLst/>
            </a:prstGeom>
            <a:solidFill>
              <a:schemeClr val="bg1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b="1">
                  <a:solidFill>
                    <a:srgbClr val="FFC000"/>
                  </a:solidFill>
                  <a:latin typeface="UTM Avo" panose="02040603050506020204" pitchFamily="18" charset="0"/>
                </a:rPr>
                <a:t>tối</a:t>
              </a:r>
              <a:endParaRPr lang="vi-VN" sz="3200" b="1" dirty="0">
                <a:solidFill>
                  <a:srgbClr val="FFC000"/>
                </a:solidFill>
              </a:endParaRPr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FAD67602-E48A-45C8-A183-75D8D3D6D622}"/>
                </a:ext>
              </a:extLst>
            </p:cNvPr>
            <p:cNvSpPr/>
            <p:nvPr/>
          </p:nvSpPr>
          <p:spPr>
            <a:xfrm rot="755428">
              <a:off x="1738083" y="3800973"/>
              <a:ext cx="2085708" cy="512665"/>
            </a:xfrm>
            <a:prstGeom prst="roundRect">
              <a:avLst/>
            </a:prstGeom>
            <a:solidFill>
              <a:schemeClr val="bg1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 b="1">
                  <a:solidFill>
                    <a:srgbClr val="FFC000"/>
                  </a:solidFill>
                  <a:latin typeface="UTM Avo" panose="02040603050506020204" pitchFamily="18" charset="0"/>
                </a:rPr>
                <a:t>tập thể dục</a:t>
              </a:r>
              <a:endParaRPr lang="vi-VN" sz="2400" b="1" dirty="0">
                <a:solidFill>
                  <a:srgbClr val="FFC000"/>
                </a:solidFill>
              </a:endParaRPr>
            </a:p>
          </p:txBody>
        </p:sp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D9121871-F0AB-4AEC-9ECF-4A16ADD1C79F}"/>
                </a:ext>
              </a:extLst>
            </p:cNvPr>
            <p:cNvSpPr/>
            <p:nvPr/>
          </p:nvSpPr>
          <p:spPr>
            <a:xfrm rot="20681670">
              <a:off x="6421657" y="3798031"/>
              <a:ext cx="2025534" cy="398834"/>
            </a:xfrm>
            <a:prstGeom prst="roundRect">
              <a:avLst/>
            </a:prstGeom>
            <a:solidFill>
              <a:schemeClr val="bg1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800">
                  <a:solidFill>
                    <a:srgbClr val="6600CC"/>
                  </a:solidFill>
                  <a:latin typeface="UTM Avo" panose="02040603050506020204" pitchFamily="18" charset="0"/>
                </a:rPr>
                <a:t>chăm học</a:t>
              </a:r>
              <a:endParaRPr lang="vi-VN" sz="2800" dirty="0">
                <a:solidFill>
                  <a:srgbClr val="6600CC"/>
                </a:solidFill>
              </a:endParaRPr>
            </a:p>
          </p:txBody>
        </p: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5A9F86FB-88EB-4205-9D04-AFB18A08AF75}"/>
                </a:ext>
              </a:extLst>
            </p:cNvPr>
            <p:cNvSpPr/>
            <p:nvPr/>
          </p:nvSpPr>
          <p:spPr>
            <a:xfrm rot="469644">
              <a:off x="2230402" y="5369851"/>
              <a:ext cx="1186775" cy="398834"/>
            </a:xfrm>
            <a:prstGeom prst="roundRect">
              <a:avLst/>
            </a:prstGeom>
            <a:solidFill>
              <a:schemeClr val="bg1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>
                  <a:solidFill>
                    <a:srgbClr val="00B050"/>
                  </a:solidFill>
                  <a:latin typeface="UTM Avo" panose="02040603050506020204" pitchFamily="18" charset="0"/>
                </a:rPr>
                <a:t>m</a:t>
              </a:r>
              <a:r>
                <a:rPr lang="vi-VN" sz="3200">
                  <a:solidFill>
                    <a:srgbClr val="00B050"/>
                  </a:solidFill>
                  <a:latin typeface="UTM Avo" panose="02040603050506020204" pitchFamily="18" charset="0"/>
                </a:rPr>
                <a:t>ư</a:t>
              </a:r>
              <a:r>
                <a:rPr lang="en-US" sz="3200">
                  <a:solidFill>
                    <a:srgbClr val="00B050"/>
                  </a:solidFill>
                  <a:latin typeface="UTM Avo" panose="02040603050506020204" pitchFamily="18" charset="0"/>
                </a:rPr>
                <a:t>a</a:t>
              </a:r>
              <a:endParaRPr lang="vi-VN" sz="3200" dirty="0">
                <a:solidFill>
                  <a:srgbClr val="00B050"/>
                </a:solidFill>
              </a:endParaRPr>
            </a:p>
          </p:txBody>
        </p:sp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657A048A-8AB7-46DE-A1AA-B0E18B3E3581}"/>
                </a:ext>
              </a:extLst>
            </p:cNvPr>
            <p:cNvSpPr/>
            <p:nvPr/>
          </p:nvSpPr>
          <p:spPr>
            <a:xfrm>
              <a:off x="4993276" y="5178653"/>
              <a:ext cx="2380290" cy="398834"/>
            </a:xfrm>
            <a:prstGeom prst="roundRect">
              <a:avLst/>
            </a:prstGeom>
            <a:solidFill>
              <a:schemeClr val="bg1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>
                  <a:solidFill>
                    <a:srgbClr val="C00000"/>
                  </a:solidFill>
                  <a:latin typeface="UTM Avo" panose="02040603050506020204" pitchFamily="18" charset="0"/>
                </a:rPr>
                <a:t>đ</a:t>
              </a:r>
              <a:r>
                <a:rPr lang="vi-VN" sz="3200">
                  <a:solidFill>
                    <a:srgbClr val="C00000"/>
                  </a:solidFill>
                  <a:latin typeface="UTM Avo" panose="02040603050506020204" pitchFamily="18" charset="0"/>
                </a:rPr>
                <a:t>ược khen</a:t>
              </a:r>
              <a:endParaRPr lang="vi-VN" sz="3200" dirty="0">
                <a:solidFill>
                  <a:srgbClr val="C00000"/>
                </a:solidFill>
              </a:endParaRPr>
            </a:p>
          </p:txBody>
        </p: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70C42B2D-250A-4AB9-A63A-7391397309D6}"/>
                </a:ext>
              </a:extLst>
            </p:cNvPr>
            <p:cNvSpPr/>
            <p:nvPr/>
          </p:nvSpPr>
          <p:spPr>
            <a:xfrm>
              <a:off x="8225508" y="4675001"/>
              <a:ext cx="2253623" cy="512665"/>
            </a:xfrm>
            <a:prstGeom prst="roundRect">
              <a:avLst/>
            </a:prstGeom>
            <a:solidFill>
              <a:schemeClr val="bg1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600" b="1">
                  <a:solidFill>
                    <a:srgbClr val="FFC000"/>
                  </a:solidFill>
                  <a:latin typeface="UTM Avo" panose="02040603050506020204" pitchFamily="18" charset="0"/>
                </a:rPr>
                <a:t>khoẻ mạnh</a:t>
              </a:r>
              <a:endParaRPr lang="vi-VN" sz="2600" b="1" dirty="0">
                <a:solidFill>
                  <a:srgbClr val="FFC000"/>
                </a:solidFill>
              </a:endParaRPr>
            </a:p>
          </p:txBody>
        </p:sp>
      </p:grp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520EB56-D9DB-4455-B5FE-46059ACC24BB}"/>
              </a:ext>
            </a:extLst>
          </p:cNvPr>
          <p:cNvCxnSpPr/>
          <p:nvPr/>
        </p:nvCxnSpPr>
        <p:spPr>
          <a:xfrm flipH="1" flipV="1">
            <a:off x="5177571" y="1952512"/>
            <a:ext cx="612134" cy="23080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 Placeholder 4">
            <a:extLst>
              <a:ext uri="{FF2B5EF4-FFF2-40B4-BE49-F238E27FC236}">
                <a16:creationId xmlns:a16="http://schemas.microsoft.com/office/drawing/2014/main" id="{028398FD-76F9-4018-984E-007001B32A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3939" y="619053"/>
            <a:ext cx="3767771" cy="627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400">
              <a:buNone/>
            </a:pPr>
            <a:r>
              <a:rPr lang="en-US">
                <a:solidFill>
                  <a:srgbClr val="FF0000"/>
                </a:solidFill>
                <a:latin typeface="UTM Avo" panose="02040603050506020204" pitchFamily="18" charset="0"/>
              </a:rPr>
              <a:t>bật đèn - sáng</a:t>
            </a:r>
            <a:endParaRPr kumimoji="0" lang="en-US" altLang="en-US" sz="280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Text Placeholder 4">
            <a:extLst>
              <a:ext uri="{FF2B5EF4-FFF2-40B4-BE49-F238E27FC236}">
                <a16:creationId xmlns:a16="http://schemas.microsoft.com/office/drawing/2014/main" id="{AA674D00-1B49-4D4A-9118-CDFED16603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8064" y="1203870"/>
            <a:ext cx="3767771" cy="627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400">
              <a:buNone/>
            </a:pPr>
            <a:r>
              <a:rPr lang="en-US">
                <a:solidFill>
                  <a:srgbClr val="6600CC"/>
                </a:solidFill>
                <a:latin typeface="UTM Avo" panose="02040603050506020204" pitchFamily="18" charset="0"/>
              </a:rPr>
              <a:t>tắt đèn - tối</a:t>
            </a:r>
            <a:endParaRPr kumimoji="0" lang="en-US" altLang="en-US" sz="2801" i="0" u="none" strike="noStrike" kern="1200" cap="none" spc="0" normalizeH="0" baseline="0" noProof="0">
              <a:ln>
                <a:noFill/>
              </a:ln>
              <a:solidFill>
                <a:srgbClr val="6600CC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09205AB3-1AAE-4452-A59F-94E432A123BA}"/>
              </a:ext>
            </a:extLst>
          </p:cNvPr>
          <p:cNvCxnSpPr>
            <a:cxnSpLocks/>
          </p:cNvCxnSpPr>
          <p:nvPr/>
        </p:nvCxnSpPr>
        <p:spPr>
          <a:xfrm>
            <a:off x="3393071" y="2727060"/>
            <a:ext cx="1305389" cy="58726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A9D0FC6-D4BB-400D-965B-D00C15B046AC}"/>
              </a:ext>
            </a:extLst>
          </p:cNvPr>
          <p:cNvCxnSpPr>
            <a:cxnSpLocks/>
          </p:cNvCxnSpPr>
          <p:nvPr/>
        </p:nvCxnSpPr>
        <p:spPr>
          <a:xfrm>
            <a:off x="3804950" y="4282067"/>
            <a:ext cx="4382192" cy="628172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251D381B-B1C3-4853-81CD-1598B4C7FA72}"/>
              </a:ext>
            </a:extLst>
          </p:cNvPr>
          <p:cNvCxnSpPr>
            <a:cxnSpLocks/>
          </p:cNvCxnSpPr>
          <p:nvPr/>
        </p:nvCxnSpPr>
        <p:spPr>
          <a:xfrm>
            <a:off x="6931393" y="4352698"/>
            <a:ext cx="0" cy="806683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25E0BEBB-98A8-400B-9949-60F48F427C83}"/>
              </a:ext>
            </a:extLst>
          </p:cNvPr>
          <p:cNvCxnSpPr>
            <a:cxnSpLocks/>
          </p:cNvCxnSpPr>
          <p:nvPr/>
        </p:nvCxnSpPr>
        <p:spPr>
          <a:xfrm flipV="1">
            <a:off x="3438807" y="2908131"/>
            <a:ext cx="4984796" cy="2630606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277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03C6CAEE-0B55-4990-A3CB-530164E41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27" r="2715"/>
          <a:stretch>
            <a:fillRect/>
          </a:stretch>
        </p:blipFill>
        <p:spPr bwMode="auto">
          <a:xfrm>
            <a:off x="135111" y="2884076"/>
            <a:ext cx="11909081" cy="4168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44">
            <a:extLst>
              <a:ext uri="{FF2B5EF4-FFF2-40B4-BE49-F238E27FC236}">
                <a16:creationId xmlns:a16="http://schemas.microsoft.com/office/drawing/2014/main" id="{E71DA946-7B57-4B9C-B793-713738128E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1534" y="2901336"/>
            <a:ext cx="11057426" cy="851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126" fontAlgn="base">
              <a:lnSpc>
                <a:spcPct val="137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vi-VN" alt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lang="vi-VN" altLang="vi-VN" sz="3600" b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TǗ;o lƟ Ε−, gấu cΪ Ǖίay lại wĀ vƞ wúi là gấu ΐłu</a:t>
            </a:r>
            <a:endParaRPr kumimoji="0" lang="vi-VN" altLang="vi-VN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HP001" panose="020B0603050302020204" pitchFamily="34" charset="0"/>
              <a:cs typeface="HP001" panose="020B0603050302020204" pitchFamily="34" charset="0"/>
            </a:endParaRPr>
          </a:p>
        </p:txBody>
      </p:sp>
      <p:sp>
        <p:nvSpPr>
          <p:cNvPr id="23" name="TextBox 44">
            <a:extLst>
              <a:ext uri="{FF2B5EF4-FFF2-40B4-BE49-F238E27FC236}">
                <a16:creationId xmlns:a16="http://schemas.microsoft.com/office/drawing/2014/main" id="{8D68771C-26A9-44F3-BEDF-6274A42298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249" y="4433062"/>
            <a:ext cx="10729606" cy="851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126" fontAlgn="base">
              <a:lnSpc>
                <a:spcPct val="137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vi-VN" altLang="vi-VN" sz="3600" b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cΪ bật cưƟ νίi ωǪ</a:t>
            </a:r>
            <a:r>
              <a:rPr kumimoji="0" lang="vi-VN" alt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endParaRPr kumimoji="0" lang="vi-VN" altLang="vi-VN" sz="36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4 hàng" panose="020B0603050302020204" pitchFamily="34" charset="0"/>
              <a:ea typeface="HP001" panose="020B0603050302020204" pitchFamily="34" charset="0"/>
              <a:cs typeface="HP001" panose="020B0603050302020204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0E3EA2C-0023-4284-BFB6-FEE51A45D6F1}"/>
              </a:ext>
            </a:extLst>
          </p:cNvPr>
          <p:cNvSpPr/>
          <p:nvPr/>
        </p:nvSpPr>
        <p:spPr>
          <a:xfrm>
            <a:off x="498066" y="1171597"/>
            <a:ext cx="581008" cy="55084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868ACF9D-2E62-4EBD-9E89-D73D223513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074" y="1073377"/>
            <a:ext cx="10220030" cy="561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宋体" charset="-122"/>
                <a:cs typeface="+mn-cs"/>
              </a:rPr>
              <a:t>Nghe viết</a:t>
            </a:r>
            <a:endParaRPr kumimoji="0" lang="vi-VN" alt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charset="-122"/>
              <a:cs typeface="Times New Roman" panose="02020603050405020304" pitchFamily="18" charset="0"/>
            </a:endParaRPr>
          </a:p>
        </p:txBody>
      </p:sp>
      <p:sp>
        <p:nvSpPr>
          <p:cNvPr id="18443" name="Title 1">
            <a:extLst>
              <a:ext uri="{FF2B5EF4-FFF2-40B4-BE49-F238E27FC236}">
                <a16:creationId xmlns:a16="http://schemas.microsoft.com/office/drawing/2014/main" id="{0B3BED28-9968-435B-9EC3-135402CDD593}"/>
              </a:ext>
            </a:extLst>
          </p:cNvPr>
          <p:cNvSpPr txBox="1">
            <a:spLocks/>
          </p:cNvSpPr>
          <p:nvPr/>
        </p:nvSpPr>
        <p:spPr bwMode="auto">
          <a:xfrm>
            <a:off x="3837327" y="35025"/>
            <a:ext cx="3947450" cy="955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126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宋体" charset="-122"/>
                <a:cs typeface="Times New Roman" panose="02020603050405020304" pitchFamily="18" charset="0"/>
              </a:rPr>
              <a:t>Tiếng Việt</a:t>
            </a:r>
          </a:p>
          <a:p>
            <a:pPr algn="ctr" rtl="0">
              <a:buNone/>
            </a:pPr>
            <a:r>
              <a:rPr lang="en-US" sz="2800" b="1" i="0" u="none" strike="noStrike" kern="1200" baseline="0">
                <a:solidFill>
                  <a:srgbClr val="0070C0"/>
                </a:solidFill>
                <a:latin typeface="UTM Avo" panose="02040603050506020204" pitchFamily="18" charset="0"/>
              </a:rPr>
              <a:t>Tiếng vọng của núi</a:t>
            </a:r>
          </a:p>
        </p:txBody>
      </p:sp>
      <p:sp>
        <p:nvSpPr>
          <p:cNvPr id="12" name="TextBox 44">
            <a:extLst>
              <a:ext uri="{FF2B5EF4-FFF2-40B4-BE49-F238E27FC236}">
                <a16:creationId xmlns:a16="http://schemas.microsoft.com/office/drawing/2014/main" id="{F581D5D4-CE95-4E04-A3D4-3158FE04DD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107" y="3667199"/>
            <a:ext cx="11437134" cy="851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126" fontAlgn="base">
              <a:lnSpc>
                <a:spcPct val="137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vi-VN" altLang="vi-VN" sz="3600" b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wúi. Quả ηΗłn, δắp wúi vŧg lại lƟ ΐłu κưΩg. Gấu</a:t>
            </a:r>
            <a:endParaRPr lang="vi-VN" altLang="vi-VN" b="1">
              <a:solidFill>
                <a:prstClr val="black"/>
              </a:solidFill>
              <a:latin typeface="HP001 4 hàng" panose="020B0603050302020204" pitchFamily="34" charset="0"/>
              <a:ea typeface="HP001" panose="020B0603050302020204" pitchFamily="34" charset="0"/>
              <a:cs typeface="HP001" panose="020B06030503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E89CDB-B976-4B11-BE8D-70B5443F7B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8493" y="1073378"/>
            <a:ext cx="8508399" cy="1723590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92764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5" grpId="0" animBg="1"/>
      <p:bldP spid="26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8">
            <a:extLst>
              <a:ext uri="{FF2B5EF4-FFF2-40B4-BE49-F238E27FC236}">
                <a16:creationId xmlns:a16="http://schemas.microsoft.com/office/drawing/2014/main" id="{AC3A2D42-3EAE-4EB2-AF92-1C091FD53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5" t="4782" r="8643" b="4585"/>
          <a:stretch>
            <a:fillRect/>
          </a:stretch>
        </p:blipFill>
        <p:spPr bwMode="auto">
          <a:xfrm>
            <a:off x="1331914" y="0"/>
            <a:ext cx="108600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43BB97C-B8F7-4BA2-A90C-C311BC97E4AC}"/>
              </a:ext>
            </a:extLst>
          </p:cNvPr>
          <p:cNvSpPr txBox="1"/>
          <p:nvPr/>
        </p:nvSpPr>
        <p:spPr>
          <a:xfrm>
            <a:off x="1265239" y="185739"/>
            <a:ext cx="10793412" cy="7859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467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Thứ năm wgày 24 </a:t>
            </a:r>
            <a:r>
              <a:rPr kumimoji="0" lang="el-GR" sz="3467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κ</a:t>
            </a:r>
            <a:r>
              <a:rPr kumimoji="0" lang="vi-VN" sz="3467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áng 3 wăm 2022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1DA241-9BE6-4463-AFF1-16F824EE8FB6}"/>
              </a:ext>
            </a:extLst>
          </p:cNvPr>
          <p:cNvSpPr txBox="1"/>
          <p:nvPr/>
        </p:nvSpPr>
        <p:spPr>
          <a:xfrm>
            <a:off x="1460502" y="844551"/>
            <a:ext cx="8283575" cy="78592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467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             Chí</a:t>
            </a:r>
            <a:r>
              <a:rPr kumimoji="0" lang="el-GR" sz="3467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ζ </a:t>
            </a:r>
            <a:r>
              <a:rPr kumimoji="0" lang="vi-VN" sz="3467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Ǉả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D0F567-2D3C-4EEF-8450-9834B177BC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8222" y="1546226"/>
            <a:ext cx="4474724" cy="772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77">
              <a:lnSpc>
                <a:spcPct val="130000"/>
              </a:lnSpc>
              <a:spcBef>
                <a:spcPct val="0"/>
              </a:spcBef>
              <a:buNone/>
            </a:pPr>
            <a:r>
              <a:rPr lang="vi-VN" altLang="vi-VN" sz="3400" b="1">
                <a:solidFill>
                  <a:srgbClr val="0000FF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T</a:t>
            </a:r>
            <a:r>
              <a:rPr lang="el-GR" altLang="vi-VN" sz="3400" b="1">
                <a:solidFill>
                  <a:srgbClr val="0000FF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Η</a:t>
            </a:r>
            <a:r>
              <a:rPr lang="vi-VN" altLang="vi-VN" sz="3400" b="1">
                <a:solidFill>
                  <a:srgbClr val="0000FF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Ğng vŧg của wúi</a:t>
            </a:r>
            <a:endParaRPr kumimoji="0" lang="vi-VN" altLang="vi-VN" sz="34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4 hàng" panose="020B0603050302020204" pitchFamily="34" charset="0"/>
              <a:ea typeface="HP001" panose="020B0603050302020204" pitchFamily="34" charset="0"/>
              <a:cs typeface="HP001" panose="020B06030503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BF7ACB4-5860-4533-863E-2AF4F21679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5239" y="2215740"/>
            <a:ext cx="10926761" cy="417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77">
              <a:lnSpc>
                <a:spcPct val="130000"/>
              </a:lnSpc>
              <a:spcBef>
                <a:spcPct val="0"/>
              </a:spcBef>
              <a:buNone/>
            </a:pPr>
            <a:r>
              <a:rPr kumimoji="0" lang="vi-VN" altLang="vi-VN" sz="3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   </a:t>
            </a:r>
            <a:r>
              <a:rPr lang="vi-VN" altLang="vi-VN" sz="3400" b="1">
                <a:solidFill>
                  <a:srgbClr val="000000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Đang đi εΠ ǇrΪg wúi, gấu cΪ εĜ ηìn κấy jŎ hạt Ύ˞. Gấu cΪ νίi jừng ǟeo Δłn: “A!”. Ngay lập Ǉức, có ǇΗĞng “A!” vŧg lại. Gấu cΪ wgạc ηΗłn kłu Ǉo: “Bạn là ai?”. Lại có ǇΗĞng vŧg ǟa Ǉừ váε wúi: “Bạn là ai?”. Gấu cΪ Ǘ˛Ι Δłn: “Sao δŪg wĀ εo Ǉċ λμĞt?”. Núi cũng đáp lại ηư vậy. Gấu cΪ λẅc Ǉức: “Tċ Ή˛Ι bạn.”.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8">
            <a:extLst>
              <a:ext uri="{FF2B5EF4-FFF2-40B4-BE49-F238E27FC236}">
                <a16:creationId xmlns:a16="http://schemas.microsoft.com/office/drawing/2014/main" id="{AC3A2D42-3EAE-4EB2-AF92-1C091FD53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5" t="4782" r="8643" b="4585"/>
          <a:stretch>
            <a:fillRect/>
          </a:stretch>
        </p:blipFill>
        <p:spPr bwMode="auto">
          <a:xfrm>
            <a:off x="1331914" y="0"/>
            <a:ext cx="108600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43BB97C-B8F7-4BA2-A90C-C311BC97E4AC}"/>
              </a:ext>
            </a:extLst>
          </p:cNvPr>
          <p:cNvSpPr txBox="1"/>
          <p:nvPr/>
        </p:nvSpPr>
        <p:spPr>
          <a:xfrm>
            <a:off x="1265239" y="185739"/>
            <a:ext cx="10793412" cy="7859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467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Thứ năm wgày 24 </a:t>
            </a:r>
            <a:r>
              <a:rPr kumimoji="0" lang="el-GR" sz="3467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κ</a:t>
            </a:r>
            <a:r>
              <a:rPr kumimoji="0" lang="vi-VN" sz="3467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áng 3 wăm 2022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1DA241-9BE6-4463-AFF1-16F824EE8FB6}"/>
              </a:ext>
            </a:extLst>
          </p:cNvPr>
          <p:cNvSpPr txBox="1"/>
          <p:nvPr/>
        </p:nvSpPr>
        <p:spPr>
          <a:xfrm>
            <a:off x="1460502" y="844551"/>
            <a:ext cx="8283575" cy="78592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467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             Chí</a:t>
            </a:r>
            <a:r>
              <a:rPr kumimoji="0" lang="el-GR" sz="3467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ζ </a:t>
            </a:r>
            <a:r>
              <a:rPr kumimoji="0" lang="vi-VN" sz="3467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Ǉả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D0F567-2D3C-4EEF-8450-9834B177BC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8222" y="1546226"/>
            <a:ext cx="4474724" cy="772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77">
              <a:lnSpc>
                <a:spcPct val="130000"/>
              </a:lnSpc>
              <a:spcBef>
                <a:spcPct val="0"/>
              </a:spcBef>
              <a:buNone/>
            </a:pPr>
            <a:r>
              <a:rPr lang="vi-VN" altLang="vi-VN" sz="3400" b="1">
                <a:solidFill>
                  <a:srgbClr val="0000FF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T</a:t>
            </a:r>
            <a:r>
              <a:rPr lang="el-GR" altLang="vi-VN" sz="3400" b="1">
                <a:solidFill>
                  <a:srgbClr val="0000FF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Η</a:t>
            </a:r>
            <a:r>
              <a:rPr lang="vi-VN" altLang="vi-VN" sz="3400" b="1">
                <a:solidFill>
                  <a:srgbClr val="0000FF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Ğng vŧg của wúi</a:t>
            </a:r>
            <a:endParaRPr kumimoji="0" lang="vi-VN" altLang="vi-VN" sz="34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4 hàng" panose="020B0603050302020204" pitchFamily="34" charset="0"/>
              <a:ea typeface="HP001" panose="020B0603050302020204" pitchFamily="34" charset="0"/>
              <a:cs typeface="HP001" panose="020B06030503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BF7ACB4-5860-4533-863E-2AF4F21679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5239" y="2215740"/>
            <a:ext cx="10631689" cy="417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77">
              <a:lnSpc>
                <a:spcPct val="130000"/>
              </a:lnSpc>
              <a:spcBef>
                <a:spcPct val="0"/>
              </a:spcBef>
              <a:buNone/>
            </a:pPr>
            <a:r>
              <a:rPr lang="vi-VN" altLang="vi-VN" sz="3400" b="1">
                <a:solidFill>
                  <a:srgbClr val="000000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Khắp wΠ có ǇΗĞng vŧg: “Tċ Ή˛t bạn”. Gấu cΪ Ǉủi κân, ƣ δŉ. </a:t>
            </a:r>
          </a:p>
          <a:p>
            <a:pPr lvl="0" defTabSz="914377">
              <a:lnSpc>
                <a:spcPct val="130000"/>
              </a:lnSpc>
              <a:spcBef>
                <a:spcPct val="0"/>
              </a:spcBef>
              <a:buNone/>
            </a:pPr>
            <a:r>
              <a:rPr lang="vi-VN" altLang="vi-VN" sz="3400" b="1">
                <a:solidFill>
                  <a:srgbClr val="000000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   Về </a:t>
            </a:r>
            <a:r>
              <a:rPr lang="el-GR" altLang="vi-VN" sz="3400" b="1">
                <a:solidFill>
                  <a:srgbClr val="000000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η</a:t>
            </a:r>
            <a:r>
              <a:rPr lang="vi-VN" altLang="vi-VN" sz="3400" b="1">
                <a:solidFill>
                  <a:srgbClr val="000000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à, gấu c</a:t>
            </a:r>
            <a:r>
              <a:rPr lang="el-GR" altLang="vi-VN" sz="3400" b="1">
                <a:solidFill>
                  <a:srgbClr val="000000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Ϊ ΓϜ ε</a:t>
            </a:r>
            <a:r>
              <a:rPr lang="vi-VN" altLang="vi-VN" sz="3400" b="1">
                <a:solidFill>
                  <a:srgbClr val="000000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o </a:t>
            </a:r>
            <a:r>
              <a:rPr lang="el-GR" altLang="vi-VN" sz="3400" b="1">
                <a:solidFill>
                  <a:srgbClr val="000000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Ε− </a:t>
            </a:r>
            <a:r>
              <a:rPr lang="vi-VN" altLang="vi-VN" sz="3400" b="1">
                <a:solidFill>
                  <a:srgbClr val="000000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w</a:t>
            </a:r>
            <a:r>
              <a:rPr lang="el-GR" altLang="vi-VN" sz="3400" b="1">
                <a:solidFill>
                  <a:srgbClr val="000000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Ή;. </a:t>
            </a:r>
            <a:r>
              <a:rPr lang="vi-VN" altLang="vi-VN" sz="3400" b="1">
                <a:solidFill>
                  <a:srgbClr val="000000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Gấu </a:t>
            </a:r>
            <a:r>
              <a:rPr lang="el-GR" altLang="vi-VN" sz="3400" b="1">
                <a:solidFill>
                  <a:srgbClr val="000000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Ε− </a:t>
            </a:r>
            <a:r>
              <a:rPr lang="vi-VN" altLang="vi-VN" sz="3400" b="1">
                <a:solidFill>
                  <a:srgbClr val="000000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cưƟ bảo: “C</a:t>
            </a:r>
            <a:r>
              <a:rPr lang="el-GR" altLang="vi-VN" sz="3400" b="1">
                <a:solidFill>
                  <a:srgbClr val="000000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Ϊ </a:t>
            </a:r>
            <a:r>
              <a:rPr lang="vi-VN" altLang="vi-VN" sz="3400" b="1">
                <a:solidFill>
                  <a:srgbClr val="000000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hãy Ǖ</a:t>
            </a:r>
            <a:r>
              <a:rPr lang="el-GR" altLang="vi-VN" sz="3400" b="1">
                <a:solidFill>
                  <a:srgbClr val="000000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ί</a:t>
            </a:r>
            <a:r>
              <a:rPr lang="vi-VN" altLang="vi-VN" sz="3400" b="1">
                <a:solidFill>
                  <a:srgbClr val="000000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ay lại và wĀ vƞ wúi: “Tċ </a:t>
            </a:r>
            <a:r>
              <a:rPr lang="el-GR" altLang="vi-VN" sz="3400" b="1">
                <a:solidFill>
                  <a:srgbClr val="000000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ΐ</a:t>
            </a:r>
            <a:r>
              <a:rPr lang="vi-VN" altLang="vi-VN" sz="3400" b="1">
                <a:solidFill>
                  <a:srgbClr val="000000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łu bạn”. Gấu c</a:t>
            </a:r>
            <a:r>
              <a:rPr lang="el-GR" altLang="vi-VN" sz="3400" b="1">
                <a:solidFill>
                  <a:srgbClr val="000000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Ϊ </a:t>
            </a:r>
            <a:r>
              <a:rPr lang="vi-VN" altLang="vi-VN" sz="3400" b="1">
                <a:solidFill>
                  <a:srgbClr val="000000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làm </a:t>
            </a:r>
            <a:r>
              <a:rPr lang="el-GR" altLang="vi-VN" sz="3400" b="1">
                <a:solidFill>
                  <a:srgbClr val="000000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Ό;</a:t>
            </a:r>
            <a:r>
              <a:rPr lang="vi-VN" altLang="vi-VN" sz="3400" b="1">
                <a:solidFill>
                  <a:srgbClr val="000000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o lƟ </a:t>
            </a:r>
            <a:r>
              <a:rPr lang="el-GR" altLang="vi-VN" sz="3400" b="1">
                <a:solidFill>
                  <a:srgbClr val="000000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Ε−.  </a:t>
            </a:r>
            <a:r>
              <a:rPr lang="vi-VN" altLang="vi-VN" sz="3400" b="1">
                <a:solidFill>
                  <a:srgbClr val="000000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Quả </a:t>
            </a:r>
            <a:r>
              <a:rPr lang="el-GR" altLang="vi-VN" sz="3400" b="1">
                <a:solidFill>
                  <a:srgbClr val="000000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ηΗ</a:t>
            </a:r>
            <a:r>
              <a:rPr lang="vi-VN" altLang="vi-VN" sz="3400" b="1">
                <a:solidFill>
                  <a:srgbClr val="000000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łn, có Ǉ</a:t>
            </a:r>
            <a:r>
              <a:rPr lang="el-GR" altLang="vi-VN" sz="3400" b="1">
                <a:solidFill>
                  <a:srgbClr val="000000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Η</a:t>
            </a:r>
            <a:r>
              <a:rPr lang="vi-VN" altLang="vi-VN" sz="3400" b="1">
                <a:solidFill>
                  <a:srgbClr val="000000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Ğng vŧg lại: “Tċ </a:t>
            </a:r>
            <a:r>
              <a:rPr lang="el-GR" altLang="vi-VN" sz="3400" b="1">
                <a:solidFill>
                  <a:srgbClr val="000000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ΐ</a:t>
            </a:r>
            <a:r>
              <a:rPr lang="vi-VN" altLang="vi-VN" sz="3400" b="1">
                <a:solidFill>
                  <a:srgbClr val="000000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łu bạn”. Gấu c</a:t>
            </a:r>
            <a:r>
              <a:rPr lang="el-GR" altLang="vi-VN" sz="3400" b="1">
                <a:solidFill>
                  <a:srgbClr val="000000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Ϊ </a:t>
            </a:r>
            <a:r>
              <a:rPr lang="vi-VN" altLang="vi-VN" sz="3400" b="1">
                <a:solidFill>
                  <a:srgbClr val="000000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bật cưƟ </a:t>
            </a:r>
            <a:r>
              <a:rPr lang="el-GR" altLang="vi-VN" sz="3400" b="1">
                <a:solidFill>
                  <a:srgbClr val="000000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νί</a:t>
            </a:r>
            <a:r>
              <a:rPr lang="vi-VN" altLang="vi-VN" sz="3400" b="1">
                <a:solidFill>
                  <a:srgbClr val="000000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i </a:t>
            </a:r>
            <a:r>
              <a:rPr lang="el-GR" altLang="vi-VN" sz="3400" b="1">
                <a:solidFill>
                  <a:srgbClr val="000000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ω</a:t>
            </a:r>
            <a:r>
              <a:rPr lang="vi-VN" altLang="vi-VN" sz="3400" b="1">
                <a:solidFill>
                  <a:srgbClr val="000000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Ǫ.</a:t>
            </a:r>
          </a:p>
        </p:txBody>
      </p:sp>
    </p:spTree>
    <p:extLst>
      <p:ext uri="{BB962C8B-B14F-4D97-AF65-F5344CB8AC3E}">
        <p14:creationId xmlns:p14="http://schemas.microsoft.com/office/powerpoint/2010/main" val="33196066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2FD1329-92B0-4D43-8E78-8B9B944503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5296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9894588-2516-430C-8B12-1EA18A635E34}"/>
              </a:ext>
            </a:extLst>
          </p:cNvPr>
          <p:cNvSpPr txBox="1">
            <a:spLocks/>
          </p:cNvSpPr>
          <p:nvPr/>
        </p:nvSpPr>
        <p:spPr>
          <a:xfrm>
            <a:off x="1075017" y="1830260"/>
            <a:ext cx="8020344" cy="132551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599" b="1">
                <a:solidFill>
                  <a:srgbClr val="0070C0"/>
                </a:solidFill>
                <a:latin typeface="UTM Avo" panose="02040603050506020204" pitchFamily="18" charset="0"/>
              </a:rPr>
              <a:t>Củng cố bài học</a:t>
            </a:r>
            <a:endParaRPr lang="en-US" sz="6599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693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AD605F-CA58-40CD-A553-079F40BAE7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1" t="18168" b="15751"/>
          <a:stretch/>
        </p:blipFill>
        <p:spPr>
          <a:xfrm>
            <a:off x="2146607" y="1026384"/>
            <a:ext cx="8289889" cy="58316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D75538C-9054-4627-B15D-C6016E2DBD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5DB0184-B558-4911-9765-A7F274844FBF}"/>
              </a:ext>
            </a:extLst>
          </p:cNvPr>
          <p:cNvSpPr txBox="1"/>
          <p:nvPr/>
        </p:nvSpPr>
        <p:spPr>
          <a:xfrm>
            <a:off x="4747882" y="21710"/>
            <a:ext cx="52703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-US" sz="2800" b="1" i="0" u="none" strike="noStrike" kern="1200" baseline="0">
                <a:solidFill>
                  <a:srgbClr val="00B050"/>
                </a:solidFill>
                <a:latin typeface="UTM Avo" panose="02040603050506020204" pitchFamily="18" charset="0"/>
              </a:rPr>
              <a:t>a</a:t>
            </a:r>
            <a:r>
              <a:rPr lang="en-US" sz="2800" b="0" i="0" u="none" strike="noStrike" kern="1200" baseline="0">
                <a:solidFill>
                  <a:srgbClr val="00B050"/>
                </a:solidFill>
                <a:latin typeface="UTM Avo" panose="02040603050506020204" pitchFamily="18" charset="0"/>
              </a:rPr>
              <a:t>. </a:t>
            </a:r>
            <a:r>
              <a:rPr lang="en-US" sz="2400" b="0" i="0" u="none" strike="noStrike" kern="1200" baseline="0">
                <a:solidFill>
                  <a:srgbClr val="00B050"/>
                </a:solidFill>
                <a:latin typeface="UTM Avo" panose="02040603050506020204" pitchFamily="18" charset="0"/>
              </a:rPr>
              <a:t>Em thấy gì trong bức</a:t>
            </a:r>
            <a:r>
              <a:rPr lang="en-US" sz="2400">
                <a:solidFill>
                  <a:srgbClr val="00B050"/>
                </a:solidFill>
                <a:latin typeface="UTM Avo" panose="02040603050506020204" pitchFamily="18" charset="0"/>
              </a:rPr>
              <a:t> tranh?</a:t>
            </a:r>
            <a:endParaRPr lang="en-US" sz="3200" b="0" i="0" u="none" strike="noStrike" kern="1200" baseline="0"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BCEE884-9515-4A07-8C73-1FBCF1898394}"/>
              </a:ext>
            </a:extLst>
          </p:cNvPr>
          <p:cNvGrpSpPr/>
          <p:nvPr/>
        </p:nvGrpSpPr>
        <p:grpSpPr>
          <a:xfrm>
            <a:off x="274177" y="148865"/>
            <a:ext cx="4337153" cy="553933"/>
            <a:chOff x="304801" y="169052"/>
            <a:chExt cx="4468101" cy="707633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B96FEA7-8EB1-42B4-8342-06CF3EE5A93C}"/>
                </a:ext>
              </a:extLst>
            </p:cNvPr>
            <p:cNvSpPr/>
            <p:nvPr/>
          </p:nvSpPr>
          <p:spPr>
            <a:xfrm>
              <a:off x="304801" y="251239"/>
              <a:ext cx="490660" cy="543261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71" tIns="60936" rIns="121871" bIns="60936" rtlCol="0" anchor="ctr"/>
            <a:lstStyle/>
            <a:p>
              <a:pPr algn="ctr" defTabSz="1218516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800" b="1">
                  <a:solidFill>
                    <a:prstClr val="white"/>
                  </a:solidFill>
                  <a:latin typeface="UTM Avo" panose="02040603050506020204" pitchFamily="18" charset="0"/>
                  <a:cs typeface="Times New Roman" pitchFamily="18" charset="0"/>
                </a:rPr>
                <a:t>1</a:t>
              </a:r>
              <a:endParaRPr lang="en-US" sz="2800" b="1" dirty="0">
                <a:solidFill>
                  <a:prstClr val="white"/>
                </a:solidFill>
                <a:latin typeface="UTM Avo" panose="02040603050506020204" pitchFamily="18" charset="0"/>
                <a:cs typeface="Times New Roman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3E931FC-E60C-4867-AD5C-5589CEBB3E40}"/>
                </a:ext>
              </a:extLst>
            </p:cNvPr>
            <p:cNvSpPr txBox="1"/>
            <p:nvPr/>
          </p:nvSpPr>
          <p:spPr>
            <a:xfrm>
              <a:off x="705268" y="169052"/>
              <a:ext cx="4067634" cy="707633"/>
            </a:xfrm>
            <a:prstGeom prst="rect">
              <a:avLst/>
            </a:prstGeom>
            <a:noFill/>
          </p:spPr>
          <p:txBody>
            <a:bodyPr wrap="square" lIns="121855" tIns="60928" rIns="121855" bIns="60928" rtlCol="0">
              <a:spAutoFit/>
            </a:bodyPr>
            <a:lstStyle/>
            <a:p>
              <a:pPr algn="just" defTabSz="1218516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800" b="1">
                  <a:solidFill>
                    <a:prstClr val="black"/>
                  </a:solidFill>
                  <a:latin typeface="UTM Avo" panose="02040603050506020204" pitchFamily="18" charset="0"/>
                  <a:ea typeface="Arial-Rounded" pitchFamily="34" charset="0"/>
                  <a:cs typeface="Arial-Rounded" pitchFamily="34" charset="0"/>
                </a:rPr>
                <a:t>Quan sát tranh</a:t>
              </a:r>
              <a:endParaRPr lang="en-US" sz="2800" b="1" dirty="0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0E9CD24-3991-4F95-A972-B755B1C315DA}"/>
              </a:ext>
            </a:extLst>
          </p:cNvPr>
          <p:cNvSpPr txBox="1"/>
          <p:nvPr/>
        </p:nvSpPr>
        <p:spPr>
          <a:xfrm>
            <a:off x="4611330" y="426936"/>
            <a:ext cx="527032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0" u="none" strike="noStrike" kern="1200" baseline="0">
                <a:solidFill>
                  <a:srgbClr val="0000FF"/>
                </a:solidFill>
                <a:latin typeface="UTM Avo" panose="02040603050506020204" pitchFamily="18" charset="0"/>
              </a:rPr>
              <a:t>b</a:t>
            </a:r>
            <a:r>
              <a:rPr lang="en-US" sz="2800" b="0" i="0" u="none" strike="noStrike" kern="1200" baseline="0">
                <a:solidFill>
                  <a:srgbClr val="0000FF"/>
                </a:solidFill>
                <a:latin typeface="UTM Avo" panose="02040603050506020204" pitchFamily="18" charset="0"/>
              </a:rPr>
              <a:t>. </a:t>
            </a:r>
            <a:r>
              <a:rPr lang="en-US" sz="2400">
                <a:solidFill>
                  <a:srgbClr val="0000FF"/>
                </a:solidFill>
                <a:latin typeface="UTM Avo" panose="02040603050506020204" pitchFamily="18" charset="0"/>
              </a:rPr>
              <a:t>Hai phần của bức tranh có gì</a:t>
            </a:r>
          </a:p>
          <a:p>
            <a:pPr algn="r"/>
            <a:r>
              <a:rPr lang="en-US" sz="2400">
                <a:solidFill>
                  <a:srgbClr val="0000FF"/>
                </a:solidFill>
                <a:latin typeface="UTM Avo" panose="02040603050506020204" pitchFamily="18" charset="0"/>
              </a:rPr>
              <a:t> giống và khác nhau?</a:t>
            </a:r>
            <a:endParaRPr lang="en-US" sz="3200" b="0" i="0" u="none" strike="noStrike" kern="1200" baseline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829EFB0-9629-4E4F-987A-32BE34983A7F}"/>
              </a:ext>
            </a:extLst>
          </p:cNvPr>
          <p:cNvSpPr/>
          <p:nvPr/>
        </p:nvSpPr>
        <p:spPr>
          <a:xfrm>
            <a:off x="2442754" y="1106856"/>
            <a:ext cx="476280" cy="42526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prstClr val="white"/>
                </a:solidFill>
                <a:latin typeface="UTM Avo" panose="02040603050506020204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prstClr val="white"/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C97B0B7-62CD-482A-996F-7144DB566B00}"/>
              </a:ext>
            </a:extLst>
          </p:cNvPr>
          <p:cNvSpPr/>
          <p:nvPr/>
        </p:nvSpPr>
        <p:spPr>
          <a:xfrm>
            <a:off x="6770212" y="1736664"/>
            <a:ext cx="476280" cy="42526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prstClr val="white"/>
                </a:solidFill>
                <a:latin typeface="UTM Avo" panose="02040603050506020204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prstClr val="white"/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565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3" grpId="0" animBg="1"/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ACAF7B2-99DB-4E09-B545-28FF14B805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7" y="-298"/>
            <a:ext cx="12193057" cy="685859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06A6B08-DE6A-4F5D-B355-47695BA167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27001" y="-2927350"/>
            <a:ext cx="7338099" cy="127127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C9E021D-A57A-48F6-A0B6-2727AAF0E6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1800"/>
            <a:ext cx="4875969" cy="26162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AE6A7F6-3035-43A2-90E6-02F822BB16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4079740"/>
            <a:ext cx="4800600" cy="277826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39685AC-729F-471D-A794-ADD8A9A2D4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928" y="5317068"/>
            <a:ext cx="1981200" cy="154093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5A07BA6-9B19-40ED-8F0D-A61C73D39AB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389" y="5243461"/>
            <a:ext cx="1122859" cy="161468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813EEC2-2173-4A89-A6DD-A1E07203CD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" y="-38101"/>
            <a:ext cx="12192000" cy="106096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03E204D-66A7-4385-9D10-7780823455A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2" y="44303"/>
            <a:ext cx="2445167" cy="41529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480C8CA-A559-4C01-A4B4-D0645C747A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263" y="263378"/>
            <a:ext cx="1971675" cy="185737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FBE0696-DB5F-42AE-9B85-E6B1A71B303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106" y="628509"/>
            <a:ext cx="1181100" cy="164782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BA7A16B-85A7-47D0-AC8D-A664BDC61C0D}"/>
              </a:ext>
            </a:extLst>
          </p:cNvPr>
          <p:cNvGrpSpPr/>
          <p:nvPr/>
        </p:nvGrpSpPr>
        <p:grpSpPr>
          <a:xfrm>
            <a:off x="9782177" y="2886076"/>
            <a:ext cx="2409825" cy="3971925"/>
            <a:chOff x="9782175" y="2886075"/>
            <a:chExt cx="2409825" cy="3971925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9AC91979-6631-475A-963F-4FB08969D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2175" y="2886075"/>
              <a:ext cx="2409825" cy="3971925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C9C8220-CF30-42B4-9202-B1FD9DAEF321}"/>
                </a:ext>
              </a:extLst>
            </p:cNvPr>
            <p:cNvSpPr txBox="1"/>
            <p:nvPr/>
          </p:nvSpPr>
          <p:spPr>
            <a:xfrm>
              <a:off x="10580914" y="5902867"/>
              <a:ext cx="1045479" cy="369332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KTUTS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AD8D242-890E-460F-B03F-5F51545807BF}"/>
              </a:ext>
            </a:extLst>
          </p:cNvPr>
          <p:cNvSpPr txBox="1"/>
          <p:nvPr/>
        </p:nvSpPr>
        <p:spPr>
          <a:xfrm>
            <a:off x="2207004" y="1247217"/>
            <a:ext cx="7853363" cy="41934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vi-VN" sz="45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eautiful Caps" panose="02040603050506020204" pitchFamily="18" charset="0"/>
                <a:ea typeface="Arial-Rounded"/>
                <a:cs typeface="+mn-cs"/>
              </a:rPr>
              <a:t>Dặn dò:</a:t>
            </a:r>
            <a:endParaRPr kumimoji="0" lang="vi-VN" altLang="vi-VN" sz="45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Sympathique Alt" panose="02000506000000020002" pitchFamily="2" charset="0"/>
              <a:ea typeface="Arial-Rounded"/>
              <a:cs typeface="+mn-cs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vi-VN" sz="3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- Ho</a:t>
            </a:r>
            <a:r>
              <a:rPr kumimoji="0" lang="vi-VN" altLang="vi-VN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kumimoji="0" lang="vi-VN" altLang="vi-VN" sz="3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àn</a:t>
            </a:r>
            <a:r>
              <a:rPr kumimoji="0" lang="vi-VN" altLang="vi-VN" sz="3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el-GR" altLang="vi-VN" sz="3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+mn-cs"/>
              </a:rPr>
              <a:t>κΗ</a:t>
            </a:r>
            <a:r>
              <a:rPr kumimoji="0" lang="vi-VN" altLang="vi-VN" sz="3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+mn-cs"/>
              </a:rPr>
              <a:t>İn </a:t>
            </a:r>
            <a:r>
              <a:rPr kumimoji="0" lang="vi-VN" altLang="vi-VN" sz="3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+mn-cs"/>
              </a:rPr>
              <a:t>vở Tập </a:t>
            </a:r>
            <a:r>
              <a:rPr kumimoji="0" lang="el-GR" altLang="vi-VN" sz="3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+mn-cs"/>
              </a:rPr>
              <a:t>νμ</a:t>
            </a:r>
            <a:r>
              <a:rPr kumimoji="0" lang="vi-VN" altLang="vi-VN" sz="3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+mn-cs"/>
              </a:rPr>
              <a:t>Ğt</a:t>
            </a:r>
            <a:r>
              <a:rPr kumimoji="0" lang="el-GR" altLang="vi-VN" sz="3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+mn-cs"/>
              </a:rPr>
              <a:t> </a:t>
            </a:r>
            <a:r>
              <a:rPr kumimoji="0" lang="vi-VN" altLang="vi-VN" sz="3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+mn-cs"/>
              </a:rPr>
              <a:t>Bài 5 trang 30-31.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vi-VN" sz="3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+mn-cs"/>
              </a:rPr>
              <a:t>- Làm vở </a:t>
            </a:r>
            <a:r>
              <a:rPr kumimoji="0" lang="vi-VN" altLang="vi-VN" sz="3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BT</a:t>
            </a:r>
            <a:r>
              <a:rPr kumimoji="0" lang="vi-VN" altLang="vi-VN" sz="3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+mn-cs"/>
              </a:rPr>
              <a:t> Tiếng việt Bài 5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vi-VN" sz="3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+mn-cs"/>
              </a:rPr>
              <a:t>- Xem Ǉrư</a:t>
            </a:r>
            <a:r>
              <a:rPr kumimoji="0" lang="el-GR" altLang="vi-VN" sz="3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+mn-cs"/>
              </a:rPr>
              <a:t>ϐ </a:t>
            </a:r>
            <a:r>
              <a:rPr kumimoji="0" lang="vi-VN" altLang="vi-VN" sz="3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+mn-cs"/>
              </a:rPr>
              <a:t>Bài Ôn Ǉập</a:t>
            </a:r>
            <a:endParaRPr kumimoji="0" lang="vi-VN" altLang="vi-VN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SimSun" panose="02010600030101010101" pitchFamily="2" charset="-122"/>
              <a:cs typeface="+mn-cs"/>
            </a:endParaRPr>
          </a:p>
          <a:p>
            <a:pPr defTabSz="914377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kumimoji="0" lang="vi-VN" altLang="vi-VN" sz="3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+mn-cs"/>
              </a:rPr>
              <a:t>- </a:t>
            </a:r>
            <a:r>
              <a:rPr kumimoji="0" lang="vi-VN" altLang="vi-VN" sz="3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+mn-cs"/>
              </a:rPr>
              <a:t>Viết chính tả vào vở ô li bài: </a:t>
            </a:r>
            <a:r>
              <a:rPr lang="vi-VN" altLang="vi-VN" sz="3200" b="1">
                <a:solidFill>
                  <a:srgbClr val="0000FF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T</a:t>
            </a:r>
            <a:r>
              <a:rPr lang="el-GR" altLang="vi-VN" sz="3200" b="1">
                <a:solidFill>
                  <a:srgbClr val="0000FF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Η</a:t>
            </a:r>
            <a:r>
              <a:rPr lang="vi-VN" altLang="vi-VN" sz="3200" b="1">
                <a:solidFill>
                  <a:srgbClr val="0000FF"/>
                </a:solidFill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Ğng vŧg của wúi </a:t>
            </a:r>
            <a:r>
              <a:rPr kumimoji="0" lang="vi-VN" altLang="vi-VN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(đĲn 1)</a:t>
            </a:r>
            <a:endParaRPr kumimoji="0" lang="vi-VN" altLang="vi-VN" sz="3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àng" panose="020B0603050302020204" pitchFamily="34" charset="0"/>
              <a:ea typeface="SimSun" panose="02010600030101010101" pitchFamily="2" charset="-122"/>
              <a:cs typeface="+mn-cs"/>
            </a:endParaRPr>
          </a:p>
          <a:p>
            <a:pPr marL="0" marR="0" lvl="0" indent="0" algn="l" defTabSz="914377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vi-VN" sz="3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+mn-cs"/>
              </a:rPr>
              <a:t> </a:t>
            </a:r>
            <a:endParaRPr kumimoji="0" lang="en-US" altLang="vi-VN" sz="3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àng" panose="020B06030503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240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5621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4830143" y="1307496"/>
            <a:ext cx="5337371" cy="4651583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3119619" y="2355148"/>
            <a:ext cx="237784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092777" y="5237587"/>
            <a:ext cx="1795349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332552" y="4613425"/>
            <a:ext cx="56324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540788" y="5419917"/>
            <a:ext cx="949967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823537" y="2817503"/>
            <a:ext cx="56324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119096" y="3543347"/>
            <a:ext cx="968409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0118465" y="1667331"/>
            <a:ext cx="56324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9492491" y="1658296"/>
            <a:ext cx="467603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0177216" y="2388953"/>
            <a:ext cx="2717813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6935352" y="47104"/>
            <a:ext cx="1398511" cy="2717813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798787" y="-104781"/>
            <a:ext cx="695084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30972" y="3100804"/>
            <a:ext cx="4784539" cy="993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5" b="1" i="0" u="none" strike="noStrike" kern="1200" cap="none" spc="0" normalizeH="0" baseline="0" noProof="0" dirty="0">
                <a:ln>
                  <a:noFill/>
                </a:ln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uLnTx/>
                <a:uFillTx/>
                <a:latin typeface="Calibri Light"/>
                <a:ea typeface="Arial-Rounded" panose="020B0500000000000000" pitchFamily="34" charset="-93"/>
                <a:cs typeface="Calibri Light"/>
                <a:sym typeface="+mn-lt"/>
              </a:rPr>
              <a:t>Đọc</a:t>
            </a:r>
          </a:p>
        </p:txBody>
      </p:sp>
      <p:sp>
        <p:nvSpPr>
          <p:cNvPr id="42" name="文本框 41"/>
          <p:cNvSpPr txBox="1"/>
          <p:nvPr/>
        </p:nvSpPr>
        <p:spPr>
          <a:xfrm>
            <a:off x="1927087" y="1845039"/>
            <a:ext cx="13479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  <a:uLnTx/>
                <a:uFillTx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algn="tl" rotWithShape="0">
                  <a:srgbClr val="0070C0"/>
                </a:outerShdw>
              </a:effectLst>
              <a:uLnTx/>
              <a:uFillTx/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855" y="605700"/>
            <a:ext cx="2998059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968" y="3269456"/>
            <a:ext cx="1501113" cy="3476997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1C0B5E-05F8-4B86-AED1-6883301D94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B70629-5400-4A1C-8EB4-EB185F28314C}"/>
              </a:ext>
            </a:extLst>
          </p:cNvPr>
          <p:cNvSpPr txBox="1"/>
          <p:nvPr/>
        </p:nvSpPr>
        <p:spPr>
          <a:xfrm>
            <a:off x="963038" y="964572"/>
            <a:ext cx="10282136" cy="3728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>
                <a:solidFill>
                  <a:srgbClr val="0070C0"/>
                </a:solidFill>
                <a:latin typeface=".VnAvant" panose="020B7200000000000000" pitchFamily="34" charset="0"/>
              </a:rPr>
              <a:t>    </a:t>
            </a:r>
            <a:r>
              <a:rPr lang="en-US" sz="2000">
                <a:latin typeface="UTM Avo" panose="02040603050506020204" pitchFamily="18" charset="0"/>
              </a:rPr>
              <a:t>Đang đi ch</a:t>
            </a:r>
            <a:r>
              <a:rPr lang="vi-VN" sz="2000">
                <a:latin typeface="UTM Avo" panose="02040603050506020204" pitchFamily="18" charset="0"/>
              </a:rPr>
              <a:t>ơ</a:t>
            </a:r>
            <a:r>
              <a:rPr lang="en-US" sz="2000">
                <a:latin typeface="UTM Avo" panose="02040603050506020204" pitchFamily="18" charset="0"/>
              </a:rPr>
              <a:t>i trong núi, gấu con chợt nhìn thấy một hạt dẻ. Gấu con vui mừng reo lên: “A!”. Ngay lập tức, có tiếng “A!” vọng lại. Gấu con ngạc nhiên kêu to: “Bạn là ai?. Lại có tiếng vọng ra từ vách núi: “Bạn là ai?”. Gấu con hét lên: “Sao không nói cho tôi biết?”. Núi cũng đáp lại n­h</a:t>
            </a:r>
            <a:r>
              <a:rPr lang="vi-VN" sz="2000">
                <a:latin typeface="UTM Avo" panose="02040603050506020204" pitchFamily="18" charset="0"/>
              </a:rPr>
              <a:t>ư</a:t>
            </a:r>
            <a:r>
              <a:rPr lang="en-US" sz="2000">
                <a:latin typeface="UTM Avo" panose="02040603050506020204" pitchFamily="18" charset="0"/>
              </a:rPr>
              <a:t> vậy. Gấu con bực tức: “Tôi ghét bạn.”. Khắp n</a:t>
            </a:r>
            <a:r>
              <a:rPr lang="vi-VN" sz="2000">
                <a:latin typeface="UTM Avo" panose="02040603050506020204" pitchFamily="18" charset="0"/>
              </a:rPr>
              <a:t>ơ</a:t>
            </a:r>
            <a:r>
              <a:rPr lang="en-US" sz="2000">
                <a:latin typeface="UTM Avo" panose="02040603050506020204" pitchFamily="18" charset="0"/>
              </a:rPr>
              <a:t>i có tiếng vọng: “Tôi ghét bạn”. Gấu con tủi thân, oà khóc.</a:t>
            </a:r>
          </a:p>
          <a:p>
            <a:pPr>
              <a:lnSpc>
                <a:spcPct val="150000"/>
              </a:lnSpc>
            </a:pPr>
            <a:r>
              <a:rPr lang="en-US" sz="2000">
                <a:latin typeface="UTM Avo" panose="02040603050506020204" pitchFamily="18" charset="0"/>
              </a:rPr>
              <a:t>    Về nhà, gấu con kể cho mẹ nghe. Gấu mẹ c</a:t>
            </a:r>
            <a:r>
              <a:rPr lang="vi-VN" sz="2000">
                <a:latin typeface="UTM Avo" panose="02040603050506020204" pitchFamily="18" charset="0"/>
              </a:rPr>
              <a:t>ườ</a:t>
            </a:r>
            <a:r>
              <a:rPr lang="en-US" sz="2000">
                <a:latin typeface="UTM Avo" panose="02040603050506020204" pitchFamily="18" charset="0"/>
              </a:rPr>
              <a:t>i bảo: “Con hãy quay lại và nói với núi: “Tôi yêu bạn.”. Gấu con làm theo lời mẹ</a:t>
            </a:r>
            <a:r>
              <a:rPr lang="en-US" sz="2000">
                <a:latin typeface=".VnAvant" panose="020B7200000000000000" pitchFamily="34" charset="0"/>
              </a:rPr>
              <a:t>. </a:t>
            </a:r>
            <a:r>
              <a:rPr lang="en-US" sz="2000">
                <a:latin typeface="UTM Avo" panose="02040603050506020204" pitchFamily="18" charset="0"/>
              </a:rPr>
              <a:t>Quả nhiên, có tiếng vọng lại: “Tôi yêu bạn.”. Gấu con bật c­</a:t>
            </a:r>
            <a:r>
              <a:rPr lang="vi-VN" sz="2000">
                <a:latin typeface="UTM Avo" panose="02040603050506020204" pitchFamily="18" charset="0"/>
              </a:rPr>
              <a:t>ườ</a:t>
            </a:r>
            <a:r>
              <a:rPr lang="en-US" sz="2000">
                <a:latin typeface="UTM Avo" panose="02040603050506020204" pitchFamily="18" charset="0"/>
              </a:rPr>
              <a:t>i vui vẻ.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E73F21-B902-4D58-AF41-47627001935C}"/>
              </a:ext>
            </a:extLst>
          </p:cNvPr>
          <p:cNvSpPr txBox="1"/>
          <p:nvPr/>
        </p:nvSpPr>
        <p:spPr>
          <a:xfrm>
            <a:off x="3678285" y="180066"/>
            <a:ext cx="42205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-US" sz="3200" b="1" i="0" u="none" strike="noStrike" kern="1200" baseline="0">
                <a:solidFill>
                  <a:srgbClr val="0000FF"/>
                </a:solidFill>
                <a:latin typeface="UTM Avo" panose="02040603050506020204" pitchFamily="18" charset="0"/>
              </a:rPr>
              <a:t>Tiếng vọng của núi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306461A-968B-4C88-9C98-DE61B6A04ECE}"/>
              </a:ext>
            </a:extLst>
          </p:cNvPr>
          <p:cNvGrpSpPr/>
          <p:nvPr/>
        </p:nvGrpSpPr>
        <p:grpSpPr>
          <a:xfrm>
            <a:off x="1306564" y="159295"/>
            <a:ext cx="1640917" cy="553933"/>
            <a:chOff x="304801" y="169052"/>
            <a:chExt cx="1690460" cy="707633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F2F5AC5-CF1E-44A3-B04E-2EEE6AECA95A}"/>
                </a:ext>
              </a:extLst>
            </p:cNvPr>
            <p:cNvSpPr/>
            <p:nvPr/>
          </p:nvSpPr>
          <p:spPr>
            <a:xfrm>
              <a:off x="304801" y="251239"/>
              <a:ext cx="490660" cy="54326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71" tIns="60936" rIns="121871" bIns="60936" rtlCol="0" anchor="ctr"/>
            <a:lstStyle/>
            <a:p>
              <a:pPr algn="ctr" defTabSz="1218516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800" b="1" dirty="0">
                  <a:solidFill>
                    <a:prstClr val="white"/>
                  </a:solidFill>
                  <a:latin typeface="UTM Avo" panose="02040603050506020204" pitchFamily="18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2E23762-E325-4FFB-91DA-CA5FE39EBDE8}"/>
                </a:ext>
              </a:extLst>
            </p:cNvPr>
            <p:cNvSpPr txBox="1"/>
            <p:nvPr/>
          </p:nvSpPr>
          <p:spPr>
            <a:xfrm>
              <a:off x="705268" y="169052"/>
              <a:ext cx="1289993" cy="707633"/>
            </a:xfrm>
            <a:prstGeom prst="rect">
              <a:avLst/>
            </a:prstGeom>
            <a:noFill/>
          </p:spPr>
          <p:txBody>
            <a:bodyPr wrap="square" lIns="121855" tIns="60928" rIns="121855" bIns="60928" rtlCol="0">
              <a:spAutoFit/>
            </a:bodyPr>
            <a:lstStyle/>
            <a:p>
              <a:pPr algn="just" defTabSz="1218516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800" b="1" dirty="0" err="1">
                  <a:solidFill>
                    <a:prstClr val="black"/>
                  </a:solidFill>
                  <a:latin typeface="UTM Avo" panose="02040603050506020204" pitchFamily="18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2800" b="1" dirty="0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05073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A73764B-70E3-4EFB-8A0C-D85F676A97FA}"/>
              </a:ext>
            </a:extLst>
          </p:cNvPr>
          <p:cNvSpPr txBox="1"/>
          <p:nvPr/>
        </p:nvSpPr>
        <p:spPr>
          <a:xfrm>
            <a:off x="407777" y="1023564"/>
            <a:ext cx="11376446" cy="5007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>
                <a:solidFill>
                  <a:srgbClr val="0070C0"/>
                </a:solidFill>
                <a:latin typeface="UTM Avo" panose="02040603050506020204" pitchFamily="18" charset="0"/>
              </a:rPr>
              <a:t>    </a:t>
            </a:r>
            <a:r>
              <a:rPr lang="en-US" sz="2400">
                <a:latin typeface="UTM Avo" panose="02040603050506020204" pitchFamily="18" charset="0"/>
              </a:rPr>
              <a:t>Đang đi ch</a:t>
            </a:r>
            <a:r>
              <a:rPr lang="vi-VN" sz="2400">
                <a:latin typeface="UTM Avo" panose="02040603050506020204" pitchFamily="18" charset="0"/>
              </a:rPr>
              <a:t>ơ</a:t>
            </a:r>
            <a:r>
              <a:rPr lang="en-US" sz="2400">
                <a:latin typeface="UTM Avo" panose="02040603050506020204" pitchFamily="18" charset="0"/>
              </a:rPr>
              <a:t>i trong núi, gấu con chợt nhìn thấy một hạt dẻ. Gấu con vui mừng reo lên: “A!”. Ngay lập tức, có tiếng “A!” vọng lại. Gấu con ngạc nhiên kêu to: “Bạn là ai?”. Lại có tiếng vọng ra từ vách núi: “Bạn là ai?”. Gấu con hét lên: “Sao không nói cho tôi biết?”. Núi cũng đáp lại n­h</a:t>
            </a:r>
            <a:r>
              <a:rPr lang="vi-VN" sz="2400">
                <a:latin typeface="UTM Avo" panose="02040603050506020204" pitchFamily="18" charset="0"/>
              </a:rPr>
              <a:t>ư</a:t>
            </a:r>
            <a:r>
              <a:rPr lang="en-US" sz="2400">
                <a:latin typeface="UTM Avo" panose="02040603050506020204" pitchFamily="18" charset="0"/>
              </a:rPr>
              <a:t> vậy. Gấu con bực tức: “Tôi ghét bạn.”. Khắp n</a:t>
            </a:r>
            <a:r>
              <a:rPr lang="vi-VN" sz="2400">
                <a:latin typeface="UTM Avo" panose="02040603050506020204" pitchFamily="18" charset="0"/>
              </a:rPr>
              <a:t>ơ</a:t>
            </a:r>
            <a:r>
              <a:rPr lang="en-US" sz="2400">
                <a:latin typeface="UTM Avo" panose="02040603050506020204" pitchFamily="18" charset="0"/>
              </a:rPr>
              <a:t>i có tiếng vọng: “Tôi ghét bạn”. Gấu con tủi thân, oà khóc.</a:t>
            </a:r>
          </a:p>
          <a:p>
            <a:pPr algn="just">
              <a:lnSpc>
                <a:spcPct val="150000"/>
              </a:lnSpc>
            </a:pPr>
            <a:r>
              <a:rPr lang="en-US" sz="2400">
                <a:latin typeface="UTM Avo" panose="02040603050506020204" pitchFamily="18" charset="0"/>
              </a:rPr>
              <a:t>    Về nhà, gấu con kể cho mẹ nghe. Gấu mẹ c</a:t>
            </a:r>
            <a:r>
              <a:rPr lang="vi-VN" sz="2400">
                <a:latin typeface="UTM Avo" panose="02040603050506020204" pitchFamily="18" charset="0"/>
              </a:rPr>
              <a:t>ườ</a:t>
            </a:r>
            <a:r>
              <a:rPr lang="en-US" sz="2400">
                <a:latin typeface="UTM Avo" panose="02040603050506020204" pitchFamily="18" charset="0"/>
              </a:rPr>
              <a:t>i bảo: “Con hãy quay lại và nói với núi: “Tôi yêu bạn.”. Gấu con làm theo lời mẹ. Quả nhiên, có tiếng vọng lại: “Tôi yêu bạn.”. Gấu con bật c­</a:t>
            </a:r>
            <a:r>
              <a:rPr lang="vi-VN" sz="2400">
                <a:latin typeface="UTM Avo" panose="02040603050506020204" pitchFamily="18" charset="0"/>
              </a:rPr>
              <a:t>ườ</a:t>
            </a:r>
            <a:r>
              <a:rPr lang="en-US" sz="2400">
                <a:latin typeface="UTM Avo" panose="02040603050506020204" pitchFamily="18" charset="0"/>
              </a:rPr>
              <a:t>i vui vẻ.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D94E44-3282-4B97-8164-A208AD13F5B0}"/>
              </a:ext>
            </a:extLst>
          </p:cNvPr>
          <p:cNvSpPr txBox="1"/>
          <p:nvPr/>
        </p:nvSpPr>
        <p:spPr>
          <a:xfrm>
            <a:off x="3863844" y="69457"/>
            <a:ext cx="42205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2800" b="1" i="0" u="none" strike="noStrike" kern="1200" baseline="0">
                <a:solidFill>
                  <a:srgbClr val="C00000"/>
                </a:solidFill>
                <a:latin typeface="UTM Avo" panose="02040603050506020204" pitchFamily="18" charset="0"/>
              </a:rPr>
              <a:t>Tiếng việt</a:t>
            </a:r>
          </a:p>
          <a:p>
            <a:pPr algn="ctr" rtl="0"/>
            <a:r>
              <a:rPr lang="en-US" sz="2800" b="1" i="0" u="none" strike="noStrike" kern="1200" baseline="0">
                <a:solidFill>
                  <a:srgbClr val="0070C0"/>
                </a:solidFill>
                <a:latin typeface="UTM Avo" panose="02040603050506020204" pitchFamily="18" charset="0"/>
              </a:rPr>
              <a:t>Tiếng vọng của núi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CE7AA1F-D5D6-4E10-AAB5-2C6691019D33}"/>
              </a:ext>
            </a:extLst>
          </p:cNvPr>
          <p:cNvGrpSpPr/>
          <p:nvPr/>
        </p:nvGrpSpPr>
        <p:grpSpPr>
          <a:xfrm>
            <a:off x="1306564" y="159295"/>
            <a:ext cx="1640917" cy="553933"/>
            <a:chOff x="304801" y="169052"/>
            <a:chExt cx="1690460" cy="707633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56A45923-8818-4B6C-848E-41C43E97DA09}"/>
                </a:ext>
              </a:extLst>
            </p:cNvPr>
            <p:cNvSpPr/>
            <p:nvPr/>
          </p:nvSpPr>
          <p:spPr>
            <a:xfrm>
              <a:off x="304801" y="251239"/>
              <a:ext cx="490660" cy="54326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71" tIns="60936" rIns="121871" bIns="60936" rtlCol="0" anchor="ctr"/>
            <a:lstStyle/>
            <a:p>
              <a:pPr algn="ctr" defTabSz="1218516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800" b="1" dirty="0">
                  <a:solidFill>
                    <a:prstClr val="white"/>
                  </a:solidFill>
                  <a:latin typeface="UTM Avo" panose="02040603050506020204" pitchFamily="18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549DF6C-F66E-4E94-A058-19AA47E824FF}"/>
                </a:ext>
              </a:extLst>
            </p:cNvPr>
            <p:cNvSpPr txBox="1"/>
            <p:nvPr/>
          </p:nvSpPr>
          <p:spPr>
            <a:xfrm>
              <a:off x="705268" y="169052"/>
              <a:ext cx="1289993" cy="707633"/>
            </a:xfrm>
            <a:prstGeom prst="rect">
              <a:avLst/>
            </a:prstGeom>
            <a:noFill/>
          </p:spPr>
          <p:txBody>
            <a:bodyPr wrap="square" lIns="121855" tIns="60928" rIns="121855" bIns="60928" rtlCol="0">
              <a:spAutoFit/>
            </a:bodyPr>
            <a:lstStyle/>
            <a:p>
              <a:pPr algn="just" defTabSz="1218516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800" b="1" dirty="0" err="1">
                  <a:solidFill>
                    <a:prstClr val="black"/>
                  </a:solidFill>
                  <a:latin typeface="UTM Avo" panose="02040603050506020204" pitchFamily="18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2800" b="1" dirty="0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4088467-8000-4EE3-94E4-B10D609DDEC6}"/>
              </a:ext>
            </a:extLst>
          </p:cNvPr>
          <p:cNvCxnSpPr/>
          <p:nvPr/>
        </p:nvCxnSpPr>
        <p:spPr>
          <a:xfrm>
            <a:off x="2879387" y="1527243"/>
            <a:ext cx="1274324" cy="0"/>
          </a:xfrm>
          <a:prstGeom prst="line">
            <a:avLst/>
          </a:prstGeom>
          <a:ln w="19050">
            <a:solidFill>
              <a:srgbClr val="CC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8DB2E1B-1754-46DF-9DC4-1FBF17870498}"/>
              </a:ext>
            </a:extLst>
          </p:cNvPr>
          <p:cNvCxnSpPr>
            <a:cxnSpLocks/>
          </p:cNvCxnSpPr>
          <p:nvPr/>
        </p:nvCxnSpPr>
        <p:spPr>
          <a:xfrm>
            <a:off x="1544704" y="2091447"/>
            <a:ext cx="982495" cy="0"/>
          </a:xfrm>
          <a:prstGeom prst="line">
            <a:avLst/>
          </a:prstGeom>
          <a:ln w="19050">
            <a:solidFill>
              <a:srgbClr val="CC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406DAC6-436E-4C6A-8084-A0C178520B8E}"/>
              </a:ext>
            </a:extLst>
          </p:cNvPr>
          <p:cNvCxnSpPr>
            <a:cxnSpLocks/>
          </p:cNvCxnSpPr>
          <p:nvPr/>
        </p:nvCxnSpPr>
        <p:spPr>
          <a:xfrm>
            <a:off x="4542815" y="2091447"/>
            <a:ext cx="982495" cy="0"/>
          </a:xfrm>
          <a:prstGeom prst="line">
            <a:avLst/>
          </a:prstGeom>
          <a:ln w="19050">
            <a:solidFill>
              <a:srgbClr val="CC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1A09DA-D28A-48D5-AA8F-C8B1D13C0AA2}"/>
              </a:ext>
            </a:extLst>
          </p:cNvPr>
          <p:cNvCxnSpPr>
            <a:cxnSpLocks/>
          </p:cNvCxnSpPr>
          <p:nvPr/>
        </p:nvCxnSpPr>
        <p:spPr>
          <a:xfrm>
            <a:off x="8190689" y="2120630"/>
            <a:ext cx="982495" cy="0"/>
          </a:xfrm>
          <a:prstGeom prst="line">
            <a:avLst/>
          </a:prstGeom>
          <a:ln w="19050">
            <a:solidFill>
              <a:srgbClr val="CC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AB1214D-6CD3-41C0-A854-7CB1E552F154}"/>
              </a:ext>
            </a:extLst>
          </p:cNvPr>
          <p:cNvCxnSpPr>
            <a:cxnSpLocks/>
          </p:cNvCxnSpPr>
          <p:nvPr/>
        </p:nvCxnSpPr>
        <p:spPr>
          <a:xfrm>
            <a:off x="8317150" y="2645924"/>
            <a:ext cx="1235412" cy="0"/>
          </a:xfrm>
          <a:prstGeom prst="line">
            <a:avLst/>
          </a:prstGeom>
          <a:ln w="19050">
            <a:solidFill>
              <a:srgbClr val="CC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6432D0D-16F3-4691-B0ED-3A67AE73BE60}"/>
              </a:ext>
            </a:extLst>
          </p:cNvPr>
          <p:cNvCxnSpPr>
            <a:cxnSpLocks/>
          </p:cNvCxnSpPr>
          <p:nvPr/>
        </p:nvCxnSpPr>
        <p:spPr>
          <a:xfrm>
            <a:off x="5749047" y="3735422"/>
            <a:ext cx="1235412" cy="0"/>
          </a:xfrm>
          <a:prstGeom prst="line">
            <a:avLst/>
          </a:prstGeom>
          <a:ln w="19050">
            <a:solidFill>
              <a:srgbClr val="CC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0CE2074-555E-47AF-A3B0-632AE1D3D845}"/>
              </a:ext>
            </a:extLst>
          </p:cNvPr>
          <p:cNvCxnSpPr>
            <a:cxnSpLocks/>
          </p:cNvCxnSpPr>
          <p:nvPr/>
        </p:nvCxnSpPr>
        <p:spPr>
          <a:xfrm flipV="1">
            <a:off x="1987282" y="4248830"/>
            <a:ext cx="997272" cy="9727"/>
          </a:xfrm>
          <a:prstGeom prst="line">
            <a:avLst/>
          </a:prstGeom>
          <a:ln w="19050">
            <a:solidFill>
              <a:srgbClr val="CC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79B6540-C0D0-458E-AD92-210827A8B1D3}"/>
              </a:ext>
            </a:extLst>
          </p:cNvPr>
          <p:cNvCxnSpPr>
            <a:cxnSpLocks/>
          </p:cNvCxnSpPr>
          <p:nvPr/>
        </p:nvCxnSpPr>
        <p:spPr>
          <a:xfrm>
            <a:off x="3246138" y="4258557"/>
            <a:ext cx="1160492" cy="0"/>
          </a:xfrm>
          <a:prstGeom prst="line">
            <a:avLst/>
          </a:prstGeom>
          <a:ln w="19050">
            <a:solidFill>
              <a:srgbClr val="CC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0874ABC-3F8C-4AA6-9200-2883A03CAAD5}"/>
              </a:ext>
            </a:extLst>
          </p:cNvPr>
          <p:cNvCxnSpPr>
            <a:cxnSpLocks/>
          </p:cNvCxnSpPr>
          <p:nvPr/>
        </p:nvCxnSpPr>
        <p:spPr>
          <a:xfrm flipV="1">
            <a:off x="1987282" y="3745150"/>
            <a:ext cx="997272" cy="9727"/>
          </a:xfrm>
          <a:prstGeom prst="line">
            <a:avLst/>
          </a:prstGeom>
          <a:ln w="19050">
            <a:solidFill>
              <a:srgbClr val="CC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3672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A73764B-70E3-4EFB-8A0C-D85F676A97FA}"/>
              </a:ext>
            </a:extLst>
          </p:cNvPr>
          <p:cNvSpPr txBox="1"/>
          <p:nvPr/>
        </p:nvSpPr>
        <p:spPr>
          <a:xfrm>
            <a:off x="407777" y="1023564"/>
            <a:ext cx="11376446" cy="5007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>
                <a:solidFill>
                  <a:srgbClr val="0070C0"/>
                </a:solidFill>
                <a:latin typeface="UTM Avo" panose="02040603050506020204" pitchFamily="18" charset="0"/>
              </a:rPr>
              <a:t>    </a:t>
            </a:r>
            <a:r>
              <a:rPr lang="en-US" sz="2400">
                <a:latin typeface="UTM Avo" panose="02040603050506020204" pitchFamily="18" charset="0"/>
              </a:rPr>
              <a:t>Đang đi ch</a:t>
            </a:r>
            <a:r>
              <a:rPr lang="vi-VN" sz="2400">
                <a:latin typeface="UTM Avo" panose="02040603050506020204" pitchFamily="18" charset="0"/>
              </a:rPr>
              <a:t>ơ</a:t>
            </a:r>
            <a:r>
              <a:rPr lang="en-US" sz="2400">
                <a:latin typeface="UTM Avo" panose="02040603050506020204" pitchFamily="18" charset="0"/>
              </a:rPr>
              <a:t>i trong núi, gấu con chợt nhìn thấy một hạt dẻ. Gấu con vui mừng reo lên: “A!”. Ngay lập tức, có tiếng “A!” vọng lại. Gấu con ngạc nhiên kêu to: “Bạn là ai?”. Lại có tiếng vọng ra từ vách núi: “Bạn là ai?”. Gấu con hét lên: “Sao không nói cho tôi biết?”. Núi cũng đáp lại n­h</a:t>
            </a:r>
            <a:r>
              <a:rPr lang="vi-VN" sz="2400">
                <a:latin typeface="UTM Avo" panose="02040603050506020204" pitchFamily="18" charset="0"/>
              </a:rPr>
              <a:t>ư</a:t>
            </a:r>
            <a:r>
              <a:rPr lang="en-US" sz="2400">
                <a:latin typeface="UTM Avo" panose="02040603050506020204" pitchFamily="18" charset="0"/>
              </a:rPr>
              <a:t> vậy. Gấu con bực tức: “Tôi ghét bạn.”. Khắp n</a:t>
            </a:r>
            <a:r>
              <a:rPr lang="vi-VN" sz="2400">
                <a:latin typeface="UTM Avo" panose="02040603050506020204" pitchFamily="18" charset="0"/>
              </a:rPr>
              <a:t>ơ</a:t>
            </a:r>
            <a:r>
              <a:rPr lang="en-US" sz="2400">
                <a:latin typeface="UTM Avo" panose="02040603050506020204" pitchFamily="18" charset="0"/>
              </a:rPr>
              <a:t>i có tiếng vọng: “ Tôi ghét bạn”. Gấu con tủi thân, oà khóc.</a:t>
            </a:r>
          </a:p>
          <a:p>
            <a:pPr algn="just">
              <a:lnSpc>
                <a:spcPct val="150000"/>
              </a:lnSpc>
            </a:pPr>
            <a:r>
              <a:rPr lang="en-US" sz="2400">
                <a:latin typeface="UTM Avo" panose="02040603050506020204" pitchFamily="18" charset="0"/>
              </a:rPr>
              <a:t>    Về nhà, gấu con kể cho mẹ nghe. Gấu mẹ c</a:t>
            </a:r>
            <a:r>
              <a:rPr lang="vi-VN" sz="2400">
                <a:latin typeface="UTM Avo" panose="02040603050506020204" pitchFamily="18" charset="0"/>
              </a:rPr>
              <a:t>ườ</a:t>
            </a:r>
            <a:r>
              <a:rPr lang="en-US" sz="2400">
                <a:latin typeface="UTM Avo" panose="02040603050506020204" pitchFamily="18" charset="0"/>
              </a:rPr>
              <a:t>i bảo: “Con hãy quay lại và nói với núi: “Tôi yêu bạn.”. Gấu con làm theo lời mẹ. Quả nhiên, có tiếng vọng lại: “Tôi yêu bạn.”. Gấu con bật c­</a:t>
            </a:r>
            <a:r>
              <a:rPr lang="vi-VN" sz="2400">
                <a:latin typeface="UTM Avo" panose="02040603050506020204" pitchFamily="18" charset="0"/>
              </a:rPr>
              <a:t>ườ</a:t>
            </a:r>
            <a:r>
              <a:rPr lang="en-US" sz="2400">
                <a:latin typeface="UTM Avo" panose="02040603050506020204" pitchFamily="18" charset="0"/>
              </a:rPr>
              <a:t>i vui vẻ.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D94E44-3282-4B97-8164-A208AD13F5B0}"/>
              </a:ext>
            </a:extLst>
          </p:cNvPr>
          <p:cNvSpPr txBox="1"/>
          <p:nvPr/>
        </p:nvSpPr>
        <p:spPr>
          <a:xfrm>
            <a:off x="3863844" y="69457"/>
            <a:ext cx="42205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2800" b="1" i="0" u="none" strike="noStrike" kern="1200" baseline="0">
                <a:solidFill>
                  <a:srgbClr val="C00000"/>
                </a:solidFill>
                <a:latin typeface="UTM Avo" panose="02040603050506020204" pitchFamily="18" charset="0"/>
              </a:rPr>
              <a:t>Tiếng việt</a:t>
            </a:r>
          </a:p>
          <a:p>
            <a:pPr algn="ctr" rtl="0"/>
            <a:r>
              <a:rPr lang="en-US" sz="2800" b="1" i="0" u="none" strike="noStrike" kern="1200" baseline="0">
                <a:solidFill>
                  <a:srgbClr val="0070C0"/>
                </a:solidFill>
                <a:latin typeface="UTM Avo" panose="02040603050506020204" pitchFamily="18" charset="0"/>
              </a:rPr>
              <a:t>Tiếng vọng của núi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CE7AA1F-D5D6-4E10-AAB5-2C6691019D33}"/>
              </a:ext>
            </a:extLst>
          </p:cNvPr>
          <p:cNvGrpSpPr/>
          <p:nvPr/>
        </p:nvGrpSpPr>
        <p:grpSpPr>
          <a:xfrm>
            <a:off x="1306564" y="159295"/>
            <a:ext cx="1640917" cy="553933"/>
            <a:chOff x="304801" y="169052"/>
            <a:chExt cx="1690460" cy="707633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56A45923-8818-4B6C-848E-41C43E97DA09}"/>
                </a:ext>
              </a:extLst>
            </p:cNvPr>
            <p:cNvSpPr/>
            <p:nvPr/>
          </p:nvSpPr>
          <p:spPr>
            <a:xfrm>
              <a:off x="304801" y="251239"/>
              <a:ext cx="490660" cy="54326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71" tIns="60936" rIns="121871" bIns="60936" rtlCol="0" anchor="ctr"/>
            <a:lstStyle/>
            <a:p>
              <a:pPr algn="ctr" defTabSz="1218516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800" b="1" dirty="0">
                  <a:solidFill>
                    <a:prstClr val="white"/>
                  </a:solidFill>
                  <a:latin typeface="UTM Avo" panose="02040603050506020204" pitchFamily="18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549DF6C-F66E-4E94-A058-19AA47E824FF}"/>
                </a:ext>
              </a:extLst>
            </p:cNvPr>
            <p:cNvSpPr txBox="1"/>
            <p:nvPr/>
          </p:nvSpPr>
          <p:spPr>
            <a:xfrm>
              <a:off x="705268" y="169052"/>
              <a:ext cx="1289993" cy="707633"/>
            </a:xfrm>
            <a:prstGeom prst="rect">
              <a:avLst/>
            </a:prstGeom>
            <a:noFill/>
          </p:spPr>
          <p:txBody>
            <a:bodyPr wrap="square" lIns="121855" tIns="60928" rIns="121855" bIns="60928" rtlCol="0">
              <a:spAutoFit/>
            </a:bodyPr>
            <a:lstStyle/>
            <a:p>
              <a:pPr algn="just" defTabSz="1218516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800" b="1" dirty="0" err="1">
                  <a:solidFill>
                    <a:prstClr val="black"/>
                  </a:solidFill>
                  <a:latin typeface="UTM Avo" panose="02040603050506020204" pitchFamily="18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2800" b="1" dirty="0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E03C688-6424-43F9-8AB6-7047EB820C29}"/>
              </a:ext>
            </a:extLst>
          </p:cNvPr>
          <p:cNvSpPr txBox="1"/>
          <p:nvPr/>
        </p:nvSpPr>
        <p:spPr>
          <a:xfrm>
            <a:off x="563788" y="1081181"/>
            <a:ext cx="379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A09F90-7DEF-453A-BFD8-182569913299}"/>
              </a:ext>
            </a:extLst>
          </p:cNvPr>
          <p:cNvSpPr txBox="1"/>
          <p:nvPr/>
        </p:nvSpPr>
        <p:spPr>
          <a:xfrm>
            <a:off x="9641652" y="1021151"/>
            <a:ext cx="379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5D3D88-C1C5-434F-A40A-2FFC9A85F63B}"/>
              </a:ext>
            </a:extLst>
          </p:cNvPr>
          <p:cNvSpPr txBox="1"/>
          <p:nvPr/>
        </p:nvSpPr>
        <p:spPr>
          <a:xfrm>
            <a:off x="3373744" y="1582222"/>
            <a:ext cx="379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79EEA3-D4A4-4AB9-A162-BC1435A68411}"/>
              </a:ext>
            </a:extLst>
          </p:cNvPr>
          <p:cNvSpPr txBox="1"/>
          <p:nvPr/>
        </p:nvSpPr>
        <p:spPr>
          <a:xfrm>
            <a:off x="9219843" y="1574525"/>
            <a:ext cx="379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9FBCE0-64A3-478D-8B4A-1B1310466F54}"/>
              </a:ext>
            </a:extLst>
          </p:cNvPr>
          <p:cNvSpPr txBox="1"/>
          <p:nvPr/>
        </p:nvSpPr>
        <p:spPr>
          <a:xfrm>
            <a:off x="4415218" y="2107068"/>
            <a:ext cx="379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998CE5-AC46-409D-AE8B-F9CC0590B6BD}"/>
              </a:ext>
            </a:extLst>
          </p:cNvPr>
          <p:cNvSpPr txBox="1"/>
          <p:nvPr/>
        </p:nvSpPr>
        <p:spPr>
          <a:xfrm>
            <a:off x="239924" y="2705278"/>
            <a:ext cx="379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44D2C8-960A-4701-AC5C-654395209657}"/>
              </a:ext>
            </a:extLst>
          </p:cNvPr>
          <p:cNvSpPr txBox="1"/>
          <p:nvPr/>
        </p:nvSpPr>
        <p:spPr>
          <a:xfrm>
            <a:off x="7588802" y="2688852"/>
            <a:ext cx="379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B0F1674-5CA4-4674-A2B8-B5E82D76E813}"/>
              </a:ext>
            </a:extLst>
          </p:cNvPr>
          <p:cNvSpPr txBox="1"/>
          <p:nvPr/>
        </p:nvSpPr>
        <p:spPr>
          <a:xfrm>
            <a:off x="188801" y="3332885"/>
            <a:ext cx="379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58C93D3-905A-4808-9A5B-680F996EB334}"/>
              </a:ext>
            </a:extLst>
          </p:cNvPr>
          <p:cNvSpPr txBox="1"/>
          <p:nvPr/>
        </p:nvSpPr>
        <p:spPr>
          <a:xfrm>
            <a:off x="5488594" y="3196799"/>
            <a:ext cx="379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UTM Avo" panose="02040603050506020204" pitchFamily="18" charset="0"/>
              </a:rPr>
              <a:t>9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5144080-8A0B-4823-A6AE-C60425513516}"/>
              </a:ext>
            </a:extLst>
          </p:cNvPr>
          <p:cNvSpPr txBox="1"/>
          <p:nvPr/>
        </p:nvSpPr>
        <p:spPr>
          <a:xfrm>
            <a:off x="105935" y="3831355"/>
            <a:ext cx="647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UTM Avo" panose="02040603050506020204" pitchFamily="18" charset="0"/>
              </a:rPr>
              <a:t>10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9D17565-AEF6-46DB-B654-916D4EFD42C9}"/>
              </a:ext>
            </a:extLst>
          </p:cNvPr>
          <p:cNvSpPr txBox="1"/>
          <p:nvPr/>
        </p:nvSpPr>
        <p:spPr>
          <a:xfrm>
            <a:off x="429799" y="4329825"/>
            <a:ext cx="647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UTM Avo" panose="02040603050506020204" pitchFamily="18" charset="0"/>
              </a:rPr>
              <a:t>11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2760FDB-D4C6-40AE-BEE8-A56B02141B5A}"/>
              </a:ext>
            </a:extLst>
          </p:cNvPr>
          <p:cNvSpPr txBox="1"/>
          <p:nvPr/>
        </p:nvSpPr>
        <p:spPr>
          <a:xfrm>
            <a:off x="5772136" y="4354083"/>
            <a:ext cx="647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UTM Avo" panose="02040603050506020204" pitchFamily="18" charset="0"/>
              </a:rPr>
              <a:t>12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5D96652-E8A5-4831-86E6-7451C651E658}"/>
              </a:ext>
            </a:extLst>
          </p:cNvPr>
          <p:cNvSpPr txBox="1"/>
          <p:nvPr/>
        </p:nvSpPr>
        <p:spPr>
          <a:xfrm>
            <a:off x="4962648" y="4854573"/>
            <a:ext cx="647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UTM Avo" panose="02040603050506020204" pitchFamily="18" charset="0"/>
              </a:rPr>
              <a:t>13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73830BF-74F6-4522-A67F-28BC408A7EAE}"/>
              </a:ext>
            </a:extLst>
          </p:cNvPr>
          <p:cNvSpPr txBox="1"/>
          <p:nvPr/>
        </p:nvSpPr>
        <p:spPr>
          <a:xfrm>
            <a:off x="9085855" y="4914143"/>
            <a:ext cx="647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UTM Avo" panose="02040603050506020204" pitchFamily="18" charset="0"/>
              </a:rPr>
              <a:t>14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A8388DB-DE87-49F2-AF0A-DA8235C69F01}"/>
              </a:ext>
            </a:extLst>
          </p:cNvPr>
          <p:cNvSpPr txBox="1"/>
          <p:nvPr/>
        </p:nvSpPr>
        <p:spPr>
          <a:xfrm>
            <a:off x="4638784" y="5413909"/>
            <a:ext cx="647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UTM Avo" panose="02040603050506020204" pitchFamily="18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2164680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5D94E44-3282-4B97-8164-A208AD13F5B0}"/>
              </a:ext>
            </a:extLst>
          </p:cNvPr>
          <p:cNvSpPr txBox="1"/>
          <p:nvPr/>
        </p:nvSpPr>
        <p:spPr>
          <a:xfrm>
            <a:off x="3863844" y="69457"/>
            <a:ext cx="42205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2800" b="1" i="0" u="none" strike="noStrike" kern="1200" baseline="0">
                <a:solidFill>
                  <a:srgbClr val="C00000"/>
                </a:solidFill>
                <a:latin typeface="UTM Avo" panose="02040603050506020204" pitchFamily="18" charset="0"/>
              </a:rPr>
              <a:t>Tiếng việt</a:t>
            </a:r>
          </a:p>
          <a:p>
            <a:pPr algn="ctr" rtl="0"/>
            <a:r>
              <a:rPr lang="en-US" sz="2800" b="1" i="0" u="none" strike="noStrike" kern="1200" baseline="0">
                <a:solidFill>
                  <a:srgbClr val="0070C0"/>
                </a:solidFill>
                <a:latin typeface="UTM Avo" panose="02040603050506020204" pitchFamily="18" charset="0"/>
              </a:rPr>
              <a:t>Tiếng vọng của núi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CE7AA1F-D5D6-4E10-AAB5-2C6691019D33}"/>
              </a:ext>
            </a:extLst>
          </p:cNvPr>
          <p:cNvGrpSpPr/>
          <p:nvPr/>
        </p:nvGrpSpPr>
        <p:grpSpPr>
          <a:xfrm>
            <a:off x="1306564" y="159295"/>
            <a:ext cx="1640917" cy="553933"/>
            <a:chOff x="304801" y="169052"/>
            <a:chExt cx="1690460" cy="707633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56A45923-8818-4B6C-848E-41C43E97DA09}"/>
                </a:ext>
              </a:extLst>
            </p:cNvPr>
            <p:cNvSpPr/>
            <p:nvPr/>
          </p:nvSpPr>
          <p:spPr>
            <a:xfrm>
              <a:off x="304801" y="251239"/>
              <a:ext cx="490660" cy="54326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71" tIns="60936" rIns="121871" bIns="60936" rtlCol="0" anchor="ctr"/>
            <a:lstStyle/>
            <a:p>
              <a:pPr algn="ctr" defTabSz="1218516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800" b="1" dirty="0">
                  <a:solidFill>
                    <a:prstClr val="white"/>
                  </a:solidFill>
                  <a:latin typeface="UTM Avo" panose="02040603050506020204" pitchFamily="18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549DF6C-F66E-4E94-A058-19AA47E824FF}"/>
                </a:ext>
              </a:extLst>
            </p:cNvPr>
            <p:cNvSpPr txBox="1"/>
            <p:nvPr/>
          </p:nvSpPr>
          <p:spPr>
            <a:xfrm>
              <a:off x="705268" y="169052"/>
              <a:ext cx="1289993" cy="707633"/>
            </a:xfrm>
            <a:prstGeom prst="rect">
              <a:avLst/>
            </a:prstGeom>
            <a:noFill/>
          </p:spPr>
          <p:txBody>
            <a:bodyPr wrap="square" lIns="121855" tIns="60928" rIns="121855" bIns="60928" rtlCol="0">
              <a:spAutoFit/>
            </a:bodyPr>
            <a:lstStyle/>
            <a:p>
              <a:pPr algn="just" defTabSz="1218516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800" b="1" dirty="0" err="1">
                  <a:solidFill>
                    <a:prstClr val="black"/>
                  </a:solidFill>
                  <a:latin typeface="UTM Avo" panose="02040603050506020204" pitchFamily="18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2800" b="1" dirty="0">
                <a:solidFill>
                  <a:prstClr val="black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161B18F2-B045-4059-B12F-1F371BA4F0E6}"/>
              </a:ext>
            </a:extLst>
          </p:cNvPr>
          <p:cNvSpPr/>
          <p:nvPr/>
        </p:nvSpPr>
        <p:spPr>
          <a:xfrm>
            <a:off x="273486" y="1185602"/>
            <a:ext cx="476280" cy="42526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prstClr val="white"/>
                </a:solidFill>
                <a:latin typeface="UTM Avo" panose="02040603050506020204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prstClr val="white"/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FB5A42D-9488-4AEE-AFB7-2B53B7FFFA0B}"/>
              </a:ext>
            </a:extLst>
          </p:cNvPr>
          <p:cNvSpPr/>
          <p:nvPr/>
        </p:nvSpPr>
        <p:spPr>
          <a:xfrm>
            <a:off x="273486" y="4451606"/>
            <a:ext cx="476280" cy="42526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prstClr val="white"/>
                </a:solidFill>
                <a:latin typeface="UTM Avo" panose="02040603050506020204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prstClr val="white"/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476A4A-8840-4BBD-B67A-79E3B96DD94C}"/>
              </a:ext>
            </a:extLst>
          </p:cNvPr>
          <p:cNvSpPr txBox="1"/>
          <p:nvPr/>
        </p:nvSpPr>
        <p:spPr>
          <a:xfrm>
            <a:off x="407777" y="1023564"/>
            <a:ext cx="11376446" cy="5007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>
                <a:solidFill>
                  <a:srgbClr val="0070C0"/>
                </a:solidFill>
                <a:latin typeface="UTM Avo" panose="02040603050506020204" pitchFamily="18" charset="0"/>
              </a:rPr>
              <a:t>    </a:t>
            </a:r>
            <a:r>
              <a:rPr lang="en-US" sz="2400">
                <a:latin typeface="UTM Avo" panose="02040603050506020204" pitchFamily="18" charset="0"/>
              </a:rPr>
              <a:t>Đang đi ch</a:t>
            </a:r>
            <a:r>
              <a:rPr lang="vi-VN" sz="2400">
                <a:latin typeface="UTM Avo" panose="02040603050506020204" pitchFamily="18" charset="0"/>
              </a:rPr>
              <a:t>ơ</a:t>
            </a:r>
            <a:r>
              <a:rPr lang="en-US" sz="2400">
                <a:latin typeface="UTM Avo" panose="02040603050506020204" pitchFamily="18" charset="0"/>
              </a:rPr>
              <a:t>i trong núi, gấu con chợt nhìn thấy một hạt dẻ. Gấu con vui mừng reo lên: “A!”. Ngay lập tức, có tiếng “A!” vọng lại. Gấu con ngạc nhiên kêu to: “Bạn là ai?”. Lại có tiếng vọng ra từ vách núi: “Bạn là ai?”. Gấu con hét lên: “Sao không nói cho tôi biết?”. Núi cũng đáp lại n­h</a:t>
            </a:r>
            <a:r>
              <a:rPr lang="vi-VN" sz="2400">
                <a:latin typeface="UTM Avo" panose="02040603050506020204" pitchFamily="18" charset="0"/>
              </a:rPr>
              <a:t>ư</a:t>
            </a:r>
            <a:r>
              <a:rPr lang="en-US" sz="2400">
                <a:latin typeface="UTM Avo" panose="02040603050506020204" pitchFamily="18" charset="0"/>
              </a:rPr>
              <a:t> vậy. Gấu con bực tức: “Tôi ghét bạn.”. Khắp n</a:t>
            </a:r>
            <a:r>
              <a:rPr lang="vi-VN" sz="2400">
                <a:latin typeface="UTM Avo" panose="02040603050506020204" pitchFamily="18" charset="0"/>
              </a:rPr>
              <a:t>ơ</a:t>
            </a:r>
            <a:r>
              <a:rPr lang="en-US" sz="2400">
                <a:latin typeface="UTM Avo" panose="02040603050506020204" pitchFamily="18" charset="0"/>
              </a:rPr>
              <a:t>i có tiếng vọng: “ Tôi ghét bạn”. Gấu con tủi thân, oà khóc.</a:t>
            </a:r>
          </a:p>
          <a:p>
            <a:pPr algn="just">
              <a:lnSpc>
                <a:spcPct val="150000"/>
              </a:lnSpc>
            </a:pPr>
            <a:r>
              <a:rPr lang="en-US" sz="2400">
                <a:latin typeface="UTM Avo" panose="02040603050506020204" pitchFamily="18" charset="0"/>
              </a:rPr>
              <a:t>    Về nhà, gấu con kể cho mẹ nghe. Gấu mẹ c</a:t>
            </a:r>
            <a:r>
              <a:rPr lang="vi-VN" sz="2400">
                <a:latin typeface="UTM Avo" panose="02040603050506020204" pitchFamily="18" charset="0"/>
              </a:rPr>
              <a:t>ườ</a:t>
            </a:r>
            <a:r>
              <a:rPr lang="en-US" sz="2400">
                <a:latin typeface="UTM Avo" panose="02040603050506020204" pitchFamily="18" charset="0"/>
              </a:rPr>
              <a:t>i bảo: “Con hãy quay lại và nói với núi: “Tôi yêu bạn.”. Gấu con làm theo lời mẹ. Quả nhiên, có tiếng vọng lại: “Tôi yêu bạn.”. Gấu con bật c­</a:t>
            </a:r>
            <a:r>
              <a:rPr lang="vi-VN" sz="2400">
                <a:latin typeface="UTM Avo" panose="02040603050506020204" pitchFamily="18" charset="0"/>
              </a:rPr>
              <a:t>ườ</a:t>
            </a:r>
            <a:r>
              <a:rPr lang="en-US" sz="2400">
                <a:latin typeface="UTM Avo" panose="02040603050506020204" pitchFamily="18" charset="0"/>
              </a:rPr>
              <a:t>i vui vẻ.</a:t>
            </a:r>
          </a:p>
        </p:txBody>
      </p:sp>
    </p:spTree>
    <p:extLst>
      <p:ext uri="{BB962C8B-B14F-4D97-AF65-F5344CB8AC3E}">
        <p14:creationId xmlns:p14="http://schemas.microsoft.com/office/powerpoint/2010/main" val="1910134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820DB2-9680-417C-B6BF-F9B96F626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17555" y="1946182"/>
            <a:ext cx="58139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srgbClr val="FF0000"/>
                </a:solidFill>
                <a:latin typeface="UTM Avo" panose="02040603050506020204" pitchFamily="18" charset="0"/>
              </a:rPr>
              <a:t>Trả lời câu hỏi</a:t>
            </a:r>
          </a:p>
        </p:txBody>
      </p:sp>
    </p:spTree>
    <p:extLst>
      <p:ext uri="{BB962C8B-B14F-4D97-AF65-F5344CB8AC3E}">
        <p14:creationId xmlns:p14="http://schemas.microsoft.com/office/powerpoint/2010/main" val="35031824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主题">
  <a:themeElements>
    <a:clrScheme name="islide色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27AFA2"/>
      </a:accent1>
      <a:accent2>
        <a:srgbClr val="F77140"/>
      </a:accent2>
      <a:accent3>
        <a:srgbClr val="FF9E0F"/>
      </a:accent3>
      <a:accent4>
        <a:srgbClr val="F77140"/>
      </a:accent4>
      <a:accent5>
        <a:srgbClr val="27AFA2"/>
      </a:accent5>
      <a:accent6>
        <a:srgbClr val="FF9E0F"/>
      </a:accent6>
      <a:hlink>
        <a:srgbClr val="4276AA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rmAutofit/>
      </a:bodyPr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 anchor="ctr" anchorCtr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QT.potx" id="{AEBD0564-65FA-4B13-80F3-F483FE40E815}" vid="{53A2CC4D-D4C4-4A17-A467-553F8E91B19D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1149</TotalTime>
  <Words>1983</Words>
  <Application>Microsoft Office PowerPoint</Application>
  <PresentationFormat>Widescreen</PresentationFormat>
  <Paragraphs>223</Paragraphs>
  <Slides>31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31</vt:i4>
      </vt:variant>
    </vt:vector>
  </HeadingPairs>
  <TitlesOfParts>
    <vt:vector size="47" baseType="lpstr">
      <vt:lpstr>#9Slide03 Sympathique Alt</vt:lpstr>
      <vt:lpstr>#9Slide05 Beautiful Caps</vt:lpstr>
      <vt:lpstr>.VnAvant</vt:lpstr>
      <vt:lpstr>Arial</vt:lpstr>
      <vt:lpstr>Arial-Rounded</vt:lpstr>
      <vt:lpstr>Calibri</vt:lpstr>
      <vt:lpstr>Calibri Light</vt:lpstr>
      <vt:lpstr>HP001</vt:lpstr>
      <vt:lpstr>HP001 4 hàng</vt:lpstr>
      <vt:lpstr>HP001 Tap Do</vt:lpstr>
      <vt:lpstr>Times New Roman</vt:lpstr>
      <vt:lpstr>UTM Avo</vt:lpstr>
      <vt:lpstr>Office Theme</vt:lpstr>
      <vt:lpstr>1_Office Theme</vt:lpstr>
      <vt:lpstr>12_Office Theme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Nguyen Ngoc Tuyen GV</cp:lastModifiedBy>
  <cp:revision>44</cp:revision>
  <dcterms:created xsi:type="dcterms:W3CDTF">2020-08-26T02:05:47Z</dcterms:created>
  <dcterms:modified xsi:type="dcterms:W3CDTF">2023-03-30T02:48:22Z</dcterms:modified>
</cp:coreProperties>
</file>