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 id="2147483786" r:id="rId2"/>
  </p:sldMasterIdLst>
  <p:notesMasterIdLst>
    <p:notesMasterId r:id="rId19"/>
  </p:notesMasterIdLst>
  <p:sldIdLst>
    <p:sldId id="263" r:id="rId3"/>
    <p:sldId id="304" r:id="rId4"/>
    <p:sldId id="309" r:id="rId5"/>
    <p:sldId id="305" r:id="rId6"/>
    <p:sldId id="268" r:id="rId7"/>
    <p:sldId id="296" r:id="rId8"/>
    <p:sldId id="298" r:id="rId9"/>
    <p:sldId id="311" r:id="rId10"/>
    <p:sldId id="310" r:id="rId11"/>
    <p:sldId id="312" r:id="rId12"/>
    <p:sldId id="313" r:id="rId13"/>
    <p:sldId id="306" r:id="rId14"/>
    <p:sldId id="300" r:id="rId15"/>
    <p:sldId id="307" r:id="rId16"/>
    <p:sldId id="303" r:id="rId17"/>
    <p:sldId id="281" r:id="rId18"/>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CC00"/>
    <a:srgbClr val="FFFFFF"/>
    <a:srgbClr val="990000"/>
    <a:srgbClr val="00CC00"/>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842" autoAdjust="0"/>
    <p:restoredTop sz="94660"/>
  </p:normalViewPr>
  <p:slideViewPr>
    <p:cSldViewPr>
      <p:cViewPr varScale="1">
        <p:scale>
          <a:sx n="99" d="100"/>
          <a:sy n="99" d="100"/>
        </p:scale>
        <p:origin x="864" y="82"/>
      </p:cViewPr>
      <p:guideLst>
        <p:guide orient="horz" pos="162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BB87A76-28AF-4AC9-AFF6-BA85265BBA84}" type="datetimeFigureOut">
              <a:rPr lang="en-US" smtClean="0"/>
              <a:t>4/2/2024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0537580-43EC-4F57-8473-666B49C49DB4}" type="slidenum">
              <a:rPr lang="en-US" smtClean="0"/>
              <a:t>‹#›</a:t>
            </a:fld>
            <a:endParaRPr lang="en-US"/>
          </a:p>
        </p:txBody>
      </p:sp>
    </p:spTree>
    <p:extLst>
      <p:ext uri="{BB962C8B-B14F-4D97-AF65-F5344CB8AC3E}">
        <p14:creationId xmlns:p14="http://schemas.microsoft.com/office/powerpoint/2010/main" val="30556546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p:spPr>
      </p:sp>
      <p:sp>
        <p:nvSpPr>
          <p:cNvPr id="17411" name="Notes Placeholder 2"/>
          <p:cNvSpPr>
            <a:spLocks noGrp="1"/>
          </p:cNvSpPr>
          <p:nvPr>
            <p:ph type="body" idx="1"/>
          </p:nvPr>
        </p:nvSpPr>
        <p:spPr>
          <a:noFill/>
        </p:spPr>
        <p:txBody>
          <a:bodyPr/>
          <a:lstStyle/>
          <a:p>
            <a:endParaRPr lang="en-US" dirty="0">
              <a:latin typeface="Arial" charset="0"/>
              <a:cs typeface="Arial" charset="0"/>
            </a:endParaRPr>
          </a:p>
        </p:txBody>
      </p:sp>
      <p:sp>
        <p:nvSpPr>
          <p:cNvPr id="17412" name="Slide Number Placeholder 3"/>
          <p:cNvSpPr>
            <a:spLocks noGrp="1"/>
          </p:cNvSpPr>
          <p:nvPr>
            <p:ph type="sldNum" sz="quarter" idx="5"/>
          </p:nvPr>
        </p:nvSpPr>
        <p:spPr>
          <a:noFill/>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C1737EAD-826D-4CAF-A30B-28D913CB53FB}" type="slidenum">
              <a:rPr lang="en-US" altLang="en-US" smtClean="0"/>
              <a:pPr/>
              <a:t>5</a:t>
            </a:fld>
            <a:endParaRPr lang="en-US" altLang="en-US"/>
          </a:p>
        </p:txBody>
      </p:sp>
    </p:spTree>
    <p:extLst>
      <p:ext uri="{BB962C8B-B14F-4D97-AF65-F5344CB8AC3E}">
        <p14:creationId xmlns:p14="http://schemas.microsoft.com/office/powerpoint/2010/main" val="8151152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p:spPr>
      </p:sp>
      <p:sp>
        <p:nvSpPr>
          <p:cNvPr id="17411" name="Notes Placeholder 2"/>
          <p:cNvSpPr>
            <a:spLocks noGrp="1"/>
          </p:cNvSpPr>
          <p:nvPr>
            <p:ph type="body" idx="1"/>
          </p:nvPr>
        </p:nvSpPr>
        <p:spPr>
          <a:noFill/>
        </p:spPr>
        <p:txBody>
          <a:bodyPr/>
          <a:lstStyle/>
          <a:p>
            <a:endParaRPr lang="en-US" dirty="0">
              <a:latin typeface="Arial" charset="0"/>
              <a:cs typeface="Arial" charset="0"/>
            </a:endParaRPr>
          </a:p>
        </p:txBody>
      </p:sp>
      <p:sp>
        <p:nvSpPr>
          <p:cNvPr id="17412" name="Slide Number Placeholder 3"/>
          <p:cNvSpPr>
            <a:spLocks noGrp="1"/>
          </p:cNvSpPr>
          <p:nvPr>
            <p:ph type="sldNum" sz="quarter" idx="5"/>
          </p:nvPr>
        </p:nvSpPr>
        <p:spPr>
          <a:noFill/>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1737EAD-826D-4CAF-A30B-28D913CB53FB}" type="slidenum">
              <a:rPr kumimoji="0" lang="en-US" alt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1365276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p:spPr>
      </p:sp>
      <p:sp>
        <p:nvSpPr>
          <p:cNvPr id="17411" name="Notes Placeholder 2"/>
          <p:cNvSpPr>
            <a:spLocks noGrp="1"/>
          </p:cNvSpPr>
          <p:nvPr>
            <p:ph type="body" idx="1"/>
          </p:nvPr>
        </p:nvSpPr>
        <p:spPr>
          <a:noFill/>
        </p:spPr>
        <p:txBody>
          <a:bodyPr/>
          <a:lstStyle/>
          <a:p>
            <a:endParaRPr lang="en-US" dirty="0">
              <a:latin typeface="Arial" charset="0"/>
              <a:cs typeface="Arial" charset="0"/>
            </a:endParaRPr>
          </a:p>
        </p:txBody>
      </p:sp>
      <p:sp>
        <p:nvSpPr>
          <p:cNvPr id="17412" name="Slide Number Placeholder 3"/>
          <p:cNvSpPr>
            <a:spLocks noGrp="1"/>
          </p:cNvSpPr>
          <p:nvPr>
            <p:ph type="sldNum" sz="quarter" idx="5"/>
          </p:nvPr>
        </p:nvSpPr>
        <p:spPr>
          <a:noFill/>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1737EAD-826D-4CAF-A30B-28D913CB53FB}" type="slidenum">
              <a:rPr kumimoji="0" lang="en-US" alt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7839036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p:spPr>
      </p:sp>
      <p:sp>
        <p:nvSpPr>
          <p:cNvPr id="17411" name="Notes Placeholder 2"/>
          <p:cNvSpPr>
            <a:spLocks noGrp="1"/>
          </p:cNvSpPr>
          <p:nvPr>
            <p:ph type="body" idx="1"/>
          </p:nvPr>
        </p:nvSpPr>
        <p:spPr>
          <a:noFill/>
        </p:spPr>
        <p:txBody>
          <a:bodyPr/>
          <a:lstStyle/>
          <a:p>
            <a:endParaRPr lang="en-US" dirty="0">
              <a:latin typeface="Arial" charset="0"/>
              <a:cs typeface="Arial" charset="0"/>
            </a:endParaRPr>
          </a:p>
        </p:txBody>
      </p:sp>
      <p:sp>
        <p:nvSpPr>
          <p:cNvPr id="17412" name="Slide Number Placeholder 3"/>
          <p:cNvSpPr>
            <a:spLocks noGrp="1"/>
          </p:cNvSpPr>
          <p:nvPr>
            <p:ph type="sldNum" sz="quarter" idx="5"/>
          </p:nvPr>
        </p:nvSpPr>
        <p:spPr>
          <a:noFill/>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1737EAD-826D-4CAF-A30B-28D913CB53FB}" type="slidenum">
              <a:rPr kumimoji="0" lang="en-US" alt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1006614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1688040-106B-442A-9C8E-F54D74503AF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DAAE6F-9407-4DB1-858F-4AE1D08F363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44277829"/>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chimes.wav"/>
          </p:stSnd>
        </p:sndAc>
      </p:transition>
    </mc:Choice>
    <mc:Fallback xmlns="">
      <p:transition spd="slow">
        <p:sndAc>
          <p:stSnd>
            <p:snd r:embed="rId3" name="chimes.wav"/>
          </p:stSnd>
        </p:sndAc>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1688040-106B-442A-9C8E-F54D74503AF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DAAE6F-9407-4DB1-858F-4AE1D08F363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34093150"/>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chimes.wav"/>
          </p:stSnd>
        </p:sndAc>
      </p:transition>
    </mc:Choice>
    <mc:Fallback xmlns="">
      <p:transition spd="slow">
        <p:sndAc>
          <p:stSnd>
            <p:snd r:embed="rId3" name="chimes.wav"/>
          </p:stSnd>
        </p:sndAc>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1688040-106B-442A-9C8E-F54D74503AF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DAAE6F-9407-4DB1-858F-4AE1D08F363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61582683"/>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chimes.wav"/>
          </p:stSnd>
        </p:sndAc>
      </p:transition>
    </mc:Choice>
    <mc:Fallback xmlns="">
      <p:transition spd="slow">
        <p:sndAc>
          <p:stSnd>
            <p:snd r:embed="rId3" name="chimes.wav"/>
          </p:stSnd>
        </p:sndAc>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3C149-4E15-995A-4FD3-D077CAB83831}"/>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1368ABB5-60F9-0E03-94C6-6ACCD9A27CF7}"/>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DE5448D7-8C3F-E579-FFAD-CA630ABFEEF3}"/>
              </a:ext>
            </a:extLst>
          </p:cNvPr>
          <p:cNvSpPr>
            <a:spLocks noGrp="1"/>
          </p:cNvSpPr>
          <p:nvPr>
            <p:ph type="dt" sz="half" idx="10"/>
          </p:nvPr>
        </p:nvSpPr>
        <p:spPr/>
        <p:txBody>
          <a:bodyPr/>
          <a:lstStyle/>
          <a:p>
            <a:pPr>
              <a:defRPr/>
            </a:pPr>
            <a:endParaRPr lang="en-US">
              <a:solidFill>
                <a:srgbClr val="F0A22E">
                  <a:shade val="75000"/>
                </a:srgbClr>
              </a:solidFill>
            </a:endParaRPr>
          </a:p>
        </p:txBody>
      </p:sp>
      <p:sp>
        <p:nvSpPr>
          <p:cNvPr id="5" name="Footer Placeholder 4">
            <a:extLst>
              <a:ext uri="{FF2B5EF4-FFF2-40B4-BE49-F238E27FC236}">
                <a16:creationId xmlns:a16="http://schemas.microsoft.com/office/drawing/2014/main" id="{B049BEB5-C375-9BFC-8B7C-F7E8984FDA96}"/>
              </a:ext>
            </a:extLst>
          </p:cNvPr>
          <p:cNvSpPr>
            <a:spLocks noGrp="1"/>
          </p:cNvSpPr>
          <p:nvPr>
            <p:ph type="ftr" sz="quarter" idx="11"/>
          </p:nvPr>
        </p:nvSpPr>
        <p:spPr/>
        <p:txBody>
          <a:bodyPr/>
          <a:lstStyle/>
          <a:p>
            <a:pPr>
              <a:defRPr/>
            </a:pPr>
            <a:endParaRPr lang="en-US">
              <a:solidFill>
                <a:srgbClr val="F0A22E">
                  <a:shade val="75000"/>
                </a:srgbClr>
              </a:solidFill>
            </a:endParaRPr>
          </a:p>
        </p:txBody>
      </p:sp>
      <p:sp>
        <p:nvSpPr>
          <p:cNvPr id="6" name="Slide Number Placeholder 5">
            <a:extLst>
              <a:ext uri="{FF2B5EF4-FFF2-40B4-BE49-F238E27FC236}">
                <a16:creationId xmlns:a16="http://schemas.microsoft.com/office/drawing/2014/main" id="{6FAF343F-90B2-637D-B631-844603DDC55A}"/>
              </a:ext>
            </a:extLst>
          </p:cNvPr>
          <p:cNvSpPr>
            <a:spLocks noGrp="1"/>
          </p:cNvSpPr>
          <p:nvPr>
            <p:ph type="sldNum" sz="quarter" idx="12"/>
          </p:nvPr>
        </p:nvSpPr>
        <p:spPr/>
        <p:txBody>
          <a:bodyPr/>
          <a:lstStyle/>
          <a:p>
            <a:fld id="{55DCFCCE-6A8C-4189-B969-5F202A226625}" type="slidenum">
              <a:rPr lang="en-US" altLang="en-US" smtClean="0"/>
              <a:pPr/>
              <a:t>‹#›</a:t>
            </a:fld>
            <a:endParaRPr lang="en-US" altLang="en-US"/>
          </a:p>
        </p:txBody>
      </p:sp>
    </p:spTree>
    <p:extLst>
      <p:ext uri="{BB962C8B-B14F-4D97-AF65-F5344CB8AC3E}">
        <p14:creationId xmlns:p14="http://schemas.microsoft.com/office/powerpoint/2010/main" val="4705537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65FDA-1F94-E25A-A9B8-9C42BE976A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DA7511-E2FC-90DD-F8A2-273FCF0F2F0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2CE5FD-BD62-B62A-DF4F-2F5A1EC4B8A4}"/>
              </a:ext>
            </a:extLst>
          </p:cNvPr>
          <p:cNvSpPr>
            <a:spLocks noGrp="1"/>
          </p:cNvSpPr>
          <p:nvPr>
            <p:ph type="dt" sz="half" idx="10"/>
          </p:nvPr>
        </p:nvSpPr>
        <p:spPr/>
        <p:txBody>
          <a:bodyPr/>
          <a:lstStyle/>
          <a:p>
            <a:pPr>
              <a:defRPr/>
            </a:pPr>
            <a:endParaRPr lang="en-US">
              <a:solidFill>
                <a:srgbClr val="F0A22E">
                  <a:shade val="75000"/>
                </a:srgbClr>
              </a:solidFill>
            </a:endParaRPr>
          </a:p>
        </p:txBody>
      </p:sp>
      <p:sp>
        <p:nvSpPr>
          <p:cNvPr id="5" name="Footer Placeholder 4">
            <a:extLst>
              <a:ext uri="{FF2B5EF4-FFF2-40B4-BE49-F238E27FC236}">
                <a16:creationId xmlns:a16="http://schemas.microsoft.com/office/drawing/2014/main" id="{4C6AFA80-5A85-98FB-8EFB-12BF8ADA4AAE}"/>
              </a:ext>
            </a:extLst>
          </p:cNvPr>
          <p:cNvSpPr>
            <a:spLocks noGrp="1"/>
          </p:cNvSpPr>
          <p:nvPr>
            <p:ph type="ftr" sz="quarter" idx="11"/>
          </p:nvPr>
        </p:nvSpPr>
        <p:spPr/>
        <p:txBody>
          <a:bodyPr/>
          <a:lstStyle/>
          <a:p>
            <a:pPr>
              <a:defRPr/>
            </a:pPr>
            <a:endParaRPr lang="en-US">
              <a:solidFill>
                <a:srgbClr val="F0A22E">
                  <a:shade val="75000"/>
                </a:srgbClr>
              </a:solidFill>
            </a:endParaRPr>
          </a:p>
        </p:txBody>
      </p:sp>
      <p:sp>
        <p:nvSpPr>
          <p:cNvPr id="6" name="Slide Number Placeholder 5">
            <a:extLst>
              <a:ext uri="{FF2B5EF4-FFF2-40B4-BE49-F238E27FC236}">
                <a16:creationId xmlns:a16="http://schemas.microsoft.com/office/drawing/2014/main" id="{97372D4A-E762-1334-E06F-29B2DF385440}"/>
              </a:ext>
            </a:extLst>
          </p:cNvPr>
          <p:cNvSpPr>
            <a:spLocks noGrp="1"/>
          </p:cNvSpPr>
          <p:nvPr>
            <p:ph type="sldNum" sz="quarter" idx="12"/>
          </p:nvPr>
        </p:nvSpPr>
        <p:spPr/>
        <p:txBody>
          <a:bodyPr/>
          <a:lstStyle/>
          <a:p>
            <a:fld id="{971E291F-8C1B-47A9-97A9-9C79A718EBAC}" type="slidenum">
              <a:rPr lang="en-US" altLang="en-US" smtClean="0"/>
              <a:pPr/>
              <a:t>‹#›</a:t>
            </a:fld>
            <a:endParaRPr lang="en-US" altLang="en-US"/>
          </a:p>
        </p:txBody>
      </p:sp>
    </p:spTree>
    <p:extLst>
      <p:ext uri="{BB962C8B-B14F-4D97-AF65-F5344CB8AC3E}">
        <p14:creationId xmlns:p14="http://schemas.microsoft.com/office/powerpoint/2010/main" val="29699268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7BEF4-689D-B68E-7A5E-59C9B3F4C1BA}"/>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E11380E3-8496-651A-817D-E3894562094C}"/>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4D16CCA-2C65-0978-4AD1-1F6DDFE422AA}"/>
              </a:ext>
            </a:extLst>
          </p:cNvPr>
          <p:cNvSpPr>
            <a:spLocks noGrp="1"/>
          </p:cNvSpPr>
          <p:nvPr>
            <p:ph type="dt" sz="half" idx="10"/>
          </p:nvPr>
        </p:nvSpPr>
        <p:spPr/>
        <p:txBody>
          <a:bodyPr/>
          <a:lstStyle/>
          <a:p>
            <a:pPr>
              <a:defRPr/>
            </a:pPr>
            <a:endParaRPr lang="en-US">
              <a:solidFill>
                <a:srgbClr val="F0A22E">
                  <a:shade val="75000"/>
                </a:srgbClr>
              </a:solidFill>
            </a:endParaRPr>
          </a:p>
        </p:txBody>
      </p:sp>
      <p:sp>
        <p:nvSpPr>
          <p:cNvPr id="5" name="Footer Placeholder 4">
            <a:extLst>
              <a:ext uri="{FF2B5EF4-FFF2-40B4-BE49-F238E27FC236}">
                <a16:creationId xmlns:a16="http://schemas.microsoft.com/office/drawing/2014/main" id="{25076D31-09FD-B4AD-55DC-0E01A17BE59D}"/>
              </a:ext>
            </a:extLst>
          </p:cNvPr>
          <p:cNvSpPr>
            <a:spLocks noGrp="1"/>
          </p:cNvSpPr>
          <p:nvPr>
            <p:ph type="ftr" sz="quarter" idx="11"/>
          </p:nvPr>
        </p:nvSpPr>
        <p:spPr/>
        <p:txBody>
          <a:bodyPr/>
          <a:lstStyle/>
          <a:p>
            <a:pPr>
              <a:defRPr/>
            </a:pPr>
            <a:endParaRPr lang="en-US">
              <a:solidFill>
                <a:srgbClr val="F0A22E">
                  <a:shade val="75000"/>
                </a:srgbClr>
              </a:solidFill>
            </a:endParaRPr>
          </a:p>
        </p:txBody>
      </p:sp>
      <p:sp>
        <p:nvSpPr>
          <p:cNvPr id="6" name="Slide Number Placeholder 5">
            <a:extLst>
              <a:ext uri="{FF2B5EF4-FFF2-40B4-BE49-F238E27FC236}">
                <a16:creationId xmlns:a16="http://schemas.microsoft.com/office/drawing/2014/main" id="{C1AB3B92-BE44-3E12-B441-92BF2179E45F}"/>
              </a:ext>
            </a:extLst>
          </p:cNvPr>
          <p:cNvSpPr>
            <a:spLocks noGrp="1"/>
          </p:cNvSpPr>
          <p:nvPr>
            <p:ph type="sldNum" sz="quarter" idx="12"/>
          </p:nvPr>
        </p:nvSpPr>
        <p:spPr/>
        <p:txBody>
          <a:bodyPr/>
          <a:lstStyle/>
          <a:p>
            <a:fld id="{618F1BC1-C999-4789-8443-D36FADB09D46}" type="slidenum">
              <a:rPr lang="en-US" altLang="en-US" smtClean="0"/>
              <a:pPr/>
              <a:t>‹#›</a:t>
            </a:fld>
            <a:endParaRPr lang="en-US" altLang="en-US"/>
          </a:p>
        </p:txBody>
      </p:sp>
    </p:spTree>
    <p:extLst>
      <p:ext uri="{BB962C8B-B14F-4D97-AF65-F5344CB8AC3E}">
        <p14:creationId xmlns:p14="http://schemas.microsoft.com/office/powerpoint/2010/main" val="1669475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EBD7C-8F9D-7E79-1F30-76D1BCC267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8E42CB-5067-4B6C-252A-5FB5AE4C5431}"/>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FB8803E-E1AC-82EC-F592-4607D97068F3}"/>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F159E04-FB90-F2FD-F479-91CFF7E13358}"/>
              </a:ext>
            </a:extLst>
          </p:cNvPr>
          <p:cNvSpPr>
            <a:spLocks noGrp="1"/>
          </p:cNvSpPr>
          <p:nvPr>
            <p:ph type="dt" sz="half" idx="10"/>
          </p:nvPr>
        </p:nvSpPr>
        <p:spPr/>
        <p:txBody>
          <a:bodyPr/>
          <a:lstStyle/>
          <a:p>
            <a:pPr>
              <a:defRPr/>
            </a:pPr>
            <a:endParaRPr lang="en-US">
              <a:solidFill>
                <a:srgbClr val="F0A22E">
                  <a:shade val="75000"/>
                </a:srgbClr>
              </a:solidFill>
            </a:endParaRPr>
          </a:p>
        </p:txBody>
      </p:sp>
      <p:sp>
        <p:nvSpPr>
          <p:cNvPr id="6" name="Footer Placeholder 5">
            <a:extLst>
              <a:ext uri="{FF2B5EF4-FFF2-40B4-BE49-F238E27FC236}">
                <a16:creationId xmlns:a16="http://schemas.microsoft.com/office/drawing/2014/main" id="{AA62A208-7BA5-07D3-BF21-566FC2D824DF}"/>
              </a:ext>
            </a:extLst>
          </p:cNvPr>
          <p:cNvSpPr>
            <a:spLocks noGrp="1"/>
          </p:cNvSpPr>
          <p:nvPr>
            <p:ph type="ftr" sz="quarter" idx="11"/>
          </p:nvPr>
        </p:nvSpPr>
        <p:spPr/>
        <p:txBody>
          <a:bodyPr/>
          <a:lstStyle/>
          <a:p>
            <a:pPr>
              <a:defRPr/>
            </a:pPr>
            <a:endParaRPr lang="en-US">
              <a:solidFill>
                <a:srgbClr val="F0A22E">
                  <a:shade val="75000"/>
                </a:srgbClr>
              </a:solidFill>
            </a:endParaRPr>
          </a:p>
        </p:txBody>
      </p:sp>
      <p:sp>
        <p:nvSpPr>
          <p:cNvPr id="7" name="Slide Number Placeholder 6">
            <a:extLst>
              <a:ext uri="{FF2B5EF4-FFF2-40B4-BE49-F238E27FC236}">
                <a16:creationId xmlns:a16="http://schemas.microsoft.com/office/drawing/2014/main" id="{4FDE47B6-714E-9063-9CE7-0E9B22B8D62E}"/>
              </a:ext>
            </a:extLst>
          </p:cNvPr>
          <p:cNvSpPr>
            <a:spLocks noGrp="1"/>
          </p:cNvSpPr>
          <p:nvPr>
            <p:ph type="sldNum" sz="quarter" idx="12"/>
          </p:nvPr>
        </p:nvSpPr>
        <p:spPr/>
        <p:txBody>
          <a:bodyPr/>
          <a:lstStyle/>
          <a:p>
            <a:fld id="{D62E29B6-05E7-42C0-8C55-F15EAF36661A}" type="slidenum">
              <a:rPr lang="en-US" altLang="en-US" smtClean="0"/>
              <a:pPr/>
              <a:t>‹#›</a:t>
            </a:fld>
            <a:endParaRPr lang="en-US" altLang="en-US"/>
          </a:p>
        </p:txBody>
      </p:sp>
    </p:spTree>
    <p:extLst>
      <p:ext uri="{BB962C8B-B14F-4D97-AF65-F5344CB8AC3E}">
        <p14:creationId xmlns:p14="http://schemas.microsoft.com/office/powerpoint/2010/main" val="28757731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23A2F-D579-77E2-2057-C08A5C74F3D5}"/>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11711727-D9D5-2CB5-7599-4BCE8AB3557F}"/>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85E43BAA-1B92-F3C9-B5DC-B8E673336A70}"/>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AF04B8B-31A8-4133-B494-38E37C4BD2BC}"/>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27554D04-B387-2252-EB86-167E066CF958}"/>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73BCFB2-4D83-C2B4-D61C-5D9E53D4C772}"/>
              </a:ext>
            </a:extLst>
          </p:cNvPr>
          <p:cNvSpPr>
            <a:spLocks noGrp="1"/>
          </p:cNvSpPr>
          <p:nvPr>
            <p:ph type="dt" sz="half" idx="10"/>
          </p:nvPr>
        </p:nvSpPr>
        <p:spPr/>
        <p:txBody>
          <a:bodyPr/>
          <a:lstStyle/>
          <a:p>
            <a:pPr>
              <a:defRPr/>
            </a:pPr>
            <a:endParaRPr lang="en-US">
              <a:solidFill>
                <a:srgbClr val="F0A22E">
                  <a:shade val="75000"/>
                </a:srgbClr>
              </a:solidFill>
            </a:endParaRPr>
          </a:p>
        </p:txBody>
      </p:sp>
      <p:sp>
        <p:nvSpPr>
          <p:cNvPr id="8" name="Footer Placeholder 7">
            <a:extLst>
              <a:ext uri="{FF2B5EF4-FFF2-40B4-BE49-F238E27FC236}">
                <a16:creationId xmlns:a16="http://schemas.microsoft.com/office/drawing/2014/main" id="{D7719F9E-A356-6750-18ED-8F705270D9FA}"/>
              </a:ext>
            </a:extLst>
          </p:cNvPr>
          <p:cNvSpPr>
            <a:spLocks noGrp="1"/>
          </p:cNvSpPr>
          <p:nvPr>
            <p:ph type="ftr" sz="quarter" idx="11"/>
          </p:nvPr>
        </p:nvSpPr>
        <p:spPr/>
        <p:txBody>
          <a:bodyPr/>
          <a:lstStyle/>
          <a:p>
            <a:pPr>
              <a:defRPr/>
            </a:pPr>
            <a:endParaRPr lang="en-US">
              <a:solidFill>
                <a:srgbClr val="F0A22E">
                  <a:shade val="75000"/>
                </a:srgbClr>
              </a:solidFill>
            </a:endParaRPr>
          </a:p>
        </p:txBody>
      </p:sp>
      <p:sp>
        <p:nvSpPr>
          <p:cNvPr id="9" name="Slide Number Placeholder 8">
            <a:extLst>
              <a:ext uri="{FF2B5EF4-FFF2-40B4-BE49-F238E27FC236}">
                <a16:creationId xmlns:a16="http://schemas.microsoft.com/office/drawing/2014/main" id="{DBD61E51-EDD9-A8F2-3462-DE341E0F2421}"/>
              </a:ext>
            </a:extLst>
          </p:cNvPr>
          <p:cNvSpPr>
            <a:spLocks noGrp="1"/>
          </p:cNvSpPr>
          <p:nvPr>
            <p:ph type="sldNum" sz="quarter" idx="12"/>
          </p:nvPr>
        </p:nvSpPr>
        <p:spPr/>
        <p:txBody>
          <a:bodyPr/>
          <a:lstStyle/>
          <a:p>
            <a:fld id="{776FCCD2-C336-4BA5-A976-78CF34C3AC7D}" type="slidenum">
              <a:rPr lang="en-US" altLang="en-US" smtClean="0"/>
              <a:pPr/>
              <a:t>‹#›</a:t>
            </a:fld>
            <a:endParaRPr lang="en-US" altLang="en-US"/>
          </a:p>
        </p:txBody>
      </p:sp>
    </p:spTree>
    <p:extLst>
      <p:ext uri="{BB962C8B-B14F-4D97-AF65-F5344CB8AC3E}">
        <p14:creationId xmlns:p14="http://schemas.microsoft.com/office/powerpoint/2010/main" val="37834991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0E2F5-B1A7-1019-F8AC-A87BD3057CB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5C5C8DE-DF47-29D8-C13E-AF6877EF7148}"/>
              </a:ext>
            </a:extLst>
          </p:cNvPr>
          <p:cNvSpPr>
            <a:spLocks noGrp="1"/>
          </p:cNvSpPr>
          <p:nvPr>
            <p:ph type="dt" sz="half" idx="10"/>
          </p:nvPr>
        </p:nvSpPr>
        <p:spPr/>
        <p:txBody>
          <a:bodyPr/>
          <a:lstStyle/>
          <a:p>
            <a:pPr>
              <a:defRPr/>
            </a:pPr>
            <a:endParaRPr lang="en-US">
              <a:solidFill>
                <a:srgbClr val="F0A22E">
                  <a:shade val="75000"/>
                </a:srgbClr>
              </a:solidFill>
            </a:endParaRPr>
          </a:p>
        </p:txBody>
      </p:sp>
      <p:sp>
        <p:nvSpPr>
          <p:cNvPr id="4" name="Footer Placeholder 3">
            <a:extLst>
              <a:ext uri="{FF2B5EF4-FFF2-40B4-BE49-F238E27FC236}">
                <a16:creationId xmlns:a16="http://schemas.microsoft.com/office/drawing/2014/main" id="{4FEF8CEB-95C9-7EB3-C624-77090A51880A}"/>
              </a:ext>
            </a:extLst>
          </p:cNvPr>
          <p:cNvSpPr>
            <a:spLocks noGrp="1"/>
          </p:cNvSpPr>
          <p:nvPr>
            <p:ph type="ftr" sz="quarter" idx="11"/>
          </p:nvPr>
        </p:nvSpPr>
        <p:spPr/>
        <p:txBody>
          <a:bodyPr/>
          <a:lstStyle/>
          <a:p>
            <a:pPr>
              <a:defRPr/>
            </a:pPr>
            <a:endParaRPr lang="en-US">
              <a:solidFill>
                <a:srgbClr val="F0A22E">
                  <a:shade val="75000"/>
                </a:srgbClr>
              </a:solidFill>
            </a:endParaRPr>
          </a:p>
        </p:txBody>
      </p:sp>
      <p:sp>
        <p:nvSpPr>
          <p:cNvPr id="5" name="Slide Number Placeholder 4">
            <a:extLst>
              <a:ext uri="{FF2B5EF4-FFF2-40B4-BE49-F238E27FC236}">
                <a16:creationId xmlns:a16="http://schemas.microsoft.com/office/drawing/2014/main" id="{588FBD1C-7F36-6D80-C869-17DE0DA72D07}"/>
              </a:ext>
            </a:extLst>
          </p:cNvPr>
          <p:cNvSpPr>
            <a:spLocks noGrp="1"/>
          </p:cNvSpPr>
          <p:nvPr>
            <p:ph type="sldNum" sz="quarter" idx="12"/>
          </p:nvPr>
        </p:nvSpPr>
        <p:spPr/>
        <p:txBody>
          <a:bodyPr/>
          <a:lstStyle/>
          <a:p>
            <a:fld id="{BCA49A6E-CBA7-4110-9513-BFD6F9A8A737}" type="slidenum">
              <a:rPr lang="en-US" altLang="en-US" smtClean="0"/>
              <a:pPr/>
              <a:t>‹#›</a:t>
            </a:fld>
            <a:endParaRPr lang="en-US" altLang="en-US"/>
          </a:p>
        </p:txBody>
      </p:sp>
    </p:spTree>
    <p:extLst>
      <p:ext uri="{BB962C8B-B14F-4D97-AF65-F5344CB8AC3E}">
        <p14:creationId xmlns:p14="http://schemas.microsoft.com/office/powerpoint/2010/main" val="26764834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6251578-132C-3701-A63E-39345183914F}"/>
              </a:ext>
            </a:extLst>
          </p:cNvPr>
          <p:cNvSpPr>
            <a:spLocks noGrp="1"/>
          </p:cNvSpPr>
          <p:nvPr>
            <p:ph type="dt" sz="half" idx="10"/>
          </p:nvPr>
        </p:nvSpPr>
        <p:spPr/>
        <p:txBody>
          <a:bodyPr/>
          <a:lstStyle/>
          <a:p>
            <a:pPr>
              <a:defRPr/>
            </a:pPr>
            <a:endParaRPr lang="en-US">
              <a:solidFill>
                <a:srgbClr val="F0A22E">
                  <a:shade val="75000"/>
                </a:srgbClr>
              </a:solidFill>
            </a:endParaRPr>
          </a:p>
        </p:txBody>
      </p:sp>
      <p:sp>
        <p:nvSpPr>
          <p:cNvPr id="3" name="Footer Placeholder 2">
            <a:extLst>
              <a:ext uri="{FF2B5EF4-FFF2-40B4-BE49-F238E27FC236}">
                <a16:creationId xmlns:a16="http://schemas.microsoft.com/office/drawing/2014/main" id="{B025E119-6B9D-4380-9921-37CE42EA94BC}"/>
              </a:ext>
            </a:extLst>
          </p:cNvPr>
          <p:cNvSpPr>
            <a:spLocks noGrp="1"/>
          </p:cNvSpPr>
          <p:nvPr>
            <p:ph type="ftr" sz="quarter" idx="11"/>
          </p:nvPr>
        </p:nvSpPr>
        <p:spPr/>
        <p:txBody>
          <a:bodyPr/>
          <a:lstStyle/>
          <a:p>
            <a:pPr>
              <a:defRPr/>
            </a:pPr>
            <a:endParaRPr lang="en-US">
              <a:solidFill>
                <a:srgbClr val="F0A22E">
                  <a:shade val="75000"/>
                </a:srgbClr>
              </a:solidFill>
            </a:endParaRPr>
          </a:p>
        </p:txBody>
      </p:sp>
      <p:sp>
        <p:nvSpPr>
          <p:cNvPr id="4" name="Slide Number Placeholder 3">
            <a:extLst>
              <a:ext uri="{FF2B5EF4-FFF2-40B4-BE49-F238E27FC236}">
                <a16:creationId xmlns:a16="http://schemas.microsoft.com/office/drawing/2014/main" id="{9FBCE9D0-8288-878D-D976-1BCD5B23EB83}"/>
              </a:ext>
            </a:extLst>
          </p:cNvPr>
          <p:cNvSpPr>
            <a:spLocks noGrp="1"/>
          </p:cNvSpPr>
          <p:nvPr>
            <p:ph type="sldNum" sz="quarter" idx="12"/>
          </p:nvPr>
        </p:nvSpPr>
        <p:spPr/>
        <p:txBody>
          <a:bodyPr/>
          <a:lstStyle/>
          <a:p>
            <a:fld id="{827FD0CA-A4FD-4496-BEB3-1871B0BC0F80}" type="slidenum">
              <a:rPr lang="en-US" altLang="en-US" smtClean="0"/>
              <a:pPr/>
              <a:t>‹#›</a:t>
            </a:fld>
            <a:endParaRPr lang="en-US" altLang="en-US"/>
          </a:p>
        </p:txBody>
      </p:sp>
    </p:spTree>
    <p:extLst>
      <p:ext uri="{BB962C8B-B14F-4D97-AF65-F5344CB8AC3E}">
        <p14:creationId xmlns:p14="http://schemas.microsoft.com/office/powerpoint/2010/main" val="30418877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BD0D3-0F94-052A-E39C-598ADBEAD7FE}"/>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FFDA7DCE-4F5B-EA53-9B9E-56A80A43DD70}"/>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F006362-5761-EF06-699F-01AC24C3878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C9D5A5E-C664-2D0E-125A-A798A8FD4D69}"/>
              </a:ext>
            </a:extLst>
          </p:cNvPr>
          <p:cNvSpPr>
            <a:spLocks noGrp="1"/>
          </p:cNvSpPr>
          <p:nvPr>
            <p:ph type="dt" sz="half" idx="10"/>
          </p:nvPr>
        </p:nvSpPr>
        <p:spPr/>
        <p:txBody>
          <a:bodyPr/>
          <a:lstStyle/>
          <a:p>
            <a:pPr>
              <a:defRPr/>
            </a:pPr>
            <a:endParaRPr lang="en-US">
              <a:solidFill>
                <a:srgbClr val="F0A22E">
                  <a:shade val="75000"/>
                </a:srgbClr>
              </a:solidFill>
            </a:endParaRPr>
          </a:p>
        </p:txBody>
      </p:sp>
      <p:sp>
        <p:nvSpPr>
          <p:cNvPr id="6" name="Footer Placeholder 5">
            <a:extLst>
              <a:ext uri="{FF2B5EF4-FFF2-40B4-BE49-F238E27FC236}">
                <a16:creationId xmlns:a16="http://schemas.microsoft.com/office/drawing/2014/main" id="{1EA8AE87-8505-530F-26D4-3CC817ECBD5B}"/>
              </a:ext>
            </a:extLst>
          </p:cNvPr>
          <p:cNvSpPr>
            <a:spLocks noGrp="1"/>
          </p:cNvSpPr>
          <p:nvPr>
            <p:ph type="ftr" sz="quarter" idx="11"/>
          </p:nvPr>
        </p:nvSpPr>
        <p:spPr/>
        <p:txBody>
          <a:bodyPr/>
          <a:lstStyle/>
          <a:p>
            <a:pPr>
              <a:defRPr/>
            </a:pPr>
            <a:endParaRPr lang="en-US">
              <a:solidFill>
                <a:srgbClr val="F0A22E">
                  <a:shade val="75000"/>
                </a:srgbClr>
              </a:solidFill>
            </a:endParaRPr>
          </a:p>
        </p:txBody>
      </p:sp>
      <p:sp>
        <p:nvSpPr>
          <p:cNvPr id="7" name="Slide Number Placeholder 6">
            <a:extLst>
              <a:ext uri="{FF2B5EF4-FFF2-40B4-BE49-F238E27FC236}">
                <a16:creationId xmlns:a16="http://schemas.microsoft.com/office/drawing/2014/main" id="{6E262103-0057-AF72-AD5D-C21BBDC2D0E6}"/>
              </a:ext>
            </a:extLst>
          </p:cNvPr>
          <p:cNvSpPr>
            <a:spLocks noGrp="1"/>
          </p:cNvSpPr>
          <p:nvPr>
            <p:ph type="sldNum" sz="quarter" idx="12"/>
          </p:nvPr>
        </p:nvSpPr>
        <p:spPr/>
        <p:txBody>
          <a:bodyPr/>
          <a:lstStyle/>
          <a:p>
            <a:fld id="{C1BDFBDC-65FC-472F-9BD0-1C9C928CB9E1}" type="slidenum">
              <a:rPr lang="en-US" altLang="en-US" smtClean="0"/>
              <a:pPr/>
              <a:t>‹#›</a:t>
            </a:fld>
            <a:endParaRPr lang="en-US" altLang="en-US"/>
          </a:p>
        </p:txBody>
      </p:sp>
    </p:spTree>
    <p:extLst>
      <p:ext uri="{BB962C8B-B14F-4D97-AF65-F5344CB8AC3E}">
        <p14:creationId xmlns:p14="http://schemas.microsoft.com/office/powerpoint/2010/main" val="33723948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1688040-106B-442A-9C8E-F54D74503AF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DAAE6F-9407-4DB1-858F-4AE1D08F363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56486307"/>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chimes.wav"/>
          </p:stSnd>
        </p:sndAc>
      </p:transition>
    </mc:Choice>
    <mc:Fallback xmlns="">
      <p:transition spd="slow">
        <p:sndAc>
          <p:stSnd>
            <p:snd r:embed="rId3" name="chimes.wav"/>
          </p:stSnd>
        </p:sndAc>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332C8-C122-971A-F8B0-131D184A29E7}"/>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E0A8333-0670-2A52-2921-72A6E59C5BC8}"/>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A47429FE-70E7-F303-2AD9-D389EAFF1284}"/>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87DA951-2388-7C70-71EC-630B0CCF5F19}"/>
              </a:ext>
            </a:extLst>
          </p:cNvPr>
          <p:cNvSpPr>
            <a:spLocks noGrp="1"/>
          </p:cNvSpPr>
          <p:nvPr>
            <p:ph type="dt" sz="half" idx="10"/>
          </p:nvPr>
        </p:nvSpPr>
        <p:spPr/>
        <p:txBody>
          <a:bodyPr/>
          <a:lstStyle/>
          <a:p>
            <a:pPr>
              <a:defRPr/>
            </a:pPr>
            <a:endParaRPr lang="en-US">
              <a:solidFill>
                <a:srgbClr val="F0A22E">
                  <a:shade val="75000"/>
                </a:srgbClr>
              </a:solidFill>
            </a:endParaRPr>
          </a:p>
        </p:txBody>
      </p:sp>
      <p:sp>
        <p:nvSpPr>
          <p:cNvPr id="6" name="Footer Placeholder 5">
            <a:extLst>
              <a:ext uri="{FF2B5EF4-FFF2-40B4-BE49-F238E27FC236}">
                <a16:creationId xmlns:a16="http://schemas.microsoft.com/office/drawing/2014/main" id="{E008C704-547D-1B29-F527-4EB4C359461B}"/>
              </a:ext>
            </a:extLst>
          </p:cNvPr>
          <p:cNvSpPr>
            <a:spLocks noGrp="1"/>
          </p:cNvSpPr>
          <p:nvPr>
            <p:ph type="ftr" sz="quarter" idx="11"/>
          </p:nvPr>
        </p:nvSpPr>
        <p:spPr/>
        <p:txBody>
          <a:bodyPr/>
          <a:lstStyle/>
          <a:p>
            <a:pPr>
              <a:defRPr/>
            </a:pPr>
            <a:endParaRPr lang="en-US">
              <a:solidFill>
                <a:srgbClr val="F0A22E">
                  <a:shade val="75000"/>
                </a:srgbClr>
              </a:solidFill>
            </a:endParaRPr>
          </a:p>
        </p:txBody>
      </p:sp>
      <p:sp>
        <p:nvSpPr>
          <p:cNvPr id="7" name="Slide Number Placeholder 6">
            <a:extLst>
              <a:ext uri="{FF2B5EF4-FFF2-40B4-BE49-F238E27FC236}">
                <a16:creationId xmlns:a16="http://schemas.microsoft.com/office/drawing/2014/main" id="{F9569456-C78A-CEBB-3F39-7D9CF7A05731}"/>
              </a:ext>
            </a:extLst>
          </p:cNvPr>
          <p:cNvSpPr>
            <a:spLocks noGrp="1"/>
          </p:cNvSpPr>
          <p:nvPr>
            <p:ph type="sldNum" sz="quarter" idx="12"/>
          </p:nvPr>
        </p:nvSpPr>
        <p:spPr/>
        <p:txBody>
          <a:bodyPr/>
          <a:lstStyle/>
          <a:p>
            <a:fld id="{02AB4195-8787-4A7E-82B8-9F20E72EE631}" type="slidenum">
              <a:rPr lang="en-US" altLang="en-US" smtClean="0"/>
              <a:pPr/>
              <a:t>‹#›</a:t>
            </a:fld>
            <a:endParaRPr lang="en-US" altLang="en-US"/>
          </a:p>
        </p:txBody>
      </p:sp>
    </p:spTree>
    <p:extLst>
      <p:ext uri="{BB962C8B-B14F-4D97-AF65-F5344CB8AC3E}">
        <p14:creationId xmlns:p14="http://schemas.microsoft.com/office/powerpoint/2010/main" val="29293791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5438F-AA01-50E3-C276-D40D80FB7BC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2FFFA88-6E2C-DF1E-3F6F-0D216BD53CC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47DB88-B937-EE0A-EA3D-FD4739F06FE1}"/>
              </a:ext>
            </a:extLst>
          </p:cNvPr>
          <p:cNvSpPr>
            <a:spLocks noGrp="1"/>
          </p:cNvSpPr>
          <p:nvPr>
            <p:ph type="dt" sz="half" idx="10"/>
          </p:nvPr>
        </p:nvSpPr>
        <p:spPr/>
        <p:txBody>
          <a:bodyPr/>
          <a:lstStyle/>
          <a:p>
            <a:pPr>
              <a:defRPr/>
            </a:pPr>
            <a:endParaRPr lang="en-US">
              <a:solidFill>
                <a:srgbClr val="F0A22E">
                  <a:shade val="75000"/>
                </a:srgbClr>
              </a:solidFill>
            </a:endParaRPr>
          </a:p>
        </p:txBody>
      </p:sp>
      <p:sp>
        <p:nvSpPr>
          <p:cNvPr id="5" name="Footer Placeholder 4">
            <a:extLst>
              <a:ext uri="{FF2B5EF4-FFF2-40B4-BE49-F238E27FC236}">
                <a16:creationId xmlns:a16="http://schemas.microsoft.com/office/drawing/2014/main" id="{F6AF1E14-D949-6181-B345-2DF133D8AA19}"/>
              </a:ext>
            </a:extLst>
          </p:cNvPr>
          <p:cNvSpPr>
            <a:spLocks noGrp="1"/>
          </p:cNvSpPr>
          <p:nvPr>
            <p:ph type="ftr" sz="quarter" idx="11"/>
          </p:nvPr>
        </p:nvSpPr>
        <p:spPr/>
        <p:txBody>
          <a:bodyPr/>
          <a:lstStyle/>
          <a:p>
            <a:pPr>
              <a:defRPr/>
            </a:pPr>
            <a:endParaRPr lang="en-US">
              <a:solidFill>
                <a:srgbClr val="F0A22E">
                  <a:shade val="75000"/>
                </a:srgbClr>
              </a:solidFill>
            </a:endParaRPr>
          </a:p>
        </p:txBody>
      </p:sp>
      <p:sp>
        <p:nvSpPr>
          <p:cNvPr id="6" name="Slide Number Placeholder 5">
            <a:extLst>
              <a:ext uri="{FF2B5EF4-FFF2-40B4-BE49-F238E27FC236}">
                <a16:creationId xmlns:a16="http://schemas.microsoft.com/office/drawing/2014/main" id="{B718ECBF-0D39-43CD-D598-7DF13F9F9EE9}"/>
              </a:ext>
            </a:extLst>
          </p:cNvPr>
          <p:cNvSpPr>
            <a:spLocks noGrp="1"/>
          </p:cNvSpPr>
          <p:nvPr>
            <p:ph type="sldNum" sz="quarter" idx="12"/>
          </p:nvPr>
        </p:nvSpPr>
        <p:spPr/>
        <p:txBody>
          <a:bodyPr/>
          <a:lstStyle/>
          <a:p>
            <a:fld id="{BB3E869F-4023-4472-94C5-58983855B736}" type="slidenum">
              <a:rPr lang="en-US" altLang="en-US" smtClean="0"/>
              <a:pPr/>
              <a:t>‹#›</a:t>
            </a:fld>
            <a:endParaRPr lang="en-US" altLang="en-US"/>
          </a:p>
        </p:txBody>
      </p:sp>
    </p:spTree>
    <p:extLst>
      <p:ext uri="{BB962C8B-B14F-4D97-AF65-F5344CB8AC3E}">
        <p14:creationId xmlns:p14="http://schemas.microsoft.com/office/powerpoint/2010/main" val="3482348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F00CCD-3F20-7D0F-B9FD-6742A33059B2}"/>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FB986F-7E55-774B-EB97-488ECD92A624}"/>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B298F6-84E9-F56C-DBEA-3D07EB49E21D}"/>
              </a:ext>
            </a:extLst>
          </p:cNvPr>
          <p:cNvSpPr>
            <a:spLocks noGrp="1"/>
          </p:cNvSpPr>
          <p:nvPr>
            <p:ph type="dt" sz="half" idx="10"/>
          </p:nvPr>
        </p:nvSpPr>
        <p:spPr/>
        <p:txBody>
          <a:bodyPr/>
          <a:lstStyle/>
          <a:p>
            <a:pPr>
              <a:defRPr/>
            </a:pPr>
            <a:endParaRPr lang="en-US">
              <a:solidFill>
                <a:srgbClr val="F0A22E">
                  <a:shade val="75000"/>
                </a:srgbClr>
              </a:solidFill>
            </a:endParaRPr>
          </a:p>
        </p:txBody>
      </p:sp>
      <p:sp>
        <p:nvSpPr>
          <p:cNvPr id="5" name="Footer Placeholder 4">
            <a:extLst>
              <a:ext uri="{FF2B5EF4-FFF2-40B4-BE49-F238E27FC236}">
                <a16:creationId xmlns:a16="http://schemas.microsoft.com/office/drawing/2014/main" id="{76F5B856-5A73-1E78-5D2B-011D6C6FDE68}"/>
              </a:ext>
            </a:extLst>
          </p:cNvPr>
          <p:cNvSpPr>
            <a:spLocks noGrp="1"/>
          </p:cNvSpPr>
          <p:nvPr>
            <p:ph type="ftr" sz="quarter" idx="11"/>
          </p:nvPr>
        </p:nvSpPr>
        <p:spPr/>
        <p:txBody>
          <a:bodyPr/>
          <a:lstStyle/>
          <a:p>
            <a:pPr>
              <a:defRPr/>
            </a:pPr>
            <a:endParaRPr lang="en-US">
              <a:solidFill>
                <a:srgbClr val="F0A22E">
                  <a:shade val="75000"/>
                </a:srgbClr>
              </a:solidFill>
            </a:endParaRPr>
          </a:p>
        </p:txBody>
      </p:sp>
      <p:sp>
        <p:nvSpPr>
          <p:cNvPr id="6" name="Slide Number Placeholder 5">
            <a:extLst>
              <a:ext uri="{FF2B5EF4-FFF2-40B4-BE49-F238E27FC236}">
                <a16:creationId xmlns:a16="http://schemas.microsoft.com/office/drawing/2014/main" id="{B56C7697-DDE5-97EB-3C2C-BA70A6A6C8A3}"/>
              </a:ext>
            </a:extLst>
          </p:cNvPr>
          <p:cNvSpPr>
            <a:spLocks noGrp="1"/>
          </p:cNvSpPr>
          <p:nvPr>
            <p:ph type="sldNum" sz="quarter" idx="12"/>
          </p:nvPr>
        </p:nvSpPr>
        <p:spPr/>
        <p:txBody>
          <a:bodyPr/>
          <a:lstStyle/>
          <a:p>
            <a:fld id="{9D53A4D4-524A-4C4F-958F-21F216099625}" type="slidenum">
              <a:rPr lang="en-US" altLang="en-US" smtClean="0"/>
              <a:pPr/>
              <a:t>‹#›</a:t>
            </a:fld>
            <a:endParaRPr lang="en-US" altLang="en-US"/>
          </a:p>
        </p:txBody>
      </p:sp>
    </p:spTree>
    <p:extLst>
      <p:ext uri="{BB962C8B-B14F-4D97-AF65-F5344CB8AC3E}">
        <p14:creationId xmlns:p14="http://schemas.microsoft.com/office/powerpoint/2010/main" val="9367234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1688040-106B-442A-9C8E-F54D74503AF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DAAE6F-9407-4DB1-858F-4AE1D08F363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84615332"/>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chimes.wav"/>
          </p:stSnd>
        </p:sndAc>
      </p:transition>
    </mc:Choice>
    <mc:Fallback xmlns="">
      <p:transition spd="slow">
        <p:sndAc>
          <p:stSnd>
            <p:snd r:embed="rId3" name="chimes.wav"/>
          </p:stSnd>
        </p:sndAc>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1688040-106B-442A-9C8E-F54D74503AF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DAAE6F-9407-4DB1-858F-4AE1D08F363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53874544"/>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chimes.wav"/>
          </p:stSnd>
        </p:sndAc>
      </p:transition>
    </mc:Choice>
    <mc:Fallback xmlns="">
      <p:transition spd="slow">
        <p:sndAc>
          <p:stSnd>
            <p:snd r:embed="rId3" name="chimes.wav"/>
          </p:stSnd>
        </p:sndAc>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1688040-106B-442A-9C8E-F54D74503AF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DAAE6F-9407-4DB1-858F-4AE1D08F363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7881060"/>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chimes.wav"/>
          </p:stSnd>
        </p:sndAc>
      </p:transition>
    </mc:Choice>
    <mc:Fallback xmlns="">
      <p:transition spd="slow">
        <p:sndAc>
          <p:stSnd>
            <p:snd r:embed="rId3" name="chimes.wav"/>
          </p:stSnd>
        </p:sndAc>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1688040-106B-442A-9C8E-F54D74503AF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DAAE6F-9407-4DB1-858F-4AE1D08F363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09574067"/>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chimes.wav"/>
          </p:stSnd>
        </p:sndAc>
      </p:transition>
    </mc:Choice>
    <mc:Fallback xmlns="">
      <p:transition spd="slow">
        <p:sndAc>
          <p:stSnd>
            <p:snd r:embed="rId3" name="chimes.wav"/>
          </p:stSnd>
        </p:sndAc>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1688040-106B-442A-9C8E-F54D74503AF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DAAE6F-9407-4DB1-858F-4AE1D08F363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8255405"/>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chimes.wav"/>
          </p:stSnd>
        </p:sndAc>
      </p:transition>
    </mc:Choice>
    <mc:Fallback xmlns="">
      <p:transition spd="slow">
        <p:sndAc>
          <p:stSnd>
            <p:snd r:embed="rId3" name="chimes.wav"/>
          </p:stSnd>
        </p:sndAc>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1688040-106B-442A-9C8E-F54D74503AF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DAAE6F-9407-4DB1-858F-4AE1D08F363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33746249"/>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chimes.wav"/>
          </p:stSnd>
        </p:sndAc>
      </p:transition>
    </mc:Choice>
    <mc:Fallback xmlns="">
      <p:transition spd="slow">
        <p:sndAc>
          <p:stSnd>
            <p:snd r:embed="rId3" name="chimes.wav"/>
          </p:stSnd>
        </p:sndAc>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1688040-106B-442A-9C8E-F54D74503AF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DAAE6F-9407-4DB1-858F-4AE1D08F363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49203976"/>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chimes.wav"/>
          </p:stSnd>
        </p:sndAc>
      </p:transition>
    </mc:Choice>
    <mc:Fallback xmlns="">
      <p:transition spd="slow">
        <p:sndAc>
          <p:stSnd>
            <p:snd r:embed="rId3" name="chimes.wav"/>
          </p:stSnd>
        </p:sndAc>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audio" Target="../media/audio1.wav"/></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1688040-106B-442A-9C8E-F54D74503AF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DAAE6F-9407-4DB1-858F-4AE1D08F363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4278904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slow" p14:dur="2000">
        <p:sndAc>
          <p:stSnd>
            <p:snd r:embed="rId13" name="chimes.wav"/>
          </p:stSnd>
        </p:sndAc>
      </p:transition>
    </mc:Choice>
    <mc:Fallback xmlns="">
      <p:transition spd="slow">
        <p:sndAc>
          <p:stSnd>
            <p:snd r:embed="rId14" name="chimes.wav"/>
          </p:stSnd>
        </p:sndAc>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AAE070-D83C-7A61-F827-93790706C11F}"/>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0C68331-E44A-4449-63C5-EFE87924ECDD}"/>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93FA6C-39FD-BAF5-7EF9-9B4A9B6EFFB7}"/>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1688040-106B-442A-9C8E-F54D74503AF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7B78A76A-D03B-7CD7-58D0-C4653B307348}"/>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67C5EC64-5901-E608-FC5A-AE1F33D09EA8}"/>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DAAE6F-9407-4DB1-858F-4AE1D08F363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10211470"/>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slideLayout" Target="../slideLayouts/slideLayout12.xml"/><Relationship Id="rId1" Type="http://schemas.openxmlformats.org/officeDocument/2006/relationships/tags" Target="../tags/tag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tags" Target="../tags/tag5.xml"/><Relationship Id="rId6" Type="http://schemas.openxmlformats.org/officeDocument/2006/relationships/image" Target="../media/image1.wmf"/><Relationship Id="rId5" Type="http://schemas.openxmlformats.org/officeDocument/2006/relationships/image" Target="../media/image6.gif"/><Relationship Id="rId4" Type="http://schemas.openxmlformats.org/officeDocument/2006/relationships/audio" Target="../media/audio1.wav"/></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8" Type="http://schemas.openxmlformats.org/officeDocument/2006/relationships/image" Target="../media/image24.gif"/><Relationship Id="rId3" Type="http://schemas.openxmlformats.org/officeDocument/2006/relationships/audio" Target="../media/audio3.wav"/><Relationship Id="rId7" Type="http://schemas.openxmlformats.org/officeDocument/2006/relationships/image" Target="../media/image23.gif"/><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22.gif"/><Relationship Id="rId5" Type="http://schemas.openxmlformats.org/officeDocument/2006/relationships/image" Target="../media/image21.jpeg"/><Relationship Id="rId10" Type="http://schemas.openxmlformats.org/officeDocument/2006/relationships/image" Target="../media/image26.jpg"/><Relationship Id="rId4" Type="http://schemas.openxmlformats.org/officeDocument/2006/relationships/image" Target="../media/image20.png"/><Relationship Id="rId9"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8.gif"/><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3.xml"/><Relationship Id="rId1" Type="http://schemas.openxmlformats.org/officeDocument/2006/relationships/tags" Target="../tags/tag2.xml"/><Relationship Id="rId6" Type="http://schemas.openxmlformats.org/officeDocument/2006/relationships/image" Target="../media/image1.wmf"/><Relationship Id="rId5" Type="http://schemas.openxmlformats.org/officeDocument/2006/relationships/image" Target="../media/image6.gif"/><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image" Target="../media/image8.gif"/><Relationship Id="rId3" Type="http://schemas.openxmlformats.org/officeDocument/2006/relationships/notesSlide" Target="../notesSlides/notesSlide2.xml"/><Relationship Id="rId7" Type="http://schemas.openxmlformats.org/officeDocument/2006/relationships/image" Target="../media/image7.png"/><Relationship Id="rId2" Type="http://schemas.openxmlformats.org/officeDocument/2006/relationships/slideLayout" Target="../slideLayouts/slideLayout13.xml"/><Relationship Id="rId1" Type="http://schemas.openxmlformats.org/officeDocument/2006/relationships/tags" Target="../tags/tag3.xml"/><Relationship Id="rId6" Type="http://schemas.openxmlformats.org/officeDocument/2006/relationships/image" Target="../media/image1.wmf"/><Relationship Id="rId5" Type="http://schemas.openxmlformats.org/officeDocument/2006/relationships/image" Target="../media/image6.gif"/><Relationship Id="rId4" Type="http://schemas.openxmlformats.org/officeDocument/2006/relationships/audio" Target="../media/audio1.wav"/></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xml"/><Relationship Id="rId1" Type="http://schemas.openxmlformats.org/officeDocument/2006/relationships/tags" Target="../tags/tag4.xml"/><Relationship Id="rId6" Type="http://schemas.openxmlformats.org/officeDocument/2006/relationships/image" Target="../media/image1.wmf"/><Relationship Id="rId5" Type="http://schemas.openxmlformats.org/officeDocument/2006/relationships/image" Target="../media/image6.gif"/><Relationship Id="rId4"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Rectangle 7"/>
          <p:cNvSpPr>
            <a:spLocks noGrp="1" noChangeArrowheads="1"/>
          </p:cNvSpPr>
          <p:nvPr>
            <p:ph type="ctrTitle"/>
          </p:nvPr>
        </p:nvSpPr>
        <p:spPr>
          <a:xfrm flipH="1">
            <a:off x="685800" y="342900"/>
            <a:ext cx="76200" cy="57150"/>
          </a:xfrm>
        </p:spPr>
        <p:txBody>
          <a:bodyPr>
            <a:normAutofit fontScale="90000"/>
          </a:bodyPr>
          <a:lstStyle/>
          <a:p>
            <a:pPr eaLnBrk="1" hangingPunct="1"/>
            <a:r>
              <a:rPr lang="en-US" altLang="en-US" sz="4000"/>
              <a:t>1</a:t>
            </a:r>
          </a:p>
        </p:txBody>
      </p:sp>
      <p:pic>
        <p:nvPicPr>
          <p:cNvPr id="2051" name="Picture 898"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905000"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706"/>
            <a:ext cx="9144000" cy="5138794"/>
          </a:xfrm>
          <a:prstGeom prst="rect">
            <a:avLst/>
          </a:prstGeom>
        </p:spPr>
      </p:pic>
      <p:sp>
        <p:nvSpPr>
          <p:cNvPr id="12" name="Rectangle 11"/>
          <p:cNvSpPr/>
          <p:nvPr/>
        </p:nvSpPr>
        <p:spPr>
          <a:xfrm>
            <a:off x="456034" y="1027254"/>
            <a:ext cx="7696200" cy="1200329"/>
          </a:xfrm>
          <a:prstGeom prst="rect">
            <a:avLst/>
          </a:prstGeom>
          <a:noFill/>
        </p:spPr>
        <p:txBody>
          <a:bodyPr wrap="square">
            <a:spAutoFit/>
          </a:bodyPr>
          <a:lstStyle/>
          <a:p>
            <a:pPr algn="ctr" eaLnBrk="1" hangingPunct="1">
              <a:defRPr/>
            </a:pPr>
            <a:r>
              <a:rPr lang="en-US" sz="3600" b="1" dirty="0">
                <a:ln w="10160">
                  <a:solidFill>
                    <a:schemeClr val="tx2">
                      <a:lumMod val="60000"/>
                      <a:lumOff val="40000"/>
                    </a:schemeClr>
                  </a:solidFill>
                  <a:prstDash val="solid"/>
                </a:ln>
                <a:solidFill>
                  <a:srgbClr val="0000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CHÀO MỪNG THẦY CÔ VỀ DỰ GIỜ LỚP 2A4           </a:t>
            </a:r>
            <a:endParaRPr lang="vi-VN" sz="3600" b="1" dirty="0">
              <a:ln w="10160">
                <a:solidFill>
                  <a:schemeClr val="tx2">
                    <a:lumMod val="60000"/>
                    <a:lumOff val="40000"/>
                  </a:schemeClr>
                </a:solidFill>
                <a:prstDash val="solid"/>
              </a:ln>
              <a:solidFill>
                <a:srgbClr val="0000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4172555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6553200" y="3409950"/>
            <a:ext cx="2414587" cy="129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33400" y="133350"/>
            <a:ext cx="63246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Trò</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chơi</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Hãy</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mang</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tôi</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theo</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p:txBody>
      </p:sp>
      <p:sp>
        <p:nvSpPr>
          <p:cNvPr id="6" name="TextBox 5"/>
          <p:cNvSpPr txBox="1"/>
          <p:nvPr/>
        </p:nvSpPr>
        <p:spPr>
          <a:xfrm>
            <a:off x="609600" y="895350"/>
            <a:ext cx="8077200"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Hướng</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dẫn</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trò</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chơi</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như</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sau</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Học</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sinh</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sẽ</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lựa</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chọn</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và</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sắm</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vai</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các</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vật</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dụng</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cá</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nhân</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Một</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bạn</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sắm</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vai</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là</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người</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chuẩn</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bị</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đồ</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đi</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xa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Cầm</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thẻ</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chữ</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ĐI BIỂN, ĐI VỀ QUÊ, ĐI DU L</a:t>
            </a:r>
            <a:r>
              <a:rPr kumimoji="0" lang="vi-VN" sz="2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Ị</a:t>
            </a:r>
            <a:r>
              <a:rPr kumimoji="0" lang="en-US" sz="2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CH, ĐI THAM QUAN )</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Các</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vật</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dụng</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sẽ</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lần</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lượt</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thuyết</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phục</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người</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đi</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xa</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mang</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mình</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theo</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Người</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chuẩn</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bị</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đồ</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đi</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xa</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sẽ</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lựa</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chọn</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những</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vật</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dụng</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cần</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thiết</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nhất</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cho</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bản</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thân</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mình</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p:txBody>
      </p:sp>
    </p:spTree>
    <p:extLst>
      <p:ext uri="{BB962C8B-B14F-4D97-AF65-F5344CB8AC3E}">
        <p14:creationId xmlns:p14="http://schemas.microsoft.com/office/powerpoint/2010/main" val="28074541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46" name="Picture 11" descr="Copy (2) of chimho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99511" y="3486150"/>
            <a:ext cx="1090602" cy="1363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47" name="Picture 32" descr="POINSET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37613"/>
            <a:ext cx="2000250" cy="844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143000" y="2114550"/>
            <a:ext cx="8229600" cy="5334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4</a:t>
            </a:r>
            <a:r>
              <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vi-VN"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Vận dụng</a:t>
            </a:r>
            <a:r>
              <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Tích</a:t>
            </a:r>
            <a:r>
              <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hợp</a:t>
            </a:r>
            <a:r>
              <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giáo</a:t>
            </a:r>
            <a:r>
              <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dục</a:t>
            </a:r>
            <a:r>
              <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địa</a:t>
            </a:r>
            <a:r>
              <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phương</a:t>
            </a:r>
            <a:endPar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Tree>
    <p:custDataLst>
      <p:tags r:id="rId1"/>
    </p:custDataLst>
    <p:extLst>
      <p:ext uri="{BB962C8B-B14F-4D97-AF65-F5344CB8AC3E}">
        <p14:creationId xmlns:p14="http://schemas.microsoft.com/office/powerpoint/2010/main" val="1447584159"/>
      </p:ext>
    </p:extLst>
  </p:cSld>
  <p:clrMapOvr>
    <a:masterClrMapping/>
  </p:clrMapOvr>
  <p:transition spd="slow">
    <p:push dir="u"/>
    <p:sndAc>
      <p:stSnd>
        <p:snd r:embed="rId4" name="chimes.wav"/>
      </p:stSnd>
    </p:sndAc>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D80F6F4-56D3-164E-015C-A7842AB28225}"/>
              </a:ext>
            </a:extLst>
          </p:cNvPr>
          <p:cNvSpPr txBox="1"/>
          <p:nvPr/>
        </p:nvSpPr>
        <p:spPr>
          <a:xfrm>
            <a:off x="171450" y="586591"/>
            <a:ext cx="8801100" cy="3970318"/>
          </a:xfrm>
          <a:prstGeom prst="rect">
            <a:avLst/>
          </a:prstGeom>
          <a:noFill/>
        </p:spPr>
        <p:txBody>
          <a:bodyPr wrap="square">
            <a:spAutoFit/>
          </a:bodyPr>
          <a:lstStyle/>
          <a:p>
            <a:pPr algn="just"/>
            <a:r>
              <a:rPr lang="vi-VN" sz="2800" dirty="0" err="1">
                <a:solidFill>
                  <a:srgbClr val="FF0000"/>
                </a:solidFill>
                <a:effectLst/>
                <a:latin typeface="+mj-lt"/>
              </a:rPr>
              <a:t>Festival</a:t>
            </a:r>
            <a:r>
              <a:rPr lang="vi-VN" sz="2800" dirty="0">
                <a:solidFill>
                  <a:srgbClr val="FF0000"/>
                </a:solidFill>
                <a:effectLst/>
                <a:latin typeface="+mj-lt"/>
              </a:rPr>
              <a:t> hoa Đà Lạt </a:t>
            </a:r>
            <a:r>
              <a:rPr lang="vi-VN" sz="2800" dirty="0">
                <a:solidFill>
                  <a:srgbClr val="212529"/>
                </a:solidFill>
                <a:effectLst/>
                <a:latin typeface="+mj-lt"/>
              </a:rPr>
              <a:t>là lễ hội thường niên được tổ chức vào khoảng tháng 12 hằng năm tại thành phố Đà Lạt, tỉnh Lâm Đồng nhằm tôn vinh vẻ đẹp thơ mộng hoa cỏ nơi đây. Đó sẽ là dịp để thành phố giới thiệu sắc đẹp ngàn hoa đến du khách đồng thời cũng như kêu gọi sự đầu tư vào mảnh đất nơi đây.</a:t>
            </a:r>
            <a:endParaRPr lang="vi-VN" sz="2800" dirty="0">
              <a:solidFill>
                <a:srgbClr val="212529"/>
              </a:solidFill>
              <a:latin typeface="+mj-lt"/>
            </a:endParaRPr>
          </a:p>
          <a:p>
            <a:pPr algn="just"/>
            <a:r>
              <a:rPr lang="vi-VN" sz="2800" dirty="0">
                <a:latin typeface="+mj-lt"/>
              </a:rPr>
              <a:t> Lễ hội có rất nhiều chương trình như: tuần lễ thời trang, đêm hội rượu vang Đà Lạt, diễu hành xe hoa, ẩm thực và nhiều trò chơi dân gian được tổ chức rất vui nhộn, hấp dẫn.</a:t>
            </a:r>
            <a:endParaRPr lang="en-US" sz="2800" dirty="0">
              <a:latin typeface="+mj-lt"/>
            </a:endParaRPr>
          </a:p>
        </p:txBody>
      </p:sp>
    </p:spTree>
    <p:extLst>
      <p:ext uri="{BB962C8B-B14F-4D97-AF65-F5344CB8AC3E}">
        <p14:creationId xmlns:p14="http://schemas.microsoft.com/office/powerpoint/2010/main" val="29021768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estival Hoa Đà Lạt luôn có sức hấp dẫn - Báo Lâm Đồng điện tử">
            <a:extLst>
              <a:ext uri="{FF2B5EF4-FFF2-40B4-BE49-F238E27FC236}">
                <a16:creationId xmlns:a16="http://schemas.microsoft.com/office/drawing/2014/main" id="{D69B8A69-A1D6-8936-43CA-F8275F2A0E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5488"/>
            <a:ext cx="4572000" cy="513801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6094C9C-453A-4556-FAD6-DCB9D6801C09}"/>
              </a:ext>
            </a:extLst>
          </p:cNvPr>
          <p:cNvPicPr>
            <a:picLocks noChangeAspect="1"/>
          </p:cNvPicPr>
          <p:nvPr/>
        </p:nvPicPr>
        <p:blipFill>
          <a:blip r:embed="rId3"/>
          <a:stretch>
            <a:fillRect/>
          </a:stretch>
        </p:blipFill>
        <p:spPr>
          <a:xfrm>
            <a:off x="4572000" y="0"/>
            <a:ext cx="4574583" cy="5138011"/>
          </a:xfrm>
          <a:prstGeom prst="rect">
            <a:avLst/>
          </a:prstGeom>
        </p:spPr>
      </p:pic>
    </p:spTree>
    <p:extLst>
      <p:ext uri="{BB962C8B-B14F-4D97-AF65-F5344CB8AC3E}">
        <p14:creationId xmlns:p14="http://schemas.microsoft.com/office/powerpoint/2010/main" val="15993403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7088F79-2374-D62B-F717-662E6E0C2CC9}"/>
              </a:ext>
            </a:extLst>
          </p:cNvPr>
          <p:cNvPicPr>
            <a:picLocks noChangeAspect="1"/>
          </p:cNvPicPr>
          <p:nvPr/>
        </p:nvPicPr>
        <p:blipFill>
          <a:blip r:embed="rId2"/>
          <a:stretch>
            <a:fillRect/>
          </a:stretch>
        </p:blipFill>
        <p:spPr>
          <a:xfrm>
            <a:off x="0" y="1"/>
            <a:ext cx="4572000" cy="5148262"/>
          </a:xfrm>
          <a:prstGeom prst="rect">
            <a:avLst/>
          </a:prstGeom>
        </p:spPr>
      </p:pic>
      <p:sp>
        <p:nvSpPr>
          <p:cNvPr id="7" name="AutoShape 2" descr="Festival hoa Đà Lạt - đêm rượu vang Đà Lạt ">
            <a:extLst>
              <a:ext uri="{FF2B5EF4-FFF2-40B4-BE49-F238E27FC236}">
                <a16:creationId xmlns:a16="http://schemas.microsoft.com/office/drawing/2014/main" id="{7F272CCF-29E9-A40A-E404-E8A8AAF8D999}"/>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a:extLst>
              <a:ext uri="{FF2B5EF4-FFF2-40B4-BE49-F238E27FC236}">
                <a16:creationId xmlns:a16="http://schemas.microsoft.com/office/drawing/2014/main" id="{4E985DEF-1F49-66A6-7E4D-2CD36A90F24A}"/>
              </a:ext>
            </a:extLst>
          </p:cNvPr>
          <p:cNvPicPr>
            <a:picLocks noChangeAspect="1"/>
          </p:cNvPicPr>
          <p:nvPr/>
        </p:nvPicPr>
        <p:blipFill>
          <a:blip r:embed="rId3"/>
          <a:stretch>
            <a:fillRect/>
          </a:stretch>
        </p:blipFill>
        <p:spPr>
          <a:xfrm>
            <a:off x="4572000" y="2905"/>
            <a:ext cx="4572000" cy="5140593"/>
          </a:xfrm>
          <a:prstGeom prst="rect">
            <a:avLst/>
          </a:prstGeom>
        </p:spPr>
      </p:pic>
    </p:spTree>
    <p:extLst>
      <p:ext uri="{BB962C8B-B14F-4D97-AF65-F5344CB8AC3E}">
        <p14:creationId xmlns:p14="http://schemas.microsoft.com/office/powerpoint/2010/main" val="32320003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09550"/>
            <a:ext cx="2414587" cy="129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6477000" y="3333750"/>
            <a:ext cx="2414587" cy="129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90500" y="1352550"/>
            <a:ext cx="8762999" cy="2062103"/>
          </a:xfrm>
          <a:prstGeom prst="rect">
            <a:avLst/>
          </a:prstGeom>
          <a:solidFill>
            <a:schemeClr val="accent6">
              <a:lumMod val="20000"/>
              <a:lumOff val="8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u="sng" dirty="0" err="1">
                <a:solidFill>
                  <a:srgbClr val="FF0000"/>
                </a:solidFill>
                <a:latin typeface="Times New Roman" pitchFamily="18" charset="0"/>
                <a:cs typeface="Times New Roman" pitchFamily="18" charset="0"/>
              </a:rPr>
              <a:t>Kết</a:t>
            </a:r>
            <a:r>
              <a:rPr lang="en-US" sz="3200" b="1" u="sng" dirty="0">
                <a:solidFill>
                  <a:srgbClr val="FF0000"/>
                </a:solidFill>
                <a:latin typeface="Times New Roman" pitchFamily="18" charset="0"/>
                <a:cs typeface="Times New Roman" pitchFamily="18" charset="0"/>
              </a:rPr>
              <a:t> </a:t>
            </a:r>
            <a:r>
              <a:rPr lang="en-US" sz="3200" b="1" u="sng" dirty="0" err="1">
                <a:solidFill>
                  <a:srgbClr val="FF0000"/>
                </a:solidFill>
                <a:latin typeface="Times New Roman" pitchFamily="18" charset="0"/>
                <a:cs typeface="Times New Roman" pitchFamily="18" charset="0"/>
              </a:rPr>
              <a:t>luận</a:t>
            </a:r>
            <a:r>
              <a:rPr lang="en-US" sz="3200" b="1" u="sng" dirty="0">
                <a:solidFill>
                  <a:srgbClr val="FF0000"/>
                </a:solidFill>
                <a:latin typeface="Times New Roman" pitchFamily="18" charset="0"/>
                <a:cs typeface="Times New Roman" pitchFamily="18" charset="0"/>
              </a:rPr>
              <a:t>: </a:t>
            </a:r>
            <a:r>
              <a:rPr lang="en-US" sz="3200" b="1" dirty="0" err="1">
                <a:latin typeface="Times New Roman" pitchFamily="18" charset="0"/>
                <a:cs typeface="Times New Roman" pitchFamily="18" charset="0"/>
              </a:rPr>
              <a:t>Mỗi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một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chuyến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chúng</a:t>
            </a:r>
            <a:r>
              <a:rPr lang="en-US" sz="3200" b="1" dirty="0">
                <a:latin typeface="Times New Roman" pitchFamily="18" charset="0"/>
                <a:cs typeface="Times New Roman" pitchFamily="18" charset="0"/>
              </a:rPr>
              <a:t> ta </a:t>
            </a:r>
            <a:r>
              <a:rPr lang="en-US" sz="3200" b="1" dirty="0" err="1">
                <a:latin typeface="Times New Roman" pitchFamily="18" charset="0"/>
                <a:cs typeface="Times New Roman" pitchFamily="18" charset="0"/>
              </a:rPr>
              <a:t>cần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chuẩn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bị</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những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hành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trang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phù</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hợp</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Mang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đầy</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đủ</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những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vật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dụng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cần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thiết</a:t>
            </a:r>
            <a:r>
              <a:rPr lang="vi-VN" sz="3200" b="1" dirty="0">
                <a:latin typeface="Times New Roman" pitchFamily="18" charset="0"/>
                <a:cs typeface="Times New Roman" pitchFamily="18" charset="0"/>
              </a:rPr>
              <a:t> tránh mang quá nhiều cồng kềnh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và</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phải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biết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giữ</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vệ</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sinh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chung</a:t>
            </a:r>
            <a:r>
              <a:rPr lang="en-US" sz="3200" b="1" dirty="0">
                <a:latin typeface="Times New Roman" pitchFamily="18" charset="0"/>
                <a:cs typeface="Times New Roman" pitchFamily="18" charset="0"/>
              </a:rPr>
              <a:t>.</a:t>
            </a:r>
            <a:endParaRPr kumimoji="0" lang="en-US" sz="3200" b="1" i="0" u="none" strike="noStrike" kern="1200" cap="none" spc="0" normalizeH="0" baseline="0" noProof="0" dirty="0">
              <a:ln>
                <a:noFill/>
              </a:ln>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1680498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43600" y="2739595"/>
            <a:ext cx="1600200" cy="1584756"/>
          </a:xfrm>
          <a:prstGeom prst="rect">
            <a:avLst/>
          </a:prstGeom>
        </p:spPr>
      </p:pic>
      <p:grpSp>
        <p:nvGrpSpPr>
          <p:cNvPr id="8" name="Đúng"/>
          <p:cNvGrpSpPr/>
          <p:nvPr/>
        </p:nvGrpSpPr>
        <p:grpSpPr>
          <a:xfrm>
            <a:off x="5791200" y="2642186"/>
            <a:ext cx="1789239" cy="1779985"/>
            <a:chOff x="2982190" y="1219200"/>
            <a:chExt cx="2732809" cy="3962400"/>
          </a:xfrm>
        </p:grpSpPr>
        <p:sp>
          <p:nvSpPr>
            <p:cNvPr id="9" name="Rectangle 8"/>
            <p:cNvSpPr/>
            <p:nvPr/>
          </p:nvSpPr>
          <p:spPr>
            <a:xfrm>
              <a:off x="2982190" y="1219200"/>
              <a:ext cx="2732809" cy="39624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Flowchart: Or 9"/>
            <p:cNvSpPr/>
            <p:nvPr/>
          </p:nvSpPr>
          <p:spPr>
            <a:xfrm>
              <a:off x="5181600" y="2895600"/>
              <a:ext cx="381000" cy="381000"/>
            </a:xfrm>
            <a:prstGeom prst="flowChartOr">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5124" name="Picture 4" descr="D:\background\water\animated-bubble-clipart-8.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665732" y="2326034"/>
            <a:ext cx="1042225" cy="142875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5532187" y="2334113"/>
            <a:ext cx="2389909" cy="2396133"/>
            <a:chOff x="2334491" y="533400"/>
            <a:chExt cx="3990109" cy="5334000"/>
          </a:xfrm>
        </p:grpSpPr>
        <p:sp>
          <p:nvSpPr>
            <p:cNvPr id="5" name="Snip4"/>
            <p:cNvSpPr/>
            <p:nvPr/>
          </p:nvSpPr>
          <p:spPr>
            <a:xfrm rot="10800000">
              <a:off x="2362200" y="5334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Frame 5"/>
            <p:cNvSpPr/>
            <p:nvPr/>
          </p:nvSpPr>
          <p:spPr>
            <a:xfrm>
              <a:off x="2514600" y="762000"/>
              <a:ext cx="3657600" cy="4876800"/>
            </a:xfrm>
            <a:prstGeom prst="frame">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nip 6"/>
            <p:cNvSpPr/>
            <p:nvPr/>
          </p:nvSpPr>
          <p:spPr>
            <a:xfrm>
              <a:off x="2334491" y="56388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1" name="Group 10"/>
          <p:cNvGrpSpPr/>
          <p:nvPr/>
        </p:nvGrpSpPr>
        <p:grpSpPr>
          <a:xfrm>
            <a:off x="1573319" y="2326034"/>
            <a:ext cx="2389909" cy="2396133"/>
            <a:chOff x="2334491" y="533400"/>
            <a:chExt cx="3990109" cy="5334000"/>
          </a:xfrm>
        </p:grpSpPr>
        <p:sp>
          <p:nvSpPr>
            <p:cNvPr id="12" name="Snip11"/>
            <p:cNvSpPr/>
            <p:nvPr/>
          </p:nvSpPr>
          <p:spPr>
            <a:xfrm rot="10800000">
              <a:off x="2362200" y="5334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Frame 12"/>
            <p:cNvSpPr/>
            <p:nvPr/>
          </p:nvSpPr>
          <p:spPr>
            <a:xfrm>
              <a:off x="2514600" y="762000"/>
              <a:ext cx="3657600" cy="4876800"/>
            </a:xfrm>
            <a:prstGeom prst="frame">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Snip 13"/>
            <p:cNvSpPr/>
            <p:nvPr/>
          </p:nvSpPr>
          <p:spPr>
            <a:xfrm>
              <a:off x="2334491" y="56388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5" name="Sai"/>
          <p:cNvGrpSpPr/>
          <p:nvPr/>
        </p:nvGrpSpPr>
        <p:grpSpPr>
          <a:xfrm>
            <a:off x="1958152" y="2634111"/>
            <a:ext cx="1636839" cy="1779985"/>
            <a:chOff x="2982190" y="1219200"/>
            <a:chExt cx="2732809" cy="3962400"/>
          </a:xfrm>
        </p:grpSpPr>
        <p:sp>
          <p:nvSpPr>
            <p:cNvPr id="16" name="Rectangle 15"/>
            <p:cNvSpPr/>
            <p:nvPr/>
          </p:nvSpPr>
          <p:spPr>
            <a:xfrm>
              <a:off x="2982190" y="1219200"/>
              <a:ext cx="2732809" cy="3962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Flowchart: Or 16"/>
            <p:cNvSpPr/>
            <p:nvPr/>
          </p:nvSpPr>
          <p:spPr>
            <a:xfrm>
              <a:off x="5181600" y="2895600"/>
              <a:ext cx="381000" cy="381000"/>
            </a:xfrm>
            <a:prstGeom prst="flowChartOr">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9" name="No"/>
          <p:cNvSpPr txBox="1">
            <a:spLocks/>
          </p:cNvSpPr>
          <p:nvPr/>
        </p:nvSpPr>
        <p:spPr>
          <a:xfrm>
            <a:off x="1573319" y="1777456"/>
            <a:ext cx="2389909" cy="548581"/>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a:ea typeface="+mj-ea"/>
                <a:cs typeface="+mj-cs"/>
              </a:rPr>
              <a:t>A. </a:t>
            </a:r>
          </a:p>
        </p:txBody>
      </p:sp>
      <p:pic>
        <p:nvPicPr>
          <p:cNvPr id="5123" name="Picture 3" descr="D:\background\water\sddfffdg.gif"/>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7202" y="2551699"/>
            <a:ext cx="903909" cy="98048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D:\background\water\20j0 (26).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233266" y="3558331"/>
            <a:ext cx="4891087" cy="1319538"/>
          </a:xfrm>
          <a:prstGeom prst="rect">
            <a:avLst/>
          </a:prstGeom>
          <a:noFill/>
          <a:extLst>
            <a:ext uri="{909E8E84-426E-40DD-AFC4-6F175D3DCCD1}">
              <a14:hiddenFill xmlns:a14="http://schemas.microsoft.com/office/drawing/2010/main">
                <a:solidFill>
                  <a:srgbClr val="FFFFFF"/>
                </a:solidFill>
              </a14:hiddenFill>
            </a:ext>
          </a:extLst>
        </p:spPr>
      </p:pic>
      <p:sp>
        <p:nvSpPr>
          <p:cNvPr id="18" name="YEs"/>
          <p:cNvSpPr txBox="1">
            <a:spLocks/>
          </p:cNvSpPr>
          <p:nvPr/>
        </p:nvSpPr>
        <p:spPr>
          <a:xfrm>
            <a:off x="5548778" y="1785534"/>
            <a:ext cx="2356714" cy="548581"/>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a:ea typeface="+mj-ea"/>
                <a:cs typeface="+mj-cs"/>
              </a:rPr>
              <a:t>B. </a:t>
            </a:r>
          </a:p>
        </p:txBody>
      </p:sp>
      <p:pic>
        <p:nvPicPr>
          <p:cNvPr id="31" name="Picture 6" descr="C:\Users\TOSHIBA\Desktop\z2751773001743_dcc2d8d694cca8f7907db5dd71750c3e.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54732" y="4"/>
            <a:ext cx="2066925" cy="1731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2" name="Straight Arrow Connector 31"/>
          <p:cNvCxnSpPr/>
          <p:nvPr/>
        </p:nvCxnSpPr>
        <p:spPr>
          <a:xfrm>
            <a:off x="6934200" y="9034"/>
            <a:ext cx="0" cy="1722770"/>
          </a:xfrm>
          <a:prstGeom prst="straightConnector1">
            <a:avLst/>
          </a:prstGeom>
          <a:ln>
            <a:headEnd type="arrow"/>
            <a:tailEnd type="arrow"/>
          </a:ln>
        </p:spPr>
        <p:style>
          <a:lnRef idx="3">
            <a:schemeClr val="dk1"/>
          </a:lnRef>
          <a:fillRef idx="0">
            <a:schemeClr val="dk1"/>
          </a:fillRef>
          <a:effectRef idx="2">
            <a:schemeClr val="dk1"/>
          </a:effectRef>
          <a:fontRef idx="minor">
            <a:schemeClr val="tx1"/>
          </a:fontRef>
        </p:style>
      </p:cxnSp>
      <p:sp>
        <p:nvSpPr>
          <p:cNvPr id="33" name="TextBox 5"/>
          <p:cNvSpPr txBox="1">
            <a:spLocks noChangeArrowheads="1"/>
          </p:cNvSpPr>
          <p:nvPr/>
        </p:nvSpPr>
        <p:spPr bwMode="auto">
          <a:xfrm>
            <a:off x="5943600" y="536450"/>
            <a:ext cx="1066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…cm</a:t>
            </a:r>
            <a:endParaRPr kumimoji="0" lang="vi-VN"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34" name="TextBox 5"/>
          <p:cNvSpPr txBox="1">
            <a:spLocks noChangeArrowheads="1"/>
          </p:cNvSpPr>
          <p:nvPr/>
        </p:nvSpPr>
        <p:spPr bwMode="auto">
          <a:xfrm>
            <a:off x="107254" y="127660"/>
            <a:ext cx="568394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lumMod val="95000"/>
                    <a:lumOff val="5000"/>
                  </a:prstClr>
                </a:solidFill>
                <a:latin typeface="Times New Roman" pitchFamily="18" charset="0"/>
                <a:cs typeface="Times New Roman" pitchFamily="18" charset="0"/>
              </a:rPr>
              <a:t>Câu</a:t>
            </a:r>
            <a:r>
              <a:rPr lang="en-US" sz="3200" dirty="0">
                <a:solidFill>
                  <a:prstClr val="black">
                    <a:lumMod val="95000"/>
                    <a:lumOff val="5000"/>
                  </a:prstClr>
                </a:solidFill>
                <a:latin typeface="Times New Roman" pitchFamily="18" charset="0"/>
                <a:cs typeface="Times New Roman" pitchFamily="18" charset="0"/>
              </a:rPr>
              <a:t> 3</a:t>
            </a:r>
            <a:r>
              <a:rPr kumimoji="0" lang="en-US" sz="3200" i="0" u="none" strike="noStrike" kern="1200" cap="none" spc="0" normalizeH="0" baseline="0" noProof="0" dirty="0">
                <a:ln>
                  <a:noFill/>
                </a:ln>
                <a:solidFill>
                  <a:prstClr val="black">
                    <a:lumMod val="95000"/>
                    <a:lumOff val="5000"/>
                  </a:prstClr>
                </a:solidFill>
                <a:effectLst/>
                <a:uLnTx/>
                <a:uFillTx/>
                <a:latin typeface="Times New Roman" pitchFamily="18" charset="0"/>
                <a:cs typeface="Times New Roman" pitchFamily="18" charset="0"/>
              </a:rPr>
              <a:t>: </a:t>
            </a:r>
            <a:r>
              <a:rPr kumimoji="0" lang="en-US" sz="3200" i="0" u="none" strike="noStrike" kern="1200" cap="none" spc="0" normalizeH="0" baseline="0" noProof="0" dirty="0" err="1">
                <a:ln>
                  <a:noFill/>
                </a:ln>
                <a:solidFill>
                  <a:prstClr val="black">
                    <a:lumMod val="95000"/>
                    <a:lumOff val="5000"/>
                  </a:prstClr>
                </a:solidFill>
                <a:effectLst/>
                <a:uLnTx/>
                <a:uFillTx/>
                <a:latin typeface="Times New Roman" pitchFamily="18" charset="0"/>
                <a:cs typeface="Times New Roman" pitchFamily="18" charset="0"/>
              </a:rPr>
              <a:t>Em</a:t>
            </a:r>
            <a:r>
              <a:rPr kumimoji="0" lang="en-US" sz="3200" i="0" u="none" strike="noStrike" kern="1200" cap="none" spc="0" normalizeH="0" baseline="0" noProof="0" dirty="0">
                <a:ln>
                  <a:noFill/>
                </a:ln>
                <a:solidFill>
                  <a:prstClr val="black">
                    <a:lumMod val="95000"/>
                    <a:lumOff val="5000"/>
                  </a:prstClr>
                </a:solidFill>
                <a:effectLst/>
                <a:uLnTx/>
                <a:uFillTx/>
                <a:latin typeface="Times New Roman" pitchFamily="18" charset="0"/>
                <a:cs typeface="Times New Roman" pitchFamily="18" charset="0"/>
              </a:rPr>
              <a:t> </a:t>
            </a:r>
            <a:r>
              <a:rPr kumimoji="0" lang="en-US" sz="3200" i="0" u="none" strike="noStrike" kern="1200" cap="none" spc="0" normalizeH="0" baseline="0" noProof="0" dirty="0" err="1">
                <a:ln>
                  <a:noFill/>
                </a:ln>
                <a:solidFill>
                  <a:prstClr val="black">
                    <a:lumMod val="95000"/>
                    <a:lumOff val="5000"/>
                  </a:prstClr>
                </a:solidFill>
                <a:effectLst/>
                <a:uLnTx/>
                <a:uFillTx/>
                <a:latin typeface="Times New Roman" pitchFamily="18" charset="0"/>
                <a:cs typeface="Times New Roman" pitchFamily="18" charset="0"/>
              </a:rPr>
              <a:t>hãy</a:t>
            </a:r>
            <a:r>
              <a:rPr kumimoji="0" lang="en-US" sz="3200" i="0" u="none" strike="noStrike" kern="1200" cap="none" spc="0" normalizeH="0" baseline="0" noProof="0" dirty="0">
                <a:ln>
                  <a:noFill/>
                </a:ln>
                <a:solidFill>
                  <a:prstClr val="black">
                    <a:lumMod val="95000"/>
                    <a:lumOff val="5000"/>
                  </a:prstClr>
                </a:solidFill>
                <a:effectLst/>
                <a:uLnTx/>
                <a:uFillTx/>
                <a:latin typeface="Times New Roman" pitchFamily="18" charset="0"/>
                <a:cs typeface="Times New Roman" pitchFamily="18" charset="0"/>
              </a:rPr>
              <a:t> </a:t>
            </a:r>
            <a:r>
              <a:rPr kumimoji="0" lang="en-US" sz="3200" i="0" u="none" strike="noStrike" kern="1200" cap="none" spc="0" normalizeH="0" baseline="0" noProof="0" dirty="0" err="1">
                <a:ln>
                  <a:noFill/>
                </a:ln>
                <a:solidFill>
                  <a:prstClr val="black">
                    <a:lumMod val="95000"/>
                    <a:lumOff val="5000"/>
                  </a:prstClr>
                </a:solidFill>
                <a:effectLst/>
                <a:uLnTx/>
                <a:uFillTx/>
                <a:latin typeface="Times New Roman" pitchFamily="18" charset="0"/>
                <a:cs typeface="Times New Roman" pitchFamily="18" charset="0"/>
              </a:rPr>
              <a:t>đo</a:t>
            </a:r>
            <a:r>
              <a:rPr kumimoji="0" lang="en-US" sz="3200" i="0" u="none" strike="noStrike" kern="1200" cap="none" spc="0" normalizeH="0" baseline="0" noProof="0" dirty="0">
                <a:ln>
                  <a:noFill/>
                </a:ln>
                <a:solidFill>
                  <a:prstClr val="black">
                    <a:lumMod val="95000"/>
                    <a:lumOff val="5000"/>
                  </a:prstClr>
                </a:solidFill>
                <a:effectLst/>
                <a:uLnTx/>
                <a:uFillTx/>
                <a:latin typeface="Times New Roman" pitchFamily="18" charset="0"/>
                <a:cs typeface="Times New Roman" pitchFamily="18" charset="0"/>
              </a:rPr>
              <a:t> </a:t>
            </a:r>
            <a:r>
              <a:rPr kumimoji="0" lang="en-US" sz="3200" i="0" u="none" strike="noStrike" kern="1200" cap="none" spc="0" normalizeH="0" baseline="0" noProof="0" err="1">
                <a:ln>
                  <a:noFill/>
                </a:ln>
                <a:solidFill>
                  <a:prstClr val="black">
                    <a:lumMod val="95000"/>
                    <a:lumOff val="5000"/>
                  </a:prstClr>
                </a:solidFill>
                <a:effectLst/>
                <a:uLnTx/>
                <a:uFillTx/>
                <a:latin typeface="Times New Roman" pitchFamily="18" charset="0"/>
                <a:cs typeface="Times New Roman" pitchFamily="18" charset="0"/>
              </a:rPr>
              <a:t>chiều</a:t>
            </a:r>
            <a:r>
              <a:rPr lang="en-US" sz="3200">
                <a:solidFill>
                  <a:prstClr val="black">
                    <a:lumMod val="95000"/>
                    <a:lumOff val="5000"/>
                  </a:prstClr>
                </a:solidFill>
                <a:latin typeface="Times New Roman" pitchFamily="18" charset="0"/>
                <a:cs typeface="Times New Roman" pitchFamily="18" charset="0"/>
              </a:rPr>
              <a:t> </a:t>
            </a:r>
            <a:r>
              <a:rPr kumimoji="0" lang="en-US" sz="3200" i="0" u="none" strike="noStrike" kern="1200" cap="none" spc="0" normalizeH="0" baseline="0" noProof="0">
                <a:ln>
                  <a:noFill/>
                </a:ln>
                <a:solidFill>
                  <a:prstClr val="black">
                    <a:lumMod val="95000"/>
                    <a:lumOff val="5000"/>
                  </a:prstClr>
                </a:solidFill>
                <a:effectLst/>
                <a:uLnTx/>
                <a:uFillTx/>
                <a:latin typeface="Times New Roman" pitchFamily="18" charset="0"/>
                <a:cs typeface="Times New Roman" pitchFamily="18" charset="0"/>
              </a:rPr>
              <a:t> </a:t>
            </a:r>
            <a:r>
              <a:rPr kumimoji="0" lang="en-US" sz="3200" i="0" u="none" strike="noStrike" kern="1200" cap="none" spc="0" normalizeH="0" baseline="0" noProof="0" dirty="0" err="1">
                <a:ln>
                  <a:noFill/>
                </a:ln>
                <a:solidFill>
                  <a:prstClr val="black">
                    <a:lumMod val="95000"/>
                    <a:lumOff val="5000"/>
                  </a:prstClr>
                </a:solidFill>
                <a:effectLst/>
                <a:uLnTx/>
                <a:uFillTx/>
                <a:latin typeface="Times New Roman" pitchFamily="18" charset="0"/>
                <a:cs typeface="Times New Roman" pitchFamily="18" charset="0"/>
              </a:rPr>
              <a:t>quyển</a:t>
            </a:r>
            <a:r>
              <a:rPr kumimoji="0" lang="en-US" sz="3200" i="0" u="none" strike="noStrike" kern="1200" cap="none" spc="0" normalizeH="0" baseline="0" noProof="0" dirty="0">
                <a:ln>
                  <a:noFill/>
                </a:ln>
                <a:solidFill>
                  <a:prstClr val="black">
                    <a:lumMod val="95000"/>
                    <a:lumOff val="5000"/>
                  </a:prstClr>
                </a:solidFill>
                <a:effectLst/>
                <a:uLnTx/>
                <a:uFillTx/>
                <a:latin typeface="Times New Roman" pitchFamily="18" charset="0"/>
                <a:cs typeface="Times New Roman" pitchFamily="18" charset="0"/>
              </a:rPr>
              <a:t> </a:t>
            </a:r>
            <a:r>
              <a:rPr kumimoji="0" lang="en-US" sz="3200" i="0" u="none" strike="noStrike" kern="1200" cap="none" spc="0" normalizeH="0" baseline="0" noProof="0" dirty="0" err="1">
                <a:ln>
                  <a:noFill/>
                </a:ln>
                <a:solidFill>
                  <a:prstClr val="black">
                    <a:lumMod val="95000"/>
                    <a:lumOff val="5000"/>
                  </a:prstClr>
                </a:solidFill>
                <a:effectLst/>
                <a:uLnTx/>
                <a:uFillTx/>
                <a:latin typeface="Times New Roman" pitchFamily="18" charset="0"/>
                <a:cs typeface="Times New Roman" pitchFamily="18" charset="0"/>
              </a:rPr>
              <a:t>vở</a:t>
            </a:r>
            <a:r>
              <a:rPr kumimoji="0" lang="en-US" sz="3200" i="0" u="none" strike="noStrike" kern="1200" cap="none" spc="0" normalizeH="0" baseline="0" noProof="0" dirty="0">
                <a:ln>
                  <a:noFill/>
                </a:ln>
                <a:solidFill>
                  <a:prstClr val="black">
                    <a:lumMod val="95000"/>
                    <a:lumOff val="5000"/>
                  </a:prstClr>
                </a:solidFill>
                <a:effectLst/>
                <a:uLnTx/>
                <a:uFillTx/>
                <a:latin typeface="Times New Roman" pitchFamily="18" charset="0"/>
                <a:cs typeface="Times New Roman" pitchFamily="18" charset="0"/>
              </a:rPr>
              <a:t>?</a:t>
            </a:r>
            <a:endParaRPr kumimoji="0" lang="vi-VN" sz="3200" i="0" u="none" strike="noStrike" kern="1200" cap="none" spc="0" normalizeH="0" baseline="0" noProof="0" dirty="0">
              <a:ln>
                <a:noFill/>
              </a:ln>
              <a:solidFill>
                <a:prstClr val="black">
                  <a:lumMod val="95000"/>
                  <a:lumOff val="5000"/>
                </a:prstClr>
              </a:solidFill>
              <a:effectLst/>
              <a:uLnTx/>
              <a:uFillTx/>
              <a:latin typeface="Times New Roman" pitchFamily="18" charset="0"/>
              <a:cs typeface="Times New Roman" pitchFamily="18" charset="0"/>
            </a:endParaRPr>
          </a:p>
        </p:txBody>
      </p:sp>
      <p:pic>
        <p:nvPicPr>
          <p:cNvPr id="27" name="Picture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200085"/>
            <a:ext cx="9144000" cy="5154930"/>
          </a:xfrm>
          <a:prstGeom prst="rect">
            <a:avLst/>
          </a:prstGeom>
        </p:spPr>
      </p:pic>
      <p:sp>
        <p:nvSpPr>
          <p:cNvPr id="29" name="TextBox 8"/>
          <p:cNvSpPr txBox="1">
            <a:spLocks noChangeArrowheads="1"/>
          </p:cNvSpPr>
          <p:nvPr/>
        </p:nvSpPr>
        <p:spPr bwMode="auto">
          <a:xfrm>
            <a:off x="1219200" y="1190821"/>
            <a:ext cx="72453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sz="2800" b="1" dirty="0">
                <a:solidFill>
                  <a:schemeClr val="accent6">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KÍNH CHÚC QUÝ THẦY CÔ SỨC KHỎE</a:t>
            </a:r>
          </a:p>
        </p:txBody>
      </p:sp>
      <p:sp>
        <p:nvSpPr>
          <p:cNvPr id="3" name="Rectangle 2"/>
          <p:cNvSpPr/>
          <p:nvPr/>
        </p:nvSpPr>
        <p:spPr>
          <a:xfrm>
            <a:off x="1046244" y="2197756"/>
            <a:ext cx="7265130" cy="52322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CHÚC CÁC EM CHĂM NGOAN HỌC GIỎI</a:t>
            </a:r>
          </a:p>
        </p:txBody>
      </p:sp>
    </p:spTree>
    <p:extLst>
      <p:ext uri="{BB962C8B-B14F-4D97-AF65-F5344CB8AC3E}">
        <p14:creationId xmlns:p14="http://schemas.microsoft.com/office/powerpoint/2010/main" val="358121512"/>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2" presetClass="exit" presetSubtype="2" fill="hold" nodeType="clickEffect">
                                  <p:stCondLst>
                                    <p:cond delay="0"/>
                                  </p:stCondLst>
                                  <p:childTnLst>
                                    <p:animEffect transition="out" filter="wipe(right)">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TADA.wav"/>
                                        </p:tgtEl>
                                      </p:cMediaNode>
                                    </p:audio>
                                  </p:subTnLst>
                                </p:cTn>
                              </p:par>
                            </p:childTnLst>
                          </p:cTn>
                        </p:par>
                        <p:par>
                          <p:cTn id="8" fill="hold">
                            <p:stCondLst>
                              <p:cond delay="500"/>
                            </p:stCondLst>
                            <p:childTnLst>
                              <p:par>
                                <p:cTn id="9" presetID="24" presetClass="emph" presetSubtype="0" fill="hold" grpId="0" nodeType="afterEffect">
                                  <p:stCondLst>
                                    <p:cond delay="0"/>
                                  </p:stCondLst>
                                  <p:childTnLst>
                                    <p:animClr clrSpc="hsl" dir="cw">
                                      <p:cBhvr override="childStyle">
                                        <p:cTn id="10" dur="500" fill="hold"/>
                                        <p:tgtEl>
                                          <p:spTgt spid="18"/>
                                        </p:tgtEl>
                                        <p:attrNameLst>
                                          <p:attrName>style.color</p:attrName>
                                        </p:attrNameLst>
                                      </p:cBhvr>
                                      <p:by>
                                        <p:hsl h="0" s="-12549" l="-25098"/>
                                      </p:by>
                                    </p:animClr>
                                    <p:animClr clrSpc="hsl" dir="cw">
                                      <p:cBhvr>
                                        <p:cTn id="11" dur="500" fill="hold"/>
                                        <p:tgtEl>
                                          <p:spTgt spid="18"/>
                                        </p:tgtEl>
                                        <p:attrNameLst>
                                          <p:attrName>fillcolor</p:attrName>
                                        </p:attrNameLst>
                                      </p:cBhvr>
                                      <p:by>
                                        <p:hsl h="0" s="-12549" l="-25098"/>
                                      </p:by>
                                    </p:animClr>
                                    <p:animClr clrSpc="hsl" dir="cw">
                                      <p:cBhvr>
                                        <p:cTn id="12" dur="500" fill="hold"/>
                                        <p:tgtEl>
                                          <p:spTgt spid="18"/>
                                        </p:tgtEl>
                                        <p:attrNameLst>
                                          <p:attrName>stroke.color</p:attrName>
                                        </p:attrNameLst>
                                      </p:cBhvr>
                                      <p:by>
                                        <p:hsl h="0" s="-12549" l="-25098"/>
                                      </p:by>
                                    </p:animClr>
                                    <p:set>
                                      <p:cBhvr>
                                        <p:cTn id="13" dur="500" fill="hold"/>
                                        <p:tgtEl>
                                          <p:spTgt spid="18"/>
                                        </p:tgtEl>
                                        <p:attrNameLst>
                                          <p:attrName>fill.type</p:attrName>
                                        </p:attrNameLst>
                                      </p:cBhvr>
                                      <p:to>
                                        <p:strVal val="solid"/>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22" presetClass="exit" presetSubtype="2" fill="hold" nodeType="clickEffect">
                                  <p:stCondLst>
                                    <p:cond delay="0"/>
                                  </p:stCondLst>
                                  <p:childTnLst>
                                    <p:animEffect transition="out" filter="wipe(right)">
                                      <p:cBhvr>
                                        <p:cTn id="18" dur="500"/>
                                        <p:tgtEl>
                                          <p:spTgt spid="15"/>
                                        </p:tgtEl>
                                      </p:cBhvr>
                                    </p:animEffect>
                                    <p:set>
                                      <p:cBhvr>
                                        <p:cTn id="19"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bad.wav"/>
                                        </p:tgtEl>
                                      </p:cMediaNode>
                                    </p:audio>
                                  </p:subTnLst>
                                </p:cTn>
                              </p:par>
                            </p:childTnLst>
                          </p:cTn>
                        </p:par>
                      </p:childTnLst>
                    </p:cTn>
                  </p:par>
                </p:childTnLst>
              </p:cTn>
              <p:nextCondLst>
                <p:cond evt="onClick" delay="0">
                  <p:tgtEl>
                    <p:spTgt spid="15"/>
                  </p:tgtEl>
                </p:cond>
              </p:nextCondLst>
            </p:seq>
          </p:childTnLst>
        </p:cTn>
      </p:par>
    </p:tnLst>
    <p:bldLst>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85) KHỞI ĐỘNG ĐẦU GIỜ - YouTube">
            <a:hlinkClick r:id="" action="ppaction://media"/>
            <a:extLst>
              <a:ext uri="{FF2B5EF4-FFF2-40B4-BE49-F238E27FC236}">
                <a16:creationId xmlns:a16="http://schemas.microsoft.com/office/drawing/2014/main" id="{B118960B-1F23-E4A0-DE30-75A79EE0601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3773"/>
            <a:ext cx="9143999" cy="5147273"/>
          </a:xfrm>
          <a:prstGeom prst="rect">
            <a:avLst/>
          </a:prstGeom>
        </p:spPr>
      </p:pic>
    </p:spTree>
    <p:extLst>
      <p:ext uri="{BB962C8B-B14F-4D97-AF65-F5344CB8AC3E}">
        <p14:creationId xmlns:p14="http://schemas.microsoft.com/office/powerpoint/2010/main" val="449660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7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nền Sáng Tạo Trường Học Học Tập Bảng đen, Kiến ​​thức, Học Tập, Nền  Background Vector để tải xuống miễn phí - Pngtree">
            <a:extLst>
              <a:ext uri="{FF2B5EF4-FFF2-40B4-BE49-F238E27FC236}">
                <a16:creationId xmlns:a16="http://schemas.microsoft.com/office/drawing/2014/main" id="{677CFEB0-EFBD-B49E-59F2-C550994DD5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14"/>
            <a:ext cx="9144000" cy="514188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4A47D16-878F-CECA-9026-87421132DFC9}"/>
              </a:ext>
            </a:extLst>
          </p:cNvPr>
          <p:cNvSpPr txBox="1"/>
          <p:nvPr/>
        </p:nvSpPr>
        <p:spPr>
          <a:xfrm>
            <a:off x="1524000" y="607688"/>
            <a:ext cx="6477000" cy="2000548"/>
          </a:xfrm>
          <a:prstGeom prst="rect">
            <a:avLst/>
          </a:prstGeom>
          <a:noFill/>
        </p:spPr>
        <p:txBody>
          <a:bodyPr wrap="square" rtlCol="0">
            <a:spAutoFit/>
          </a:bodyPr>
          <a:lstStyle/>
          <a:p>
            <a:pPr algn="ctr"/>
            <a:r>
              <a:rPr lang="en-US" sz="2000" b="1" dirty="0" err="1">
                <a:solidFill>
                  <a:schemeClr val="bg1"/>
                </a:solidFill>
                <a:latin typeface="Times New Roman" panose="02020603050405020304" pitchFamily="18" charset="0"/>
                <a:cs typeface="Times New Roman" panose="02020603050405020304" pitchFamily="18" charset="0"/>
              </a:rPr>
              <a:t>Thứ</a:t>
            </a:r>
            <a:r>
              <a:rPr lang="en-US" sz="2000" b="1" dirty="0">
                <a:solidFill>
                  <a:schemeClr val="bg1"/>
                </a:solidFill>
                <a:latin typeface="Times New Roman" panose="02020603050405020304" pitchFamily="18" charset="0"/>
                <a:cs typeface="Times New Roman" panose="02020603050405020304" pitchFamily="18" charset="0"/>
              </a:rPr>
              <a:t> </a:t>
            </a:r>
            <a:r>
              <a:rPr lang="vi-VN" sz="2000" b="1" dirty="0">
                <a:solidFill>
                  <a:schemeClr val="bg1"/>
                </a:solidFill>
                <a:latin typeface="Times New Roman" panose="02020603050405020304" pitchFamily="18" charset="0"/>
                <a:cs typeface="Times New Roman" panose="02020603050405020304" pitchFamily="18" charset="0"/>
              </a:rPr>
              <a:t>N</a:t>
            </a:r>
            <a:r>
              <a:rPr lang="en-US" sz="2000" b="1" dirty="0" err="1">
                <a:solidFill>
                  <a:schemeClr val="bg1"/>
                </a:solidFill>
                <a:latin typeface="Times New Roman" panose="02020603050405020304" pitchFamily="18" charset="0"/>
                <a:cs typeface="Times New Roman" panose="02020603050405020304" pitchFamily="18" charset="0"/>
              </a:rPr>
              <a:t>ăm</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ngày</a:t>
            </a:r>
            <a:r>
              <a:rPr lang="en-US" sz="2000" b="1" dirty="0">
                <a:solidFill>
                  <a:schemeClr val="bg1"/>
                </a:solidFill>
                <a:latin typeface="Times New Roman" panose="02020603050405020304" pitchFamily="18" charset="0"/>
                <a:cs typeface="Times New Roman" panose="02020603050405020304" pitchFamily="18" charset="0"/>
              </a:rPr>
              <a:t> 28 </a:t>
            </a:r>
            <a:r>
              <a:rPr lang="en-US" sz="2000" b="1" dirty="0" err="1">
                <a:solidFill>
                  <a:schemeClr val="bg1"/>
                </a:solidFill>
                <a:latin typeface="Times New Roman" panose="02020603050405020304" pitchFamily="18" charset="0"/>
                <a:cs typeface="Times New Roman" panose="02020603050405020304" pitchFamily="18" charset="0"/>
              </a:rPr>
              <a:t>tháng</a:t>
            </a:r>
            <a:r>
              <a:rPr lang="en-US" sz="2000" b="1" dirty="0">
                <a:solidFill>
                  <a:schemeClr val="bg1"/>
                </a:solidFill>
                <a:latin typeface="Times New Roman" panose="02020603050405020304" pitchFamily="18" charset="0"/>
                <a:cs typeface="Times New Roman" panose="02020603050405020304" pitchFamily="18" charset="0"/>
              </a:rPr>
              <a:t> 12 </a:t>
            </a:r>
            <a:r>
              <a:rPr lang="en-US" sz="2000" b="1" dirty="0" err="1">
                <a:solidFill>
                  <a:schemeClr val="bg1"/>
                </a:solidFill>
                <a:latin typeface="Times New Roman" panose="02020603050405020304" pitchFamily="18" charset="0"/>
                <a:cs typeface="Times New Roman" panose="02020603050405020304" pitchFamily="18" charset="0"/>
              </a:rPr>
              <a:t>năm</a:t>
            </a:r>
            <a:r>
              <a:rPr lang="en-US" sz="2000" b="1" dirty="0">
                <a:solidFill>
                  <a:schemeClr val="bg1"/>
                </a:solidFill>
                <a:latin typeface="Times New Roman" panose="02020603050405020304" pitchFamily="18" charset="0"/>
                <a:cs typeface="Times New Roman" panose="02020603050405020304" pitchFamily="18" charset="0"/>
              </a:rPr>
              <a:t> 2023</a:t>
            </a:r>
            <a:endParaRPr lang="vi-VN" sz="2000" b="1" dirty="0">
              <a:solidFill>
                <a:schemeClr val="bg1"/>
              </a:solidFill>
              <a:latin typeface="Times New Roman" panose="02020603050405020304" pitchFamily="18" charset="0"/>
              <a:cs typeface="Times New Roman" panose="02020603050405020304" pitchFamily="18" charset="0"/>
            </a:endParaRPr>
          </a:p>
          <a:p>
            <a:pPr algn="ctr"/>
            <a:r>
              <a:rPr lang="vi-VN" sz="2000" b="1" u="sng" dirty="0">
                <a:solidFill>
                  <a:schemeClr val="bg1"/>
                </a:solidFill>
                <a:latin typeface="Times New Roman" panose="02020603050405020304" pitchFamily="18" charset="0"/>
                <a:cs typeface="Times New Roman" panose="02020603050405020304" pitchFamily="18" charset="0"/>
              </a:rPr>
              <a:t>Hoạt động giáo dục theo chủ đề</a:t>
            </a:r>
          </a:p>
          <a:p>
            <a:pPr algn="ctr"/>
            <a:r>
              <a:rPr lang="vi-VN" sz="2800" b="1" dirty="0">
                <a:solidFill>
                  <a:srgbClr val="FF0000"/>
                </a:solidFill>
                <a:latin typeface="Times New Roman" panose="02020603050405020304" pitchFamily="18" charset="0"/>
                <a:cs typeface="Times New Roman" panose="02020603050405020304" pitchFamily="18" charset="0"/>
              </a:rPr>
              <a:t>Bài 17: Hành trang lên đường</a:t>
            </a:r>
          </a:p>
          <a:p>
            <a:pPr algn="ctr"/>
            <a:r>
              <a:rPr lang="vi-VN" sz="2800" b="1" dirty="0">
                <a:solidFill>
                  <a:srgbClr val="FF0000"/>
                </a:solidFill>
                <a:latin typeface="Times New Roman" panose="02020603050405020304" pitchFamily="18" charset="0"/>
                <a:cs typeface="Times New Roman" panose="02020603050405020304" pitchFamily="18" charset="0"/>
              </a:rPr>
              <a:t>Tích hợp GDĐP: </a:t>
            </a:r>
          </a:p>
          <a:p>
            <a:pPr algn="ctr"/>
            <a:r>
              <a:rPr lang="vi-VN" sz="2800" b="1" dirty="0">
                <a:solidFill>
                  <a:srgbClr val="FF0000"/>
                </a:solidFill>
                <a:latin typeface="Times New Roman" panose="02020603050405020304" pitchFamily="18" charset="0"/>
                <a:cs typeface="Times New Roman" panose="02020603050405020304" pitchFamily="18" charset="0"/>
              </a:rPr>
              <a:t>Chủ đề 3: </a:t>
            </a:r>
            <a:r>
              <a:rPr lang="vi-VN" sz="2800" b="1" dirty="0" err="1">
                <a:solidFill>
                  <a:srgbClr val="FF0000"/>
                </a:solidFill>
                <a:latin typeface="Times New Roman" panose="02020603050405020304" pitchFamily="18" charset="0"/>
                <a:cs typeface="Times New Roman" panose="02020603050405020304" pitchFamily="18" charset="0"/>
              </a:rPr>
              <a:t>Festival</a:t>
            </a:r>
            <a:r>
              <a:rPr lang="vi-VN" sz="2800" b="1" dirty="0">
                <a:solidFill>
                  <a:srgbClr val="FF0000"/>
                </a:solidFill>
                <a:latin typeface="Times New Roman" panose="02020603050405020304" pitchFamily="18" charset="0"/>
                <a:cs typeface="Times New Roman" panose="02020603050405020304" pitchFamily="18" charset="0"/>
              </a:rPr>
              <a:t> hoa Đà Lạt (tiết 5)</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170303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B7E7C58-EB4F-EA08-1D82-D2772B778D5C}"/>
              </a:ext>
            </a:extLst>
          </p:cNvPr>
          <p:cNvPicPr>
            <a:picLocks noChangeAspect="1"/>
          </p:cNvPicPr>
          <p:nvPr/>
        </p:nvPicPr>
        <p:blipFill>
          <a:blip r:embed="rId2"/>
          <a:stretch>
            <a:fillRect/>
          </a:stretch>
        </p:blipFill>
        <p:spPr>
          <a:xfrm>
            <a:off x="0" y="0"/>
            <a:ext cx="9144000" cy="5143500"/>
          </a:xfrm>
          <a:prstGeom prst="rect">
            <a:avLst/>
          </a:prstGeom>
        </p:spPr>
      </p:pic>
      <p:sp>
        <p:nvSpPr>
          <p:cNvPr id="6" name="TextBox 5">
            <a:extLst>
              <a:ext uri="{FF2B5EF4-FFF2-40B4-BE49-F238E27FC236}">
                <a16:creationId xmlns:a16="http://schemas.microsoft.com/office/drawing/2014/main" id="{2C9AA8CE-B04F-35A9-E970-B105ECCDFC13}"/>
              </a:ext>
            </a:extLst>
          </p:cNvPr>
          <p:cNvSpPr txBox="1"/>
          <p:nvPr/>
        </p:nvSpPr>
        <p:spPr>
          <a:xfrm>
            <a:off x="838200" y="1504950"/>
            <a:ext cx="8027437" cy="523220"/>
          </a:xfrm>
          <a:prstGeom prst="rect">
            <a:avLst/>
          </a:prstGeom>
          <a:noFill/>
        </p:spPr>
        <p:txBody>
          <a:bodyPr wrap="square" rtlCol="0">
            <a:spAutoFit/>
          </a:bodyPr>
          <a:lstStyle/>
          <a:p>
            <a:r>
              <a:rPr lang="en-US" sz="2800" b="1" dirty="0">
                <a:solidFill>
                  <a:srgbClr val="FF0000"/>
                </a:solidFill>
                <a:latin typeface="Times New Roman" pitchFamily="18" charset="0"/>
                <a:cs typeface="Times New Roman" pitchFamily="18" charset="0"/>
              </a:rPr>
              <a:t>1. </a:t>
            </a:r>
            <a:r>
              <a:rPr lang="en-US" sz="2800" b="1" dirty="0" err="1">
                <a:solidFill>
                  <a:srgbClr val="FF0000"/>
                </a:solidFill>
                <a:latin typeface="Times New Roman" pitchFamily="18" charset="0"/>
                <a:cs typeface="Times New Roman" pitchFamily="18" charset="0"/>
              </a:rPr>
              <a:t>Khởi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động</a:t>
            </a:r>
            <a:r>
              <a:rPr lang="en-US" sz="2800" b="1" dirty="0">
                <a:solidFill>
                  <a:srgbClr val="FF0000"/>
                </a:solidFill>
                <a:latin typeface="Times New Roman" pitchFamily="18" charset="0"/>
                <a:cs typeface="Times New Roman" pitchFamily="18" charset="0"/>
              </a:rPr>
              <a:t>: Chia </a:t>
            </a:r>
            <a:r>
              <a:rPr lang="en-US" sz="2800" b="1" dirty="0" err="1">
                <a:solidFill>
                  <a:srgbClr val="FF0000"/>
                </a:solidFill>
                <a:latin typeface="Times New Roman" pitchFamily="18" charset="0"/>
                <a:cs typeface="Times New Roman" pitchFamily="18" charset="0"/>
              </a:rPr>
              <a:t>sẻ</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về</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một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chuyến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của</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em</a:t>
            </a:r>
            <a:r>
              <a:rPr lang="en-US" sz="2800" b="1" dirty="0">
                <a:solidFill>
                  <a:srgbClr val="FF0000"/>
                </a:solidFill>
                <a:latin typeface="Times New Roman" pitchFamily="18" charset="0"/>
                <a:cs typeface="Times New Roman" pitchFamily="18" charset="0"/>
              </a:rPr>
              <a:t> </a:t>
            </a:r>
          </a:p>
        </p:txBody>
      </p:sp>
    </p:spTree>
    <p:extLst>
      <p:ext uri="{BB962C8B-B14F-4D97-AF65-F5344CB8AC3E}">
        <p14:creationId xmlns:p14="http://schemas.microsoft.com/office/powerpoint/2010/main" val="1032914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46" name="Picture 11" descr="Copy (2) of chimho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99511" y="3486150"/>
            <a:ext cx="1090602" cy="1363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47" name="Picture 32" descr="POINSET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37613"/>
            <a:ext cx="2000250" cy="844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438400" y="1900190"/>
            <a:ext cx="5186619" cy="707886"/>
          </a:xfrm>
          <a:prstGeom prst="rect">
            <a:avLst/>
          </a:prstGeom>
          <a:noFill/>
        </p:spPr>
        <p:txBody>
          <a:bodyPr wrap="square" rtlCol="0">
            <a:spAutoFit/>
          </a:bodyPr>
          <a:lstStyle/>
          <a:p>
            <a:r>
              <a:rPr lang="en-US" sz="4000" b="1" dirty="0">
                <a:solidFill>
                  <a:srgbClr val="FF0000"/>
                </a:solidFill>
                <a:latin typeface="Times New Roman" pitchFamily="18" charset="0"/>
                <a:cs typeface="Times New Roman" pitchFamily="18" charset="0"/>
              </a:rPr>
              <a:t>2. </a:t>
            </a:r>
            <a:r>
              <a:rPr lang="en-US" sz="4000" b="1" dirty="0" err="1">
                <a:solidFill>
                  <a:srgbClr val="FF0000"/>
                </a:solidFill>
                <a:latin typeface="Times New Roman" pitchFamily="18" charset="0"/>
                <a:cs typeface="Times New Roman" pitchFamily="18" charset="0"/>
              </a:rPr>
              <a:t>Khám</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phá</a:t>
            </a:r>
            <a:r>
              <a:rPr lang="vi-VN" sz="4000" b="1" dirty="0">
                <a:solidFill>
                  <a:srgbClr val="FF0000"/>
                </a:solidFill>
                <a:latin typeface="Times New Roman" pitchFamily="18" charset="0"/>
                <a:cs typeface="Times New Roman" pitchFamily="18" charset="0"/>
              </a:rPr>
              <a:t> chủ đề</a:t>
            </a:r>
            <a:endParaRPr lang="en-US" sz="4000" b="1" dirty="0">
              <a:solidFill>
                <a:srgbClr val="FF0000"/>
              </a:solidFill>
              <a:latin typeface="Times New Roman" pitchFamily="18" charset="0"/>
              <a:cs typeface="Times New Roman" pitchFamily="18" charset="0"/>
            </a:endParaRPr>
          </a:p>
        </p:txBody>
      </p:sp>
      <p:pic>
        <p:nvPicPr>
          <p:cNvPr id="4" name="Picture 2" descr="BAR01">
            <a:extLst>
              <a:ext uri="{FF2B5EF4-FFF2-40B4-BE49-F238E27FC236}">
                <a16:creationId xmlns:a16="http://schemas.microsoft.com/office/drawing/2014/main" id="{9ABDC10D-DDEF-8D3A-6B5B-52B9D06B73A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V="1">
            <a:off x="2028032" y="4454192"/>
            <a:ext cx="4800600" cy="74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descr="3d butterfly">
            <a:extLst>
              <a:ext uri="{FF2B5EF4-FFF2-40B4-BE49-F238E27FC236}">
                <a16:creationId xmlns:a16="http://schemas.microsoft.com/office/drawing/2014/main" id="{008A6CCB-D158-CE1E-3675-56D3D419ABAD}"/>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flipH="1">
            <a:off x="3479223" y="4268908"/>
            <a:ext cx="609600" cy="386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descr="3d butterfly">
            <a:extLst>
              <a:ext uri="{FF2B5EF4-FFF2-40B4-BE49-F238E27FC236}">
                <a16:creationId xmlns:a16="http://schemas.microsoft.com/office/drawing/2014/main" id="{D5EB6A97-B4B3-0C04-7FFF-9AC49B073C51}"/>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6514307" y="4323613"/>
            <a:ext cx="628650" cy="388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105536586"/>
      </p:ext>
    </p:extLst>
  </p:cSld>
  <p:clrMapOvr>
    <a:masterClrMapping/>
  </p:clrMapOvr>
  <p:transition spd="slow">
    <p:push dir="u"/>
    <p:sndAc>
      <p:stSnd>
        <p:snd r:embed="rId4" name="chimes.wav"/>
      </p:stSnd>
    </p:sndAc>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5140" y="710227"/>
            <a:ext cx="3949749" cy="40386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1997" y="709904"/>
            <a:ext cx="4336863" cy="4038600"/>
          </a:xfrm>
          <a:prstGeom prst="rect">
            <a:avLst/>
          </a:prstGeom>
        </p:spPr>
      </p:pic>
      <p:sp>
        <p:nvSpPr>
          <p:cNvPr id="2" name="TextBox 1"/>
          <p:cNvSpPr txBox="1"/>
          <p:nvPr/>
        </p:nvSpPr>
        <p:spPr>
          <a:xfrm>
            <a:off x="228600" y="209550"/>
            <a:ext cx="8680260" cy="461665"/>
          </a:xfrm>
          <a:prstGeom prst="rect">
            <a:avLst/>
          </a:prstGeom>
          <a:noFill/>
        </p:spPr>
        <p:txBody>
          <a:bodyPr wrap="square" rtlCol="0">
            <a:spAutoFit/>
          </a:bodyPr>
          <a:lstStyle/>
          <a:p>
            <a:r>
              <a:rPr lang="en-US" sz="2400" dirty="0" err="1">
                <a:latin typeface="Times New Roman" pitchFamily="18" charset="0"/>
                <a:cs typeface="Times New Roman" pitchFamily="18" charset="0"/>
              </a:rPr>
              <a:t>Quan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nêu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dụng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mỗi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đồ</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vật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bức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tranh</a:t>
            </a:r>
            <a:r>
              <a:rPr lang="en-US" sz="2400" dirty="0">
                <a:latin typeface="Times New Roman" pitchFamily="18" charset="0"/>
                <a:cs typeface="Times New Roman" pitchFamily="18" charset="0"/>
              </a:rPr>
              <a:t>.</a:t>
            </a:r>
          </a:p>
        </p:txBody>
      </p:sp>
    </p:spTree>
    <p:extLst>
      <p:ext uri="{BB962C8B-B14F-4D97-AF65-F5344CB8AC3E}">
        <p14:creationId xmlns:p14="http://schemas.microsoft.com/office/powerpoint/2010/main" val="537121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1" y="361950"/>
            <a:ext cx="4343400" cy="401955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8200" y="473889"/>
            <a:ext cx="4419600" cy="3907611"/>
          </a:xfrm>
          <a:prstGeom prst="rect">
            <a:avLst/>
          </a:prstGeom>
        </p:spPr>
      </p:pic>
    </p:spTree>
    <p:extLst>
      <p:ext uri="{BB962C8B-B14F-4D97-AF65-F5344CB8AC3E}">
        <p14:creationId xmlns:p14="http://schemas.microsoft.com/office/powerpoint/2010/main" val="1462980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46" name="Picture 11" descr="Copy (2) of chimho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99511" y="3641662"/>
            <a:ext cx="1090602" cy="1363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47" name="Picture 32" descr="POINSET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37613"/>
            <a:ext cx="2000250" cy="844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762000" y="438150"/>
            <a:ext cx="35052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2. </a:t>
            </a:r>
            <a:r>
              <a:rPr kumimoji="0" lang="en-US" sz="28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Khám</a:t>
            </a:r>
            <a:r>
              <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phá</a:t>
            </a:r>
            <a:r>
              <a:rPr kumimoji="0" lang="vi-VN"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chủ đề</a:t>
            </a:r>
            <a:endPar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3" name="TextBox 2"/>
          <p:cNvSpPr txBox="1"/>
          <p:nvPr/>
        </p:nvSpPr>
        <p:spPr>
          <a:xfrm>
            <a:off x="543813" y="1113489"/>
            <a:ext cx="8000999" cy="286232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sng"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Yêu</a:t>
            </a:r>
            <a:r>
              <a:rPr kumimoji="0" lang="en-US" sz="2400" b="1" i="0" u="sng"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sng"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cầu</a:t>
            </a:r>
            <a:r>
              <a:rPr kumimoji="0" lang="en-US" sz="2400" b="1" i="0" u="sng"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Hoạt</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động</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nhóm</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4.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Các</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nhóm</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hãy</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chọn</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một</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chuyến</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đi</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rồi</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cùng</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nhau</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thảo</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luận</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xem</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mình</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cần</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mang</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những</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thứ</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gì</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Tên</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chuyến</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đi</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Nơi</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đến</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Những</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thứ</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cần</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mang</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theo</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p:txBody>
      </p:sp>
      <p:pic>
        <p:nvPicPr>
          <p:cNvPr id="4" name="Picture 2" descr="BAR01">
            <a:extLst>
              <a:ext uri="{FF2B5EF4-FFF2-40B4-BE49-F238E27FC236}">
                <a16:creationId xmlns:a16="http://schemas.microsoft.com/office/drawing/2014/main" id="{9ABDC10D-DDEF-8D3A-6B5B-52B9D06B73A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V="1">
            <a:off x="2028032" y="4454192"/>
            <a:ext cx="4800600" cy="74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descr="3d butterfly">
            <a:extLst>
              <a:ext uri="{FF2B5EF4-FFF2-40B4-BE49-F238E27FC236}">
                <a16:creationId xmlns:a16="http://schemas.microsoft.com/office/drawing/2014/main" id="{008A6CCB-D158-CE1E-3675-56D3D419ABAD}"/>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flipH="1">
            <a:off x="3479223" y="4268908"/>
            <a:ext cx="609600" cy="386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descr="3d butterfly">
            <a:extLst>
              <a:ext uri="{FF2B5EF4-FFF2-40B4-BE49-F238E27FC236}">
                <a16:creationId xmlns:a16="http://schemas.microsoft.com/office/drawing/2014/main" id="{D5EB6A97-B4B3-0C04-7FFF-9AC49B073C51}"/>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6514307" y="4323613"/>
            <a:ext cx="628650" cy="388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08465251"/>
      </p:ext>
    </p:extLst>
  </p:cSld>
  <p:clrMapOvr>
    <a:masterClrMapping/>
  </p:clrMapOvr>
  <p:transition spd="slow">
    <p:push dir="u"/>
    <p:sndAc>
      <p:stSnd>
        <p:snd r:embed="rId4"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46" name="Picture 11" descr="Copy (2) of chimho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99511" y="3486150"/>
            <a:ext cx="1090602" cy="1363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47" name="Picture 32" descr="POINSET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37613"/>
            <a:ext cx="2000250" cy="844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895600" y="2038350"/>
            <a:ext cx="42672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4000" b="1" dirty="0">
                <a:solidFill>
                  <a:srgbClr val="FF0000"/>
                </a:solidFill>
                <a:latin typeface="Times New Roman" pitchFamily="18" charset="0"/>
                <a:cs typeface="Times New Roman" pitchFamily="18" charset="0"/>
              </a:rPr>
              <a:t>3</a:t>
            </a:r>
            <a:r>
              <a:rPr kumimoji="0" lang="en-US" sz="40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lang="vi-VN" sz="4000" b="1" dirty="0">
                <a:solidFill>
                  <a:srgbClr val="FF0000"/>
                </a:solidFill>
                <a:latin typeface="Times New Roman" pitchFamily="18" charset="0"/>
                <a:cs typeface="Times New Roman" pitchFamily="18" charset="0"/>
              </a:rPr>
              <a:t>Thực hành</a:t>
            </a:r>
            <a:endParaRPr kumimoji="0" lang="en-US" sz="40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Tree>
    <p:custDataLst>
      <p:tags r:id="rId1"/>
    </p:custDataLst>
    <p:extLst>
      <p:ext uri="{BB962C8B-B14F-4D97-AF65-F5344CB8AC3E}">
        <p14:creationId xmlns:p14="http://schemas.microsoft.com/office/powerpoint/2010/main" val="1642100970"/>
      </p:ext>
    </p:extLst>
  </p:cSld>
  <p:clrMapOvr>
    <a:masterClrMapping/>
  </p:clrMapOvr>
  <p:transition spd="slow">
    <p:push dir="u"/>
    <p:sndAc>
      <p:stSnd>
        <p:snd r:embed="rId4" name="chimes.wav"/>
      </p:stSnd>
    </p:sndAc>
  </p:transition>
</p:sld>
</file>

<file path=ppt/tags/tag1.xml><?xml version="1.0" encoding="utf-8"?>
<p:tagLst xmlns:a="http://schemas.openxmlformats.org/drawingml/2006/main" xmlns:r="http://schemas.openxmlformats.org/officeDocument/2006/relationships" xmlns:p="http://schemas.openxmlformats.org/presentationml/2006/main">
  <p:tag name="TIMING" val="|16.5"/>
</p:tagLst>
</file>

<file path=ppt/tags/tag2.xml><?xml version="1.0" encoding="utf-8"?>
<p:tagLst xmlns:a="http://schemas.openxmlformats.org/drawingml/2006/main" xmlns:r="http://schemas.openxmlformats.org/officeDocument/2006/relationships" xmlns:p="http://schemas.openxmlformats.org/presentationml/2006/main">
  <p:tag name="TIMING" val="|47.2|0.3"/>
</p:tagLst>
</file>

<file path=ppt/tags/tag3.xml><?xml version="1.0" encoding="utf-8"?>
<p:tagLst xmlns:a="http://schemas.openxmlformats.org/drawingml/2006/main" xmlns:r="http://schemas.openxmlformats.org/officeDocument/2006/relationships" xmlns:p="http://schemas.openxmlformats.org/presentationml/2006/main">
  <p:tag name="TIMING" val="|47.2|0.3"/>
</p:tagLst>
</file>

<file path=ppt/tags/tag4.xml><?xml version="1.0" encoding="utf-8"?>
<p:tagLst xmlns:a="http://schemas.openxmlformats.org/drawingml/2006/main" xmlns:r="http://schemas.openxmlformats.org/officeDocument/2006/relationships" xmlns:p="http://schemas.openxmlformats.org/presentationml/2006/main">
  <p:tag name="TIMING" val="|47.2|0.3"/>
</p:tagLst>
</file>

<file path=ppt/tags/tag5.xml><?xml version="1.0" encoding="utf-8"?>
<p:tagLst xmlns:a="http://schemas.openxmlformats.org/drawingml/2006/main" xmlns:r="http://schemas.openxmlformats.org/officeDocument/2006/relationships" xmlns:p="http://schemas.openxmlformats.org/presentationml/2006/main">
  <p:tag name="TIMING" val="|47.2|0.3"/>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3708</TotalTime>
  <Words>430</Words>
  <Application>Microsoft Office PowerPoint</Application>
  <PresentationFormat>On-screen Show (16:9)</PresentationFormat>
  <Paragraphs>37</Paragraphs>
  <Slides>16</Slides>
  <Notes>4</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16</vt:i4>
      </vt:variant>
    </vt:vector>
  </HeadingPairs>
  <TitlesOfParts>
    <vt:vector size="22" baseType="lpstr">
      <vt:lpstr>Arial</vt:lpstr>
      <vt:lpstr>Calibri</vt:lpstr>
      <vt:lpstr>Calibri Light</vt:lpstr>
      <vt:lpstr>Times New Roman</vt:lpstr>
      <vt:lpstr>1_Office Theme</vt:lpstr>
      <vt:lpstr>Office Theme</vt:lpstr>
      <vt:lpstr>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GV678425 Hương Cil Múp K'</cp:lastModifiedBy>
  <cp:revision>301</cp:revision>
  <dcterms:created xsi:type="dcterms:W3CDTF">2018-03-05T05:17:16Z</dcterms:created>
  <dcterms:modified xsi:type="dcterms:W3CDTF">2024-04-01T23:59:53Z</dcterms:modified>
</cp:coreProperties>
</file>