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6" r:id="rId3"/>
    <p:sldMasterId id="2147483718" r:id="rId4"/>
    <p:sldMasterId id="2147483734" r:id="rId5"/>
  </p:sldMasterIdLst>
  <p:notesMasterIdLst>
    <p:notesMasterId r:id="rId28"/>
  </p:notesMasterIdLst>
  <p:sldIdLst>
    <p:sldId id="259" r:id="rId6"/>
    <p:sldId id="2007577117" r:id="rId7"/>
    <p:sldId id="2007577118" r:id="rId8"/>
    <p:sldId id="265" r:id="rId9"/>
    <p:sldId id="350" r:id="rId10"/>
    <p:sldId id="335" r:id="rId11"/>
    <p:sldId id="266" r:id="rId12"/>
    <p:sldId id="346" r:id="rId13"/>
    <p:sldId id="2007577111" r:id="rId14"/>
    <p:sldId id="347" r:id="rId15"/>
    <p:sldId id="2007577112" r:id="rId16"/>
    <p:sldId id="345" r:id="rId17"/>
    <p:sldId id="2007577113" r:id="rId18"/>
    <p:sldId id="342" r:id="rId19"/>
    <p:sldId id="2007577114" r:id="rId20"/>
    <p:sldId id="344" r:id="rId21"/>
    <p:sldId id="349" r:id="rId22"/>
    <p:sldId id="2007577120" r:id="rId23"/>
    <p:sldId id="2007577119" r:id="rId24"/>
    <p:sldId id="2007577122" r:id="rId25"/>
    <p:sldId id="2007577121" r:id="rId26"/>
    <p:sldId id="20075771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99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21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02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92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7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7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57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33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97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/>
                </a:solidFill>
              </a:rPr>
              <a:pPr/>
              <a:t>2/9/2025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9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2426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796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366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z="1800" smtClean="0">
                <a:solidFill>
                  <a:prstClr val="black"/>
                </a:solidFill>
                <a:cs typeface="Arial"/>
                <a:sym typeface="Arial"/>
              </a:rPr>
              <a:pPr/>
              <a:t>2025/2/9</a:t>
            </a:fld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z="1800" smtClean="0">
                <a:solidFill>
                  <a:prstClr val="black"/>
                </a:solidFill>
                <a:cs typeface="Arial"/>
                <a:sym typeface="Arial"/>
              </a:rPr>
              <a:pPr/>
              <a:t>‹#›</a:t>
            </a:fld>
            <a:endParaRPr lang="zh-CN" altLang="en-US" sz="18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388449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sym typeface="Arial"/>
              </a:rPr>
              <a:pPr>
                <a:defRPr/>
              </a:pPr>
              <a:t>2025/2/9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  <a:sym typeface="Arial"/>
              </a:rPr>
              <a:pPr algn="r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178053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468987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737256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8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49"/>
            <a:ext cx="10763251" cy="57340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78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ransition spd="slow" advTm="300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:a16="http://schemas.microsoft.com/office/drawing/2014/main" xmlns="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06563"/>
            <a:ext cx="10229850" cy="936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8D94FC1-0FE7-0AC0-FE03-F41FB625F816}"/>
              </a:ext>
            </a:extLst>
          </p:cNvPr>
          <p:cNvSpPr txBox="1"/>
          <p:nvPr/>
        </p:nvSpPr>
        <p:spPr>
          <a:xfrm>
            <a:off x="1514475" y="2782669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xmlns="" id="{468F7D32-464B-5C4D-5494-5FC41A50A96E}"/>
              </a:ext>
            </a:extLst>
          </p:cNvPr>
          <p:cNvSpPr/>
          <p:nvPr/>
        </p:nvSpPr>
        <p:spPr>
          <a:xfrm>
            <a:off x="3314700" y="178687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2" name="Rectangle: Rounded Corners 12">
            <a:extLst>
              <a:ext uri="{FF2B5EF4-FFF2-40B4-BE49-F238E27FC236}">
                <a16:creationId xmlns:a16="http://schemas.microsoft.com/office/drawing/2014/main" xmlns="" id="{4D36B50F-C485-022F-3643-25B5C960211C}"/>
              </a:ext>
            </a:extLst>
          </p:cNvPr>
          <p:cNvSpPr/>
          <p:nvPr/>
        </p:nvSpPr>
        <p:spPr>
          <a:xfrm>
            <a:off x="9020175" y="1774498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" name="Right Brace 1"/>
          <p:cNvSpPr/>
          <p:nvPr/>
        </p:nvSpPr>
        <p:spPr>
          <a:xfrm rot="5400000">
            <a:off x="2062162" y="1693535"/>
            <a:ext cx="371475" cy="17526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19261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E1CEECA-E385-0B56-9A85-D620314EB238}"/>
              </a:ext>
            </a:extLst>
          </p:cNvPr>
          <p:cNvGrpSpPr/>
          <p:nvPr/>
        </p:nvGrpSpPr>
        <p:grpSpPr>
          <a:xfrm>
            <a:off x="490258" y="392332"/>
            <a:ext cx="10977842" cy="1750793"/>
            <a:chOff x="385482" y="430432"/>
            <a:chExt cx="11313459" cy="1639968"/>
          </a:xfrm>
        </p:grpSpPr>
        <p:sp>
          <p:nvSpPr>
            <p:cNvPr id="23" name="Rectangle: Rounded Corners 3">
              <a:extLst>
                <a:ext uri="{FF2B5EF4-FFF2-40B4-BE49-F238E27FC236}">
                  <a16:creationId xmlns:a16="http://schemas.microsoft.com/office/drawing/2014/main" xmlns="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89136" y="644997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519" y="2524125"/>
            <a:ext cx="4191000" cy="2476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C558F41-F0F0-74EE-978F-C78E2D85B6D3}"/>
              </a:ext>
            </a:extLst>
          </p:cNvPr>
          <p:cNvSpPr txBox="1"/>
          <p:nvPr/>
        </p:nvSpPr>
        <p:spPr>
          <a:xfrm>
            <a:off x="728332" y="2524125"/>
            <a:ext cx="59391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5 = 30 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200" baseline="30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E1CEECA-E385-0B56-9A85-D620314EB238}"/>
              </a:ext>
            </a:extLst>
          </p:cNvPr>
          <p:cNvGrpSpPr/>
          <p:nvPr/>
        </p:nvGrpSpPr>
        <p:grpSpPr>
          <a:xfrm>
            <a:off x="439270" y="382807"/>
            <a:ext cx="11313459" cy="1750793"/>
            <a:chOff x="385482" y="430432"/>
            <a:chExt cx="11313459" cy="1639968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89136" y="644997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5.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957" y="2619375"/>
            <a:ext cx="3549893" cy="25336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558F41-F0F0-74EE-978F-C78E2D85B6D3}"/>
              </a:ext>
            </a:extLst>
          </p:cNvPr>
          <p:cNvSpPr txBox="1"/>
          <p:nvPr/>
        </p:nvSpPr>
        <p:spPr>
          <a:xfrm>
            <a:off x="1009529" y="2463800"/>
            <a:ext cx="60769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xmlns="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xmlns="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xmlns="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xmlns="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xmlns="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xmlns="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xmlns="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xmlns="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xmlns="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7" y="536233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73677" y="5767471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24776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91608" y="1494541"/>
            <a:ext cx="63691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TIÊU CHÍ ĐÁNH GIÁ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2976" y="2301460"/>
            <a:ext cx="9896499" cy="811907"/>
            <a:chOff x="2173319" y="1731478"/>
            <a:chExt cx="5511298" cy="952176"/>
          </a:xfrm>
        </p:grpSpPr>
        <p:sp>
          <p:nvSpPr>
            <p:cNvPr id="4" name="Rounded Rectangle 3"/>
            <p:cNvSpPr/>
            <p:nvPr/>
          </p:nvSpPr>
          <p:spPr>
            <a:xfrm>
              <a:off x="2173319" y="1731478"/>
              <a:ext cx="5511298" cy="952176"/>
            </a:xfrm>
            <a:prstGeom prst="roundRect">
              <a:avLst/>
            </a:prstGeom>
            <a:solidFill>
              <a:srgbClr val="AAE0FA"/>
            </a:solidFill>
            <a:ln>
              <a:solidFill>
                <a:srgbClr val="AFB7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706" y="1900758"/>
              <a:ext cx="5164532" cy="61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Ước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lượng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được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số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đo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diện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tích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: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1</a:t>
              </a:r>
              <a:endPara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1887" y="3276460"/>
            <a:ext cx="9897588" cy="1284718"/>
            <a:chOff x="1036646" y="2742788"/>
            <a:chExt cx="5511298" cy="1021072"/>
          </a:xfrm>
        </p:grpSpPr>
        <p:sp>
          <p:nvSpPr>
            <p:cNvPr id="10" name="Rounded Rectangle 9"/>
            <p:cNvSpPr/>
            <p:nvPr/>
          </p:nvSpPr>
          <p:spPr>
            <a:xfrm>
              <a:off x="1036646" y="2742788"/>
              <a:ext cx="5511298" cy="102107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7632" y="2907077"/>
              <a:ext cx="540203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Thực</a:t>
              </a:r>
              <a:r>
                <a:rPr lang="en-US" sz="2800" kern="0" dirty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hiện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việc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chuyển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đổi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một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đơn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vị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đo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diện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tích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đã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học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: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Làm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bài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tập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2,3</a:t>
              </a:r>
              <a:endPara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4668" y="4777692"/>
            <a:ext cx="9712407" cy="976766"/>
            <a:chOff x="2173319" y="2882987"/>
            <a:chExt cx="5511298" cy="732574"/>
          </a:xfrm>
          <a:solidFill>
            <a:srgbClr val="FF9999"/>
          </a:solidFill>
        </p:grpSpPr>
        <p:sp>
          <p:nvSpPr>
            <p:cNvPr id="22" name="Rounded Rectangle 21"/>
            <p:cNvSpPr/>
            <p:nvPr/>
          </p:nvSpPr>
          <p:spPr>
            <a:xfrm>
              <a:off x="2173319" y="2895151"/>
              <a:ext cx="5511298" cy="720410"/>
            </a:xfrm>
            <a:prstGeom prst="round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27056" y="2882987"/>
              <a:ext cx="5457561" cy="7155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Giải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quyết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một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vấn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đề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thực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tiễn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gắn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đo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diện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tích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: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Làm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bài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tập</a:t>
              </a:r>
              <a:r>
                <a:rPr lang="en-US" sz="2800" kern="0" dirty="0" smtClean="0">
                  <a:solidFill>
                    <a:prstClr val="black"/>
                  </a:solidFill>
                  <a:latin typeface="Arial"/>
                  <a:cs typeface="Arial"/>
                  <a:sym typeface="Arial"/>
                </a:rPr>
                <a:t> 4,5</a:t>
              </a:r>
              <a:endPara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23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3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cho bé - NHẢY MÚA NÀO BẠN ƠI - Nhạc thiếu nhi vui nhộn - POMPOM4kids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33" y="488272"/>
            <a:ext cx="10333608" cy="56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1" y="771526"/>
            <a:ext cx="7124700" cy="6667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 VÀ TRẢI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138" y="1609726"/>
            <a:ext cx="954881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733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và tính 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ện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733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tích kính được sử dụng để làm cửa </a:t>
            </a:r>
            <a:r>
              <a:rPr lang="vi-VN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sổ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733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3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212555" y="3924279"/>
              <a:ext cx="2542119" cy="4246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635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Xem</a:t>
              </a: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xmlns="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xmlns="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8800" b="1" spc="-15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8800" b="1" spc="-150" dirty="0">
                  <a:solidFill>
                    <a:srgbClr val="683900"/>
                  </a:solidFill>
                  <a:latin typeface="#9Slide06 FS Playlist Script" pitchFamily="2" charset="0"/>
                  <a:ea typeface="HY견고딕" pitchFamily="18" charset="-127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xmlns="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3539430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là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đội trưởng biệt đội thám hiểm tí hon.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 thành thành viên của biệt đội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 cần hoàn thành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 thám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xmlns="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xmlns="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xmlns="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xmlns="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xmlns="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xmlns="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xmlns="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xmlns="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xmlns="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xmlns="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xmlns="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xmlns="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xmlns="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xmlns="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59039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xmlns="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C03B0AB-C688-C1FE-C414-1D45B7A9043C}"/>
              </a:ext>
            </a:extLst>
          </p:cNvPr>
          <p:cNvGrpSpPr/>
          <p:nvPr/>
        </p:nvGrpSpPr>
        <p:grpSpPr>
          <a:xfrm>
            <a:off x="439270" y="975364"/>
            <a:ext cx="11313459" cy="1180461"/>
            <a:chOff x="371473" y="-782918"/>
            <a:chExt cx="11313459" cy="1180461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xmlns="" id="{B4277A58-1A14-7E25-4728-C622867ED32B}"/>
                </a:ext>
              </a:extLst>
            </p:cNvPr>
            <p:cNvSpPr/>
            <p:nvPr/>
          </p:nvSpPr>
          <p:spPr>
            <a:xfrm>
              <a:off x="371473" y="-782918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16295" y="-78291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FF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5" y="2409825"/>
            <a:ext cx="6019800" cy="3314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9FA37F-27B9-E8B3-F184-0209511D0EB3}"/>
              </a:ext>
            </a:extLst>
          </p:cNvPr>
          <p:cNvSpPr txBox="1"/>
          <p:nvPr/>
        </p:nvSpPr>
        <p:spPr>
          <a:xfrm>
            <a:off x="1047750" y="590361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1159BD8-44D2-88E7-0DD3-C498A8AB1097}"/>
              </a:ext>
            </a:extLst>
          </p:cNvPr>
          <p:cNvSpPr/>
          <p:nvPr/>
        </p:nvSpPr>
        <p:spPr>
          <a:xfrm>
            <a:off x="9267825" y="5931530"/>
            <a:ext cx="476250" cy="4953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xmlns="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xmlns="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xmlns="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xmlns="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xmlns="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xmlns="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xmlns="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xmlns="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xmlns="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xmlns="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xmlns="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xmlns="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xmlns="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63525" y="19685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E1CEECA-E385-0B56-9A85-D620314EB238}"/>
              </a:ext>
            </a:extLst>
          </p:cNvPr>
          <p:cNvGrpSpPr/>
          <p:nvPr/>
        </p:nvGrpSpPr>
        <p:grpSpPr>
          <a:xfrm>
            <a:off x="439270" y="263525"/>
            <a:ext cx="11313459" cy="979268"/>
            <a:chOff x="385482" y="430432"/>
            <a:chExt cx="11313459" cy="1639968"/>
          </a:xfrm>
        </p:grpSpPr>
        <p:sp>
          <p:nvSpPr>
            <p:cNvPr id="40" name="Rectangle: Rounded Corners 3">
              <a:extLst>
                <a:ext uri="{FF2B5EF4-FFF2-40B4-BE49-F238E27FC236}">
                  <a16:creationId xmlns:a16="http://schemas.microsoft.com/office/drawing/2014/main" xmlns="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xmlns="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782520"/>
              </p:ext>
            </p:extLst>
          </p:nvPr>
        </p:nvGraphicFramePr>
        <p:xfrm>
          <a:off x="2333625" y="1445419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xmlns="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xmlns="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xmlns="" val="2525728819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 dirty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en-US" sz="360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400668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9151" y="2333625"/>
            <a:ext cx="253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km</a:t>
            </a:r>
            <a:r>
              <a:rPr lang="it-IT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it-IT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1" y="2321520"/>
            <a:ext cx="313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2 000 000 m</a:t>
            </a:r>
            <a:r>
              <a:rPr lang="it-IT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9151" y="3229272"/>
            <a:ext cx="253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ha   </a:t>
            </a:r>
            <a:r>
              <a:rPr lang="it-IT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7724" y="4063702"/>
            <a:ext cx="3060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450 dm</a:t>
            </a:r>
            <a:r>
              <a:rPr lang="it-IT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it-IT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08352" y="3198117"/>
            <a:ext cx="3133725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m</a:t>
            </a:r>
            <a:r>
              <a:rPr lang="it-IT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37001" y="4055664"/>
            <a:ext cx="181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  <a:r>
              <a:rPr lang="it-IT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it-IT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586</Words>
  <Application>Microsoft Office PowerPoint</Application>
  <PresentationFormat>Widescreen</PresentationFormat>
  <Paragraphs>94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微软雅黑</vt:lpstr>
      <vt:lpstr>宋体</vt:lpstr>
      <vt:lpstr>#9Slide05 Bodega Script</vt:lpstr>
      <vt:lpstr>#9Slide06 FS Playlist Script</vt:lpstr>
      <vt:lpstr>#9Slide07 HoneyCream</vt:lpstr>
      <vt:lpstr>Arial</vt:lpstr>
      <vt:lpstr>Calibri</vt:lpstr>
      <vt:lpstr>Calibri Light</vt:lpstr>
      <vt:lpstr>Cambria</vt:lpstr>
      <vt:lpstr>HY견고딕</vt:lpstr>
      <vt:lpstr>SVN-Newton</vt:lpstr>
      <vt:lpstr>Times New Roman</vt:lpstr>
      <vt:lpstr>UTM Aquarelle</vt:lpstr>
      <vt:lpstr>UTM Avo</vt:lpstr>
      <vt:lpstr>字魂151号-联盟综艺体</vt:lpstr>
      <vt:lpstr>思源黑体 CN</vt:lpstr>
      <vt:lpstr>思源黑体 CN Bold</vt:lpstr>
      <vt:lpstr>等线</vt:lpstr>
      <vt:lpstr>等线 Light</vt:lpstr>
      <vt:lpstr>Office 主题​​</vt:lpstr>
      <vt:lpstr>1_Office Theme</vt:lpstr>
      <vt:lpstr>Custom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2024-06-02T08:02:26Z</dcterms:created>
  <dcterms:modified xsi:type="dcterms:W3CDTF">2025-02-08T21:52:18Z</dcterms:modified>
</cp:coreProperties>
</file>