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 id="2147483741" r:id="rId5"/>
    <p:sldMasterId id="2147483755" r:id="rId6"/>
    <p:sldMasterId id="2147483768" r:id="rId7"/>
  </p:sldMasterIdLst>
  <p:notesMasterIdLst>
    <p:notesMasterId r:id="rId28"/>
  </p:notesMasterIdLst>
  <p:sldIdLst>
    <p:sldId id="318" r:id="rId8"/>
    <p:sldId id="412" r:id="rId9"/>
    <p:sldId id="315" r:id="rId10"/>
    <p:sldId id="319" r:id="rId11"/>
    <p:sldId id="329" r:id="rId12"/>
    <p:sldId id="2007577187" r:id="rId13"/>
    <p:sldId id="320" r:id="rId14"/>
    <p:sldId id="2007577182" r:id="rId15"/>
    <p:sldId id="2007577183" r:id="rId16"/>
    <p:sldId id="2007577188" r:id="rId17"/>
    <p:sldId id="2007577189" r:id="rId18"/>
    <p:sldId id="2007577191" r:id="rId19"/>
    <p:sldId id="2007577186" r:id="rId20"/>
    <p:sldId id="323" r:id="rId21"/>
    <p:sldId id="413" r:id="rId22"/>
    <p:sldId id="264" r:id="rId23"/>
    <p:sldId id="407" r:id="rId24"/>
    <p:sldId id="389" r:id="rId25"/>
    <p:sldId id="414" r:id="rId26"/>
    <p:sldId id="393"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99FF99"/>
    <a:srgbClr val="99FF66"/>
    <a:srgbClr val="CCFF33"/>
    <a:srgbClr val="66FFFF"/>
    <a:srgbClr val="6699FF"/>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2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932225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88F2638-5847-4CD3-8EDF-9A78799C22D1}"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85797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88F2638-5847-4CD3-8EDF-9A78799C22D1}" type="slidenum">
              <a:rPr lang="en-US" smtClean="0"/>
              <a:t>16</a:t>
            </a:fld>
            <a:endParaRPr lang="en-US"/>
          </a:p>
        </p:txBody>
      </p:sp>
    </p:spTree>
    <p:extLst>
      <p:ext uri="{BB962C8B-B14F-4D97-AF65-F5344CB8AC3E}">
        <p14:creationId xmlns:p14="http://schemas.microsoft.com/office/powerpoint/2010/main" val="3654938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C2EB4896-B554-4D7C-858C-F6A0A1F7095A}" type="datetimeFigureOut">
              <a:rPr lang="en-US" sz="1350" kern="1200" smtClean="0">
                <a:solidFill>
                  <a:prstClr val="black"/>
                </a:solidFill>
                <a:latin typeface="Calibri"/>
              </a:rPr>
              <a:pPr>
                <a:buClrTx/>
                <a:buFontTx/>
                <a:buNone/>
              </a:pPr>
              <a:t>2/9/2025</a:t>
            </a:fld>
            <a:endParaRPr lang="en-US" sz="1350" kern="1200">
              <a:solidFill>
                <a:prstClr val="black"/>
              </a:solidFill>
              <a:latin typeface="Calibri"/>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C4BA21B3-48A2-4A47-B28B-6D141848E925}" type="slidenum">
              <a:rPr lang="en-US" sz="1350" kern="1200" smtClean="0">
                <a:solidFill>
                  <a:prstClr val="black"/>
                </a:solidFill>
                <a:latin typeface="Calibri"/>
              </a:rPr>
              <a:pPr>
                <a:buClrTx/>
                <a:buFontTx/>
                <a:buNone/>
              </a:pPr>
              <a:t>‹#›</a:t>
            </a:fld>
            <a:endParaRPr lang="en-US" sz="1350" kern="1200">
              <a:solidFill>
                <a:prstClr val="black"/>
              </a:solidFill>
              <a:latin typeface="Calibri"/>
            </a:endParaRPr>
          </a:p>
        </p:txBody>
      </p:sp>
    </p:spTree>
    <p:extLst>
      <p:ext uri="{BB962C8B-B14F-4D97-AF65-F5344CB8AC3E}">
        <p14:creationId xmlns:p14="http://schemas.microsoft.com/office/powerpoint/2010/main" val="465370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5280"/>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p:txBody>
          <a:body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dirty="0">
              <a:solidFill>
                <a:prstClr val="black"/>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466924718"/>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938459327"/>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3712913213"/>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4025867459"/>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1465744270"/>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2808969787"/>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3136157694"/>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2910157889"/>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2914138974"/>
      </p:ext>
    </p:extLst>
  </p:cSld>
  <p:clrMapOvr>
    <a:masterClrMapping/>
  </p:clrMapOvr>
  <p:transition spd="slow">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3092452234"/>
      </p:ext>
    </p:extLst>
  </p:cSld>
  <p:clrMapOvr>
    <a:masterClrMapping/>
  </p:clrMapOvr>
  <p:transition spd="slow">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buClrTx/>
              <a:buFontTx/>
              <a:buNone/>
            </a:pPr>
            <a:fld id="{21252DE4-7BD8-49B7-B2B2-7F4CD0F29F58}" type="datetimeFigureOut">
              <a:rPr lang="en-GB" sz="1350" kern="1200" smtClean="0">
                <a:solidFill>
                  <a:prstClr val="black"/>
                </a:solidFill>
                <a:latin typeface="Calibri" panose="020F0502020204030204"/>
              </a:rPr>
              <a:pPr>
                <a:buClrTx/>
                <a:buFontTx/>
                <a:buNone/>
              </a:pPr>
              <a:t>09/02/2025</a:t>
            </a:fld>
            <a:endParaRPr lang="en-GB" sz="1350" kern="1200">
              <a:solidFill>
                <a:prstClr val="black"/>
              </a:solidFill>
              <a:latin typeface="Calibri" panose="020F0502020204030204"/>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buClrTx/>
              <a:buFontTx/>
              <a:buNone/>
            </a:pPr>
            <a:endParaRPr lang="en-GB" sz="135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a:buClrTx/>
              <a:buFontTx/>
              <a:buNone/>
            </a:pPr>
            <a:fld id="{B867379D-B426-4917-B658-5CB1A523CBC3}" type="slidenum">
              <a:rPr lang="en-GB" sz="1350" kern="1200" smtClean="0">
                <a:solidFill>
                  <a:prstClr val="black"/>
                </a:solidFill>
                <a:latin typeface="Calibri" panose="020F0502020204030204"/>
              </a:rPr>
              <a:pPr>
                <a:buClrTx/>
                <a:buFontTx/>
                <a:buNone/>
              </a:pPr>
              <a:t>‹#›</a:t>
            </a:fld>
            <a:endParaRPr lang="en-GB" sz="1350" kern="1200">
              <a:solidFill>
                <a:prstClr val="black"/>
              </a:solidFill>
              <a:latin typeface="Calibri" panose="020F0502020204030204"/>
            </a:endParaRPr>
          </a:p>
        </p:txBody>
      </p:sp>
    </p:spTree>
    <p:extLst>
      <p:ext uri="{BB962C8B-B14F-4D97-AF65-F5344CB8AC3E}">
        <p14:creationId xmlns:p14="http://schemas.microsoft.com/office/powerpoint/2010/main" val="1285705937"/>
      </p:ext>
    </p:extLst>
  </p:cSld>
  <p:clrMapOvr>
    <a:masterClrMapping/>
  </p:clrMapOvr>
  <p:transition spd="slow">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172610" y="529179"/>
            <a:ext cx="8798782" cy="4393073"/>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grpSp>
      <p:sp>
        <p:nvSpPr>
          <p:cNvPr id="576" name="Google Shape;576;p31"/>
          <p:cNvSpPr/>
          <p:nvPr/>
        </p:nvSpPr>
        <p:spPr>
          <a:xfrm>
            <a:off x="3551714" y="968050"/>
            <a:ext cx="2040575" cy="67046"/>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Tree>
    <p:extLst>
      <p:ext uri="{BB962C8B-B14F-4D97-AF65-F5344CB8AC3E}">
        <p14:creationId xmlns:p14="http://schemas.microsoft.com/office/powerpoint/2010/main" val="1603600873"/>
      </p:ext>
    </p:extLst>
  </p:cSld>
  <p:clrMapOvr>
    <a:masterClrMapping/>
  </p:clrMapOvr>
  <p:transition spd="slow">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172610" y="529179"/>
            <a:ext cx="8798782" cy="4393073"/>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grpSp>
      <p:sp>
        <p:nvSpPr>
          <p:cNvPr id="131" name="Google Shape;131;p4"/>
          <p:cNvSpPr/>
          <p:nvPr/>
        </p:nvSpPr>
        <p:spPr>
          <a:xfrm>
            <a:off x="3551714" y="968050"/>
            <a:ext cx="2040575" cy="67046"/>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91425" tIns="91425" rIns="91425" bIns="91425" anchor="ctr" anchorCtr="0">
            <a:noAutofit/>
          </a:bodyPr>
          <a:lstStyle/>
          <a:p>
            <a:pPr>
              <a:buClrTx/>
              <a:buFontTx/>
              <a:buNone/>
            </a:pPr>
            <a:endParaRPr sz="1800" kern="1200">
              <a:solidFill>
                <a:prstClr val="black"/>
              </a:solidFill>
              <a:latin typeface="Calibri" panose="020F0502020204030204"/>
            </a:endParaRPr>
          </a:p>
        </p:txBody>
      </p:sp>
      <p:sp>
        <p:nvSpPr>
          <p:cNvPr id="132" name="Google Shape;132;p4"/>
          <p:cNvSpPr txBox="1">
            <a:spLocks noGrp="1"/>
          </p:cNvSpPr>
          <p:nvPr>
            <p:ph type="title"/>
          </p:nvPr>
        </p:nvSpPr>
        <p:spPr>
          <a:xfrm>
            <a:off x="2020350" y="530350"/>
            <a:ext cx="5103300" cy="2946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713225" y="1122250"/>
            <a:ext cx="7717500" cy="3324900"/>
          </a:xfrm>
          <a:prstGeom prst="rect">
            <a:avLst/>
          </a:prstGeom>
        </p:spPr>
        <p:txBody>
          <a:bodyPr spcFirstLastPara="1" wrap="square" lIns="91425" tIns="91425" rIns="91425" bIns="91425" anchor="t" anchorCtr="0">
            <a:noAutofit/>
          </a:bodyPr>
          <a:lstStyle>
            <a:lvl1pPr marL="457189" lvl="0" indent="-330192" rtl="0">
              <a:spcBef>
                <a:spcPts val="0"/>
              </a:spcBef>
              <a:spcAft>
                <a:spcPts val="0"/>
              </a:spcAft>
              <a:buSzPts val="1600"/>
              <a:buAutoNum type="arabicPeriod"/>
              <a:defRPr sz="1200"/>
            </a:lvl1pPr>
            <a:lvl2pPr marL="914378" lvl="1" indent="-330192" rtl="0">
              <a:spcBef>
                <a:spcPts val="0"/>
              </a:spcBef>
              <a:spcAft>
                <a:spcPts val="0"/>
              </a:spcAft>
              <a:buSzPts val="1600"/>
              <a:buAutoNum type="alphaLcPeriod"/>
              <a:defRPr/>
            </a:lvl2pPr>
            <a:lvl3pPr marL="1371566" lvl="2" indent="-330192" rtl="0">
              <a:spcBef>
                <a:spcPts val="0"/>
              </a:spcBef>
              <a:spcAft>
                <a:spcPts val="0"/>
              </a:spcAft>
              <a:buSzPts val="1600"/>
              <a:buAutoNum type="romanLcPeriod"/>
              <a:defRPr/>
            </a:lvl3pPr>
            <a:lvl4pPr marL="1828754" lvl="3" indent="-330192" rtl="0">
              <a:spcBef>
                <a:spcPts val="0"/>
              </a:spcBef>
              <a:spcAft>
                <a:spcPts val="0"/>
              </a:spcAft>
              <a:buSzPts val="1600"/>
              <a:buAutoNum type="arabicPeriod"/>
              <a:defRPr/>
            </a:lvl4pPr>
            <a:lvl5pPr marL="2285943" lvl="4" indent="-330192" rtl="0">
              <a:spcBef>
                <a:spcPts val="0"/>
              </a:spcBef>
              <a:spcAft>
                <a:spcPts val="0"/>
              </a:spcAft>
              <a:buSzPts val="1600"/>
              <a:buAutoNum type="alphaLcPeriod"/>
              <a:defRPr/>
            </a:lvl5pPr>
            <a:lvl6pPr marL="2743132" lvl="5" indent="-330192" rtl="0">
              <a:spcBef>
                <a:spcPts val="0"/>
              </a:spcBef>
              <a:spcAft>
                <a:spcPts val="0"/>
              </a:spcAft>
              <a:buSzPts val="1600"/>
              <a:buAutoNum type="romanLcPeriod"/>
              <a:defRPr/>
            </a:lvl6pPr>
            <a:lvl7pPr marL="3200320" lvl="6" indent="-330192" rtl="0">
              <a:spcBef>
                <a:spcPts val="0"/>
              </a:spcBef>
              <a:spcAft>
                <a:spcPts val="0"/>
              </a:spcAft>
              <a:buSzPts val="1600"/>
              <a:buAutoNum type="arabicPeriod"/>
              <a:defRPr/>
            </a:lvl7pPr>
            <a:lvl8pPr marL="3657509" lvl="7" indent="-330192" rtl="0">
              <a:spcBef>
                <a:spcPts val="0"/>
              </a:spcBef>
              <a:spcAft>
                <a:spcPts val="0"/>
              </a:spcAft>
              <a:buSzPts val="1600"/>
              <a:buAutoNum type="alphaLcPeriod"/>
              <a:defRPr/>
            </a:lvl8pPr>
            <a:lvl9pPr marL="4114697" lvl="8" indent="-330192"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3758781143"/>
      </p:ext>
    </p:extLst>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180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3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427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903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026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92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569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91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799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98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B4896-B554-4D7C-858C-F6A0A1F7095A}" type="datetimeFigureOut">
              <a:rPr lang="en-US" smtClean="0">
                <a:solidFill>
                  <a:prstClr val="black">
                    <a:tint val="75000"/>
                  </a:prstClr>
                </a:solidFill>
              </a:rPr>
              <a:pPr/>
              <a:t>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BA21B3-48A2-4A47-B28B-6D141848E9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98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49256648"/>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a:buClrTx/>
              <a:buFontTx/>
              <a:buNone/>
            </a:pPr>
            <a:fld id="{967918DD-F32C-40AE-BFB5-741B5886C773}" type="datetimeFigureOut">
              <a:rPr lang="zh-CN" altLang="en-US" sz="1350" kern="1200" smtClean="0">
                <a:solidFill>
                  <a:prstClr val="black"/>
                </a:solidFill>
                <a:latin typeface="思源黑体 CN"/>
              </a:rPr>
              <a:pPr>
                <a:buClrTx/>
                <a:buFontTx/>
                <a:buNone/>
              </a:pPr>
              <a:t>2025/2/9</a:t>
            </a:fld>
            <a:endParaRPr lang="zh-CN" altLang="en-US" sz="1350" kern="1200">
              <a:solidFill>
                <a:prstClr val="black"/>
              </a:solidFill>
              <a:latin typeface="思源黑体 CN"/>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a:buClrTx/>
              <a:buFontTx/>
              <a:buNone/>
            </a:pPr>
            <a:endParaRPr lang="zh-CN" altLang="en-US" sz="1350" kern="1200">
              <a:solidFill>
                <a:prstClr val="black"/>
              </a:solidFill>
              <a:latin typeface="思源黑体 CN"/>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a:buClrTx/>
              <a:buFontTx/>
              <a:buNone/>
            </a:pPr>
            <a:fld id="{C9349654-8A83-41C1-B6F2-193D712776EF}" type="slidenum">
              <a:rPr lang="zh-CN" altLang="en-US" sz="1350" kern="1200" smtClean="0">
                <a:solidFill>
                  <a:prstClr val="black"/>
                </a:solidFill>
                <a:latin typeface="思源黑体 CN"/>
              </a:rPr>
              <a:pPr>
                <a:buClrTx/>
                <a:buFontTx/>
                <a:buNone/>
              </a:pPr>
              <a:t>‹#›</a:t>
            </a:fld>
            <a:endParaRPr lang="zh-CN" altLang="en-US" sz="1350" kern="1200">
              <a:solidFill>
                <a:prstClr val="black"/>
              </a:solidFill>
              <a:latin typeface="思源黑体 CN"/>
            </a:endParaRPr>
          </a:p>
        </p:txBody>
      </p:sp>
    </p:spTree>
    <p:extLst>
      <p:ext uri="{BB962C8B-B14F-4D97-AF65-F5344CB8AC3E}">
        <p14:creationId xmlns:p14="http://schemas.microsoft.com/office/powerpoint/2010/main" val="3375740343"/>
      </p:ext>
    </p:extLst>
  </p:cSld>
  <p:clrMapOvr>
    <a:masterClrMapping/>
  </p:clrMapOvr>
  <p:transition spd="slow" advTm="3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a:buClrTx/>
              <a:buFontTx/>
              <a:buNone/>
              <a:defRPr/>
            </a:pPr>
            <a:fld id="{D997B5FA-0921-464F-AAE1-844C04324D75}" type="datetimeFigureOut">
              <a:rPr lang="zh-CN" altLang="en-US" sz="900" kern="1200" smtClean="0">
                <a:solidFill>
                  <a:prstClr val="black">
                    <a:tint val="75000"/>
                  </a:prstClr>
                </a:solidFill>
                <a:latin typeface="Calibri"/>
                <a:ea typeface="微软雅黑" panose="020B0503020204020204" pitchFamily="34" charset="-122"/>
                <a:cs typeface="+mn-cs"/>
              </a:rPr>
              <a:pPr>
                <a:buClrTx/>
                <a:buFontTx/>
                <a:buNone/>
                <a:defRPr/>
              </a:pPr>
              <a:t>2025/2/9</a:t>
            </a:fld>
            <a:endParaRPr lang="zh-CN" altLang="en-US" sz="900" kern="1200">
              <a:solidFill>
                <a:prstClr val="black">
                  <a:tint val="75000"/>
                </a:prstClr>
              </a:solidFill>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algn="ctr">
              <a:buClrTx/>
              <a:buFontTx/>
              <a:buNone/>
              <a:defRPr/>
            </a:pPr>
            <a:endParaRPr lang="zh-CN" altLang="en-US" sz="900" kern="1200">
              <a:solidFill>
                <a:prstClr val="black">
                  <a:tint val="75000"/>
                </a:prstClr>
              </a:solidFill>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algn="r">
              <a:buClrTx/>
              <a:buFontTx/>
              <a:buNone/>
              <a:defRPr/>
            </a:pPr>
            <a:fld id="{565CE74E-AB26-4998-AD42-012C4C1AD076}" type="slidenum">
              <a:rPr lang="zh-CN" altLang="en-US" sz="900" kern="1200" smtClean="0">
                <a:solidFill>
                  <a:prstClr val="black">
                    <a:tint val="75000"/>
                  </a:prstClr>
                </a:solidFill>
                <a:latin typeface="Calibri"/>
                <a:ea typeface="微软雅黑" panose="020B0503020204020204" pitchFamily="34" charset="-122"/>
                <a:cs typeface="+mn-cs"/>
              </a:rPr>
              <a:pPr algn="r">
                <a:buClrTx/>
                <a:buFontTx/>
                <a:buNone/>
                <a:defRPr/>
              </a:pPr>
              <a:t>‹#›</a:t>
            </a:fld>
            <a:endParaRPr lang="zh-CN" altLang="en-US" sz="900" kern="1200">
              <a:solidFill>
                <a:prstClr val="black">
                  <a:tint val="75000"/>
                </a:prstClr>
              </a:solidFill>
              <a:latin typeface="Calibri"/>
              <a:ea typeface="微软雅黑" panose="020B0503020204020204" pitchFamily="34" charset="-122"/>
              <a:cs typeface="+mn-cs"/>
            </a:endParaRPr>
          </a:p>
        </p:txBody>
      </p:sp>
    </p:spTree>
    <p:extLst>
      <p:ext uri="{BB962C8B-B14F-4D97-AF65-F5344CB8AC3E}">
        <p14:creationId xmlns:p14="http://schemas.microsoft.com/office/powerpoint/2010/main" val="17304914"/>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23220"/>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987064"/>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4.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58"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6" r:id="rId11"/>
    <p:sldLayoutId id="2147483685" r:id="rId12"/>
    <p:sldLayoutId id="2147483693" r:id="rId13"/>
    <p:sldLayoutId id="2147483692" r:id="rId14"/>
    <p:sldLayoutId id="2147483691" r:id="rId15"/>
    <p:sldLayoutId id="2147483690" r:id="rId16"/>
    <p:sldLayoutId id="2147483689" r:id="rId17"/>
    <p:sldLayoutId id="2147483676" r:id="rId18"/>
    <p:sldLayoutId id="2147483687" r:id="rId19"/>
    <p:sldLayoutId id="214748373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38" r:id="rId12"/>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xmlns=""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536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ransition spd="slow">
    <p:dissolv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C2EB4896-B554-4D7C-858C-F6A0A1F7095A}" type="datetimeFigureOut">
              <a:rPr lang="en-US" kern="1200" smtClean="0">
                <a:solidFill>
                  <a:prstClr val="black">
                    <a:tint val="75000"/>
                  </a:prstClr>
                </a:solidFill>
                <a:latin typeface="Calibri" panose="020F0502020204030204"/>
              </a:rPr>
              <a:pPr>
                <a:buClrTx/>
                <a:buFontTx/>
                <a:buNone/>
              </a:pPr>
              <a:t>2/9/2025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C4BA21B3-48A2-4A47-B28B-6D141848E925}"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56029586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圆角矩形 7"/>
          <p:cNvSpPr/>
          <p:nvPr userDrawn="1"/>
        </p:nvSpPr>
        <p:spPr>
          <a:xfrm>
            <a:off x="400050" y="292894"/>
            <a:ext cx="8343900" cy="4521995"/>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sp>
        <p:nvSpPr>
          <p:cNvPr id="9" name="圆角矩形 8"/>
          <p:cNvSpPr/>
          <p:nvPr userDrawn="1"/>
        </p:nvSpPr>
        <p:spPr>
          <a:xfrm>
            <a:off x="542925" y="414337"/>
            <a:ext cx="8072438" cy="4300538"/>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spTree>
    <p:extLst>
      <p:ext uri="{BB962C8B-B14F-4D97-AF65-F5344CB8AC3E}">
        <p14:creationId xmlns:p14="http://schemas.microsoft.com/office/powerpoint/2010/main" val="285861949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transition spd="slow" advTm="3000">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9.png"/><Relationship Id="rId18" Type="http://schemas.openxmlformats.org/officeDocument/2006/relationships/image" Target="../media/image44.svg"/><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image" Target="../media/image38.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45.xml"/><Relationship Id="rId6" Type="http://schemas.openxmlformats.org/officeDocument/2006/relationships/image" Target="../media/image32.sv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36.svg"/><Relationship Id="rId19" Type="http://schemas.openxmlformats.org/officeDocument/2006/relationships/image" Target="../media/image32.png"/><Relationship Id="rId4" Type="http://schemas.openxmlformats.org/officeDocument/2006/relationships/image" Target="../media/image30.svg"/><Relationship Id="rId9" Type="http://schemas.openxmlformats.org/officeDocument/2006/relationships/image" Target="../media/image27.png"/><Relationship Id="rId14" Type="http://schemas.openxmlformats.org/officeDocument/2006/relationships/image" Target="../media/image40.svg"/><Relationship Id="rId22"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40.png"/><Relationship Id="rId5" Type="http://schemas.openxmlformats.org/officeDocument/2006/relationships/slideLayout" Target="../slideLayouts/slideLayout44.xml"/><Relationship Id="rId10" Type="http://schemas.openxmlformats.org/officeDocument/2006/relationships/image" Target="../media/image39.png"/><Relationship Id="rId4" Type="http://schemas.openxmlformats.org/officeDocument/2006/relationships/audio" Target="../media/media3.mp3"/><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39.png"/><Relationship Id="rId3" Type="http://schemas.microsoft.com/office/2007/relationships/media" Target="../media/media2.mp3"/><Relationship Id="rId7" Type="http://schemas.openxmlformats.org/officeDocument/2006/relationships/slideLayout" Target="../slideLayouts/slideLayout44.xml"/><Relationship Id="rId12" Type="http://schemas.openxmlformats.org/officeDocument/2006/relationships/image" Target="../media/image43.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audio" Target="../media/media3.mp3"/><Relationship Id="rId11" Type="http://schemas.openxmlformats.org/officeDocument/2006/relationships/image" Target="../media/image38.png"/><Relationship Id="rId5" Type="http://schemas.microsoft.com/office/2007/relationships/media" Target="../media/media3.mp3"/><Relationship Id="rId15" Type="http://schemas.openxmlformats.org/officeDocument/2006/relationships/image" Target="../media/image44.gif"/><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81.xml"/><Relationship Id="rId7" Type="http://schemas.openxmlformats.org/officeDocument/2006/relationships/image" Target="../media/image5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11" Type="http://schemas.openxmlformats.org/officeDocument/2006/relationships/image" Target="../media/image39.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jpe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gi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xmlns=""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xmlns=""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xmlns=""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53" name="Rectangle: Rounded Corners 52">
            <a:extLst>
              <a:ext uri="{FF2B5EF4-FFF2-40B4-BE49-F238E27FC236}">
                <a16:creationId xmlns:a16="http://schemas.microsoft.com/office/drawing/2014/main" xmlns="" id="{9F1DDAFD-5906-4A3B-7BD1-748D2E455765}"/>
              </a:ext>
            </a:extLst>
          </p:cNvPr>
          <p:cNvSpPr/>
          <p:nvPr/>
        </p:nvSpPr>
        <p:spPr>
          <a:xfrm>
            <a:off x="2519441" y="2409922"/>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xmlns="" id="{7251F5D2-41FC-6577-37DE-FB2BC789901B}"/>
              </a:ext>
            </a:extLst>
          </p:cNvPr>
          <p:cNvSpPr/>
          <p:nvPr/>
        </p:nvSpPr>
        <p:spPr>
          <a:xfrm>
            <a:off x="2519441" y="2409041"/>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xmlns=""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35" name="TextBox 34">
            <a:extLst>
              <a:ext uri="{FF2B5EF4-FFF2-40B4-BE49-F238E27FC236}">
                <a16:creationId xmlns:a16="http://schemas.microsoft.com/office/drawing/2014/main" xmlns="" id="{AEE38E39-2CE2-4794-B1F4-4714E0CB5370}"/>
              </a:ext>
            </a:extLst>
          </p:cNvPr>
          <p:cNvSpPr txBox="1"/>
          <p:nvPr/>
        </p:nvSpPr>
        <p:spPr>
          <a:xfrm>
            <a:off x="1318783" y="171643"/>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xmlns="" id="{74628B8E-30B8-480F-9744-5EE9C76B724F}"/>
              </a:ext>
            </a:extLst>
          </p:cNvPr>
          <p:cNvSpPr txBox="1"/>
          <p:nvPr/>
        </p:nvSpPr>
        <p:spPr>
          <a:xfrm>
            <a:off x="373946" y="141431"/>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82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56" grpId="0" animBg="1"/>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xmlns="" id="{4228CEE5-0577-FAA6-BCCC-25865978A0CF}"/>
              </a:ext>
            </a:extLst>
          </p:cNvPr>
          <p:cNvSpPr txBox="1">
            <a:spLocks noChangeArrowheads="1"/>
          </p:cNvSpPr>
          <p:nvPr/>
        </p:nvSpPr>
        <p:spPr bwMode="auto">
          <a:xfrm>
            <a:off x="1286156" y="138746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xmlns="" id="{81FD4D74-0935-B91E-A8C0-EC6A4D40B168}"/>
              </a:ext>
            </a:extLst>
          </p:cNvPr>
          <p:cNvSpPr txBox="1">
            <a:spLocks noChangeArrowheads="1"/>
          </p:cNvSpPr>
          <p:nvPr/>
        </p:nvSpPr>
        <p:spPr bwMode="auto">
          <a:xfrm>
            <a:off x="1276340" y="201840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xmlns="" id="{2E9699DB-2017-8F2D-9606-646F98F6F36A}"/>
              </a:ext>
            </a:extLst>
          </p:cNvPr>
          <p:cNvCxnSpPr>
            <a:cxnSpLocks/>
          </p:cNvCxnSpPr>
          <p:nvPr/>
        </p:nvCxnSpPr>
        <p:spPr>
          <a:xfrm>
            <a:off x="1170830" y="269851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3FA94EF5-A0C7-5729-2DC7-A6E2A77258FC}"/>
              </a:ext>
            </a:extLst>
          </p:cNvPr>
          <p:cNvSpPr>
            <a:spLocks noChangeArrowheads="1"/>
          </p:cNvSpPr>
          <p:nvPr/>
        </p:nvSpPr>
        <p:spPr bwMode="auto">
          <a:xfrm>
            <a:off x="965860" y="1711501"/>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xmlns="" id="{29CF304D-8557-2175-0F7D-ABA722915CBE}"/>
              </a:ext>
            </a:extLst>
          </p:cNvPr>
          <p:cNvSpPr txBox="1">
            <a:spLocks noChangeArrowheads="1"/>
          </p:cNvSpPr>
          <p:nvPr/>
        </p:nvSpPr>
        <p:spPr bwMode="auto">
          <a:xfrm>
            <a:off x="1244459" y="267244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xmlns="" id="{7344428E-227D-3BF0-EE35-754753492718}"/>
              </a:ext>
            </a:extLst>
          </p:cNvPr>
          <p:cNvSpPr txBox="1"/>
          <p:nvPr/>
        </p:nvSpPr>
        <p:spPr>
          <a:xfrm>
            <a:off x="622190" y="1495185"/>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54" name="Rectangle: Rounded Corners 53">
            <a:extLst>
              <a:ext uri="{FF2B5EF4-FFF2-40B4-BE49-F238E27FC236}">
                <a16:creationId xmlns:a16="http://schemas.microsoft.com/office/drawing/2014/main" xmlns="" id="{ACF1AAD2-D9B9-43FB-32FF-D785B13A4B83}"/>
              </a:ext>
            </a:extLst>
          </p:cNvPr>
          <p:cNvSpPr/>
          <p:nvPr/>
        </p:nvSpPr>
        <p:spPr>
          <a:xfrm>
            <a:off x="2635754" y="2648133"/>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8" name="Rectangle: Rounded Corners 57">
            <a:extLst>
              <a:ext uri="{FF2B5EF4-FFF2-40B4-BE49-F238E27FC236}">
                <a16:creationId xmlns:a16="http://schemas.microsoft.com/office/drawing/2014/main" xmlns="" id="{DBBF4993-E195-2B79-8C03-E7283680AD2E}"/>
              </a:ext>
            </a:extLst>
          </p:cNvPr>
          <p:cNvSpPr/>
          <p:nvPr/>
        </p:nvSpPr>
        <p:spPr>
          <a:xfrm>
            <a:off x="2651988" y="2648133"/>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1187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4043" y="4531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TextBox 46">
            <a:extLst>
              <a:ext uri="{FF2B5EF4-FFF2-40B4-BE49-F238E27FC236}">
                <a16:creationId xmlns:a16="http://schemas.microsoft.com/office/drawing/2014/main" xmlns="" id="{A4143861-CAB7-45A2-CDFF-8356AFCD2326}"/>
              </a:ext>
            </a:extLst>
          </p:cNvPr>
          <p:cNvSpPr txBox="1">
            <a:spLocks noChangeArrowheads="1"/>
          </p:cNvSpPr>
          <p:nvPr/>
        </p:nvSpPr>
        <p:spPr bwMode="auto">
          <a:xfrm>
            <a:off x="1181732" y="150954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xmlns="" id="{8DFE8166-BBBD-85D4-891E-217DA2F9987A}"/>
              </a:ext>
            </a:extLst>
          </p:cNvPr>
          <p:cNvSpPr txBox="1">
            <a:spLocks noChangeArrowheads="1"/>
          </p:cNvSpPr>
          <p:nvPr/>
        </p:nvSpPr>
        <p:spPr bwMode="auto">
          <a:xfrm>
            <a:off x="1185951" y="21103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xmlns="" id="{9AD10598-44CC-AA68-EEEF-E2D8A93177E0}"/>
              </a:ext>
            </a:extLst>
          </p:cNvPr>
          <p:cNvCxnSpPr>
            <a:cxnSpLocks/>
          </p:cNvCxnSpPr>
          <p:nvPr/>
        </p:nvCxnSpPr>
        <p:spPr>
          <a:xfrm>
            <a:off x="1128983" y="279095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xmlns="" id="{53EC9396-03C8-E651-AEC5-053EF7194480}"/>
              </a:ext>
            </a:extLst>
          </p:cNvPr>
          <p:cNvSpPr>
            <a:spLocks noChangeArrowheads="1"/>
          </p:cNvSpPr>
          <p:nvPr/>
        </p:nvSpPr>
        <p:spPr bwMode="auto">
          <a:xfrm>
            <a:off x="634481" y="1807706"/>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xmlns="" id="{F9C146D6-50D9-A6AD-CE46-F764ACAB229E}"/>
              </a:ext>
            </a:extLst>
          </p:cNvPr>
          <p:cNvSpPr txBox="1">
            <a:spLocks noChangeArrowheads="1"/>
          </p:cNvSpPr>
          <p:nvPr/>
        </p:nvSpPr>
        <p:spPr bwMode="auto">
          <a:xfrm>
            <a:off x="1191010" y="2790952"/>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xmlns="" id="{D40C57B4-97C2-73AE-65A6-79F761C5A8EA}"/>
              </a:ext>
            </a:extLst>
          </p:cNvPr>
          <p:cNvSpPr txBox="1"/>
          <p:nvPr/>
        </p:nvSpPr>
        <p:spPr>
          <a:xfrm>
            <a:off x="623989" y="1421430"/>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5" name="Rectangle: Rounded Corners 54">
            <a:extLst>
              <a:ext uri="{FF2B5EF4-FFF2-40B4-BE49-F238E27FC236}">
                <a16:creationId xmlns:a16="http://schemas.microsoft.com/office/drawing/2014/main" xmlns="" id="{4971098D-A892-6517-F2A3-888D5DAAA307}"/>
              </a:ext>
            </a:extLst>
          </p:cNvPr>
          <p:cNvSpPr/>
          <p:nvPr/>
        </p:nvSpPr>
        <p:spPr>
          <a:xfrm>
            <a:off x="2733152" y="2756133"/>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9" name="Rectangle: Rounded Corners 58">
            <a:extLst>
              <a:ext uri="{FF2B5EF4-FFF2-40B4-BE49-F238E27FC236}">
                <a16:creationId xmlns:a16="http://schemas.microsoft.com/office/drawing/2014/main" xmlns="" id="{6F828916-73FB-94AB-575C-256A77B1339A}"/>
              </a:ext>
            </a:extLst>
          </p:cNvPr>
          <p:cNvSpPr/>
          <p:nvPr/>
        </p:nvSpPr>
        <p:spPr>
          <a:xfrm>
            <a:off x="2733152" y="2756133"/>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xmlns="" id="{D9E59571-F741-0F0E-B7A5-C3C17716289D}"/>
              </a:ext>
            </a:extLst>
          </p:cNvPr>
          <p:cNvSpPr txBox="1">
            <a:spLocks noChangeArrowheads="1"/>
          </p:cNvSpPr>
          <p:nvPr/>
        </p:nvSpPr>
        <p:spPr bwMode="auto">
          <a:xfrm>
            <a:off x="852505" y="208159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xmlns="" id="{1DE684FC-0B4C-453D-B2B5-22DC50AC83E2}"/>
              </a:ext>
            </a:extLst>
          </p:cNvPr>
          <p:cNvSpPr txBox="1">
            <a:spLocks noChangeArrowheads="1"/>
          </p:cNvSpPr>
          <p:nvPr/>
        </p:nvSpPr>
        <p:spPr bwMode="auto">
          <a:xfrm>
            <a:off x="820754" y="2762220"/>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346563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1"/>
                                        </p:tgtEl>
                                      </p:cBhvr>
                                    </p:animEffect>
                                    <p:set>
                                      <p:cBhvr>
                                        <p:cTn id="12" dur="1" fill="hold">
                                          <p:stCondLst>
                                            <p:cond delay="499"/>
                                          </p:stCondLst>
                                        </p:cTn>
                                        <p:tgtEl>
                                          <p:spTgt spid="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1"/>
      <p:bldP spid="51" grpId="1"/>
      <p:bldP spid="59" grpId="0" animBg="1"/>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xmlns=""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xmlns=""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xmlns=""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xmlns=""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xmlns=""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xmlns=""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xmlns=""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xmlns=""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xmlns=""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xmlns=""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xmlns=""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xmlns=""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xmlns=""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xmlns="" id="{1E2BC5E3-EDF0-BF4B-E026-DEB5B3C6CA4E}"/>
              </a:ext>
            </a:extLst>
          </p:cNvPr>
          <p:cNvSpPr/>
          <p:nvPr/>
        </p:nvSpPr>
        <p:spPr>
          <a:xfrm>
            <a:off x="548640" y="1956021"/>
            <a:ext cx="8571609" cy="2949934"/>
          </a:xfrm>
          <a:prstGeom prst="roundRect">
            <a:avLst/>
          </a:prstGeom>
          <a:solidFill>
            <a:schemeClr val="bg1"/>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xmlns="" id="{A4631695-A003-044D-56F3-06BFB9A9B965}"/>
              </a:ext>
            </a:extLst>
          </p:cNvPr>
          <p:cNvPicPr>
            <a:picLocks noChangeAspect="1"/>
          </p:cNvPicPr>
          <p:nvPr/>
        </p:nvPicPr>
        <p:blipFill>
          <a:blip r:embed="rId3"/>
          <a:stretch>
            <a:fillRect/>
          </a:stretch>
        </p:blipFill>
        <p:spPr>
          <a:xfrm>
            <a:off x="5605397" y="2115294"/>
            <a:ext cx="3435236" cy="2631388"/>
          </a:xfrm>
          <a:prstGeom prst="rect">
            <a:avLst/>
          </a:prstGeom>
        </p:spPr>
      </p:pic>
      <p:sp>
        <p:nvSpPr>
          <p:cNvPr id="10" name="TextBox 9">
            <a:extLst>
              <a:ext uri="{FF2B5EF4-FFF2-40B4-BE49-F238E27FC236}">
                <a16:creationId xmlns:a16="http://schemas.microsoft.com/office/drawing/2014/main" xmlns="" id="{6EEFC1E5-5107-4709-A921-5A84DB576041}"/>
              </a:ext>
            </a:extLst>
          </p:cNvPr>
          <p:cNvSpPr txBox="1"/>
          <p:nvPr/>
        </p:nvSpPr>
        <p:spPr>
          <a:xfrm>
            <a:off x="1040429" y="2023828"/>
            <a:ext cx="1747715" cy="584775"/>
          </a:xfrm>
          <a:prstGeom prst="rect">
            <a:avLst/>
          </a:prstGeom>
          <a:noFill/>
        </p:spPr>
        <p:txBody>
          <a:bodyPr wrap="square" rtlCol="0">
            <a:spAutoFit/>
          </a:bodyPr>
          <a:lstStyle/>
          <a:p>
            <a:pPr algn="ctr"/>
            <a:r>
              <a:rPr lang="vi-VN" sz="3200" b="1" i="0" dirty="0">
                <a:solidFill>
                  <a:srgbClr val="000000"/>
                </a:solidFill>
                <a:effectLst/>
                <a:latin typeface="+mj-lt"/>
                <a:ea typeface="Cambria" panose="02040503050406030204" pitchFamily="18" charset="0"/>
              </a:rPr>
              <a:t>Tóm tắt:</a:t>
            </a:r>
            <a:r>
              <a:rPr lang="en-US" sz="3200" b="0" i="0" dirty="0">
                <a:solidFill>
                  <a:srgbClr val="000000"/>
                </a:solidFill>
                <a:effectLst/>
                <a:latin typeface="+mj-lt"/>
                <a:ea typeface="Cambria" panose="02040503050406030204" pitchFamily="18" charset="0"/>
              </a:rPr>
              <a:t>          </a:t>
            </a:r>
            <a:endParaRPr lang="vi-VN" sz="3200" b="0" i="0" dirty="0">
              <a:solidFill>
                <a:srgbClr val="000000"/>
              </a:solidFill>
              <a:effectLst/>
              <a:latin typeface="+mj-lt"/>
              <a:ea typeface="Cambria" panose="02040503050406030204" pitchFamily="18" charset="0"/>
            </a:endParaRPr>
          </a:p>
        </p:txBody>
      </p:sp>
      <p:sp>
        <p:nvSpPr>
          <p:cNvPr id="12" name="TextBox 11">
            <a:extLst>
              <a:ext uri="{FF2B5EF4-FFF2-40B4-BE49-F238E27FC236}">
                <a16:creationId xmlns:a16="http://schemas.microsoft.com/office/drawing/2014/main" xmlns="" id="{381B5229-0816-40A2-9008-373A23336AF1}"/>
              </a:ext>
            </a:extLst>
          </p:cNvPr>
          <p:cNvSpPr txBox="1"/>
          <p:nvPr/>
        </p:nvSpPr>
        <p:spPr>
          <a:xfrm>
            <a:off x="844723" y="2568476"/>
            <a:ext cx="3435236" cy="1077218"/>
          </a:xfrm>
          <a:prstGeom prst="rect">
            <a:avLst/>
          </a:prstGeom>
          <a:noFill/>
        </p:spPr>
        <p:txBody>
          <a:bodyPr wrap="square" rtlCol="0">
            <a:spAutoFit/>
          </a:bodyPr>
          <a:lstStyle/>
          <a:p>
            <a:pPr algn="ctr"/>
            <a:r>
              <a:rPr lang="vi-VN" sz="3200" b="0" i="0" dirty="0">
                <a:solidFill>
                  <a:srgbClr val="000000"/>
                </a:solidFill>
                <a:effectLst/>
                <a:latin typeface="+mj-lt"/>
                <a:ea typeface="Cambria" panose="02040503050406030204" pitchFamily="18" charset="0"/>
              </a:rPr>
              <a:t>Dưa hấu: 4,65 kg</a:t>
            </a:r>
          </a:p>
          <a:p>
            <a:pPr algn="just"/>
            <a:r>
              <a:rPr lang="en-US" sz="3200" b="0" i="0" dirty="0">
                <a:solidFill>
                  <a:srgbClr val="000000"/>
                </a:solidFill>
                <a:effectLst/>
                <a:latin typeface="+mj-lt"/>
                <a:ea typeface="Cambria" panose="02040503050406030204" pitchFamily="18" charset="0"/>
              </a:rPr>
              <a:t>  </a:t>
            </a:r>
            <a:r>
              <a:rPr lang="vi-VN" sz="3200" b="0" i="0" dirty="0">
                <a:solidFill>
                  <a:srgbClr val="000000"/>
                </a:solidFill>
                <a:effectLst/>
                <a:latin typeface="+mj-lt"/>
                <a:ea typeface="Cambria" panose="02040503050406030204" pitchFamily="18" charset="0"/>
              </a:rPr>
              <a:t>Mít: 5,8 kg</a:t>
            </a:r>
          </a:p>
        </p:txBody>
      </p:sp>
      <p:sp>
        <p:nvSpPr>
          <p:cNvPr id="13" name="TextBox 12">
            <a:extLst>
              <a:ext uri="{FF2B5EF4-FFF2-40B4-BE49-F238E27FC236}">
                <a16:creationId xmlns:a16="http://schemas.microsoft.com/office/drawing/2014/main" xmlns="" id="{53F06244-1E97-4353-AB5F-D4A19D9A8388}"/>
              </a:ext>
            </a:extLst>
          </p:cNvPr>
          <p:cNvSpPr txBox="1"/>
          <p:nvPr/>
        </p:nvSpPr>
        <p:spPr>
          <a:xfrm>
            <a:off x="4241915" y="2791187"/>
            <a:ext cx="1455107" cy="584775"/>
          </a:xfrm>
          <a:prstGeom prst="rect">
            <a:avLst/>
          </a:prstGeom>
          <a:noFill/>
        </p:spPr>
        <p:txBody>
          <a:bodyPr wrap="square" rtlCol="0">
            <a:spAutoFit/>
          </a:bodyPr>
          <a:lstStyle/>
          <a:p>
            <a:pPr algn="ctr"/>
            <a:r>
              <a:rPr lang="en-US" sz="3200" b="0" i="0" dirty="0">
                <a:solidFill>
                  <a:srgbClr val="000000"/>
                </a:solidFill>
                <a:effectLst/>
                <a:latin typeface="+mj-lt"/>
                <a:ea typeface="Cambria" panose="02040503050406030204" pitchFamily="18" charset="0"/>
              </a:rPr>
              <a:t>…</a:t>
            </a:r>
            <a:r>
              <a:rPr lang="vi-VN" sz="3200" b="0" i="0" dirty="0">
                <a:solidFill>
                  <a:srgbClr val="000000"/>
                </a:solidFill>
                <a:effectLst/>
                <a:latin typeface="+mj-lt"/>
                <a:ea typeface="Cambria" panose="02040503050406030204" pitchFamily="18" charset="0"/>
              </a:rPr>
              <a:t>kg</a:t>
            </a:r>
            <a:r>
              <a:rPr lang="en-US" sz="3200" dirty="0">
                <a:latin typeface="+mj-lt"/>
                <a:ea typeface="Cambria" panose="02040503050406030204" pitchFamily="18" charset="0"/>
              </a:rPr>
              <a:t>?</a:t>
            </a:r>
            <a:endParaRPr lang="vi-VN" sz="3200" b="0" i="0" dirty="0">
              <a:solidFill>
                <a:srgbClr val="000000"/>
              </a:solidFill>
              <a:effectLst/>
              <a:latin typeface="+mj-lt"/>
              <a:ea typeface="Cambria" panose="02040503050406030204" pitchFamily="18" charset="0"/>
            </a:endParaRPr>
          </a:p>
        </p:txBody>
      </p:sp>
      <p:sp>
        <p:nvSpPr>
          <p:cNvPr id="7" name="Right Brace 6">
            <a:extLst>
              <a:ext uri="{FF2B5EF4-FFF2-40B4-BE49-F238E27FC236}">
                <a16:creationId xmlns:a16="http://schemas.microsoft.com/office/drawing/2014/main" xmlns="" id="{72E5ADC4-103A-4B3E-BE3E-D176AF6AFC5C}"/>
              </a:ext>
            </a:extLst>
          </p:cNvPr>
          <p:cNvSpPr/>
          <p:nvPr/>
        </p:nvSpPr>
        <p:spPr>
          <a:xfrm>
            <a:off x="4132312" y="2641523"/>
            <a:ext cx="219206" cy="1004171"/>
          </a:xfrm>
          <a:prstGeom prst="rightBrace">
            <a:avLst/>
          </a:prstGeom>
          <a:ln w="28575">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28" y="-22681"/>
            <a:ext cx="38584415" cy="5188862"/>
            <a:chOff x="0" y="-57150"/>
            <a:chExt cx="51445886" cy="6918483"/>
          </a:xfrm>
        </p:grpSpPr>
        <p:grpSp>
          <p:nvGrpSpPr>
            <p:cNvPr id="4" name="Group 3"/>
            <p:cNvGrpSpPr/>
            <p:nvPr/>
          </p:nvGrpSpPr>
          <p:grpSpPr>
            <a:xfrm>
              <a:off x="0" y="-57150"/>
              <a:ext cx="51445886" cy="6918483"/>
              <a:chOff x="0" y="-57150"/>
              <a:chExt cx="51445886" cy="6918483"/>
            </a:xfrm>
          </p:grpSpPr>
          <p:grpSp>
            <p:nvGrpSpPr>
              <p:cNvPr id="97" name="Group 96"/>
              <p:cNvGrpSpPr/>
              <p:nvPr/>
            </p:nvGrpSpPr>
            <p:grpSpPr>
              <a:xfrm>
                <a:off x="0" y="-57150"/>
                <a:ext cx="35369500" cy="6918483"/>
                <a:chOff x="0" y="-57150"/>
                <a:chExt cx="35369500" cy="6918483"/>
              </a:xfrm>
            </p:grpSpPr>
            <p:grpSp>
              <p:nvGrpSpPr>
                <p:cNvPr id="96" name="Group 95"/>
                <p:cNvGrpSpPr/>
                <p:nvPr/>
              </p:nvGrpSpPr>
              <p:grpSpPr>
                <a:xfrm>
                  <a:off x="0" y="-57150"/>
                  <a:ext cx="35369500" cy="6918483"/>
                  <a:chOff x="0" y="-57150"/>
                  <a:chExt cx="35369500" cy="6918483"/>
                </a:xfrm>
              </p:grpSpPr>
              <p:grpSp>
                <p:nvGrpSpPr>
                  <p:cNvPr id="46" name="Group 45"/>
                  <p:cNvGrpSpPr/>
                  <p:nvPr/>
                </p:nvGrpSpPr>
                <p:grpSpPr>
                  <a:xfrm>
                    <a:off x="0" y="-57150"/>
                    <a:ext cx="23190200" cy="6918483"/>
                    <a:chOff x="0" y="-57150"/>
                    <a:chExt cx="23190200" cy="6918483"/>
                  </a:xfrm>
                </p:grpSpPr>
                <p:grpSp>
                  <p:nvGrpSpPr>
                    <p:cNvPr id="3" name="Group 2"/>
                    <p:cNvGrpSpPr/>
                    <p:nvPr/>
                  </p:nvGrpSpPr>
                  <p:grpSpPr>
                    <a:xfrm>
                      <a:off x="0" y="-57150"/>
                      <a:ext cx="12192000" cy="6915150"/>
                      <a:chOff x="0" y="-57150"/>
                      <a:chExt cx="12192000" cy="6915150"/>
                    </a:xfrm>
                  </p:grpSpPr>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35793" b="51667"/>
                      <a:stretch/>
                    </p:blipFill>
                    <p:spPr>
                      <a:xfrm>
                        <a:off x="0" y="-57150"/>
                        <a:ext cx="12192000" cy="1885950"/>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nvGrpSpPr>
                    <p:cNvPr id="43" name="Group 42"/>
                    <p:cNvGrpSpPr/>
                    <p:nvPr/>
                  </p:nvGrpSpPr>
                  <p:grpSpPr>
                    <a:xfrm flipH="1">
                      <a:off x="12103100" y="-53817"/>
                      <a:ext cx="11087100" cy="6915150"/>
                      <a:chOff x="0" y="-57150"/>
                      <a:chExt cx="12192000" cy="6915150"/>
                    </a:xfrm>
                  </p:grpSpPr>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t="35793" r="573" b="51667"/>
                      <a:stretch/>
                    </p:blipFill>
                    <p:spPr>
                      <a:xfrm>
                        <a:off x="0" y="-57150"/>
                        <a:ext cx="12122172" cy="1885950"/>
                      </a:xfrm>
                      <a:prstGeom prst="rect">
                        <a:avLst/>
                      </a:prstGeom>
                    </p:spPr>
                  </p:pic>
                  <p:pic>
                    <p:nvPicPr>
                      <p:cNvPr id="45" name="Picture 44"/>
                      <p:cNvPicPr>
                        <a:picLocks noChangeAspect="1"/>
                      </p:cNvPicPr>
                      <p:nvPr/>
                    </p:nvPicPr>
                    <p:blipFill rotWithShape="1">
                      <a:blip r:embed="rId8">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pic>
                <p:nvPicPr>
                  <p:cNvPr id="95" name="Picture 94"/>
                  <p:cNvPicPr>
                    <a:picLocks noChangeAspect="1"/>
                  </p:cNvPicPr>
                  <p:nvPr/>
                </p:nvPicPr>
                <p:blipFill rotWithShape="1">
                  <a:blip r:embed="rId8">
                    <a:extLst>
                      <a:ext uri="{28A0092B-C50C-407E-A947-70E740481C1C}">
                        <a14:useLocalDpi xmlns:a14="http://schemas.microsoft.com/office/drawing/2010/main" val="0"/>
                      </a:ext>
                    </a:extLst>
                  </a:blip>
                  <a:srcRect t="44286"/>
                  <a:stretch/>
                </p:blipFill>
                <p:spPr>
                  <a:xfrm>
                    <a:off x="23177500" y="1218959"/>
                    <a:ext cx="12192000" cy="5639041"/>
                  </a:xfrm>
                  <a:prstGeom prst="rect">
                    <a:avLst/>
                  </a:prstGeom>
                </p:spPr>
              </p:pic>
            </p:grpSp>
            <p:pic>
              <p:nvPicPr>
                <p:cNvPr id="94" name="Picture 93"/>
                <p:cNvPicPr>
                  <a:picLocks noChangeAspect="1"/>
                </p:cNvPicPr>
                <p:nvPr/>
              </p:nvPicPr>
              <p:blipFill rotWithShape="1">
                <a:blip r:embed="rId7">
                  <a:extLst>
                    <a:ext uri="{28A0092B-C50C-407E-A947-70E740481C1C}">
                      <a14:useLocalDpi xmlns:a14="http://schemas.microsoft.com/office/drawing/2010/main" val="0"/>
                    </a:ext>
                  </a:extLst>
                </a:blip>
                <a:srcRect t="35793" r="416" b="51667"/>
                <a:stretch/>
              </p:blipFill>
              <p:spPr>
                <a:xfrm>
                  <a:off x="23177500" y="-57150"/>
                  <a:ext cx="12141200" cy="1885950"/>
                </a:xfrm>
                <a:prstGeom prst="rect">
                  <a:avLst/>
                </a:prstGeom>
              </p:spPr>
            </p:pic>
          </p:grpSp>
          <p:pic>
            <p:nvPicPr>
              <p:cNvPr id="397" name="Picture 396"/>
              <p:cNvPicPr>
                <a:picLocks noChangeAspect="1"/>
              </p:cNvPicPr>
              <p:nvPr/>
            </p:nvPicPr>
            <p:blipFill rotWithShape="1">
              <a:blip r:embed="rId8">
                <a:extLst>
                  <a:ext uri="{28A0092B-C50C-407E-A947-70E740481C1C}">
                    <a14:useLocalDpi xmlns:a14="http://schemas.microsoft.com/office/drawing/2010/main" val="0"/>
                  </a:ext>
                </a:extLst>
              </a:blip>
              <a:srcRect t="44286"/>
              <a:stretch/>
            </p:blipFill>
            <p:spPr>
              <a:xfrm flipH="1">
                <a:off x="35369500" y="1218959"/>
                <a:ext cx="16076386" cy="5639041"/>
              </a:xfrm>
              <a:prstGeom prst="rect">
                <a:avLst/>
              </a:prstGeom>
            </p:spPr>
          </p:pic>
          <p:pic>
            <p:nvPicPr>
              <p:cNvPr id="398" name="Picture 397"/>
              <p:cNvPicPr>
                <a:picLocks noChangeAspect="1"/>
              </p:cNvPicPr>
              <p:nvPr/>
            </p:nvPicPr>
            <p:blipFill rotWithShape="1">
              <a:blip r:embed="rId7">
                <a:extLst>
                  <a:ext uri="{28A0092B-C50C-407E-A947-70E740481C1C}">
                    <a14:useLocalDpi xmlns:a14="http://schemas.microsoft.com/office/drawing/2010/main" val="0"/>
                  </a:ext>
                </a:extLst>
              </a:blip>
              <a:srcRect t="35793" r="513" b="51667"/>
              <a:stretch/>
            </p:blipFill>
            <p:spPr>
              <a:xfrm flipH="1">
                <a:off x="35318700" y="-57150"/>
                <a:ext cx="16127186" cy="1885950"/>
              </a:xfrm>
              <a:prstGeom prst="rect">
                <a:avLst/>
              </a:prstGeom>
            </p:spPr>
          </p:pic>
        </p:gr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1149" y="1669313"/>
              <a:ext cx="555292" cy="5188688"/>
            </a:xfrm>
            <a:prstGeom prst="rect">
              <a:avLst/>
            </a:prstGeom>
          </p:spPr>
        </p:pic>
        <p:pic>
          <p:nvPicPr>
            <p:cNvPr id="361" name="Picture 3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9179" y="1669313"/>
              <a:ext cx="555292" cy="5188688"/>
            </a:xfrm>
            <a:prstGeom prst="rect">
              <a:avLst/>
            </a:prstGeom>
          </p:spPr>
        </p:pic>
      </p:grpSp>
      <p:pic>
        <p:nvPicPr>
          <p:cNvPr id="345"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08745" y="6268628"/>
            <a:ext cx="522630" cy="522630"/>
          </a:xfrm>
          <a:prstGeom prst="rect">
            <a:avLst/>
          </a:prstGeom>
        </p:spPr>
      </p:pic>
      <p:pic>
        <p:nvPicPr>
          <p:cNvPr id="346" name="Còi vịt chạ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219148" y="5213638"/>
            <a:ext cx="701825" cy="701825"/>
          </a:xfrm>
          <a:prstGeom prst="rect">
            <a:avLst/>
          </a:prstGeom>
        </p:spPr>
      </p:pic>
      <p:grpSp>
        <p:nvGrpSpPr>
          <p:cNvPr id="213" name="Group 212"/>
          <p:cNvGrpSpPr/>
          <p:nvPr/>
        </p:nvGrpSpPr>
        <p:grpSpPr>
          <a:xfrm>
            <a:off x="4946873" y="1479856"/>
            <a:ext cx="756379" cy="831128"/>
            <a:chOff x="-163939" y="920542"/>
            <a:chExt cx="1103740" cy="1212817"/>
          </a:xfrm>
        </p:grpSpPr>
        <p:pic>
          <p:nvPicPr>
            <p:cNvPr id="214" name="Picture 2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5" name="Rounded Rectangular Callout 214"/>
            <p:cNvSpPr/>
            <p:nvPr/>
          </p:nvSpPr>
          <p:spPr>
            <a:xfrm>
              <a:off x="-163939" y="920542"/>
              <a:ext cx="901701" cy="520706"/>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Bích</a:t>
              </a:r>
              <a:endParaRPr lang="en-US" sz="1200" kern="1200" dirty="0">
                <a:solidFill>
                  <a:prstClr val="black"/>
                </a:solidFill>
              </a:endParaRPr>
            </a:p>
          </p:txBody>
        </p:sp>
      </p:grpSp>
      <p:grpSp>
        <p:nvGrpSpPr>
          <p:cNvPr id="216" name="Group 215"/>
          <p:cNvGrpSpPr/>
          <p:nvPr/>
        </p:nvGrpSpPr>
        <p:grpSpPr>
          <a:xfrm>
            <a:off x="4227483" y="1412276"/>
            <a:ext cx="757503" cy="857578"/>
            <a:chOff x="-165579" y="881945"/>
            <a:chExt cx="1105380" cy="1251414"/>
          </a:xfrm>
        </p:grpSpPr>
        <p:pic>
          <p:nvPicPr>
            <p:cNvPr id="217" name="Picture 2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8" name="Rounded Rectangular Callout 217"/>
            <p:cNvSpPr/>
            <p:nvPr/>
          </p:nvSpPr>
          <p:spPr>
            <a:xfrm>
              <a:off x="-165579" y="881945"/>
              <a:ext cx="901701" cy="564756"/>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Thái</a:t>
              </a:r>
              <a:r>
                <a:rPr lang="en-US" sz="1200" kern="1200" dirty="0">
                  <a:solidFill>
                    <a:prstClr val="black"/>
                  </a:solidFill>
                </a:rPr>
                <a:t> </a:t>
              </a:r>
              <a:r>
                <a:rPr lang="en-US" sz="1200" kern="1200" dirty="0" err="1">
                  <a:solidFill>
                    <a:prstClr val="black"/>
                  </a:solidFill>
                </a:rPr>
                <a:t>Bảo</a:t>
              </a:r>
              <a:endParaRPr lang="en-US" sz="1200" kern="1200" dirty="0">
                <a:solidFill>
                  <a:prstClr val="black"/>
                </a:solidFill>
              </a:endParaRPr>
            </a:p>
          </p:txBody>
        </p:sp>
      </p:grpSp>
      <p:grpSp>
        <p:nvGrpSpPr>
          <p:cNvPr id="219" name="Group 218"/>
          <p:cNvGrpSpPr/>
          <p:nvPr/>
        </p:nvGrpSpPr>
        <p:grpSpPr>
          <a:xfrm>
            <a:off x="3483236" y="1322473"/>
            <a:ext cx="756379" cy="761334"/>
            <a:chOff x="-163939" y="1022388"/>
            <a:chExt cx="1103740" cy="1110971"/>
          </a:xfrm>
        </p:grpSpPr>
        <p:pic>
          <p:nvPicPr>
            <p:cNvPr id="220" name="Picture 2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1" name="Rounded Rectangular Callout 22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Đỗ</a:t>
              </a:r>
              <a:r>
                <a:rPr lang="en-US" sz="1200" kern="1200" dirty="0">
                  <a:solidFill>
                    <a:prstClr val="black"/>
                  </a:solidFill>
                </a:rPr>
                <a:t> </a:t>
              </a:r>
              <a:r>
                <a:rPr lang="en-US" sz="1200" kern="1200" dirty="0" err="1">
                  <a:solidFill>
                    <a:prstClr val="black"/>
                  </a:solidFill>
                </a:rPr>
                <a:t>Ân</a:t>
              </a:r>
              <a:endParaRPr lang="en-US" sz="1200" kern="1200" dirty="0">
                <a:solidFill>
                  <a:prstClr val="black"/>
                </a:solidFill>
              </a:endParaRPr>
            </a:p>
          </p:txBody>
        </p:sp>
      </p:grpSp>
      <p:grpSp>
        <p:nvGrpSpPr>
          <p:cNvPr id="222" name="Group 221"/>
          <p:cNvGrpSpPr/>
          <p:nvPr/>
        </p:nvGrpSpPr>
        <p:grpSpPr>
          <a:xfrm>
            <a:off x="2832615" y="1520810"/>
            <a:ext cx="756379" cy="761334"/>
            <a:chOff x="-163939" y="1022388"/>
            <a:chExt cx="1103740" cy="1110971"/>
          </a:xfrm>
        </p:grpSpPr>
        <p:pic>
          <p:nvPicPr>
            <p:cNvPr id="223" name="Picture 2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4" name="Rounded Rectangular Callout 22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Lê </a:t>
              </a:r>
              <a:r>
                <a:rPr lang="en-US" sz="1200" kern="1200" dirty="0" err="1">
                  <a:solidFill>
                    <a:prstClr val="black"/>
                  </a:solidFill>
                </a:rPr>
                <a:t>Ân</a:t>
              </a:r>
              <a:endParaRPr lang="en-US" sz="1200" kern="1200" dirty="0">
                <a:solidFill>
                  <a:prstClr val="black"/>
                </a:solidFill>
              </a:endParaRPr>
            </a:p>
          </p:txBody>
        </p:sp>
      </p:grpSp>
      <p:grpSp>
        <p:nvGrpSpPr>
          <p:cNvPr id="237" name="Group 236"/>
          <p:cNvGrpSpPr/>
          <p:nvPr/>
        </p:nvGrpSpPr>
        <p:grpSpPr>
          <a:xfrm>
            <a:off x="4729139" y="1997230"/>
            <a:ext cx="756379" cy="831536"/>
            <a:chOff x="-163939" y="919946"/>
            <a:chExt cx="1103740" cy="1213413"/>
          </a:xfrm>
        </p:grpSpPr>
        <p:pic>
          <p:nvPicPr>
            <p:cNvPr id="238" name="Picture 2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9" name="Rounded Rectangular Callout 238"/>
            <p:cNvSpPr/>
            <p:nvPr/>
          </p:nvSpPr>
          <p:spPr>
            <a:xfrm>
              <a:off x="-163939" y="919946"/>
              <a:ext cx="1000999" cy="521303"/>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Dương</a:t>
              </a:r>
              <a:endParaRPr lang="en-US" sz="1200" kern="1200" dirty="0">
                <a:solidFill>
                  <a:prstClr val="black"/>
                </a:solidFill>
              </a:endParaRPr>
            </a:p>
          </p:txBody>
        </p:sp>
      </p:grpSp>
      <p:grpSp>
        <p:nvGrpSpPr>
          <p:cNvPr id="240" name="Group 239"/>
          <p:cNvGrpSpPr/>
          <p:nvPr/>
        </p:nvGrpSpPr>
        <p:grpSpPr>
          <a:xfrm>
            <a:off x="3926491" y="2067023"/>
            <a:ext cx="821591" cy="761334"/>
            <a:chOff x="-259099" y="1022388"/>
            <a:chExt cx="1198900" cy="1110971"/>
          </a:xfrm>
        </p:grpSpPr>
        <p:pic>
          <p:nvPicPr>
            <p:cNvPr id="241" name="Picture 2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2" name="Rounded Rectangular Callout 241"/>
            <p:cNvSpPr/>
            <p:nvPr/>
          </p:nvSpPr>
          <p:spPr>
            <a:xfrm>
              <a:off x="-259099" y="1022388"/>
              <a:ext cx="1084821" cy="418860"/>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Trung</a:t>
              </a:r>
              <a:r>
                <a:rPr lang="en-US" sz="1200" kern="1200" dirty="0">
                  <a:solidFill>
                    <a:prstClr val="black"/>
                  </a:solidFill>
                </a:rPr>
                <a:t> </a:t>
              </a:r>
              <a:r>
                <a:rPr lang="en-US" sz="1200" kern="1200" dirty="0" err="1">
                  <a:solidFill>
                    <a:prstClr val="black"/>
                  </a:solidFill>
                </a:rPr>
                <a:t>Dũng</a:t>
              </a:r>
              <a:endParaRPr lang="en-US" sz="1200" kern="1200" dirty="0">
                <a:solidFill>
                  <a:prstClr val="black"/>
                </a:solidFill>
              </a:endParaRPr>
            </a:p>
          </p:txBody>
        </p:sp>
      </p:grpSp>
      <p:grpSp>
        <p:nvGrpSpPr>
          <p:cNvPr id="243" name="Group 242"/>
          <p:cNvGrpSpPr/>
          <p:nvPr/>
        </p:nvGrpSpPr>
        <p:grpSpPr>
          <a:xfrm>
            <a:off x="3276529" y="1979929"/>
            <a:ext cx="756379" cy="862130"/>
            <a:chOff x="-163939" y="875302"/>
            <a:chExt cx="1103740" cy="1258057"/>
          </a:xfrm>
        </p:grpSpPr>
        <p:pic>
          <p:nvPicPr>
            <p:cNvPr id="244" name="Picture 2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5" name="Rounded Rectangular Callout 244"/>
            <p:cNvSpPr/>
            <p:nvPr/>
          </p:nvSpPr>
          <p:spPr>
            <a:xfrm>
              <a:off x="-163939" y="875302"/>
              <a:ext cx="973723" cy="565945"/>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Trí</a:t>
              </a:r>
              <a:r>
                <a:rPr lang="en-US" sz="1200" kern="1200" dirty="0">
                  <a:solidFill>
                    <a:prstClr val="black"/>
                  </a:solidFill>
                </a:rPr>
                <a:t> </a:t>
              </a:r>
              <a:r>
                <a:rPr lang="en-US" sz="1200" kern="1200" dirty="0" err="1">
                  <a:solidFill>
                    <a:prstClr val="black"/>
                  </a:solidFill>
                </a:rPr>
                <a:t>Dũng</a:t>
              </a:r>
              <a:endParaRPr lang="en-US" sz="1200" kern="1200" dirty="0">
                <a:solidFill>
                  <a:prstClr val="black"/>
                </a:solidFill>
              </a:endParaRPr>
            </a:p>
          </p:txBody>
        </p:sp>
      </p:grpSp>
      <p:grpSp>
        <p:nvGrpSpPr>
          <p:cNvPr id="246" name="Group 245"/>
          <p:cNvGrpSpPr/>
          <p:nvPr/>
        </p:nvGrpSpPr>
        <p:grpSpPr>
          <a:xfrm>
            <a:off x="2473881" y="2049265"/>
            <a:ext cx="840761" cy="846046"/>
            <a:chOff x="-287073" y="898773"/>
            <a:chExt cx="1226874" cy="1234586"/>
          </a:xfrm>
        </p:grpSpPr>
        <p:pic>
          <p:nvPicPr>
            <p:cNvPr id="247" name="Picture 2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8" name="Rounded Rectangular Callout 247"/>
            <p:cNvSpPr/>
            <p:nvPr/>
          </p:nvSpPr>
          <p:spPr>
            <a:xfrm>
              <a:off x="-287073" y="898773"/>
              <a:ext cx="1141913" cy="542476"/>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Bảo</a:t>
              </a:r>
              <a:r>
                <a:rPr lang="en-US" sz="1200" kern="1200" dirty="0">
                  <a:solidFill>
                    <a:prstClr val="black"/>
                  </a:solidFill>
                </a:rPr>
                <a:t> </a:t>
              </a:r>
              <a:r>
                <a:rPr lang="en-US" sz="1200" kern="1200" dirty="0" err="1">
                  <a:solidFill>
                    <a:prstClr val="black"/>
                  </a:solidFill>
                </a:rPr>
                <a:t>Như</a:t>
              </a:r>
              <a:endParaRPr lang="en-US" sz="1200" kern="1200" dirty="0">
                <a:solidFill>
                  <a:prstClr val="black"/>
                </a:solidFill>
              </a:endParaRPr>
            </a:p>
          </p:txBody>
        </p:sp>
      </p:grpSp>
      <p:grpSp>
        <p:nvGrpSpPr>
          <p:cNvPr id="249" name="Group 248"/>
          <p:cNvGrpSpPr/>
          <p:nvPr/>
        </p:nvGrpSpPr>
        <p:grpSpPr>
          <a:xfrm>
            <a:off x="1743751" y="2051764"/>
            <a:ext cx="872321" cy="858812"/>
            <a:chOff x="-333126" y="880144"/>
            <a:chExt cx="1272927" cy="1253215"/>
          </a:xfrm>
        </p:grpSpPr>
        <p:pic>
          <p:nvPicPr>
            <p:cNvPr id="250" name="Picture 2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1" name="Rounded Rectangular Callout 250"/>
            <p:cNvSpPr/>
            <p:nvPr/>
          </p:nvSpPr>
          <p:spPr>
            <a:xfrm>
              <a:off x="-333126" y="880144"/>
              <a:ext cx="1070888" cy="561105"/>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Châu</a:t>
              </a:r>
              <a:endParaRPr lang="en-US" sz="1200" kern="1200" dirty="0">
                <a:solidFill>
                  <a:prstClr val="black"/>
                </a:solidFill>
              </a:endParaRPr>
            </a:p>
          </p:txBody>
        </p:sp>
      </p:grpSp>
      <p:grpSp>
        <p:nvGrpSpPr>
          <p:cNvPr id="258" name="Group 257"/>
          <p:cNvGrpSpPr/>
          <p:nvPr/>
        </p:nvGrpSpPr>
        <p:grpSpPr>
          <a:xfrm>
            <a:off x="4913995" y="2669866"/>
            <a:ext cx="757094" cy="850554"/>
            <a:chOff x="-163940" y="892194"/>
            <a:chExt cx="1104783" cy="1241165"/>
          </a:xfrm>
        </p:grpSpPr>
        <p:pic>
          <p:nvPicPr>
            <p:cNvPr id="259" name="Picture 2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0" name="Rounded Rectangular Callout 259"/>
            <p:cNvSpPr/>
            <p:nvPr/>
          </p:nvSpPr>
          <p:spPr>
            <a:xfrm>
              <a:off x="-163940" y="892194"/>
              <a:ext cx="1104783" cy="549053"/>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Thượng</a:t>
              </a:r>
              <a:r>
                <a:rPr lang="en-US" sz="1200" kern="1200" dirty="0">
                  <a:solidFill>
                    <a:prstClr val="black"/>
                  </a:solidFill>
                </a:rPr>
                <a:t> </a:t>
              </a:r>
              <a:r>
                <a:rPr lang="en-US" sz="1200" kern="1200" dirty="0" err="1">
                  <a:solidFill>
                    <a:prstClr val="black"/>
                  </a:solidFill>
                </a:rPr>
                <a:t>Huy</a:t>
              </a:r>
              <a:endParaRPr lang="en-US" sz="1200" kern="1200" dirty="0">
                <a:solidFill>
                  <a:prstClr val="black"/>
                </a:solidFill>
              </a:endParaRPr>
            </a:p>
          </p:txBody>
        </p:sp>
      </p:grpSp>
      <p:grpSp>
        <p:nvGrpSpPr>
          <p:cNvPr id="261" name="Group 260"/>
          <p:cNvGrpSpPr/>
          <p:nvPr/>
        </p:nvGrpSpPr>
        <p:grpSpPr>
          <a:xfrm>
            <a:off x="4288900" y="2665681"/>
            <a:ext cx="748601" cy="820413"/>
            <a:chOff x="-152589" y="936178"/>
            <a:chExt cx="1092390" cy="1197181"/>
          </a:xfrm>
        </p:grpSpPr>
        <p:pic>
          <p:nvPicPr>
            <p:cNvPr id="262" name="Picture 2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3" name="Rounded Rectangular Callout 262"/>
            <p:cNvSpPr/>
            <p:nvPr/>
          </p:nvSpPr>
          <p:spPr>
            <a:xfrm>
              <a:off x="-152589" y="936178"/>
              <a:ext cx="901700" cy="497988"/>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Gia </a:t>
              </a:r>
              <a:r>
                <a:rPr lang="en-US" sz="1200" kern="1200" dirty="0" err="1">
                  <a:solidFill>
                    <a:prstClr val="black"/>
                  </a:solidFill>
                </a:rPr>
                <a:t>Huy</a:t>
              </a:r>
              <a:endParaRPr lang="en-US" sz="1200" kern="1200" dirty="0">
                <a:solidFill>
                  <a:prstClr val="black"/>
                </a:solidFill>
              </a:endParaRPr>
            </a:p>
          </p:txBody>
        </p:sp>
      </p:grpSp>
      <p:grpSp>
        <p:nvGrpSpPr>
          <p:cNvPr id="264" name="Group 263"/>
          <p:cNvGrpSpPr/>
          <p:nvPr/>
        </p:nvGrpSpPr>
        <p:grpSpPr>
          <a:xfrm>
            <a:off x="3578360" y="2640640"/>
            <a:ext cx="756380" cy="837924"/>
            <a:chOff x="-163940" y="910625"/>
            <a:chExt cx="1103741" cy="1222734"/>
          </a:xfrm>
        </p:grpSpPr>
        <p:pic>
          <p:nvPicPr>
            <p:cNvPr id="265" name="Picture 2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6" name="Rounded Rectangular Callout 265"/>
            <p:cNvSpPr/>
            <p:nvPr/>
          </p:nvSpPr>
          <p:spPr>
            <a:xfrm>
              <a:off x="-163940" y="910625"/>
              <a:ext cx="958256" cy="530623"/>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Hân</a:t>
              </a:r>
              <a:endParaRPr lang="en-US" sz="1200" kern="1200" dirty="0">
                <a:solidFill>
                  <a:prstClr val="black"/>
                </a:solidFill>
              </a:endParaRPr>
            </a:p>
          </p:txBody>
        </p:sp>
      </p:grpSp>
      <p:grpSp>
        <p:nvGrpSpPr>
          <p:cNvPr id="267" name="Group 266"/>
          <p:cNvGrpSpPr/>
          <p:nvPr/>
        </p:nvGrpSpPr>
        <p:grpSpPr>
          <a:xfrm>
            <a:off x="2896938" y="2763420"/>
            <a:ext cx="756379" cy="761334"/>
            <a:chOff x="-163939" y="1022388"/>
            <a:chExt cx="1103740" cy="1110971"/>
          </a:xfrm>
        </p:grpSpPr>
        <p:pic>
          <p:nvPicPr>
            <p:cNvPr id="268" name="Picture 2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9" name="Rounded Rectangular Callout 26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Hạnh</a:t>
              </a:r>
              <a:endParaRPr lang="en-US" sz="1200" kern="1200" dirty="0">
                <a:solidFill>
                  <a:prstClr val="black"/>
                </a:solidFill>
              </a:endParaRPr>
            </a:p>
          </p:txBody>
        </p:sp>
      </p:grpSp>
      <p:grpSp>
        <p:nvGrpSpPr>
          <p:cNvPr id="270" name="Group 269"/>
          <p:cNvGrpSpPr/>
          <p:nvPr/>
        </p:nvGrpSpPr>
        <p:grpSpPr>
          <a:xfrm>
            <a:off x="2102848" y="2787370"/>
            <a:ext cx="855586" cy="805583"/>
            <a:chOff x="-308706" y="957818"/>
            <a:chExt cx="1248507" cy="1175541"/>
          </a:xfrm>
        </p:grpSpPr>
        <p:pic>
          <p:nvPicPr>
            <p:cNvPr id="271" name="Picture 2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2" name="Rounded Rectangular Callout 271"/>
            <p:cNvSpPr/>
            <p:nvPr/>
          </p:nvSpPr>
          <p:spPr>
            <a:xfrm>
              <a:off x="-308706" y="957818"/>
              <a:ext cx="1046468" cy="584495"/>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Đăng</a:t>
              </a:r>
              <a:endParaRPr lang="en-US" sz="1200" kern="1200" dirty="0">
                <a:solidFill>
                  <a:prstClr val="black"/>
                </a:solidFill>
              </a:endParaRPr>
            </a:p>
          </p:txBody>
        </p:sp>
      </p:grpSp>
      <p:grpSp>
        <p:nvGrpSpPr>
          <p:cNvPr id="282" name="Group 281"/>
          <p:cNvGrpSpPr/>
          <p:nvPr/>
        </p:nvGrpSpPr>
        <p:grpSpPr>
          <a:xfrm>
            <a:off x="4764051" y="3222264"/>
            <a:ext cx="756379" cy="839982"/>
            <a:chOff x="-163939" y="907621"/>
            <a:chExt cx="1103740" cy="1225738"/>
          </a:xfrm>
        </p:grpSpPr>
        <p:pic>
          <p:nvPicPr>
            <p:cNvPr id="283" name="Picture 2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84" name="Rounded Rectangular Callout 283"/>
            <p:cNvSpPr/>
            <p:nvPr/>
          </p:nvSpPr>
          <p:spPr>
            <a:xfrm>
              <a:off x="-163939" y="907621"/>
              <a:ext cx="901701" cy="533626"/>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Gia </a:t>
              </a:r>
              <a:r>
                <a:rPr lang="en-US" sz="1200" kern="1200" dirty="0" err="1">
                  <a:solidFill>
                    <a:prstClr val="black"/>
                  </a:solidFill>
                </a:rPr>
                <a:t>Khang</a:t>
              </a:r>
              <a:endParaRPr lang="en-US" sz="1200" kern="1200" dirty="0">
                <a:solidFill>
                  <a:prstClr val="black"/>
                </a:solidFill>
              </a:endParaRPr>
            </a:p>
          </p:txBody>
        </p:sp>
      </p:grpSp>
      <p:grpSp>
        <p:nvGrpSpPr>
          <p:cNvPr id="285" name="Group 284"/>
          <p:cNvGrpSpPr/>
          <p:nvPr/>
        </p:nvGrpSpPr>
        <p:grpSpPr>
          <a:xfrm>
            <a:off x="4071342" y="3363008"/>
            <a:ext cx="756379" cy="761334"/>
            <a:chOff x="-163939" y="1022388"/>
            <a:chExt cx="1103740" cy="1110971"/>
          </a:xfrm>
        </p:grpSpPr>
        <p:pic>
          <p:nvPicPr>
            <p:cNvPr id="286" name="Picture 2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87" name="Rounded Rectangular Callout 28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Thanh </a:t>
              </a:r>
              <a:r>
                <a:rPr lang="en-US" sz="1200" kern="1200" dirty="0" err="1">
                  <a:solidFill>
                    <a:prstClr val="black"/>
                  </a:solidFill>
                </a:rPr>
                <a:t>Khang</a:t>
              </a:r>
              <a:endParaRPr lang="en-US" sz="1200" kern="1200" dirty="0">
                <a:solidFill>
                  <a:prstClr val="black"/>
                </a:solidFill>
              </a:endParaRPr>
            </a:p>
          </p:txBody>
        </p:sp>
      </p:grpSp>
      <p:grpSp>
        <p:nvGrpSpPr>
          <p:cNvPr id="288" name="Group 287"/>
          <p:cNvGrpSpPr/>
          <p:nvPr/>
        </p:nvGrpSpPr>
        <p:grpSpPr>
          <a:xfrm>
            <a:off x="3374847" y="3422459"/>
            <a:ext cx="756379" cy="761334"/>
            <a:chOff x="-163939" y="1022388"/>
            <a:chExt cx="1103740" cy="1110971"/>
          </a:xfrm>
        </p:grpSpPr>
        <p:pic>
          <p:nvPicPr>
            <p:cNvPr id="289" name="Picture 2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0" name="Rounded Rectangular Callout 28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Lệ</a:t>
              </a:r>
              <a:endParaRPr lang="en-US" sz="1200" kern="1200" dirty="0">
                <a:solidFill>
                  <a:prstClr val="black"/>
                </a:solidFill>
              </a:endParaRPr>
            </a:p>
          </p:txBody>
        </p:sp>
      </p:grpSp>
      <p:grpSp>
        <p:nvGrpSpPr>
          <p:cNvPr id="291" name="Group 290"/>
          <p:cNvGrpSpPr/>
          <p:nvPr/>
        </p:nvGrpSpPr>
        <p:grpSpPr>
          <a:xfrm>
            <a:off x="2688764" y="3414652"/>
            <a:ext cx="756379" cy="761334"/>
            <a:chOff x="-163939" y="1022388"/>
            <a:chExt cx="1103740" cy="1110971"/>
          </a:xfrm>
        </p:grpSpPr>
        <p:pic>
          <p:nvPicPr>
            <p:cNvPr id="292" name="Picture 29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3" name="Rounded Rectangular Callout 29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Hưng</a:t>
              </a:r>
              <a:endParaRPr lang="en-US" sz="1200" kern="1200" dirty="0">
                <a:solidFill>
                  <a:prstClr val="black"/>
                </a:solidFill>
              </a:endParaRPr>
            </a:p>
          </p:txBody>
        </p:sp>
      </p:grpSp>
      <p:grpSp>
        <p:nvGrpSpPr>
          <p:cNvPr id="294" name="Group 293"/>
          <p:cNvGrpSpPr/>
          <p:nvPr/>
        </p:nvGrpSpPr>
        <p:grpSpPr>
          <a:xfrm>
            <a:off x="1848697" y="3300913"/>
            <a:ext cx="857519" cy="903098"/>
            <a:chOff x="-311527" y="815520"/>
            <a:chExt cx="1251328" cy="1317839"/>
          </a:xfrm>
        </p:grpSpPr>
        <p:pic>
          <p:nvPicPr>
            <p:cNvPr id="295" name="Picture 2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6" name="Rounded Rectangular Callout 295"/>
            <p:cNvSpPr/>
            <p:nvPr/>
          </p:nvSpPr>
          <p:spPr>
            <a:xfrm>
              <a:off x="-311527" y="815520"/>
              <a:ext cx="1049288" cy="625728"/>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Quỳnh</a:t>
              </a:r>
              <a:r>
                <a:rPr lang="en-US" sz="1200" kern="1200" dirty="0">
                  <a:solidFill>
                    <a:prstClr val="black"/>
                  </a:solidFill>
                </a:rPr>
                <a:t> </a:t>
              </a:r>
              <a:r>
                <a:rPr lang="en-US" sz="1200" kern="1200" dirty="0" err="1">
                  <a:solidFill>
                    <a:prstClr val="black"/>
                  </a:solidFill>
                </a:rPr>
                <a:t>Như</a:t>
              </a:r>
              <a:endParaRPr lang="en-US" sz="1200" kern="1200" dirty="0">
                <a:solidFill>
                  <a:prstClr val="black"/>
                </a:solidFill>
              </a:endParaRPr>
            </a:p>
          </p:txBody>
        </p:sp>
      </p:grpSp>
      <p:grpSp>
        <p:nvGrpSpPr>
          <p:cNvPr id="303" name="Group 302"/>
          <p:cNvGrpSpPr/>
          <p:nvPr/>
        </p:nvGrpSpPr>
        <p:grpSpPr>
          <a:xfrm>
            <a:off x="4975611" y="3850974"/>
            <a:ext cx="756379" cy="761334"/>
            <a:chOff x="-163939" y="1022388"/>
            <a:chExt cx="1103740" cy="1110971"/>
          </a:xfrm>
        </p:grpSpPr>
        <p:pic>
          <p:nvPicPr>
            <p:cNvPr id="304" name="Picture 3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05" name="Rounded Rectangular Callout 304"/>
            <p:cNvSpPr/>
            <p:nvPr/>
          </p:nvSpPr>
          <p:spPr>
            <a:xfrm>
              <a:off x="-163939" y="1022388"/>
              <a:ext cx="1014871" cy="418860"/>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Mi</a:t>
              </a:r>
            </a:p>
          </p:txBody>
        </p:sp>
      </p:grpSp>
      <p:grpSp>
        <p:nvGrpSpPr>
          <p:cNvPr id="306" name="Group 305"/>
          <p:cNvGrpSpPr/>
          <p:nvPr/>
        </p:nvGrpSpPr>
        <p:grpSpPr>
          <a:xfrm>
            <a:off x="4271056" y="3819079"/>
            <a:ext cx="756380" cy="821848"/>
            <a:chOff x="-163940" y="934083"/>
            <a:chExt cx="1103741" cy="1199276"/>
          </a:xfrm>
        </p:grpSpPr>
        <p:pic>
          <p:nvPicPr>
            <p:cNvPr id="307" name="Picture 3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08" name="Rounded Rectangular Callout 307"/>
            <p:cNvSpPr/>
            <p:nvPr/>
          </p:nvSpPr>
          <p:spPr>
            <a:xfrm>
              <a:off x="-163940" y="934083"/>
              <a:ext cx="983539" cy="507164"/>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Kiệt</a:t>
              </a:r>
              <a:endParaRPr lang="en-US" sz="1200" kern="1200" dirty="0">
                <a:solidFill>
                  <a:prstClr val="black"/>
                </a:solidFill>
              </a:endParaRPr>
            </a:p>
          </p:txBody>
        </p:sp>
      </p:grpSp>
      <p:grpSp>
        <p:nvGrpSpPr>
          <p:cNvPr id="309" name="Group 308"/>
          <p:cNvGrpSpPr/>
          <p:nvPr/>
        </p:nvGrpSpPr>
        <p:grpSpPr>
          <a:xfrm>
            <a:off x="3560072" y="3905572"/>
            <a:ext cx="756379" cy="761334"/>
            <a:chOff x="-163939" y="1022388"/>
            <a:chExt cx="1103740" cy="1110971"/>
          </a:xfrm>
        </p:grpSpPr>
        <p:pic>
          <p:nvPicPr>
            <p:cNvPr id="310" name="Picture 3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11" name="Rounded Rectangular Callout 31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Lương</a:t>
              </a:r>
              <a:r>
                <a:rPr lang="en-US" sz="1200" kern="1200" dirty="0">
                  <a:solidFill>
                    <a:prstClr val="black"/>
                  </a:solidFill>
                </a:rPr>
                <a:t> </a:t>
              </a:r>
              <a:r>
                <a:rPr lang="en-US" sz="1200" kern="1200" dirty="0" err="1">
                  <a:solidFill>
                    <a:prstClr val="black"/>
                  </a:solidFill>
                </a:rPr>
                <a:t>Khôi</a:t>
              </a:r>
              <a:endParaRPr lang="en-US" sz="1200" kern="1200" dirty="0">
                <a:solidFill>
                  <a:prstClr val="black"/>
                </a:solidFill>
              </a:endParaRPr>
            </a:p>
          </p:txBody>
        </p:sp>
      </p:grpSp>
      <p:grpSp>
        <p:nvGrpSpPr>
          <p:cNvPr id="312" name="Group 311"/>
          <p:cNvGrpSpPr/>
          <p:nvPr/>
        </p:nvGrpSpPr>
        <p:grpSpPr>
          <a:xfrm>
            <a:off x="2877985" y="3935652"/>
            <a:ext cx="756379" cy="761334"/>
            <a:chOff x="-163939" y="1022388"/>
            <a:chExt cx="1103740" cy="1110971"/>
          </a:xfrm>
        </p:grpSpPr>
        <p:pic>
          <p:nvPicPr>
            <p:cNvPr id="313" name="Picture 3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14" name="Rounded Rectangular Callout 31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Lữ</a:t>
              </a:r>
              <a:r>
                <a:rPr lang="en-US" sz="1200" kern="1200" dirty="0">
                  <a:solidFill>
                    <a:prstClr val="black"/>
                  </a:solidFill>
                </a:rPr>
                <a:t> </a:t>
              </a:r>
              <a:r>
                <a:rPr lang="en-US" sz="1200" kern="1200" dirty="0" err="1">
                  <a:solidFill>
                    <a:prstClr val="black"/>
                  </a:solidFill>
                </a:rPr>
                <a:t>Khôi</a:t>
              </a:r>
              <a:endParaRPr lang="en-US" sz="1200" kern="1200" dirty="0">
                <a:solidFill>
                  <a:prstClr val="black"/>
                </a:solidFill>
              </a:endParaRPr>
            </a:p>
          </p:txBody>
        </p:sp>
      </p:grpSp>
      <p:grpSp>
        <p:nvGrpSpPr>
          <p:cNvPr id="315" name="Group 314"/>
          <p:cNvGrpSpPr/>
          <p:nvPr/>
        </p:nvGrpSpPr>
        <p:grpSpPr>
          <a:xfrm>
            <a:off x="1361860" y="3492180"/>
            <a:ext cx="787607" cy="798470"/>
            <a:chOff x="-209508" y="968198"/>
            <a:chExt cx="1149309" cy="1165161"/>
          </a:xfrm>
        </p:grpSpPr>
        <p:pic>
          <p:nvPicPr>
            <p:cNvPr id="316" name="Picture 3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17" name="Rounded Rectangular Callout 316"/>
            <p:cNvSpPr/>
            <p:nvPr/>
          </p:nvSpPr>
          <p:spPr>
            <a:xfrm>
              <a:off x="-209508" y="968198"/>
              <a:ext cx="901701" cy="568448"/>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Khoa</a:t>
              </a:r>
            </a:p>
          </p:txBody>
        </p:sp>
      </p:grpSp>
      <p:pic>
        <p:nvPicPr>
          <p:cNvPr id="9" name="Picture 8"/>
          <p:cNvPicPr>
            <a:picLocks noChangeAspect="1"/>
          </p:cNvPicPr>
          <p:nvPr/>
        </p:nvPicPr>
        <p:blipFill>
          <a:blip r:embed="rId12"/>
          <a:stretch>
            <a:fillRect/>
          </a:stretch>
        </p:blipFill>
        <p:spPr>
          <a:xfrm>
            <a:off x="2438425" y="28013"/>
            <a:ext cx="2633700" cy="859611"/>
          </a:xfrm>
          <a:prstGeom prst="rect">
            <a:avLst/>
          </a:prstGeom>
        </p:spPr>
      </p:pic>
      <p:pic>
        <p:nvPicPr>
          <p:cNvPr id="10" name="Picture 9"/>
          <p:cNvPicPr>
            <a:picLocks noChangeAspect="1"/>
          </p:cNvPicPr>
          <p:nvPr/>
        </p:nvPicPr>
        <p:blipFill>
          <a:blip r:embed="rId13"/>
          <a:stretch>
            <a:fillRect/>
          </a:stretch>
        </p:blipFill>
        <p:spPr>
          <a:xfrm>
            <a:off x="5352862" y="57251"/>
            <a:ext cx="2255716" cy="859611"/>
          </a:xfrm>
          <a:prstGeom prst="rect">
            <a:avLst/>
          </a:prstGeom>
        </p:spPr>
      </p:pic>
      <p:grpSp>
        <p:nvGrpSpPr>
          <p:cNvPr id="99" name="Group 98">
            <a:extLst>
              <a:ext uri="{FF2B5EF4-FFF2-40B4-BE49-F238E27FC236}">
                <a16:creationId xmlns:a16="http://schemas.microsoft.com/office/drawing/2014/main" xmlns="" id="{46B87394-D08E-4634-A628-FC5BBDD40C7B}"/>
              </a:ext>
            </a:extLst>
          </p:cNvPr>
          <p:cNvGrpSpPr/>
          <p:nvPr/>
        </p:nvGrpSpPr>
        <p:grpSpPr>
          <a:xfrm>
            <a:off x="2055389" y="1314564"/>
            <a:ext cx="756379" cy="761334"/>
            <a:chOff x="-163939" y="1022388"/>
            <a:chExt cx="1103740" cy="1110971"/>
          </a:xfrm>
        </p:grpSpPr>
        <p:pic>
          <p:nvPicPr>
            <p:cNvPr id="100" name="Picture 99">
              <a:extLst>
                <a:ext uri="{FF2B5EF4-FFF2-40B4-BE49-F238E27FC236}">
                  <a16:creationId xmlns:a16="http://schemas.microsoft.com/office/drawing/2014/main" xmlns="" id="{F06257D9-1695-488B-8F94-53DC9D3593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01" name="Rounded Rectangular Callout 223">
              <a:extLst>
                <a:ext uri="{FF2B5EF4-FFF2-40B4-BE49-F238E27FC236}">
                  <a16:creationId xmlns:a16="http://schemas.microsoft.com/office/drawing/2014/main" xmlns="" id="{787EC3BC-A364-42CE-946B-26D2A495AEEB}"/>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Đ </a:t>
              </a:r>
              <a:r>
                <a:rPr lang="en-US" sz="1200" kern="1200" dirty="0" err="1">
                  <a:solidFill>
                    <a:prstClr val="black"/>
                  </a:solidFill>
                </a:rPr>
                <a:t>Ngân</a:t>
              </a:r>
              <a:endParaRPr lang="en-US" sz="1200" kern="1200" dirty="0">
                <a:solidFill>
                  <a:prstClr val="black"/>
                </a:solidFill>
              </a:endParaRPr>
            </a:p>
          </p:txBody>
        </p:sp>
      </p:grpSp>
      <p:grpSp>
        <p:nvGrpSpPr>
          <p:cNvPr id="102" name="Group 101">
            <a:extLst>
              <a:ext uri="{FF2B5EF4-FFF2-40B4-BE49-F238E27FC236}">
                <a16:creationId xmlns:a16="http://schemas.microsoft.com/office/drawing/2014/main" xmlns="" id="{74AFF678-7A6E-4840-AB83-D36A7384F674}"/>
              </a:ext>
            </a:extLst>
          </p:cNvPr>
          <p:cNvGrpSpPr/>
          <p:nvPr/>
        </p:nvGrpSpPr>
        <p:grpSpPr>
          <a:xfrm>
            <a:off x="1209780" y="1347429"/>
            <a:ext cx="756379" cy="761334"/>
            <a:chOff x="-163939" y="1022388"/>
            <a:chExt cx="1103740" cy="1110971"/>
          </a:xfrm>
        </p:grpSpPr>
        <p:pic>
          <p:nvPicPr>
            <p:cNvPr id="103" name="Picture 102">
              <a:extLst>
                <a:ext uri="{FF2B5EF4-FFF2-40B4-BE49-F238E27FC236}">
                  <a16:creationId xmlns:a16="http://schemas.microsoft.com/office/drawing/2014/main" xmlns="" id="{302AC897-EF5B-40A5-80D8-27C1440016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04" name="Rounded Rectangular Callout 223">
              <a:extLst>
                <a:ext uri="{FF2B5EF4-FFF2-40B4-BE49-F238E27FC236}">
                  <a16:creationId xmlns:a16="http://schemas.microsoft.com/office/drawing/2014/main" xmlns="" id="{9F2D972A-0D62-4D7C-A63F-FD23667E6A5C}"/>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Thảo</a:t>
              </a:r>
              <a:r>
                <a:rPr lang="en-US" sz="1200" kern="1200" dirty="0">
                  <a:solidFill>
                    <a:prstClr val="black"/>
                  </a:solidFill>
                </a:rPr>
                <a:t> My</a:t>
              </a:r>
            </a:p>
          </p:txBody>
        </p:sp>
      </p:grpSp>
      <p:grpSp>
        <p:nvGrpSpPr>
          <p:cNvPr id="105" name="Group 104">
            <a:extLst>
              <a:ext uri="{FF2B5EF4-FFF2-40B4-BE49-F238E27FC236}">
                <a16:creationId xmlns:a16="http://schemas.microsoft.com/office/drawing/2014/main" xmlns="" id="{3E895D52-A3A0-4855-8ED9-777EF9DE1B51}"/>
              </a:ext>
            </a:extLst>
          </p:cNvPr>
          <p:cNvGrpSpPr/>
          <p:nvPr/>
        </p:nvGrpSpPr>
        <p:grpSpPr>
          <a:xfrm>
            <a:off x="508777" y="1490948"/>
            <a:ext cx="756379" cy="761334"/>
            <a:chOff x="-163939" y="1022388"/>
            <a:chExt cx="1103740" cy="1110971"/>
          </a:xfrm>
        </p:grpSpPr>
        <p:pic>
          <p:nvPicPr>
            <p:cNvPr id="106" name="Picture 105">
              <a:extLst>
                <a:ext uri="{FF2B5EF4-FFF2-40B4-BE49-F238E27FC236}">
                  <a16:creationId xmlns:a16="http://schemas.microsoft.com/office/drawing/2014/main" xmlns="" id="{A7080A41-433F-4E81-9F1B-E67F9E0244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07" name="Rounded Rectangular Callout 223">
              <a:extLst>
                <a:ext uri="{FF2B5EF4-FFF2-40B4-BE49-F238E27FC236}">
                  <a16:creationId xmlns:a16="http://schemas.microsoft.com/office/drawing/2014/main" xmlns="" id="{252EF51C-4D15-4A1E-8D4D-A2C37FFEE557}"/>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Hà</a:t>
              </a:r>
              <a:r>
                <a:rPr lang="en-US" sz="1200" kern="1200" dirty="0">
                  <a:solidFill>
                    <a:prstClr val="black"/>
                  </a:solidFill>
                </a:rPr>
                <a:t> My</a:t>
              </a:r>
            </a:p>
          </p:txBody>
        </p:sp>
      </p:grpSp>
      <p:grpSp>
        <p:nvGrpSpPr>
          <p:cNvPr id="108" name="Group 107">
            <a:extLst>
              <a:ext uri="{FF2B5EF4-FFF2-40B4-BE49-F238E27FC236}">
                <a16:creationId xmlns:a16="http://schemas.microsoft.com/office/drawing/2014/main" xmlns="" id="{66439C7C-2301-4FCC-A01C-4AB76E342BCF}"/>
              </a:ext>
            </a:extLst>
          </p:cNvPr>
          <p:cNvGrpSpPr/>
          <p:nvPr/>
        </p:nvGrpSpPr>
        <p:grpSpPr>
          <a:xfrm>
            <a:off x="539696" y="2222109"/>
            <a:ext cx="756379" cy="761334"/>
            <a:chOff x="-163939" y="1022388"/>
            <a:chExt cx="1103740" cy="1110971"/>
          </a:xfrm>
        </p:grpSpPr>
        <p:pic>
          <p:nvPicPr>
            <p:cNvPr id="109" name="Picture 108">
              <a:extLst>
                <a:ext uri="{FF2B5EF4-FFF2-40B4-BE49-F238E27FC236}">
                  <a16:creationId xmlns:a16="http://schemas.microsoft.com/office/drawing/2014/main" xmlns="" id="{0AC538BB-6D3B-4428-9E25-0AEE6BFE99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10" name="Rounded Rectangular Callout 223">
              <a:extLst>
                <a:ext uri="{FF2B5EF4-FFF2-40B4-BE49-F238E27FC236}">
                  <a16:creationId xmlns:a16="http://schemas.microsoft.com/office/drawing/2014/main" xmlns="" id="{E648F369-9EBD-436A-A106-7942DB642107}"/>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P </a:t>
              </a:r>
              <a:r>
                <a:rPr lang="en-US" sz="1200" kern="1200" dirty="0" err="1">
                  <a:solidFill>
                    <a:prstClr val="black"/>
                  </a:solidFill>
                </a:rPr>
                <a:t>Ngân</a:t>
              </a:r>
              <a:endParaRPr lang="en-US" sz="1200" kern="1200" dirty="0">
                <a:solidFill>
                  <a:prstClr val="black"/>
                </a:solidFill>
              </a:endParaRPr>
            </a:p>
          </p:txBody>
        </p:sp>
      </p:grpSp>
      <p:grpSp>
        <p:nvGrpSpPr>
          <p:cNvPr id="111" name="Group 110">
            <a:extLst>
              <a:ext uri="{FF2B5EF4-FFF2-40B4-BE49-F238E27FC236}">
                <a16:creationId xmlns:a16="http://schemas.microsoft.com/office/drawing/2014/main" xmlns="" id="{4111F130-9585-4030-98DA-28D03FC68C25}"/>
              </a:ext>
            </a:extLst>
          </p:cNvPr>
          <p:cNvGrpSpPr/>
          <p:nvPr/>
        </p:nvGrpSpPr>
        <p:grpSpPr>
          <a:xfrm>
            <a:off x="1086620" y="2191083"/>
            <a:ext cx="756380" cy="761334"/>
            <a:chOff x="-163940" y="1022388"/>
            <a:chExt cx="1103741" cy="1110971"/>
          </a:xfrm>
        </p:grpSpPr>
        <p:pic>
          <p:nvPicPr>
            <p:cNvPr id="112" name="Picture 111">
              <a:extLst>
                <a:ext uri="{FF2B5EF4-FFF2-40B4-BE49-F238E27FC236}">
                  <a16:creationId xmlns:a16="http://schemas.microsoft.com/office/drawing/2014/main" xmlns="" id="{279DA4E8-8593-486B-BC07-7A556D82DB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13" name="Rounded Rectangular Callout 223">
              <a:extLst>
                <a:ext uri="{FF2B5EF4-FFF2-40B4-BE49-F238E27FC236}">
                  <a16:creationId xmlns:a16="http://schemas.microsoft.com/office/drawing/2014/main" xmlns="" id="{62102871-5820-4E9B-89E8-97314AF0A9FD}"/>
                </a:ext>
              </a:extLst>
            </p:cNvPr>
            <p:cNvSpPr/>
            <p:nvPr/>
          </p:nvSpPr>
          <p:spPr>
            <a:xfrm>
              <a:off x="-163940" y="1022388"/>
              <a:ext cx="1038883" cy="418860"/>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Nguyên</a:t>
              </a:r>
              <a:endParaRPr lang="en-US" sz="1200" kern="1200" dirty="0">
                <a:solidFill>
                  <a:prstClr val="black"/>
                </a:solidFill>
              </a:endParaRPr>
            </a:p>
          </p:txBody>
        </p:sp>
      </p:grpSp>
      <p:grpSp>
        <p:nvGrpSpPr>
          <p:cNvPr id="114" name="Group 113">
            <a:extLst>
              <a:ext uri="{FF2B5EF4-FFF2-40B4-BE49-F238E27FC236}">
                <a16:creationId xmlns:a16="http://schemas.microsoft.com/office/drawing/2014/main" xmlns="" id="{3EDEB77C-6C01-49E5-8C55-F47960480E51}"/>
              </a:ext>
            </a:extLst>
          </p:cNvPr>
          <p:cNvGrpSpPr/>
          <p:nvPr/>
        </p:nvGrpSpPr>
        <p:grpSpPr>
          <a:xfrm>
            <a:off x="155087" y="3075466"/>
            <a:ext cx="756379" cy="761334"/>
            <a:chOff x="-163939" y="1022388"/>
            <a:chExt cx="1103740" cy="1110971"/>
          </a:xfrm>
        </p:grpSpPr>
        <p:pic>
          <p:nvPicPr>
            <p:cNvPr id="115" name="Picture 114">
              <a:extLst>
                <a:ext uri="{FF2B5EF4-FFF2-40B4-BE49-F238E27FC236}">
                  <a16:creationId xmlns:a16="http://schemas.microsoft.com/office/drawing/2014/main" xmlns="" id="{6137E550-A324-47EA-854B-F4066C58F9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16" name="Rounded Rectangular Callout 223">
              <a:extLst>
                <a:ext uri="{FF2B5EF4-FFF2-40B4-BE49-F238E27FC236}">
                  <a16:creationId xmlns:a16="http://schemas.microsoft.com/office/drawing/2014/main" xmlns="" id="{8FA727AB-6CAE-4AED-B63B-6FF1D3E35448}"/>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Nhật</a:t>
              </a:r>
              <a:endParaRPr lang="en-US" sz="1200" kern="1200" dirty="0">
                <a:solidFill>
                  <a:prstClr val="black"/>
                </a:solidFill>
              </a:endParaRPr>
            </a:p>
          </p:txBody>
        </p:sp>
      </p:grpSp>
      <p:grpSp>
        <p:nvGrpSpPr>
          <p:cNvPr id="117" name="Group 116">
            <a:extLst>
              <a:ext uri="{FF2B5EF4-FFF2-40B4-BE49-F238E27FC236}">
                <a16:creationId xmlns:a16="http://schemas.microsoft.com/office/drawing/2014/main" xmlns="" id="{9FC0E6F2-24B0-4350-9446-E9CA47B97A82}"/>
              </a:ext>
            </a:extLst>
          </p:cNvPr>
          <p:cNvGrpSpPr/>
          <p:nvPr/>
        </p:nvGrpSpPr>
        <p:grpSpPr>
          <a:xfrm>
            <a:off x="919066" y="3028145"/>
            <a:ext cx="756379" cy="761334"/>
            <a:chOff x="-163939" y="1022388"/>
            <a:chExt cx="1103740" cy="1110971"/>
          </a:xfrm>
        </p:grpSpPr>
        <p:pic>
          <p:nvPicPr>
            <p:cNvPr id="118" name="Picture 117">
              <a:extLst>
                <a:ext uri="{FF2B5EF4-FFF2-40B4-BE49-F238E27FC236}">
                  <a16:creationId xmlns:a16="http://schemas.microsoft.com/office/drawing/2014/main" xmlns="" id="{9669C52B-EE12-4DB4-AF3A-B4C4711354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19" name="Rounded Rectangular Callout 223">
              <a:extLst>
                <a:ext uri="{FF2B5EF4-FFF2-40B4-BE49-F238E27FC236}">
                  <a16:creationId xmlns:a16="http://schemas.microsoft.com/office/drawing/2014/main" xmlns="" id="{A7BFBB41-B847-40EF-AC6D-E3B5E091D88B}"/>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Thiên</a:t>
              </a:r>
              <a:r>
                <a:rPr lang="en-US" sz="1200" kern="1200" dirty="0">
                  <a:solidFill>
                    <a:prstClr val="black"/>
                  </a:solidFill>
                </a:rPr>
                <a:t> </a:t>
              </a:r>
              <a:r>
                <a:rPr lang="en-US" sz="1200" kern="1200" dirty="0" err="1">
                  <a:solidFill>
                    <a:prstClr val="black"/>
                  </a:solidFill>
                </a:rPr>
                <a:t>Như</a:t>
              </a:r>
              <a:endParaRPr lang="en-US" sz="1200" kern="1200" dirty="0">
                <a:solidFill>
                  <a:prstClr val="black"/>
                </a:solidFill>
              </a:endParaRPr>
            </a:p>
          </p:txBody>
        </p:sp>
      </p:grpSp>
      <p:grpSp>
        <p:nvGrpSpPr>
          <p:cNvPr id="120" name="Group 119">
            <a:extLst>
              <a:ext uri="{FF2B5EF4-FFF2-40B4-BE49-F238E27FC236}">
                <a16:creationId xmlns:a16="http://schemas.microsoft.com/office/drawing/2014/main" xmlns="" id="{1CA9A35C-E91C-4376-9CD9-01A61AB45A13}"/>
              </a:ext>
            </a:extLst>
          </p:cNvPr>
          <p:cNvGrpSpPr/>
          <p:nvPr/>
        </p:nvGrpSpPr>
        <p:grpSpPr>
          <a:xfrm>
            <a:off x="109530" y="3936349"/>
            <a:ext cx="756379" cy="761334"/>
            <a:chOff x="-163939" y="1022388"/>
            <a:chExt cx="1103740" cy="1110971"/>
          </a:xfrm>
        </p:grpSpPr>
        <p:pic>
          <p:nvPicPr>
            <p:cNvPr id="121" name="Picture 120">
              <a:extLst>
                <a:ext uri="{FF2B5EF4-FFF2-40B4-BE49-F238E27FC236}">
                  <a16:creationId xmlns:a16="http://schemas.microsoft.com/office/drawing/2014/main" xmlns="" id="{5F69E576-BC3B-4E1F-ADDB-C4A16B1A6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22" name="Rounded Rectangular Callout 223">
              <a:extLst>
                <a:ext uri="{FF2B5EF4-FFF2-40B4-BE49-F238E27FC236}">
                  <a16:creationId xmlns:a16="http://schemas.microsoft.com/office/drawing/2014/main" xmlns="" id="{1DDAE577-9D2C-431E-8707-9F99AFE55959}"/>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 Minh</a:t>
              </a:r>
            </a:p>
            <a:p>
              <a:pPr algn="ctr">
                <a:buClrTx/>
                <a:buFontTx/>
                <a:buNone/>
              </a:pPr>
              <a:r>
                <a:rPr lang="en-US" sz="1200" kern="1200" dirty="0" err="1">
                  <a:solidFill>
                    <a:prstClr val="black"/>
                  </a:solidFill>
                </a:rPr>
                <a:t>Phong</a:t>
              </a:r>
              <a:endParaRPr lang="en-US" sz="1200" kern="1200" dirty="0">
                <a:solidFill>
                  <a:prstClr val="black"/>
                </a:solidFill>
              </a:endParaRPr>
            </a:p>
          </p:txBody>
        </p:sp>
      </p:grpSp>
      <p:grpSp>
        <p:nvGrpSpPr>
          <p:cNvPr id="123" name="Group 122">
            <a:extLst>
              <a:ext uri="{FF2B5EF4-FFF2-40B4-BE49-F238E27FC236}">
                <a16:creationId xmlns:a16="http://schemas.microsoft.com/office/drawing/2014/main" xmlns="" id="{AA202EAE-F883-4BEC-A0CF-19133BB89147}"/>
              </a:ext>
            </a:extLst>
          </p:cNvPr>
          <p:cNvGrpSpPr/>
          <p:nvPr/>
        </p:nvGrpSpPr>
        <p:grpSpPr>
          <a:xfrm>
            <a:off x="841074" y="3785965"/>
            <a:ext cx="756379" cy="761334"/>
            <a:chOff x="-163939" y="1022388"/>
            <a:chExt cx="1103740" cy="1110971"/>
          </a:xfrm>
        </p:grpSpPr>
        <p:pic>
          <p:nvPicPr>
            <p:cNvPr id="124" name="Picture 123">
              <a:extLst>
                <a:ext uri="{FF2B5EF4-FFF2-40B4-BE49-F238E27FC236}">
                  <a16:creationId xmlns:a16="http://schemas.microsoft.com/office/drawing/2014/main" xmlns="" id="{850C52C5-BF2B-488B-94B2-87803B7BA6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25" name="Rounded Rectangular Callout 223">
              <a:extLst>
                <a:ext uri="{FF2B5EF4-FFF2-40B4-BE49-F238E27FC236}">
                  <a16:creationId xmlns:a16="http://schemas.microsoft.com/office/drawing/2014/main" xmlns="" id="{973DE962-B6B0-43D8-A8BF-8E90B08BCF87}"/>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Hoàng</a:t>
              </a:r>
              <a:r>
                <a:rPr lang="en-US" sz="1200" kern="1200" dirty="0">
                  <a:solidFill>
                    <a:prstClr val="black"/>
                  </a:solidFill>
                </a:rPr>
                <a:t> </a:t>
              </a:r>
            </a:p>
            <a:p>
              <a:pPr algn="ctr">
                <a:buClrTx/>
                <a:buFontTx/>
                <a:buNone/>
              </a:pPr>
              <a:r>
                <a:rPr lang="en-US" sz="1200" kern="1200" dirty="0" err="1">
                  <a:solidFill>
                    <a:prstClr val="black"/>
                  </a:solidFill>
                </a:rPr>
                <a:t>Phong</a:t>
              </a:r>
              <a:endParaRPr lang="en-US" sz="1200" kern="1200" dirty="0">
                <a:solidFill>
                  <a:prstClr val="black"/>
                </a:solidFill>
              </a:endParaRPr>
            </a:p>
          </p:txBody>
        </p:sp>
      </p:grpSp>
      <p:grpSp>
        <p:nvGrpSpPr>
          <p:cNvPr id="126" name="Group 125">
            <a:extLst>
              <a:ext uri="{FF2B5EF4-FFF2-40B4-BE49-F238E27FC236}">
                <a16:creationId xmlns:a16="http://schemas.microsoft.com/office/drawing/2014/main" xmlns="" id="{457FEAF6-1F41-4CF3-AABF-16D5DE41652D}"/>
              </a:ext>
            </a:extLst>
          </p:cNvPr>
          <p:cNvGrpSpPr/>
          <p:nvPr/>
        </p:nvGrpSpPr>
        <p:grpSpPr>
          <a:xfrm>
            <a:off x="1399171" y="2879941"/>
            <a:ext cx="756379" cy="761334"/>
            <a:chOff x="-163939" y="1022388"/>
            <a:chExt cx="1103740" cy="1110971"/>
          </a:xfrm>
        </p:grpSpPr>
        <p:pic>
          <p:nvPicPr>
            <p:cNvPr id="127" name="Picture 126">
              <a:extLst>
                <a:ext uri="{FF2B5EF4-FFF2-40B4-BE49-F238E27FC236}">
                  <a16:creationId xmlns:a16="http://schemas.microsoft.com/office/drawing/2014/main" xmlns="" id="{6DB301C0-5BB6-451F-9907-A69FD53ED3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28" name="Rounded Rectangular Callout 223">
              <a:extLst>
                <a:ext uri="{FF2B5EF4-FFF2-40B4-BE49-F238E27FC236}">
                  <a16:creationId xmlns:a16="http://schemas.microsoft.com/office/drawing/2014/main" xmlns="" id="{85DE7414-2A46-43C7-ABD3-C370D516F6DC}"/>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Quân</a:t>
              </a:r>
              <a:endParaRPr lang="en-US" sz="1200" kern="1200" dirty="0">
                <a:solidFill>
                  <a:prstClr val="black"/>
                </a:solidFill>
              </a:endParaRPr>
            </a:p>
          </p:txBody>
        </p:sp>
      </p:grpSp>
      <p:grpSp>
        <p:nvGrpSpPr>
          <p:cNvPr id="129" name="Group 128">
            <a:extLst>
              <a:ext uri="{FF2B5EF4-FFF2-40B4-BE49-F238E27FC236}">
                <a16:creationId xmlns:a16="http://schemas.microsoft.com/office/drawing/2014/main" xmlns="" id="{15889312-D2D7-4876-A168-FC776661F9DB}"/>
              </a:ext>
            </a:extLst>
          </p:cNvPr>
          <p:cNvGrpSpPr/>
          <p:nvPr/>
        </p:nvGrpSpPr>
        <p:grpSpPr>
          <a:xfrm>
            <a:off x="-31744" y="1511120"/>
            <a:ext cx="944909" cy="761334"/>
            <a:chOff x="-163939" y="1022388"/>
            <a:chExt cx="1103740" cy="1110971"/>
          </a:xfrm>
        </p:grpSpPr>
        <p:pic>
          <p:nvPicPr>
            <p:cNvPr id="130" name="Picture 129">
              <a:extLst>
                <a:ext uri="{FF2B5EF4-FFF2-40B4-BE49-F238E27FC236}">
                  <a16:creationId xmlns:a16="http://schemas.microsoft.com/office/drawing/2014/main" xmlns="" id="{D487924E-7022-4A6C-8223-1DC6618D4F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31" name="Rounded Rectangular Callout 223">
              <a:extLst>
                <a:ext uri="{FF2B5EF4-FFF2-40B4-BE49-F238E27FC236}">
                  <a16:creationId xmlns:a16="http://schemas.microsoft.com/office/drawing/2014/main" xmlns="" id="{BB43DCF5-86E0-4F28-9B58-7B67F822E3B9}"/>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Quỳnh</a:t>
              </a:r>
              <a:endParaRPr lang="en-US" sz="1200" kern="1200" dirty="0">
                <a:solidFill>
                  <a:prstClr val="black"/>
                </a:solidFill>
              </a:endParaRPr>
            </a:p>
          </p:txBody>
        </p:sp>
      </p:grpSp>
      <p:grpSp>
        <p:nvGrpSpPr>
          <p:cNvPr id="132" name="Group 131">
            <a:extLst>
              <a:ext uri="{FF2B5EF4-FFF2-40B4-BE49-F238E27FC236}">
                <a16:creationId xmlns:a16="http://schemas.microsoft.com/office/drawing/2014/main" xmlns="" id="{5DEAC65B-4BF8-493E-90A7-8EB3792B1875}"/>
              </a:ext>
            </a:extLst>
          </p:cNvPr>
          <p:cNvGrpSpPr/>
          <p:nvPr/>
        </p:nvGrpSpPr>
        <p:grpSpPr>
          <a:xfrm>
            <a:off x="2429418" y="4142388"/>
            <a:ext cx="756379" cy="761334"/>
            <a:chOff x="-163939" y="1022388"/>
            <a:chExt cx="1103740" cy="1110971"/>
          </a:xfrm>
        </p:grpSpPr>
        <p:pic>
          <p:nvPicPr>
            <p:cNvPr id="133" name="Picture 132">
              <a:extLst>
                <a:ext uri="{FF2B5EF4-FFF2-40B4-BE49-F238E27FC236}">
                  <a16:creationId xmlns:a16="http://schemas.microsoft.com/office/drawing/2014/main" xmlns="" id="{47ACF0DF-25DD-42D6-982F-26701C184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34" name="Rounded Rectangular Callout 223">
              <a:extLst>
                <a:ext uri="{FF2B5EF4-FFF2-40B4-BE49-F238E27FC236}">
                  <a16:creationId xmlns:a16="http://schemas.microsoft.com/office/drawing/2014/main" xmlns="" id="{49C1C586-E3BB-4387-BEFC-F582CBF3A310}"/>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Thảo</a:t>
              </a:r>
              <a:endParaRPr lang="en-US" sz="1200" kern="1200" dirty="0">
                <a:solidFill>
                  <a:prstClr val="black"/>
                </a:solidFill>
              </a:endParaRPr>
            </a:p>
          </p:txBody>
        </p:sp>
      </p:grpSp>
      <p:grpSp>
        <p:nvGrpSpPr>
          <p:cNvPr id="135" name="Group 134">
            <a:extLst>
              <a:ext uri="{FF2B5EF4-FFF2-40B4-BE49-F238E27FC236}">
                <a16:creationId xmlns:a16="http://schemas.microsoft.com/office/drawing/2014/main" xmlns="" id="{99366145-C494-421D-9828-9EAB2B7EF09C}"/>
              </a:ext>
            </a:extLst>
          </p:cNvPr>
          <p:cNvGrpSpPr/>
          <p:nvPr/>
        </p:nvGrpSpPr>
        <p:grpSpPr>
          <a:xfrm>
            <a:off x="1942058" y="4226260"/>
            <a:ext cx="756379" cy="761334"/>
            <a:chOff x="-163939" y="1022388"/>
            <a:chExt cx="1103740" cy="1110971"/>
          </a:xfrm>
        </p:grpSpPr>
        <p:pic>
          <p:nvPicPr>
            <p:cNvPr id="136" name="Picture 135">
              <a:extLst>
                <a:ext uri="{FF2B5EF4-FFF2-40B4-BE49-F238E27FC236}">
                  <a16:creationId xmlns:a16="http://schemas.microsoft.com/office/drawing/2014/main" xmlns="" id="{700C9C99-ECB4-434A-8DCE-C6ACF4A592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37" name="Rounded Rectangular Callout 223">
              <a:extLst>
                <a:ext uri="{FF2B5EF4-FFF2-40B4-BE49-F238E27FC236}">
                  <a16:creationId xmlns:a16="http://schemas.microsoft.com/office/drawing/2014/main" xmlns="" id="{6776AF0D-BBE3-4D0A-A592-5E4353DF053D}"/>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Thuỷ</a:t>
              </a:r>
              <a:endParaRPr lang="en-US" sz="1200" kern="1200" dirty="0">
                <a:solidFill>
                  <a:prstClr val="black"/>
                </a:solidFill>
              </a:endParaRPr>
            </a:p>
          </p:txBody>
        </p:sp>
      </p:grpSp>
      <p:grpSp>
        <p:nvGrpSpPr>
          <p:cNvPr id="138" name="Group 137">
            <a:extLst>
              <a:ext uri="{FF2B5EF4-FFF2-40B4-BE49-F238E27FC236}">
                <a16:creationId xmlns:a16="http://schemas.microsoft.com/office/drawing/2014/main" xmlns="" id="{39F821EC-3732-4134-A794-38428F2AEB20}"/>
              </a:ext>
            </a:extLst>
          </p:cNvPr>
          <p:cNvGrpSpPr/>
          <p:nvPr/>
        </p:nvGrpSpPr>
        <p:grpSpPr>
          <a:xfrm>
            <a:off x="1369223" y="4325852"/>
            <a:ext cx="756379" cy="761334"/>
            <a:chOff x="-163939" y="1022388"/>
            <a:chExt cx="1103740" cy="1110971"/>
          </a:xfrm>
        </p:grpSpPr>
        <p:pic>
          <p:nvPicPr>
            <p:cNvPr id="139" name="Picture 138">
              <a:extLst>
                <a:ext uri="{FF2B5EF4-FFF2-40B4-BE49-F238E27FC236}">
                  <a16:creationId xmlns:a16="http://schemas.microsoft.com/office/drawing/2014/main" xmlns="" id="{0335ED0C-7EA1-4DBD-BC83-807FDE6B3A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40" name="Rounded Rectangular Callout 223">
              <a:extLst>
                <a:ext uri="{FF2B5EF4-FFF2-40B4-BE49-F238E27FC236}">
                  <a16:creationId xmlns:a16="http://schemas.microsoft.com/office/drawing/2014/main" xmlns="" id="{4C1C70D2-FB8A-4E7A-87C7-C32B3242EE85}"/>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Trang</a:t>
              </a:r>
            </a:p>
          </p:txBody>
        </p:sp>
      </p:grpSp>
      <p:grpSp>
        <p:nvGrpSpPr>
          <p:cNvPr id="141" name="Group 140">
            <a:extLst>
              <a:ext uri="{FF2B5EF4-FFF2-40B4-BE49-F238E27FC236}">
                <a16:creationId xmlns:a16="http://schemas.microsoft.com/office/drawing/2014/main" xmlns="" id="{156AACA0-0367-4123-82EA-CDE3950CFCF3}"/>
              </a:ext>
            </a:extLst>
          </p:cNvPr>
          <p:cNvGrpSpPr/>
          <p:nvPr/>
        </p:nvGrpSpPr>
        <p:grpSpPr>
          <a:xfrm>
            <a:off x="713115" y="4355605"/>
            <a:ext cx="756379" cy="761334"/>
            <a:chOff x="-163939" y="1022388"/>
            <a:chExt cx="1103740" cy="1110971"/>
          </a:xfrm>
        </p:grpSpPr>
        <p:pic>
          <p:nvPicPr>
            <p:cNvPr id="142" name="Picture 141">
              <a:extLst>
                <a:ext uri="{FF2B5EF4-FFF2-40B4-BE49-F238E27FC236}">
                  <a16:creationId xmlns:a16="http://schemas.microsoft.com/office/drawing/2014/main" xmlns="" id="{AE737D44-1E88-4253-BDFC-EF124176DD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43" name="Rounded Rectangular Callout 223">
              <a:extLst>
                <a:ext uri="{FF2B5EF4-FFF2-40B4-BE49-F238E27FC236}">
                  <a16:creationId xmlns:a16="http://schemas.microsoft.com/office/drawing/2014/main" xmlns="" id="{9C932057-97FA-4D58-828F-F29B57C7A414}"/>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Trân</a:t>
              </a:r>
              <a:endParaRPr lang="en-US" sz="1200" kern="1200" dirty="0">
                <a:solidFill>
                  <a:prstClr val="black"/>
                </a:solidFill>
              </a:endParaRPr>
            </a:p>
          </p:txBody>
        </p:sp>
      </p:grpSp>
      <p:grpSp>
        <p:nvGrpSpPr>
          <p:cNvPr id="144" name="Group 143">
            <a:extLst>
              <a:ext uri="{FF2B5EF4-FFF2-40B4-BE49-F238E27FC236}">
                <a16:creationId xmlns:a16="http://schemas.microsoft.com/office/drawing/2014/main" xmlns="" id="{F7F62C87-90BD-424B-9E00-332C3675B6BA}"/>
              </a:ext>
            </a:extLst>
          </p:cNvPr>
          <p:cNvGrpSpPr/>
          <p:nvPr/>
        </p:nvGrpSpPr>
        <p:grpSpPr>
          <a:xfrm>
            <a:off x="2985015" y="1673210"/>
            <a:ext cx="756379" cy="761334"/>
            <a:chOff x="-163939" y="1022388"/>
            <a:chExt cx="1103740" cy="1110971"/>
          </a:xfrm>
        </p:grpSpPr>
        <p:pic>
          <p:nvPicPr>
            <p:cNvPr id="145" name="Picture 144">
              <a:extLst>
                <a:ext uri="{FF2B5EF4-FFF2-40B4-BE49-F238E27FC236}">
                  <a16:creationId xmlns:a16="http://schemas.microsoft.com/office/drawing/2014/main" xmlns="" id="{8418F1B6-354D-4542-8C7A-C768291A7E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46" name="Rounded Rectangular Callout 223">
              <a:extLst>
                <a:ext uri="{FF2B5EF4-FFF2-40B4-BE49-F238E27FC236}">
                  <a16:creationId xmlns:a16="http://schemas.microsoft.com/office/drawing/2014/main" xmlns="" id="{11EF4847-B8F6-4820-9579-7D6F3A4C1368}"/>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Trúc</a:t>
              </a:r>
              <a:endParaRPr lang="en-US" sz="1200" kern="1200" dirty="0">
                <a:solidFill>
                  <a:prstClr val="black"/>
                </a:solidFill>
              </a:endParaRPr>
            </a:p>
          </p:txBody>
        </p:sp>
      </p:grpSp>
      <p:grpSp>
        <p:nvGrpSpPr>
          <p:cNvPr id="147" name="Group 146">
            <a:extLst>
              <a:ext uri="{FF2B5EF4-FFF2-40B4-BE49-F238E27FC236}">
                <a16:creationId xmlns:a16="http://schemas.microsoft.com/office/drawing/2014/main" xmlns="" id="{8A3F8D81-6BEC-496A-BD54-44F2345B8006}"/>
              </a:ext>
            </a:extLst>
          </p:cNvPr>
          <p:cNvGrpSpPr/>
          <p:nvPr/>
        </p:nvGrpSpPr>
        <p:grpSpPr>
          <a:xfrm>
            <a:off x="27326" y="2375139"/>
            <a:ext cx="756379" cy="761334"/>
            <a:chOff x="-163939" y="1022388"/>
            <a:chExt cx="1103740" cy="1110971"/>
          </a:xfrm>
        </p:grpSpPr>
        <p:pic>
          <p:nvPicPr>
            <p:cNvPr id="148" name="Picture 147">
              <a:extLst>
                <a:ext uri="{FF2B5EF4-FFF2-40B4-BE49-F238E27FC236}">
                  <a16:creationId xmlns:a16="http://schemas.microsoft.com/office/drawing/2014/main" xmlns="" id="{A0AB760C-C564-4B9B-AC44-ACC84EBB80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49" name="Rounded Rectangular Callout 223">
              <a:extLst>
                <a:ext uri="{FF2B5EF4-FFF2-40B4-BE49-F238E27FC236}">
                  <a16:creationId xmlns:a16="http://schemas.microsoft.com/office/drawing/2014/main" xmlns="" id="{4D2C8064-C49B-4FC0-9326-145459220B1B}"/>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Tuấn</a:t>
              </a:r>
              <a:endParaRPr lang="en-US" sz="1200" kern="1200" dirty="0">
                <a:solidFill>
                  <a:prstClr val="black"/>
                </a:solidFill>
              </a:endParaRPr>
            </a:p>
          </p:txBody>
        </p:sp>
      </p:grpSp>
      <p:grpSp>
        <p:nvGrpSpPr>
          <p:cNvPr id="150" name="Group 149">
            <a:extLst>
              <a:ext uri="{FF2B5EF4-FFF2-40B4-BE49-F238E27FC236}">
                <a16:creationId xmlns:a16="http://schemas.microsoft.com/office/drawing/2014/main" xmlns="" id="{45B62DD3-22FA-4162-A68B-F55ACA8D2B43}"/>
              </a:ext>
            </a:extLst>
          </p:cNvPr>
          <p:cNvGrpSpPr/>
          <p:nvPr/>
        </p:nvGrpSpPr>
        <p:grpSpPr>
          <a:xfrm>
            <a:off x="4744096" y="4401134"/>
            <a:ext cx="756379" cy="761334"/>
            <a:chOff x="-163939" y="1022388"/>
            <a:chExt cx="1103740" cy="1110971"/>
          </a:xfrm>
        </p:grpSpPr>
        <p:pic>
          <p:nvPicPr>
            <p:cNvPr id="151" name="Picture 150">
              <a:extLst>
                <a:ext uri="{FF2B5EF4-FFF2-40B4-BE49-F238E27FC236}">
                  <a16:creationId xmlns:a16="http://schemas.microsoft.com/office/drawing/2014/main" xmlns="" id="{FEC344FD-022E-4EB4-9A86-7782311DC5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52" name="Rounded Rectangular Callout 223">
              <a:extLst>
                <a:ext uri="{FF2B5EF4-FFF2-40B4-BE49-F238E27FC236}">
                  <a16:creationId xmlns:a16="http://schemas.microsoft.com/office/drawing/2014/main" xmlns="" id="{2006700F-B6F3-4057-A248-34D74F4FD8CB}"/>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a:solidFill>
                    <a:prstClr val="black"/>
                  </a:solidFill>
                </a:rPr>
                <a:t>Vinh</a:t>
              </a:r>
            </a:p>
          </p:txBody>
        </p:sp>
      </p:grpSp>
      <p:grpSp>
        <p:nvGrpSpPr>
          <p:cNvPr id="153" name="Group 152">
            <a:extLst>
              <a:ext uri="{FF2B5EF4-FFF2-40B4-BE49-F238E27FC236}">
                <a16:creationId xmlns:a16="http://schemas.microsoft.com/office/drawing/2014/main" xmlns="" id="{132E6A14-5B73-4C63-951A-427376E4BF95}"/>
              </a:ext>
            </a:extLst>
          </p:cNvPr>
          <p:cNvGrpSpPr/>
          <p:nvPr/>
        </p:nvGrpSpPr>
        <p:grpSpPr>
          <a:xfrm>
            <a:off x="4090664" y="4333016"/>
            <a:ext cx="756379" cy="761334"/>
            <a:chOff x="-163939" y="1022388"/>
            <a:chExt cx="1103740" cy="1110971"/>
          </a:xfrm>
        </p:grpSpPr>
        <p:pic>
          <p:nvPicPr>
            <p:cNvPr id="154" name="Picture 153">
              <a:extLst>
                <a:ext uri="{FF2B5EF4-FFF2-40B4-BE49-F238E27FC236}">
                  <a16:creationId xmlns:a16="http://schemas.microsoft.com/office/drawing/2014/main" xmlns="" id="{3F3499A1-7AC2-49C7-A92F-7E54A2DFF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55" name="Rounded Rectangular Callout 223">
              <a:extLst>
                <a:ext uri="{FF2B5EF4-FFF2-40B4-BE49-F238E27FC236}">
                  <a16:creationId xmlns:a16="http://schemas.microsoft.com/office/drawing/2014/main" xmlns="" id="{7072A0C2-6F3B-4C5A-AAF5-107CBEC1CB7F}"/>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Ngọc</a:t>
              </a:r>
              <a:endParaRPr lang="en-US" sz="1200" kern="1200" dirty="0">
                <a:solidFill>
                  <a:prstClr val="black"/>
                </a:solidFill>
              </a:endParaRPr>
            </a:p>
            <a:p>
              <a:pPr algn="ctr">
                <a:buClrTx/>
                <a:buFontTx/>
                <a:buNone/>
              </a:pPr>
              <a:r>
                <a:rPr lang="en-US" sz="1200" kern="1200" dirty="0" err="1">
                  <a:solidFill>
                    <a:prstClr val="black"/>
                  </a:solidFill>
                </a:rPr>
                <a:t>Vy</a:t>
              </a:r>
              <a:endParaRPr lang="en-US" sz="1200" kern="1200" dirty="0">
                <a:solidFill>
                  <a:prstClr val="black"/>
                </a:solidFill>
              </a:endParaRPr>
            </a:p>
          </p:txBody>
        </p:sp>
      </p:grpSp>
      <p:grpSp>
        <p:nvGrpSpPr>
          <p:cNvPr id="156" name="Group 155">
            <a:extLst>
              <a:ext uri="{FF2B5EF4-FFF2-40B4-BE49-F238E27FC236}">
                <a16:creationId xmlns:a16="http://schemas.microsoft.com/office/drawing/2014/main" xmlns="" id="{6F5A111B-2536-4589-AC63-6E79FE68FFDA}"/>
              </a:ext>
            </a:extLst>
          </p:cNvPr>
          <p:cNvGrpSpPr/>
          <p:nvPr/>
        </p:nvGrpSpPr>
        <p:grpSpPr>
          <a:xfrm>
            <a:off x="3393474" y="4316320"/>
            <a:ext cx="756379" cy="761334"/>
            <a:chOff x="-163939" y="1022388"/>
            <a:chExt cx="1103740" cy="1110971"/>
          </a:xfrm>
        </p:grpSpPr>
        <p:pic>
          <p:nvPicPr>
            <p:cNvPr id="157" name="Picture 156">
              <a:extLst>
                <a:ext uri="{FF2B5EF4-FFF2-40B4-BE49-F238E27FC236}">
                  <a16:creationId xmlns:a16="http://schemas.microsoft.com/office/drawing/2014/main" xmlns="" id="{0750E0E6-8275-4948-8F44-BED1E85229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58" name="Rounded Rectangular Callout 223">
              <a:extLst>
                <a:ext uri="{FF2B5EF4-FFF2-40B4-BE49-F238E27FC236}">
                  <a16:creationId xmlns:a16="http://schemas.microsoft.com/office/drawing/2014/main" xmlns="" id="{E5203101-B847-45C9-807F-0B3C242D2A6E}"/>
                </a:ext>
              </a:extLst>
            </p:cNvPr>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buClrTx/>
                <a:buFontTx/>
                <a:buNone/>
              </a:pPr>
              <a:r>
                <a:rPr lang="en-US" sz="1200" kern="1200" dirty="0" err="1">
                  <a:solidFill>
                    <a:prstClr val="black"/>
                  </a:solidFill>
                </a:rPr>
                <a:t>Tường</a:t>
              </a:r>
              <a:r>
                <a:rPr lang="en-US" sz="1200" kern="1200" dirty="0">
                  <a:solidFill>
                    <a:prstClr val="black"/>
                  </a:solidFill>
                </a:rPr>
                <a:t> </a:t>
              </a:r>
            </a:p>
            <a:p>
              <a:pPr algn="ctr">
                <a:buClrTx/>
                <a:buFontTx/>
                <a:buNone/>
              </a:pPr>
              <a:r>
                <a:rPr lang="en-US" sz="1200" kern="1200" dirty="0" err="1">
                  <a:solidFill>
                    <a:prstClr val="black"/>
                  </a:solidFill>
                </a:rPr>
                <a:t>Vy</a:t>
              </a:r>
              <a:endParaRPr lang="en-US" sz="1200" kern="1200" dirty="0">
                <a:solidFill>
                  <a:prstClr val="black"/>
                </a:solidFill>
              </a:endParaRPr>
            </a:p>
          </p:txBody>
        </p:sp>
      </p:grpSp>
    </p:spTree>
    <p:extLst>
      <p:ext uri="{BB962C8B-B14F-4D97-AF65-F5344CB8AC3E}">
        <p14:creationId xmlns:p14="http://schemas.microsoft.com/office/powerpoint/2010/main" val="1190197352"/>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4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repeatCount="indefinite" fill="hold" display="0">
                  <p:stCondLst>
                    <p:cond delay="indefinite"/>
                  </p:stCondLst>
                  <p:endCondLst>
                    <p:cond evt="onStopAudio" delay="0">
                      <p:tgtEl>
                        <p:sldTgt/>
                      </p:tgtEl>
                    </p:cond>
                  </p:endCondLst>
                </p:cTn>
                <p:tgtEl>
                  <p:spTgt spid="345"/>
                </p:tgtEl>
              </p:cMediaNode>
            </p:audio>
            <p:audio>
              <p:cMediaNode vol="80000">
                <p:cTn id="13" fill="hold" display="0">
                  <p:stCondLst>
                    <p:cond delay="indefinite"/>
                  </p:stCondLst>
                  <p:endCondLst>
                    <p:cond evt="onStopAudio" delay="0">
                      <p:tgtEl>
                        <p:sldTgt/>
                      </p:tgtEl>
                    </p:cond>
                  </p:endCondLst>
                </p:cTn>
                <p:tgtEl>
                  <p:spTgt spid="34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2862"/>
            <a:ext cx="38584415" cy="5188862"/>
            <a:chOff x="0" y="-57150"/>
            <a:chExt cx="51445886" cy="6918483"/>
          </a:xfrm>
        </p:grpSpPr>
        <p:grpSp>
          <p:nvGrpSpPr>
            <p:cNvPr id="4" name="Group 3"/>
            <p:cNvGrpSpPr/>
            <p:nvPr/>
          </p:nvGrpSpPr>
          <p:grpSpPr>
            <a:xfrm>
              <a:off x="0" y="-57150"/>
              <a:ext cx="51445886" cy="6918483"/>
              <a:chOff x="0" y="-57150"/>
              <a:chExt cx="51445886" cy="6918483"/>
            </a:xfrm>
          </p:grpSpPr>
          <p:grpSp>
            <p:nvGrpSpPr>
              <p:cNvPr id="97" name="Group 96"/>
              <p:cNvGrpSpPr/>
              <p:nvPr/>
            </p:nvGrpSpPr>
            <p:grpSpPr>
              <a:xfrm>
                <a:off x="0" y="-57150"/>
                <a:ext cx="35369500" cy="6918483"/>
                <a:chOff x="0" y="-57150"/>
                <a:chExt cx="35369500" cy="6918483"/>
              </a:xfrm>
            </p:grpSpPr>
            <p:grpSp>
              <p:nvGrpSpPr>
                <p:cNvPr id="96" name="Group 95"/>
                <p:cNvGrpSpPr/>
                <p:nvPr/>
              </p:nvGrpSpPr>
              <p:grpSpPr>
                <a:xfrm>
                  <a:off x="0" y="-57150"/>
                  <a:ext cx="35369500" cy="6918483"/>
                  <a:chOff x="0" y="-57150"/>
                  <a:chExt cx="35369500" cy="6918483"/>
                </a:xfrm>
              </p:grpSpPr>
              <p:grpSp>
                <p:nvGrpSpPr>
                  <p:cNvPr id="46" name="Group 45"/>
                  <p:cNvGrpSpPr/>
                  <p:nvPr/>
                </p:nvGrpSpPr>
                <p:grpSpPr>
                  <a:xfrm>
                    <a:off x="0" y="-57150"/>
                    <a:ext cx="23190200" cy="6918483"/>
                    <a:chOff x="0" y="-57150"/>
                    <a:chExt cx="23190200" cy="6918483"/>
                  </a:xfrm>
                </p:grpSpPr>
                <p:grpSp>
                  <p:nvGrpSpPr>
                    <p:cNvPr id="3" name="Group 2"/>
                    <p:cNvGrpSpPr/>
                    <p:nvPr/>
                  </p:nvGrpSpPr>
                  <p:grpSpPr>
                    <a:xfrm>
                      <a:off x="0" y="-57150"/>
                      <a:ext cx="12192000" cy="6915150"/>
                      <a:chOff x="0" y="-57150"/>
                      <a:chExt cx="12192000" cy="6915150"/>
                    </a:xfrm>
                  </p:grpSpPr>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35793" b="51667"/>
                      <a:stretch/>
                    </p:blipFill>
                    <p:spPr>
                      <a:xfrm>
                        <a:off x="0" y="-57150"/>
                        <a:ext cx="12192000" cy="1885950"/>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nvGrpSpPr>
                    <p:cNvPr id="43" name="Group 42"/>
                    <p:cNvGrpSpPr/>
                    <p:nvPr/>
                  </p:nvGrpSpPr>
                  <p:grpSpPr>
                    <a:xfrm flipH="1">
                      <a:off x="12103100" y="-53817"/>
                      <a:ext cx="11087100" cy="6915150"/>
                      <a:chOff x="0" y="-57150"/>
                      <a:chExt cx="12192000" cy="6915150"/>
                    </a:xfrm>
                  </p:grpSpPr>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t="35793" r="573" b="51667"/>
                      <a:stretch/>
                    </p:blipFill>
                    <p:spPr>
                      <a:xfrm>
                        <a:off x="0" y="-57150"/>
                        <a:ext cx="12122172" cy="1885950"/>
                      </a:xfrm>
                      <a:prstGeom prst="rect">
                        <a:avLst/>
                      </a:prstGeom>
                    </p:spPr>
                  </p:pic>
                  <p:pic>
                    <p:nvPicPr>
                      <p:cNvPr id="45" name="Picture 44"/>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0" y="1218959"/>
                        <a:ext cx="12192000" cy="5639041"/>
                      </a:xfrm>
                      <a:prstGeom prst="rect">
                        <a:avLst/>
                      </a:prstGeom>
                    </p:spPr>
                  </p:pic>
                </p:grpSp>
              </p:grpSp>
              <p:pic>
                <p:nvPicPr>
                  <p:cNvPr id="95" name="Picture 94"/>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a:off x="23177500" y="1218959"/>
                    <a:ext cx="12192000" cy="5639041"/>
                  </a:xfrm>
                  <a:prstGeom prst="rect">
                    <a:avLst/>
                  </a:prstGeom>
                </p:spPr>
              </p:pic>
            </p:grpSp>
            <p:pic>
              <p:nvPicPr>
                <p:cNvPr id="94" name="Picture 93"/>
                <p:cNvPicPr>
                  <a:picLocks noChangeAspect="1"/>
                </p:cNvPicPr>
                <p:nvPr/>
              </p:nvPicPr>
              <p:blipFill rotWithShape="1">
                <a:blip r:embed="rId9">
                  <a:extLst>
                    <a:ext uri="{28A0092B-C50C-407E-A947-70E740481C1C}">
                      <a14:useLocalDpi xmlns:a14="http://schemas.microsoft.com/office/drawing/2010/main" val="0"/>
                    </a:ext>
                  </a:extLst>
                </a:blip>
                <a:srcRect t="35793" r="416" b="51667"/>
                <a:stretch/>
              </p:blipFill>
              <p:spPr>
                <a:xfrm>
                  <a:off x="23177500" y="-57150"/>
                  <a:ext cx="12141200" cy="1885950"/>
                </a:xfrm>
                <a:prstGeom prst="rect">
                  <a:avLst/>
                </a:prstGeom>
              </p:spPr>
            </p:pic>
          </p:grpSp>
          <p:pic>
            <p:nvPicPr>
              <p:cNvPr id="397" name="Picture 396"/>
              <p:cNvPicPr>
                <a:picLocks noChangeAspect="1"/>
              </p:cNvPicPr>
              <p:nvPr/>
            </p:nvPicPr>
            <p:blipFill rotWithShape="1">
              <a:blip r:embed="rId10">
                <a:extLst>
                  <a:ext uri="{28A0092B-C50C-407E-A947-70E740481C1C}">
                    <a14:useLocalDpi xmlns:a14="http://schemas.microsoft.com/office/drawing/2010/main" val="0"/>
                  </a:ext>
                </a:extLst>
              </a:blip>
              <a:srcRect t="44286"/>
              <a:stretch/>
            </p:blipFill>
            <p:spPr>
              <a:xfrm flipH="1">
                <a:off x="35369500" y="1218959"/>
                <a:ext cx="16076386" cy="5639041"/>
              </a:xfrm>
              <a:prstGeom prst="rect">
                <a:avLst/>
              </a:prstGeom>
            </p:spPr>
          </p:pic>
          <p:pic>
            <p:nvPicPr>
              <p:cNvPr id="398" name="Picture 397"/>
              <p:cNvPicPr>
                <a:picLocks noChangeAspect="1"/>
              </p:cNvPicPr>
              <p:nvPr/>
            </p:nvPicPr>
            <p:blipFill rotWithShape="1">
              <a:blip r:embed="rId9">
                <a:extLst>
                  <a:ext uri="{28A0092B-C50C-407E-A947-70E740481C1C}">
                    <a14:useLocalDpi xmlns:a14="http://schemas.microsoft.com/office/drawing/2010/main" val="0"/>
                  </a:ext>
                </a:extLst>
              </a:blip>
              <a:srcRect t="35793" r="513" b="51667"/>
              <a:stretch/>
            </p:blipFill>
            <p:spPr>
              <a:xfrm flipH="1">
                <a:off x="35318700" y="-57150"/>
                <a:ext cx="16127186" cy="1885950"/>
              </a:xfrm>
              <a:prstGeom prst="rect">
                <a:avLst/>
              </a:prstGeom>
            </p:spPr>
          </p:pic>
        </p:gr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1149" y="1669313"/>
              <a:ext cx="555292" cy="5188688"/>
            </a:xfrm>
            <a:prstGeom prst="rect">
              <a:avLst/>
            </a:prstGeom>
          </p:spPr>
        </p:pic>
        <p:pic>
          <p:nvPicPr>
            <p:cNvPr id="361" name="Picture 3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69179" y="1669313"/>
              <a:ext cx="555292" cy="5188688"/>
            </a:xfrm>
            <a:prstGeom prst="rect">
              <a:avLst/>
            </a:prstGeom>
          </p:spPr>
        </p:pic>
      </p:grpSp>
      <p:sp>
        <p:nvSpPr>
          <p:cNvPr id="399" name="Rounded Rectangle 398"/>
          <p:cNvSpPr/>
          <p:nvPr/>
        </p:nvSpPr>
        <p:spPr>
          <a:xfrm>
            <a:off x="3552825" y="86627"/>
            <a:ext cx="1581150" cy="599173"/>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BẮT ĐẦU</a:t>
            </a:r>
          </a:p>
        </p:txBody>
      </p:sp>
      <p:pic>
        <p:nvPicPr>
          <p:cNvPr id="403" name="Đồng-hồ-đếm-ngược-10-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689057" y="87566"/>
            <a:ext cx="1226344" cy="689819"/>
          </a:xfrm>
          <a:prstGeom prst="rect">
            <a:avLst/>
          </a:prstGeom>
        </p:spPr>
      </p:pic>
      <p:pic>
        <p:nvPicPr>
          <p:cNvPr id="345" name="Nhac Gunb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08745" y="6268628"/>
            <a:ext cx="522630" cy="522630"/>
          </a:xfrm>
          <a:prstGeom prst="rect">
            <a:avLst/>
          </a:prstGeom>
        </p:spPr>
      </p:pic>
      <p:pic>
        <p:nvPicPr>
          <p:cNvPr id="346" name="Còi vịt chạ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19148" y="5213638"/>
            <a:ext cx="701825" cy="701825"/>
          </a:xfrm>
          <a:prstGeom prst="rect">
            <a:avLst/>
          </a:prstGeom>
        </p:spPr>
      </p:pic>
      <p:grpSp>
        <p:nvGrpSpPr>
          <p:cNvPr id="902" name="Group 901"/>
          <p:cNvGrpSpPr/>
          <p:nvPr/>
        </p:nvGrpSpPr>
        <p:grpSpPr>
          <a:xfrm>
            <a:off x="4918809" y="1061098"/>
            <a:ext cx="994179" cy="761334"/>
            <a:chOff x="-163939" y="1022388"/>
            <a:chExt cx="1103740" cy="1110971"/>
          </a:xfrm>
        </p:grpSpPr>
        <p:pic>
          <p:nvPicPr>
            <p:cNvPr id="903" name="Picture 9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904" name="Rounded Rectangular Callout 90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Dương</a:t>
              </a:r>
              <a:endParaRPr lang="en-US" sz="1200" dirty="0"/>
            </a:p>
          </p:txBody>
        </p:sp>
      </p:grpSp>
      <p:grpSp>
        <p:nvGrpSpPr>
          <p:cNvPr id="171" name="Group 170"/>
          <p:cNvGrpSpPr/>
          <p:nvPr/>
        </p:nvGrpSpPr>
        <p:grpSpPr>
          <a:xfrm>
            <a:off x="4228607" y="1065512"/>
            <a:ext cx="756379" cy="761334"/>
            <a:chOff x="-163939" y="1022388"/>
            <a:chExt cx="1103740" cy="1110971"/>
          </a:xfrm>
        </p:grpSpPr>
        <p:pic>
          <p:nvPicPr>
            <p:cNvPr id="172" name="Picture 1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3" name="Rounded Rectangular Callout 17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Trung</a:t>
              </a:r>
              <a:r>
                <a:rPr lang="en-US" sz="1200" dirty="0"/>
                <a:t> </a:t>
              </a:r>
              <a:r>
                <a:rPr lang="en-US" sz="1200" dirty="0" err="1"/>
                <a:t>Dũng</a:t>
              </a:r>
              <a:endParaRPr lang="en-US" sz="1200" dirty="0"/>
            </a:p>
          </p:txBody>
        </p:sp>
      </p:grpSp>
      <p:grpSp>
        <p:nvGrpSpPr>
          <p:cNvPr id="174" name="Group 173"/>
          <p:cNvGrpSpPr/>
          <p:nvPr/>
        </p:nvGrpSpPr>
        <p:grpSpPr>
          <a:xfrm>
            <a:off x="3532269" y="1048224"/>
            <a:ext cx="756379" cy="761334"/>
            <a:chOff x="-163939" y="1022388"/>
            <a:chExt cx="1103740" cy="1110971"/>
          </a:xfrm>
        </p:grpSpPr>
        <p:pic>
          <p:nvPicPr>
            <p:cNvPr id="175" name="Picture 1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6" name="Rounded Rectangular Callout 17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Trí</a:t>
              </a:r>
              <a:r>
                <a:rPr lang="en-US" sz="1200" dirty="0"/>
                <a:t> </a:t>
              </a:r>
              <a:r>
                <a:rPr lang="en-US" sz="1200" dirty="0" err="1"/>
                <a:t>Dũng</a:t>
              </a:r>
              <a:endParaRPr lang="en-US" sz="1200" dirty="0"/>
            </a:p>
          </p:txBody>
        </p:sp>
      </p:grpSp>
      <p:grpSp>
        <p:nvGrpSpPr>
          <p:cNvPr id="177" name="Group 176"/>
          <p:cNvGrpSpPr/>
          <p:nvPr/>
        </p:nvGrpSpPr>
        <p:grpSpPr>
          <a:xfrm>
            <a:off x="2858992" y="1048224"/>
            <a:ext cx="756379" cy="761334"/>
            <a:chOff x="-163939" y="1022388"/>
            <a:chExt cx="1103740" cy="1110971"/>
          </a:xfrm>
        </p:grpSpPr>
        <p:pic>
          <p:nvPicPr>
            <p:cNvPr id="178" name="Picture 1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79" name="Rounded Rectangular Callout 17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Châu</a:t>
              </a:r>
              <a:endParaRPr lang="en-US" sz="1200" dirty="0"/>
            </a:p>
          </p:txBody>
        </p:sp>
      </p:grpSp>
      <p:grpSp>
        <p:nvGrpSpPr>
          <p:cNvPr id="180" name="Group 179"/>
          <p:cNvGrpSpPr/>
          <p:nvPr/>
        </p:nvGrpSpPr>
        <p:grpSpPr>
          <a:xfrm>
            <a:off x="2169992" y="1048224"/>
            <a:ext cx="756379" cy="761334"/>
            <a:chOff x="-163939" y="1022388"/>
            <a:chExt cx="1103740" cy="1110971"/>
          </a:xfrm>
        </p:grpSpPr>
        <p:pic>
          <p:nvPicPr>
            <p:cNvPr id="181" name="Picture 1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2" name="Rounded Rectangular Callout 18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Bích</a:t>
              </a:r>
              <a:endParaRPr lang="en-US" sz="1200" dirty="0"/>
            </a:p>
          </p:txBody>
        </p:sp>
      </p:grpSp>
      <p:grpSp>
        <p:nvGrpSpPr>
          <p:cNvPr id="183" name="Group 182"/>
          <p:cNvGrpSpPr/>
          <p:nvPr/>
        </p:nvGrpSpPr>
        <p:grpSpPr>
          <a:xfrm>
            <a:off x="1075237" y="937674"/>
            <a:ext cx="756379" cy="761334"/>
            <a:chOff x="-163939" y="1022388"/>
            <a:chExt cx="1103740" cy="1110971"/>
          </a:xfrm>
        </p:grpSpPr>
        <p:pic>
          <p:nvPicPr>
            <p:cNvPr id="184" name="Picture 18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5" name="Rounded Rectangular Callout 18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Đỗ</a:t>
              </a:r>
              <a:r>
                <a:rPr lang="en-US" sz="1200" dirty="0"/>
                <a:t> </a:t>
              </a:r>
              <a:r>
                <a:rPr lang="en-US" sz="1200" dirty="0" err="1"/>
                <a:t>Ân</a:t>
              </a:r>
              <a:endParaRPr lang="en-US" sz="1200" dirty="0"/>
            </a:p>
          </p:txBody>
        </p:sp>
      </p:grpSp>
      <p:grpSp>
        <p:nvGrpSpPr>
          <p:cNvPr id="186" name="Group 185"/>
          <p:cNvGrpSpPr/>
          <p:nvPr/>
        </p:nvGrpSpPr>
        <p:grpSpPr>
          <a:xfrm>
            <a:off x="311971" y="3980086"/>
            <a:ext cx="756379" cy="761334"/>
            <a:chOff x="-163939" y="1022388"/>
            <a:chExt cx="1103740" cy="1110971"/>
          </a:xfrm>
        </p:grpSpPr>
        <p:pic>
          <p:nvPicPr>
            <p:cNvPr id="187" name="Picture 18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88" name="Rounded Rectangular Callout 18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Lê </a:t>
              </a:r>
              <a:r>
                <a:rPr lang="en-US" sz="1200" dirty="0" err="1"/>
                <a:t>Ân</a:t>
              </a:r>
              <a:endParaRPr lang="en-US" sz="1200" dirty="0"/>
            </a:p>
          </p:txBody>
        </p:sp>
      </p:grpSp>
      <p:grpSp>
        <p:nvGrpSpPr>
          <p:cNvPr id="189" name="Group 188"/>
          <p:cNvGrpSpPr/>
          <p:nvPr/>
        </p:nvGrpSpPr>
        <p:grpSpPr>
          <a:xfrm>
            <a:off x="108444" y="1056509"/>
            <a:ext cx="756379" cy="761334"/>
            <a:chOff x="-163939" y="1022388"/>
            <a:chExt cx="1103740" cy="1110971"/>
          </a:xfrm>
        </p:grpSpPr>
        <p:pic>
          <p:nvPicPr>
            <p:cNvPr id="190" name="Picture 18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1" name="Rounded Rectangular Callout 19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Bảo</a:t>
              </a:r>
              <a:endParaRPr lang="en-US" sz="1200" dirty="0"/>
            </a:p>
          </p:txBody>
        </p:sp>
      </p:grpSp>
      <p:grpSp>
        <p:nvGrpSpPr>
          <p:cNvPr id="192" name="Group 191"/>
          <p:cNvGrpSpPr/>
          <p:nvPr/>
        </p:nvGrpSpPr>
        <p:grpSpPr>
          <a:xfrm>
            <a:off x="4697649" y="1412552"/>
            <a:ext cx="756379" cy="761334"/>
            <a:chOff x="-163939" y="1022388"/>
            <a:chExt cx="1103740" cy="1110971"/>
          </a:xfrm>
        </p:grpSpPr>
        <p:pic>
          <p:nvPicPr>
            <p:cNvPr id="193" name="Picture 1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4" name="Rounded Rectangular Callout 19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Thanh </a:t>
              </a:r>
              <a:r>
                <a:rPr lang="en-US" sz="1200" dirty="0" err="1"/>
                <a:t>Khang</a:t>
              </a:r>
              <a:endParaRPr lang="en-US" sz="1200" dirty="0"/>
            </a:p>
          </p:txBody>
        </p:sp>
      </p:grpSp>
      <p:grpSp>
        <p:nvGrpSpPr>
          <p:cNvPr id="195" name="Group 194"/>
          <p:cNvGrpSpPr/>
          <p:nvPr/>
        </p:nvGrpSpPr>
        <p:grpSpPr>
          <a:xfrm>
            <a:off x="4001311" y="1412552"/>
            <a:ext cx="756379" cy="761334"/>
            <a:chOff x="-163939" y="1022388"/>
            <a:chExt cx="1103740" cy="1110971"/>
          </a:xfrm>
        </p:grpSpPr>
        <p:pic>
          <p:nvPicPr>
            <p:cNvPr id="196" name="Picture 1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197" name="Rounded Rectangular Callout 19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Hưng</a:t>
              </a:r>
              <a:endParaRPr lang="en-US" sz="1200" dirty="0"/>
            </a:p>
          </p:txBody>
        </p:sp>
      </p:grpSp>
      <p:grpSp>
        <p:nvGrpSpPr>
          <p:cNvPr id="198" name="Group 197"/>
          <p:cNvGrpSpPr/>
          <p:nvPr/>
        </p:nvGrpSpPr>
        <p:grpSpPr>
          <a:xfrm>
            <a:off x="3285396" y="1391595"/>
            <a:ext cx="756379" cy="761334"/>
            <a:chOff x="-163939" y="1022388"/>
            <a:chExt cx="1103740" cy="1110971"/>
          </a:xfrm>
        </p:grpSpPr>
        <p:pic>
          <p:nvPicPr>
            <p:cNvPr id="199" name="Picture 1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0" name="Rounded Rectangular Callout 19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Gia </a:t>
              </a:r>
              <a:r>
                <a:rPr lang="en-US" sz="1200" dirty="0" err="1"/>
                <a:t>Huy</a:t>
              </a:r>
              <a:endParaRPr lang="en-US" sz="1200" dirty="0"/>
            </a:p>
          </p:txBody>
        </p:sp>
      </p:grpSp>
      <p:grpSp>
        <p:nvGrpSpPr>
          <p:cNvPr id="201" name="Group 200"/>
          <p:cNvGrpSpPr/>
          <p:nvPr/>
        </p:nvGrpSpPr>
        <p:grpSpPr>
          <a:xfrm>
            <a:off x="2589057" y="1407587"/>
            <a:ext cx="756379" cy="761334"/>
            <a:chOff x="-163939" y="1022388"/>
            <a:chExt cx="1103740" cy="1110971"/>
          </a:xfrm>
        </p:grpSpPr>
        <p:pic>
          <p:nvPicPr>
            <p:cNvPr id="202" name="Picture 2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3" name="Rounded Rectangular Callout 202"/>
            <p:cNvSpPr/>
            <p:nvPr/>
          </p:nvSpPr>
          <p:spPr>
            <a:xfrm>
              <a:off x="-163939" y="1022388"/>
              <a:ext cx="1094071"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Thượng</a:t>
              </a:r>
              <a:r>
                <a:rPr lang="en-US" sz="1200" dirty="0"/>
                <a:t> </a:t>
              </a:r>
              <a:r>
                <a:rPr lang="en-US" sz="1200" dirty="0" err="1"/>
                <a:t>Huy</a:t>
              </a:r>
              <a:endParaRPr lang="en-US" sz="1200" dirty="0"/>
            </a:p>
          </p:txBody>
        </p:sp>
      </p:grpSp>
      <p:grpSp>
        <p:nvGrpSpPr>
          <p:cNvPr id="204" name="Group 203"/>
          <p:cNvGrpSpPr/>
          <p:nvPr/>
        </p:nvGrpSpPr>
        <p:grpSpPr>
          <a:xfrm>
            <a:off x="1902288" y="1420109"/>
            <a:ext cx="756379" cy="761334"/>
            <a:chOff x="-163939" y="1022388"/>
            <a:chExt cx="1103740" cy="1110971"/>
          </a:xfrm>
        </p:grpSpPr>
        <p:pic>
          <p:nvPicPr>
            <p:cNvPr id="205" name="Picture 2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6" name="Rounded Rectangular Callout 20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Hân</a:t>
              </a:r>
              <a:endParaRPr lang="en-US" sz="1200" dirty="0"/>
            </a:p>
          </p:txBody>
        </p:sp>
      </p:grpSp>
      <p:grpSp>
        <p:nvGrpSpPr>
          <p:cNvPr id="207" name="Group 206"/>
          <p:cNvGrpSpPr/>
          <p:nvPr/>
        </p:nvGrpSpPr>
        <p:grpSpPr>
          <a:xfrm>
            <a:off x="1180366" y="1424705"/>
            <a:ext cx="756379" cy="761334"/>
            <a:chOff x="-163939" y="1022388"/>
            <a:chExt cx="1103740" cy="1110971"/>
          </a:xfrm>
        </p:grpSpPr>
        <p:pic>
          <p:nvPicPr>
            <p:cNvPr id="208" name="Picture 20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09" name="Rounded Rectangular Callout 20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Hạnh</a:t>
              </a:r>
              <a:endParaRPr lang="en-US" sz="1200" dirty="0"/>
            </a:p>
          </p:txBody>
        </p:sp>
      </p:grpSp>
      <p:grpSp>
        <p:nvGrpSpPr>
          <p:cNvPr id="210" name="Group 209"/>
          <p:cNvGrpSpPr/>
          <p:nvPr/>
        </p:nvGrpSpPr>
        <p:grpSpPr>
          <a:xfrm>
            <a:off x="484028" y="1439494"/>
            <a:ext cx="756379" cy="761334"/>
            <a:chOff x="-163939" y="1022388"/>
            <a:chExt cx="1103740" cy="1110971"/>
          </a:xfrm>
        </p:grpSpPr>
        <p:pic>
          <p:nvPicPr>
            <p:cNvPr id="211" name="Picture 2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2" name="Rounded Rectangular Callout 21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Đăng</a:t>
              </a:r>
              <a:endParaRPr lang="en-US" sz="1200" dirty="0"/>
            </a:p>
          </p:txBody>
        </p:sp>
      </p:grpSp>
      <p:grpSp>
        <p:nvGrpSpPr>
          <p:cNvPr id="213" name="Group 212"/>
          <p:cNvGrpSpPr/>
          <p:nvPr/>
        </p:nvGrpSpPr>
        <p:grpSpPr>
          <a:xfrm>
            <a:off x="4975048" y="2340965"/>
            <a:ext cx="756379" cy="761334"/>
            <a:chOff x="-163939" y="1022388"/>
            <a:chExt cx="1103740" cy="1110971"/>
          </a:xfrm>
        </p:grpSpPr>
        <p:pic>
          <p:nvPicPr>
            <p:cNvPr id="214" name="Picture 2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5" name="Rounded Rectangular Callout 21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Hà</a:t>
              </a:r>
              <a:r>
                <a:rPr lang="en-US" sz="1200" dirty="0"/>
                <a:t> My</a:t>
              </a:r>
            </a:p>
          </p:txBody>
        </p:sp>
      </p:grpSp>
      <p:grpSp>
        <p:nvGrpSpPr>
          <p:cNvPr id="216" name="Group 215"/>
          <p:cNvGrpSpPr/>
          <p:nvPr/>
        </p:nvGrpSpPr>
        <p:grpSpPr>
          <a:xfrm>
            <a:off x="4228607" y="1764557"/>
            <a:ext cx="756379" cy="761334"/>
            <a:chOff x="-163939" y="1022388"/>
            <a:chExt cx="1103740" cy="1110971"/>
          </a:xfrm>
        </p:grpSpPr>
        <p:pic>
          <p:nvPicPr>
            <p:cNvPr id="217" name="Picture 2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18" name="Rounded Rectangular Callout 217"/>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Mi</a:t>
              </a:r>
            </a:p>
          </p:txBody>
        </p:sp>
      </p:grpSp>
      <p:grpSp>
        <p:nvGrpSpPr>
          <p:cNvPr id="219" name="Group 218"/>
          <p:cNvGrpSpPr/>
          <p:nvPr/>
        </p:nvGrpSpPr>
        <p:grpSpPr>
          <a:xfrm>
            <a:off x="3284116" y="1930091"/>
            <a:ext cx="756379" cy="761334"/>
            <a:chOff x="-163939" y="1022388"/>
            <a:chExt cx="1103740" cy="1110971"/>
          </a:xfrm>
        </p:grpSpPr>
        <p:pic>
          <p:nvPicPr>
            <p:cNvPr id="220" name="Picture 2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1" name="Rounded Rectangular Callout 22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Lệ</a:t>
              </a:r>
              <a:endParaRPr lang="en-US" sz="1200" dirty="0"/>
            </a:p>
          </p:txBody>
        </p:sp>
      </p:grpSp>
      <p:grpSp>
        <p:nvGrpSpPr>
          <p:cNvPr id="222" name="Group 221"/>
          <p:cNvGrpSpPr/>
          <p:nvPr/>
        </p:nvGrpSpPr>
        <p:grpSpPr>
          <a:xfrm>
            <a:off x="2778673" y="3133314"/>
            <a:ext cx="756379" cy="761334"/>
            <a:chOff x="-163939" y="1022388"/>
            <a:chExt cx="1103740" cy="1110971"/>
          </a:xfrm>
        </p:grpSpPr>
        <p:pic>
          <p:nvPicPr>
            <p:cNvPr id="223" name="Picture 2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4" name="Rounded Rectangular Callout 22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Kiệt</a:t>
              </a:r>
              <a:endParaRPr lang="en-US" sz="1200" dirty="0"/>
            </a:p>
          </p:txBody>
        </p:sp>
      </p:grpSp>
      <p:grpSp>
        <p:nvGrpSpPr>
          <p:cNvPr id="225" name="Group 224"/>
          <p:cNvGrpSpPr/>
          <p:nvPr/>
        </p:nvGrpSpPr>
        <p:grpSpPr>
          <a:xfrm>
            <a:off x="2102721" y="1813333"/>
            <a:ext cx="756379" cy="761334"/>
            <a:chOff x="-163939" y="1022388"/>
            <a:chExt cx="1103740" cy="1110971"/>
          </a:xfrm>
        </p:grpSpPr>
        <p:pic>
          <p:nvPicPr>
            <p:cNvPr id="226" name="Picture 2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27" name="Rounded Rectangular Callout 22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Lương</a:t>
              </a:r>
              <a:r>
                <a:rPr lang="en-US" sz="1200" dirty="0"/>
                <a:t> </a:t>
              </a:r>
              <a:r>
                <a:rPr lang="en-US" sz="1200" dirty="0" err="1"/>
                <a:t>Khôi</a:t>
              </a:r>
              <a:endParaRPr lang="en-US" sz="1200" dirty="0"/>
            </a:p>
          </p:txBody>
        </p:sp>
      </p:grpSp>
      <p:grpSp>
        <p:nvGrpSpPr>
          <p:cNvPr id="228" name="Group 227"/>
          <p:cNvGrpSpPr/>
          <p:nvPr/>
        </p:nvGrpSpPr>
        <p:grpSpPr>
          <a:xfrm>
            <a:off x="1391729" y="1869483"/>
            <a:ext cx="756379" cy="761334"/>
            <a:chOff x="-163939" y="1022388"/>
            <a:chExt cx="1103740" cy="1110971"/>
          </a:xfrm>
        </p:grpSpPr>
        <p:pic>
          <p:nvPicPr>
            <p:cNvPr id="229" name="Picture 2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0" name="Rounded Rectangular Callout 22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Lữ</a:t>
              </a:r>
              <a:r>
                <a:rPr lang="en-US" sz="1200" dirty="0"/>
                <a:t> </a:t>
              </a:r>
              <a:r>
                <a:rPr lang="en-US" sz="1200" dirty="0" err="1"/>
                <a:t>Khôi</a:t>
              </a:r>
              <a:endParaRPr lang="en-US" sz="1200" dirty="0"/>
            </a:p>
          </p:txBody>
        </p:sp>
      </p:grpSp>
      <p:grpSp>
        <p:nvGrpSpPr>
          <p:cNvPr id="231" name="Group 230"/>
          <p:cNvGrpSpPr/>
          <p:nvPr/>
        </p:nvGrpSpPr>
        <p:grpSpPr>
          <a:xfrm>
            <a:off x="697048" y="1882904"/>
            <a:ext cx="756379" cy="761334"/>
            <a:chOff x="-163939" y="1022388"/>
            <a:chExt cx="1103740" cy="1110971"/>
          </a:xfrm>
        </p:grpSpPr>
        <p:pic>
          <p:nvPicPr>
            <p:cNvPr id="232" name="Picture 2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3" name="Rounded Rectangular Callout 23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Khoa</a:t>
              </a:r>
            </a:p>
          </p:txBody>
        </p:sp>
      </p:grpSp>
      <p:grpSp>
        <p:nvGrpSpPr>
          <p:cNvPr id="234" name="Group 233"/>
          <p:cNvGrpSpPr/>
          <p:nvPr/>
        </p:nvGrpSpPr>
        <p:grpSpPr>
          <a:xfrm>
            <a:off x="29622" y="1897693"/>
            <a:ext cx="756379" cy="761334"/>
            <a:chOff x="-163939" y="1022388"/>
            <a:chExt cx="1103740" cy="1110971"/>
          </a:xfrm>
        </p:grpSpPr>
        <p:pic>
          <p:nvPicPr>
            <p:cNvPr id="235" name="Picture 2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6" name="Rounded Rectangular Callout 23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Gia </a:t>
              </a:r>
              <a:r>
                <a:rPr lang="en-US" sz="1200" dirty="0" err="1"/>
                <a:t>Khang</a:t>
              </a:r>
              <a:endParaRPr lang="en-US" sz="1200" dirty="0"/>
            </a:p>
          </p:txBody>
        </p:sp>
      </p:grpSp>
      <p:grpSp>
        <p:nvGrpSpPr>
          <p:cNvPr id="237" name="Group 236"/>
          <p:cNvGrpSpPr/>
          <p:nvPr/>
        </p:nvGrpSpPr>
        <p:grpSpPr>
          <a:xfrm>
            <a:off x="4907749" y="3051652"/>
            <a:ext cx="756379" cy="761334"/>
            <a:chOff x="-163939" y="1022388"/>
            <a:chExt cx="1103740" cy="1110971"/>
          </a:xfrm>
        </p:grpSpPr>
        <p:pic>
          <p:nvPicPr>
            <p:cNvPr id="238" name="Picture 2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39" name="Rounded Rectangular Callout 23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B </a:t>
              </a:r>
              <a:r>
                <a:rPr lang="en-US" sz="1200" dirty="0" err="1"/>
                <a:t>Như</a:t>
              </a:r>
              <a:endParaRPr lang="en-US" sz="1200" dirty="0"/>
            </a:p>
          </p:txBody>
        </p:sp>
      </p:grpSp>
      <p:grpSp>
        <p:nvGrpSpPr>
          <p:cNvPr id="240" name="Group 239"/>
          <p:cNvGrpSpPr/>
          <p:nvPr/>
        </p:nvGrpSpPr>
        <p:grpSpPr>
          <a:xfrm>
            <a:off x="3946008" y="2169679"/>
            <a:ext cx="756379" cy="761334"/>
            <a:chOff x="-163939" y="1022388"/>
            <a:chExt cx="1103740" cy="1110971"/>
          </a:xfrm>
        </p:grpSpPr>
        <p:pic>
          <p:nvPicPr>
            <p:cNvPr id="241" name="Picture 2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2" name="Rounded Rectangular Callout 24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M </a:t>
              </a:r>
              <a:r>
                <a:rPr lang="en-US" sz="1200" dirty="0" err="1"/>
                <a:t>Phong</a:t>
              </a:r>
              <a:endParaRPr lang="en-US" sz="1200" dirty="0"/>
            </a:p>
          </p:txBody>
        </p:sp>
      </p:grpSp>
      <p:grpSp>
        <p:nvGrpSpPr>
          <p:cNvPr id="243" name="Group 242"/>
          <p:cNvGrpSpPr/>
          <p:nvPr/>
        </p:nvGrpSpPr>
        <p:grpSpPr>
          <a:xfrm>
            <a:off x="2185422" y="3927276"/>
            <a:ext cx="756379" cy="761334"/>
            <a:chOff x="-163939" y="1022388"/>
            <a:chExt cx="1103740" cy="1110971"/>
          </a:xfrm>
        </p:grpSpPr>
        <p:pic>
          <p:nvPicPr>
            <p:cNvPr id="244" name="Picture 2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5" name="Rounded Rectangular Callout 24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Nhật</a:t>
              </a:r>
              <a:endParaRPr lang="en-US" sz="1200" dirty="0"/>
            </a:p>
          </p:txBody>
        </p:sp>
      </p:grpSp>
      <p:grpSp>
        <p:nvGrpSpPr>
          <p:cNvPr id="246" name="Group 245"/>
          <p:cNvGrpSpPr/>
          <p:nvPr/>
        </p:nvGrpSpPr>
        <p:grpSpPr>
          <a:xfrm>
            <a:off x="2558263" y="2243707"/>
            <a:ext cx="756379" cy="761334"/>
            <a:chOff x="-163939" y="1022388"/>
            <a:chExt cx="1103740" cy="1110971"/>
          </a:xfrm>
        </p:grpSpPr>
        <p:pic>
          <p:nvPicPr>
            <p:cNvPr id="247" name="Picture 2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48" name="Rounded Rectangular Callout 247"/>
            <p:cNvSpPr/>
            <p:nvPr/>
          </p:nvSpPr>
          <p:spPr>
            <a:xfrm>
              <a:off x="-163939" y="1022388"/>
              <a:ext cx="1061063"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Nguyên</a:t>
              </a:r>
              <a:endParaRPr lang="en-US" sz="1200" dirty="0"/>
            </a:p>
          </p:txBody>
        </p:sp>
      </p:grpSp>
      <p:grpSp>
        <p:nvGrpSpPr>
          <p:cNvPr id="249" name="Group 248"/>
          <p:cNvGrpSpPr/>
          <p:nvPr/>
        </p:nvGrpSpPr>
        <p:grpSpPr>
          <a:xfrm>
            <a:off x="1859693" y="2258972"/>
            <a:ext cx="756379" cy="761334"/>
            <a:chOff x="-163939" y="1022388"/>
            <a:chExt cx="1103740" cy="1110971"/>
          </a:xfrm>
        </p:grpSpPr>
        <p:pic>
          <p:nvPicPr>
            <p:cNvPr id="250" name="Picture 2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1" name="Rounded Rectangular Callout 25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Phạm</a:t>
              </a:r>
              <a:r>
                <a:rPr lang="en-US" sz="1200" dirty="0"/>
                <a:t> </a:t>
              </a:r>
              <a:r>
                <a:rPr lang="en-US" sz="1200" dirty="0" err="1"/>
                <a:t>Ngân</a:t>
              </a:r>
              <a:endParaRPr lang="en-US" sz="1200" dirty="0"/>
            </a:p>
          </p:txBody>
        </p:sp>
      </p:grpSp>
      <p:grpSp>
        <p:nvGrpSpPr>
          <p:cNvPr id="252" name="Group 251"/>
          <p:cNvGrpSpPr/>
          <p:nvPr/>
        </p:nvGrpSpPr>
        <p:grpSpPr>
          <a:xfrm>
            <a:off x="1390943" y="3992526"/>
            <a:ext cx="756379" cy="761334"/>
            <a:chOff x="-163939" y="1022388"/>
            <a:chExt cx="1103740" cy="1110971"/>
          </a:xfrm>
        </p:grpSpPr>
        <p:pic>
          <p:nvPicPr>
            <p:cNvPr id="253" name="Picture 2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4" name="Rounded Rectangular Callout 253"/>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Đinh</a:t>
              </a:r>
              <a:r>
                <a:rPr lang="en-US" sz="1200" dirty="0"/>
                <a:t> </a:t>
              </a:r>
              <a:r>
                <a:rPr lang="en-US" sz="1200" dirty="0" err="1"/>
                <a:t>Ngân</a:t>
              </a:r>
              <a:endParaRPr lang="en-US" sz="1200" dirty="0"/>
            </a:p>
          </p:txBody>
        </p:sp>
      </p:grpSp>
      <p:grpSp>
        <p:nvGrpSpPr>
          <p:cNvPr id="255" name="Group 254"/>
          <p:cNvGrpSpPr/>
          <p:nvPr/>
        </p:nvGrpSpPr>
        <p:grpSpPr>
          <a:xfrm>
            <a:off x="434500" y="2294576"/>
            <a:ext cx="756379" cy="761334"/>
            <a:chOff x="-163939" y="1022388"/>
            <a:chExt cx="1103740" cy="1110971"/>
          </a:xfrm>
        </p:grpSpPr>
        <p:pic>
          <p:nvPicPr>
            <p:cNvPr id="256" name="Picture 2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57" name="Rounded Rectangular Callout 25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Thảo</a:t>
              </a:r>
              <a:r>
                <a:rPr lang="en-US" sz="1200" dirty="0"/>
                <a:t> My</a:t>
              </a:r>
            </a:p>
          </p:txBody>
        </p:sp>
      </p:grpSp>
      <p:grpSp>
        <p:nvGrpSpPr>
          <p:cNvPr id="258" name="Group 257"/>
          <p:cNvGrpSpPr/>
          <p:nvPr/>
        </p:nvGrpSpPr>
        <p:grpSpPr>
          <a:xfrm>
            <a:off x="4873668" y="3802409"/>
            <a:ext cx="756379" cy="761334"/>
            <a:chOff x="-163939" y="1022388"/>
            <a:chExt cx="1103740" cy="1110971"/>
          </a:xfrm>
        </p:grpSpPr>
        <p:pic>
          <p:nvPicPr>
            <p:cNvPr id="259" name="Picture 2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0" name="Rounded Rectangular Callout 25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Trang</a:t>
              </a:r>
            </a:p>
          </p:txBody>
        </p:sp>
      </p:grpSp>
      <p:grpSp>
        <p:nvGrpSpPr>
          <p:cNvPr id="261" name="Group 260"/>
          <p:cNvGrpSpPr/>
          <p:nvPr/>
        </p:nvGrpSpPr>
        <p:grpSpPr>
          <a:xfrm>
            <a:off x="4281122" y="2651610"/>
            <a:ext cx="756379" cy="761334"/>
            <a:chOff x="-163939" y="1022388"/>
            <a:chExt cx="1103740" cy="1110971"/>
          </a:xfrm>
        </p:grpSpPr>
        <p:pic>
          <p:nvPicPr>
            <p:cNvPr id="262" name="Picture 2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3" name="Rounded Rectangular Callout 26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Thuỷ</a:t>
              </a:r>
              <a:endParaRPr lang="en-US" sz="1200" dirty="0"/>
            </a:p>
          </p:txBody>
        </p:sp>
      </p:grpSp>
      <p:grpSp>
        <p:nvGrpSpPr>
          <p:cNvPr id="264" name="Group 263"/>
          <p:cNvGrpSpPr/>
          <p:nvPr/>
        </p:nvGrpSpPr>
        <p:grpSpPr>
          <a:xfrm>
            <a:off x="3578361" y="2644080"/>
            <a:ext cx="756379" cy="761334"/>
            <a:chOff x="-163939" y="1022388"/>
            <a:chExt cx="1103740" cy="1110971"/>
          </a:xfrm>
        </p:grpSpPr>
        <p:pic>
          <p:nvPicPr>
            <p:cNvPr id="265" name="Picture 2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6" name="Rounded Rectangular Callout 26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Thảo</a:t>
              </a:r>
              <a:endParaRPr lang="en-US" sz="1200" dirty="0"/>
            </a:p>
          </p:txBody>
        </p:sp>
      </p:grpSp>
      <p:grpSp>
        <p:nvGrpSpPr>
          <p:cNvPr id="267" name="Group 266"/>
          <p:cNvGrpSpPr/>
          <p:nvPr/>
        </p:nvGrpSpPr>
        <p:grpSpPr>
          <a:xfrm>
            <a:off x="2896938" y="2690270"/>
            <a:ext cx="964624" cy="761334"/>
            <a:chOff x="-163939" y="1022388"/>
            <a:chExt cx="1103740" cy="1110971"/>
          </a:xfrm>
        </p:grpSpPr>
        <p:pic>
          <p:nvPicPr>
            <p:cNvPr id="268" name="Picture 2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69" name="Rounded Rectangular Callout 26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Quỳnh</a:t>
              </a:r>
              <a:endParaRPr lang="en-US" sz="1200" dirty="0"/>
            </a:p>
          </p:txBody>
        </p:sp>
      </p:grpSp>
      <p:grpSp>
        <p:nvGrpSpPr>
          <p:cNvPr id="270" name="Group 269"/>
          <p:cNvGrpSpPr/>
          <p:nvPr/>
        </p:nvGrpSpPr>
        <p:grpSpPr>
          <a:xfrm>
            <a:off x="2202055" y="2758469"/>
            <a:ext cx="756379" cy="761334"/>
            <a:chOff x="-163939" y="1022388"/>
            <a:chExt cx="1103740" cy="1110971"/>
          </a:xfrm>
        </p:grpSpPr>
        <p:pic>
          <p:nvPicPr>
            <p:cNvPr id="271" name="Picture 27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2" name="Rounded Rectangular Callout 27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Quân</a:t>
              </a:r>
              <a:endParaRPr lang="en-US" sz="1200" dirty="0"/>
            </a:p>
          </p:txBody>
        </p:sp>
      </p:grpSp>
      <p:grpSp>
        <p:nvGrpSpPr>
          <p:cNvPr id="273" name="Group 272"/>
          <p:cNvGrpSpPr/>
          <p:nvPr/>
        </p:nvGrpSpPr>
        <p:grpSpPr>
          <a:xfrm>
            <a:off x="1463128" y="2730803"/>
            <a:ext cx="756379" cy="761334"/>
            <a:chOff x="-163939" y="1022388"/>
            <a:chExt cx="1103740" cy="1110971"/>
          </a:xfrm>
        </p:grpSpPr>
        <p:pic>
          <p:nvPicPr>
            <p:cNvPr id="274" name="Picture 2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5" name="Rounded Rectangular Callout 274"/>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Hoàng</a:t>
              </a:r>
              <a:r>
                <a:rPr lang="en-US" sz="1200" dirty="0"/>
                <a:t> </a:t>
              </a:r>
              <a:r>
                <a:rPr lang="en-US" sz="1200" dirty="0" err="1"/>
                <a:t>Phong</a:t>
              </a:r>
              <a:endParaRPr lang="en-US" sz="1200" dirty="0"/>
            </a:p>
          </p:txBody>
        </p:sp>
      </p:grpSp>
      <p:grpSp>
        <p:nvGrpSpPr>
          <p:cNvPr id="276" name="Group 275"/>
          <p:cNvGrpSpPr/>
          <p:nvPr/>
        </p:nvGrpSpPr>
        <p:grpSpPr>
          <a:xfrm>
            <a:off x="3866006" y="3777957"/>
            <a:ext cx="756379" cy="761334"/>
            <a:chOff x="-163939" y="1022388"/>
            <a:chExt cx="1103740" cy="1110971"/>
          </a:xfrm>
        </p:grpSpPr>
        <p:pic>
          <p:nvPicPr>
            <p:cNvPr id="277" name="Picture 2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78" name="Rounded Rectangular Callout 277"/>
            <p:cNvSpPr/>
            <p:nvPr/>
          </p:nvSpPr>
          <p:spPr>
            <a:xfrm>
              <a:off x="-163939" y="1022388"/>
              <a:ext cx="1024473" cy="418860"/>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Quỳnh</a:t>
              </a:r>
              <a:r>
                <a:rPr lang="en-US" sz="1200" dirty="0"/>
                <a:t> </a:t>
              </a:r>
              <a:r>
                <a:rPr lang="en-US" sz="1200" dirty="0" err="1"/>
                <a:t>Như</a:t>
              </a:r>
              <a:endParaRPr lang="en-US" sz="1200" dirty="0"/>
            </a:p>
          </p:txBody>
        </p:sp>
      </p:grpSp>
      <p:grpSp>
        <p:nvGrpSpPr>
          <p:cNvPr id="279" name="Group 278"/>
          <p:cNvGrpSpPr/>
          <p:nvPr/>
        </p:nvGrpSpPr>
        <p:grpSpPr>
          <a:xfrm>
            <a:off x="157344" y="2714882"/>
            <a:ext cx="756379" cy="761334"/>
            <a:chOff x="-163939" y="1022388"/>
            <a:chExt cx="1103740" cy="1110971"/>
          </a:xfrm>
        </p:grpSpPr>
        <p:pic>
          <p:nvPicPr>
            <p:cNvPr id="280" name="Picture 27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81" name="Rounded Rectangular Callout 280"/>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Thiên</a:t>
              </a:r>
              <a:r>
                <a:rPr lang="en-US" sz="1200" dirty="0"/>
                <a:t> </a:t>
              </a:r>
              <a:r>
                <a:rPr lang="en-US" sz="1200" dirty="0" err="1"/>
                <a:t>Như</a:t>
              </a:r>
              <a:endParaRPr lang="en-US" sz="1200" dirty="0"/>
            </a:p>
          </p:txBody>
        </p:sp>
      </p:grpSp>
      <p:grpSp>
        <p:nvGrpSpPr>
          <p:cNvPr id="285" name="Group 284"/>
          <p:cNvGrpSpPr/>
          <p:nvPr/>
        </p:nvGrpSpPr>
        <p:grpSpPr>
          <a:xfrm>
            <a:off x="4071342" y="3114298"/>
            <a:ext cx="756379" cy="761334"/>
            <a:chOff x="-163939" y="1022388"/>
            <a:chExt cx="1103740" cy="1110971"/>
          </a:xfrm>
        </p:grpSpPr>
        <p:pic>
          <p:nvPicPr>
            <p:cNvPr id="286" name="Picture 28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87" name="Rounded Rectangular Callout 286"/>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T </a:t>
              </a:r>
              <a:r>
                <a:rPr lang="en-US" sz="1200" dirty="0" err="1"/>
                <a:t>Vy</a:t>
              </a:r>
              <a:endParaRPr lang="en-US" sz="1200" dirty="0"/>
            </a:p>
          </p:txBody>
        </p:sp>
      </p:grpSp>
      <p:grpSp>
        <p:nvGrpSpPr>
          <p:cNvPr id="288" name="Group 287"/>
          <p:cNvGrpSpPr/>
          <p:nvPr/>
        </p:nvGrpSpPr>
        <p:grpSpPr>
          <a:xfrm>
            <a:off x="3374847" y="3173749"/>
            <a:ext cx="756379" cy="761334"/>
            <a:chOff x="-163939" y="1022388"/>
            <a:chExt cx="1103740" cy="1110971"/>
          </a:xfrm>
        </p:grpSpPr>
        <p:pic>
          <p:nvPicPr>
            <p:cNvPr id="289" name="Picture 28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0" name="Rounded Rectangular Callout 289"/>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Ng </a:t>
              </a:r>
              <a:r>
                <a:rPr lang="en-US" sz="1200" dirty="0" err="1"/>
                <a:t>Vy</a:t>
              </a:r>
              <a:endParaRPr lang="en-US" sz="1200" dirty="0"/>
            </a:p>
          </p:txBody>
        </p:sp>
      </p:grpSp>
      <p:grpSp>
        <p:nvGrpSpPr>
          <p:cNvPr id="291" name="Group 290"/>
          <p:cNvGrpSpPr/>
          <p:nvPr/>
        </p:nvGrpSpPr>
        <p:grpSpPr>
          <a:xfrm>
            <a:off x="2932168" y="3781861"/>
            <a:ext cx="756379" cy="761334"/>
            <a:chOff x="-163939" y="1022388"/>
            <a:chExt cx="1103740" cy="1110971"/>
          </a:xfrm>
        </p:grpSpPr>
        <p:pic>
          <p:nvPicPr>
            <p:cNvPr id="292" name="Picture 2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3" name="Rounded Rectangular Callout 292"/>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Vinh</a:t>
              </a:r>
            </a:p>
          </p:txBody>
        </p:sp>
      </p:grpSp>
      <p:grpSp>
        <p:nvGrpSpPr>
          <p:cNvPr id="294" name="Group 293"/>
          <p:cNvGrpSpPr/>
          <p:nvPr/>
        </p:nvGrpSpPr>
        <p:grpSpPr>
          <a:xfrm>
            <a:off x="1949837" y="3193967"/>
            <a:ext cx="756379" cy="761334"/>
            <a:chOff x="-163939" y="1022388"/>
            <a:chExt cx="1103740" cy="1110971"/>
          </a:xfrm>
        </p:grpSpPr>
        <p:pic>
          <p:nvPicPr>
            <p:cNvPr id="295" name="Picture 2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6" name="Rounded Rectangular Callout 295"/>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Tuấn</a:t>
              </a:r>
              <a:endParaRPr lang="en-US" sz="1200" dirty="0"/>
            </a:p>
          </p:txBody>
        </p:sp>
      </p:grpSp>
      <p:grpSp>
        <p:nvGrpSpPr>
          <p:cNvPr id="297" name="Group 296"/>
          <p:cNvGrpSpPr/>
          <p:nvPr/>
        </p:nvGrpSpPr>
        <p:grpSpPr>
          <a:xfrm>
            <a:off x="1233379" y="3181662"/>
            <a:ext cx="756379" cy="761334"/>
            <a:chOff x="-163939" y="1022388"/>
            <a:chExt cx="1103740" cy="1110971"/>
          </a:xfrm>
        </p:grpSpPr>
        <p:pic>
          <p:nvPicPr>
            <p:cNvPr id="298" name="Picture 2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299" name="Rounded Rectangular Callout 298"/>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Trúc</a:t>
              </a:r>
              <a:endParaRPr lang="en-US" sz="1200" dirty="0"/>
            </a:p>
          </p:txBody>
        </p:sp>
      </p:grpSp>
      <p:grpSp>
        <p:nvGrpSpPr>
          <p:cNvPr id="300" name="Group 299"/>
          <p:cNvGrpSpPr/>
          <p:nvPr/>
        </p:nvGrpSpPr>
        <p:grpSpPr>
          <a:xfrm>
            <a:off x="486633" y="3313536"/>
            <a:ext cx="756379" cy="761334"/>
            <a:chOff x="-163939" y="1022388"/>
            <a:chExt cx="1103740" cy="1110971"/>
          </a:xfrm>
        </p:grpSpPr>
        <p:pic>
          <p:nvPicPr>
            <p:cNvPr id="301" name="Picture 3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39" y="1411096"/>
              <a:ext cx="753162" cy="722263"/>
            </a:xfrm>
            <a:prstGeom prst="rect">
              <a:avLst/>
            </a:prstGeom>
          </p:spPr>
        </p:pic>
        <p:sp>
          <p:nvSpPr>
            <p:cNvPr id="302" name="Rounded Rectangular Callout 301"/>
            <p:cNvSpPr/>
            <p:nvPr/>
          </p:nvSpPr>
          <p:spPr>
            <a:xfrm>
              <a:off x="-163939" y="1022388"/>
              <a:ext cx="901700" cy="418859"/>
            </a:xfrm>
            <a:prstGeom prst="wedgeRoundRectCallout">
              <a:avLst>
                <a:gd name="adj1" fmla="val 29871"/>
                <a:gd name="adj2" fmla="val 98884"/>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t>Trân</a:t>
              </a:r>
              <a:endParaRPr lang="en-US" sz="1200" dirty="0"/>
            </a:p>
          </p:txBody>
        </p:sp>
      </p:grpSp>
      <p:pic>
        <p:nvPicPr>
          <p:cNvPr id="350" name="Picture 2" descr="Kết quả hình ảnh cho FIREWORK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295129" y="135060"/>
            <a:ext cx="2251239" cy="196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80739"/>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46" fill="hold"/>
                                        <p:tgtEl>
                                          <p:spTgt spid="3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632" fill="hold"/>
                                        <p:tgtEl>
                                          <p:spTgt spid="346"/>
                                        </p:tgtEl>
                                      </p:cBhvr>
                                    </p:cmd>
                                  </p:childTnLst>
                                </p:cTn>
                              </p:par>
                              <p:par>
                                <p:cTn id="12" presetID="1" presetClass="entr" presetSubtype="0" fill="hold" nodeType="withEffect">
                                  <p:stCondLst>
                                    <p:cond delay="10000"/>
                                  </p:stCondLst>
                                  <p:childTnLst>
                                    <p:set>
                                      <p:cBhvr>
                                        <p:cTn id="13" dur="1" fill="hold">
                                          <p:stCondLst>
                                            <p:cond delay="0"/>
                                          </p:stCondLst>
                                        </p:cTn>
                                        <p:tgtEl>
                                          <p:spTgt spid="350"/>
                                        </p:tgtEl>
                                        <p:attrNameLst>
                                          <p:attrName>style.visibility</p:attrName>
                                        </p:attrNameLst>
                                      </p:cBhvr>
                                      <p:to>
                                        <p:strVal val="visible"/>
                                      </p:to>
                                    </p:set>
                                  </p:childTnLst>
                                </p:cTn>
                              </p:par>
                              <p:par>
                                <p:cTn id="14" presetID="42" presetClass="path" presetSubtype="0" fill="hold" nodeType="withEffect">
                                  <p:stCondLst>
                                    <p:cond delay="0"/>
                                  </p:stCondLst>
                                  <p:childTnLst>
                                    <p:animMotion origin="layout" path="M 4.375E-6 -4.81481E-6 L -2.81185 0.0007 " pathEditMode="relative" rAng="0" ptsTypes="AA">
                                      <p:cBhvr>
                                        <p:cTn id="15" dur="30000" fill="hold"/>
                                        <p:tgtEl>
                                          <p:spTgt spid="6"/>
                                        </p:tgtEl>
                                        <p:attrNameLst>
                                          <p:attrName>ppt_x</p:attrName>
                                          <p:attrName>ppt_y</p:attrName>
                                        </p:attrNameLst>
                                      </p:cBhvr>
                                      <p:rCtr x="-140599" y="23"/>
                                    </p:animMotion>
                                  </p:childTnLst>
                                </p:cTn>
                              </p:par>
                              <p:par>
                                <p:cTn id="16" presetID="42" presetClass="path" presetSubtype="0" accel="50000" decel="50000" fill="hold" nodeType="withEffect">
                                  <p:stCondLst>
                                    <p:cond delay="0"/>
                                  </p:stCondLst>
                                  <p:childTnLst>
                                    <p:animMotion origin="layout" path="M 2.5E-6 3.08642E-6 L 0.0934 -0.00432 " pathEditMode="relative" rAng="0" ptsTypes="AA">
                                      <p:cBhvr>
                                        <p:cTn id="17" dur="10000" fill="hold"/>
                                        <p:tgtEl>
                                          <p:spTgt spid="902"/>
                                        </p:tgtEl>
                                        <p:attrNameLst>
                                          <p:attrName>ppt_x</p:attrName>
                                          <p:attrName>ppt_y</p:attrName>
                                        </p:attrNameLst>
                                      </p:cBhvr>
                                      <p:rCtr x="4670" y="-216"/>
                                    </p:animMotion>
                                  </p:childTnLst>
                                </p:cTn>
                              </p:par>
                              <p:par>
                                <p:cTn id="18" presetID="42" presetClass="path" presetSubtype="0" accel="50000" decel="50000" fill="hold" nodeType="withEffect">
                                  <p:stCondLst>
                                    <p:cond delay="0"/>
                                  </p:stCondLst>
                                  <p:childTnLst>
                                    <p:animMotion origin="layout" path="M 3.95833E-6 1.48148E-6 L 0.17864 0.00625 " pathEditMode="relative" rAng="0" ptsTypes="AA">
                                      <p:cBhvr>
                                        <p:cTn id="19" dur="10000" fill="hold"/>
                                        <p:tgtEl>
                                          <p:spTgt spid="171"/>
                                        </p:tgtEl>
                                        <p:attrNameLst>
                                          <p:attrName>ppt_x</p:attrName>
                                          <p:attrName>ppt_y</p:attrName>
                                        </p:attrNameLst>
                                      </p:cBhvr>
                                      <p:rCtr x="8932" y="301"/>
                                    </p:animMotion>
                                  </p:childTnLst>
                                </p:cTn>
                              </p:par>
                              <p:par>
                                <p:cTn id="20" presetID="42" presetClass="path" presetSubtype="0" accel="50000" decel="50000" fill="hold" nodeType="withEffect">
                                  <p:stCondLst>
                                    <p:cond delay="0"/>
                                  </p:stCondLst>
                                  <p:childTnLst>
                                    <p:animMotion origin="layout" path="M -4.16667E-6 2.22222E-6 L 0.28112 0.00069 " pathEditMode="relative" rAng="0" ptsTypes="AA">
                                      <p:cBhvr>
                                        <p:cTn id="21" dur="10000" fill="hold"/>
                                        <p:tgtEl>
                                          <p:spTgt spid="174"/>
                                        </p:tgtEl>
                                        <p:attrNameLst>
                                          <p:attrName>ppt_x</p:attrName>
                                          <p:attrName>ppt_y</p:attrName>
                                        </p:attrNameLst>
                                      </p:cBhvr>
                                      <p:rCtr x="14049" y="23"/>
                                    </p:animMotion>
                                  </p:childTnLst>
                                </p:cTn>
                              </p:par>
                              <p:par>
                                <p:cTn id="22" presetID="42" presetClass="path" presetSubtype="0" accel="50000" decel="50000" fill="hold" nodeType="withEffect">
                                  <p:stCondLst>
                                    <p:cond delay="0"/>
                                  </p:stCondLst>
                                  <p:childTnLst>
                                    <p:animMotion origin="layout" path="M 3.54167E-6 2.22222E-6 L 0.32877 0.00116 " pathEditMode="relative" rAng="0" ptsTypes="AA">
                                      <p:cBhvr>
                                        <p:cTn id="23" dur="10000" fill="hold"/>
                                        <p:tgtEl>
                                          <p:spTgt spid="177"/>
                                        </p:tgtEl>
                                        <p:attrNameLst>
                                          <p:attrName>ppt_x</p:attrName>
                                          <p:attrName>ppt_y</p:attrName>
                                        </p:attrNameLst>
                                      </p:cBhvr>
                                      <p:rCtr x="16432" y="46"/>
                                    </p:animMotion>
                                  </p:childTnLst>
                                </p:cTn>
                              </p:par>
                              <p:par>
                                <p:cTn id="24" presetID="42" presetClass="path" presetSubtype="0" accel="50000" decel="50000" fill="hold" nodeType="withEffect">
                                  <p:stCondLst>
                                    <p:cond delay="0"/>
                                  </p:stCondLst>
                                  <p:childTnLst>
                                    <p:animMotion origin="layout" path="M 4.16667E-6 2.22222E-6 L 0.41862 0.00532 " pathEditMode="relative" rAng="0" ptsTypes="AA">
                                      <p:cBhvr>
                                        <p:cTn id="25" dur="10000" fill="hold"/>
                                        <p:tgtEl>
                                          <p:spTgt spid="180"/>
                                        </p:tgtEl>
                                        <p:attrNameLst>
                                          <p:attrName>ppt_x</p:attrName>
                                          <p:attrName>ppt_y</p:attrName>
                                        </p:attrNameLst>
                                      </p:cBhvr>
                                      <p:rCtr x="20924" y="255"/>
                                    </p:animMotion>
                                  </p:childTnLst>
                                </p:cTn>
                              </p:par>
                              <p:par>
                                <p:cTn id="26" presetID="42" presetClass="path" presetSubtype="0" accel="50000" decel="50000" fill="hold" nodeType="withEffect">
                                  <p:stCondLst>
                                    <p:cond delay="0"/>
                                  </p:stCondLst>
                                  <p:childTnLst>
                                    <p:animMotion origin="layout" path="M -1.45833E-6 2.22222E-6 L 0.51537 0.00486 " pathEditMode="relative" rAng="0" ptsTypes="AA">
                                      <p:cBhvr>
                                        <p:cTn id="27" dur="10000" fill="hold"/>
                                        <p:tgtEl>
                                          <p:spTgt spid="183"/>
                                        </p:tgtEl>
                                        <p:attrNameLst>
                                          <p:attrName>ppt_x</p:attrName>
                                          <p:attrName>ppt_y</p:attrName>
                                        </p:attrNameLst>
                                      </p:cBhvr>
                                      <p:rCtr x="25768" y="231"/>
                                    </p:animMotion>
                                  </p:childTnLst>
                                </p:cTn>
                              </p:par>
                              <p:par>
                                <p:cTn id="28" presetID="42" presetClass="path" presetSubtype="0" accel="50000" decel="50000" fill="hold" nodeType="withEffect">
                                  <p:stCondLst>
                                    <p:cond delay="0"/>
                                  </p:stCondLst>
                                  <p:childTnLst>
                                    <p:animMotion origin="layout" path="M -1.66667E-6 1.11111E-6 L 0.57044 0.00069 " pathEditMode="relative" rAng="0" ptsTypes="AA">
                                      <p:cBhvr>
                                        <p:cTn id="29" dur="10000" fill="hold"/>
                                        <p:tgtEl>
                                          <p:spTgt spid="186"/>
                                        </p:tgtEl>
                                        <p:attrNameLst>
                                          <p:attrName>ppt_x</p:attrName>
                                          <p:attrName>ppt_y</p:attrName>
                                        </p:attrNameLst>
                                      </p:cBhvr>
                                      <p:rCtr x="28516" y="23"/>
                                    </p:animMotion>
                                  </p:childTnLst>
                                </p:cTn>
                              </p:par>
                              <p:par>
                                <p:cTn id="30" presetID="42" presetClass="path" presetSubtype="0" accel="50000" decel="50000" fill="hold" nodeType="withEffect">
                                  <p:stCondLst>
                                    <p:cond delay="0"/>
                                  </p:stCondLst>
                                  <p:childTnLst>
                                    <p:animMotion origin="layout" path="M 5E-6 1.85185E-6 L 0.75586 0.00648 " pathEditMode="relative" rAng="0" ptsTypes="AA">
                                      <p:cBhvr>
                                        <p:cTn id="31" dur="10000" fill="hold"/>
                                        <p:tgtEl>
                                          <p:spTgt spid="189"/>
                                        </p:tgtEl>
                                        <p:attrNameLst>
                                          <p:attrName>ppt_x</p:attrName>
                                          <p:attrName>ppt_y</p:attrName>
                                        </p:attrNameLst>
                                      </p:cBhvr>
                                      <p:rCtr x="37786" y="324"/>
                                    </p:animMotion>
                                  </p:childTnLst>
                                </p:cTn>
                              </p:par>
                              <p:par>
                                <p:cTn id="32" presetID="42" presetClass="path" presetSubtype="0" accel="50000" decel="50000" fill="hold" nodeType="withEffect">
                                  <p:stCondLst>
                                    <p:cond delay="0"/>
                                  </p:stCondLst>
                                  <p:childTnLst>
                                    <p:animMotion origin="layout" path="M 1.875E-6 -1.11111E-6 L 0.12057 0.00301 " pathEditMode="relative" rAng="0" ptsTypes="AA">
                                      <p:cBhvr>
                                        <p:cTn id="33" dur="10000" fill="hold"/>
                                        <p:tgtEl>
                                          <p:spTgt spid="192"/>
                                        </p:tgtEl>
                                        <p:attrNameLst>
                                          <p:attrName>ppt_x</p:attrName>
                                          <p:attrName>ppt_y</p:attrName>
                                        </p:attrNameLst>
                                      </p:cBhvr>
                                      <p:rCtr x="6029" y="139"/>
                                    </p:animMotion>
                                  </p:childTnLst>
                                </p:cTn>
                              </p:par>
                              <p:par>
                                <p:cTn id="34" presetID="42" presetClass="path" presetSubtype="0" accel="50000" decel="50000" fill="hold" nodeType="withEffect">
                                  <p:stCondLst>
                                    <p:cond delay="0"/>
                                  </p:stCondLst>
                                  <p:childTnLst>
                                    <p:animMotion origin="layout" path="M 3.75E-6 -1.11111E-6 L 0.21041 -0.00069 " pathEditMode="relative" rAng="0" ptsTypes="AA">
                                      <p:cBhvr>
                                        <p:cTn id="35" dur="10000" fill="hold"/>
                                        <p:tgtEl>
                                          <p:spTgt spid="195"/>
                                        </p:tgtEl>
                                        <p:attrNameLst>
                                          <p:attrName>ppt_x</p:attrName>
                                          <p:attrName>ppt_y</p:attrName>
                                        </p:attrNameLst>
                                      </p:cBhvr>
                                      <p:rCtr x="10521" y="-46"/>
                                    </p:animMotion>
                                  </p:childTnLst>
                                </p:cTn>
                              </p:par>
                              <p:par>
                                <p:cTn id="36" presetID="42" presetClass="path" presetSubtype="0" accel="50000" decel="50000" fill="hold" nodeType="withEffect">
                                  <p:stCondLst>
                                    <p:cond delay="0"/>
                                  </p:stCondLst>
                                  <p:childTnLst>
                                    <p:animMotion origin="layout" path="M -1.04167E-6 -4.44444E-6 L 0.29167 0.00602 " pathEditMode="relative" rAng="0" ptsTypes="AA">
                                      <p:cBhvr>
                                        <p:cTn id="37" dur="10000" fill="hold"/>
                                        <p:tgtEl>
                                          <p:spTgt spid="198"/>
                                        </p:tgtEl>
                                        <p:attrNameLst>
                                          <p:attrName>ppt_x</p:attrName>
                                          <p:attrName>ppt_y</p:attrName>
                                        </p:attrNameLst>
                                      </p:cBhvr>
                                      <p:rCtr x="14583" y="301"/>
                                    </p:animMotion>
                                  </p:childTnLst>
                                </p:cTn>
                              </p:par>
                              <p:par>
                                <p:cTn id="38" presetID="42" presetClass="path" presetSubtype="0" accel="50000" decel="50000" fill="hold" nodeType="withEffect">
                                  <p:stCondLst>
                                    <p:cond delay="0"/>
                                  </p:stCondLst>
                                  <p:childTnLst>
                                    <p:animMotion origin="layout" path="M 8.33333E-7 4.81481E-6 L 0.38542 0.00671 " pathEditMode="relative" rAng="0" ptsTypes="AA">
                                      <p:cBhvr>
                                        <p:cTn id="39" dur="10000" fill="hold"/>
                                        <p:tgtEl>
                                          <p:spTgt spid="201"/>
                                        </p:tgtEl>
                                        <p:attrNameLst>
                                          <p:attrName>ppt_x</p:attrName>
                                          <p:attrName>ppt_y</p:attrName>
                                        </p:attrNameLst>
                                      </p:cBhvr>
                                      <p:rCtr x="19271" y="324"/>
                                    </p:animMotion>
                                  </p:childTnLst>
                                </p:cTn>
                              </p:par>
                              <p:par>
                                <p:cTn id="40" presetID="42" presetClass="path" presetSubtype="0" accel="50000" decel="50000" fill="hold" nodeType="withEffect">
                                  <p:stCondLst>
                                    <p:cond delay="0"/>
                                  </p:stCondLst>
                                  <p:childTnLst>
                                    <p:animMotion origin="layout" path="M 1.04167E-6 0 L 0.4431 0.0125 " pathEditMode="relative" rAng="0" ptsTypes="AA">
                                      <p:cBhvr>
                                        <p:cTn id="41" dur="10000" fill="hold"/>
                                        <p:tgtEl>
                                          <p:spTgt spid="204"/>
                                        </p:tgtEl>
                                        <p:attrNameLst>
                                          <p:attrName>ppt_x</p:attrName>
                                          <p:attrName>ppt_y</p:attrName>
                                        </p:attrNameLst>
                                      </p:cBhvr>
                                      <p:rCtr x="22148" y="625"/>
                                    </p:animMotion>
                                  </p:childTnLst>
                                </p:cTn>
                              </p:par>
                              <p:par>
                                <p:cTn id="42" presetID="42" presetClass="path" presetSubtype="0" accel="50000" decel="50000" fill="hold" nodeType="withEffect">
                                  <p:stCondLst>
                                    <p:cond delay="0"/>
                                  </p:stCondLst>
                                  <p:childTnLst>
                                    <p:animMotion origin="layout" path="M -2.70833E-6 4.07407E-6 L 0.54401 0.00578 " pathEditMode="relative" rAng="0" ptsTypes="AA">
                                      <p:cBhvr>
                                        <p:cTn id="43" dur="10000" fill="hold"/>
                                        <p:tgtEl>
                                          <p:spTgt spid="207"/>
                                        </p:tgtEl>
                                        <p:attrNameLst>
                                          <p:attrName>ppt_x</p:attrName>
                                          <p:attrName>ppt_y</p:attrName>
                                        </p:attrNameLst>
                                      </p:cBhvr>
                                      <p:rCtr x="27201" y="278"/>
                                    </p:animMotion>
                                  </p:childTnLst>
                                </p:cTn>
                              </p:par>
                              <p:par>
                                <p:cTn id="44" presetID="42" presetClass="path" presetSubtype="0" accel="50000" decel="50000" fill="hold" nodeType="withEffect">
                                  <p:stCondLst>
                                    <p:cond delay="0"/>
                                  </p:stCondLst>
                                  <p:childTnLst>
                                    <p:animMotion origin="layout" path="M -8.33333E-7 -3.7037E-6 L 0.67409 0.00857 " pathEditMode="relative" rAng="0" ptsTypes="AA">
                                      <p:cBhvr>
                                        <p:cTn id="45" dur="10000" fill="hold"/>
                                        <p:tgtEl>
                                          <p:spTgt spid="210"/>
                                        </p:tgtEl>
                                        <p:attrNameLst>
                                          <p:attrName>ppt_x</p:attrName>
                                          <p:attrName>ppt_y</p:attrName>
                                        </p:attrNameLst>
                                      </p:cBhvr>
                                      <p:rCtr x="33698" y="417"/>
                                    </p:animMotion>
                                  </p:childTnLst>
                                </p:cTn>
                              </p:par>
                              <p:par>
                                <p:cTn id="46" presetID="42" presetClass="path" presetSubtype="0" accel="50000" decel="50000" fill="hold" nodeType="withEffect">
                                  <p:stCondLst>
                                    <p:cond delay="0"/>
                                  </p:stCondLst>
                                  <p:childTnLst>
                                    <p:animMotion origin="layout" path="M 3.33333E-6 -2.34568E-6 L 0.13975 0.00309 " pathEditMode="relative" rAng="0" ptsTypes="AA">
                                      <p:cBhvr>
                                        <p:cTn id="47" dur="10000" fill="hold"/>
                                        <p:tgtEl>
                                          <p:spTgt spid="213"/>
                                        </p:tgtEl>
                                        <p:attrNameLst>
                                          <p:attrName>ppt_x</p:attrName>
                                          <p:attrName>ppt_y</p:attrName>
                                        </p:attrNameLst>
                                      </p:cBhvr>
                                      <p:rCtr x="6979" y="154"/>
                                    </p:animMotion>
                                  </p:childTnLst>
                                </p:cTn>
                              </p:par>
                              <p:par>
                                <p:cTn id="48" presetID="42" presetClass="path" presetSubtype="0" accel="50000" decel="50000" fill="hold" nodeType="withEffect">
                                  <p:stCondLst>
                                    <p:cond delay="0"/>
                                  </p:stCondLst>
                                  <p:childTnLst>
                                    <p:animMotion origin="layout" path="M 3.95833E-6 1.85185E-6 L 0.2444 0.01134 " pathEditMode="relative" rAng="0" ptsTypes="AA">
                                      <p:cBhvr>
                                        <p:cTn id="49" dur="10000" fill="hold"/>
                                        <p:tgtEl>
                                          <p:spTgt spid="216"/>
                                        </p:tgtEl>
                                        <p:attrNameLst>
                                          <p:attrName>ppt_x</p:attrName>
                                          <p:attrName>ppt_y</p:attrName>
                                        </p:attrNameLst>
                                      </p:cBhvr>
                                      <p:rCtr x="12214" y="556"/>
                                    </p:animMotion>
                                  </p:childTnLst>
                                </p:cTn>
                              </p:par>
                              <p:par>
                                <p:cTn id="50" presetID="42" presetClass="path" presetSubtype="0" accel="50000" decel="50000" fill="hold" nodeType="withEffect">
                                  <p:stCondLst>
                                    <p:cond delay="0"/>
                                  </p:stCondLst>
                                  <p:childTnLst>
                                    <p:animMotion origin="layout" path="M -3.54167E-6 4.81481E-6 L 0.328 0.00162 " pathEditMode="relative" rAng="0" ptsTypes="AA">
                                      <p:cBhvr>
                                        <p:cTn id="51" dur="10000" fill="hold"/>
                                        <p:tgtEl>
                                          <p:spTgt spid="219"/>
                                        </p:tgtEl>
                                        <p:attrNameLst>
                                          <p:attrName>ppt_x</p:attrName>
                                          <p:attrName>ppt_y</p:attrName>
                                        </p:attrNameLst>
                                      </p:cBhvr>
                                      <p:rCtr x="16393" y="69"/>
                                    </p:animMotion>
                                  </p:childTnLst>
                                </p:cTn>
                              </p:par>
                              <p:par>
                                <p:cTn id="52" presetID="42" presetClass="path" presetSubtype="0" accel="50000" decel="50000" fill="hold" nodeType="withEffect">
                                  <p:stCondLst>
                                    <p:cond delay="0"/>
                                  </p:stCondLst>
                                  <p:childTnLst>
                                    <p:animMotion origin="layout" path="M 1.11111E-6 -4.69136E-6 L 0.44878 0.025 " pathEditMode="relative" rAng="0" ptsTypes="AA">
                                      <p:cBhvr>
                                        <p:cTn id="53" dur="10000" fill="hold"/>
                                        <p:tgtEl>
                                          <p:spTgt spid="222"/>
                                        </p:tgtEl>
                                        <p:attrNameLst>
                                          <p:attrName>ppt_x</p:attrName>
                                          <p:attrName>ppt_y</p:attrName>
                                        </p:attrNameLst>
                                      </p:cBhvr>
                                      <p:rCtr x="22431" y="1235"/>
                                    </p:animMotion>
                                  </p:childTnLst>
                                </p:cTn>
                              </p:par>
                              <p:par>
                                <p:cTn id="54" presetID="42" presetClass="path" presetSubtype="0" accel="50000" decel="50000" fill="hold" nodeType="withEffect">
                                  <p:stCondLst>
                                    <p:cond delay="0"/>
                                  </p:stCondLst>
                                  <p:childTnLst>
                                    <p:animMotion origin="layout" path="M -3.95833E-6 1.11111E-6 L 0.45079 -0.00116 " pathEditMode="relative" rAng="0" ptsTypes="AA">
                                      <p:cBhvr>
                                        <p:cTn id="55" dur="10000" fill="hold"/>
                                        <p:tgtEl>
                                          <p:spTgt spid="225"/>
                                        </p:tgtEl>
                                        <p:attrNameLst>
                                          <p:attrName>ppt_x</p:attrName>
                                          <p:attrName>ppt_y</p:attrName>
                                        </p:attrNameLst>
                                      </p:cBhvr>
                                      <p:rCtr x="22539" y="-69"/>
                                    </p:animMotion>
                                  </p:childTnLst>
                                </p:cTn>
                              </p:par>
                              <p:par>
                                <p:cTn id="56" presetID="42" presetClass="path" presetSubtype="0" accel="50000" decel="50000" fill="hold" nodeType="withEffect">
                                  <p:stCondLst>
                                    <p:cond delay="0"/>
                                  </p:stCondLst>
                                  <p:childTnLst>
                                    <p:animMotion origin="layout" path="M 4.16667E-7 5.55112E-17 L 0.53542 -0.01505 " pathEditMode="relative" rAng="0" ptsTypes="AA">
                                      <p:cBhvr>
                                        <p:cTn id="57" dur="10000" fill="hold"/>
                                        <p:tgtEl>
                                          <p:spTgt spid="228"/>
                                        </p:tgtEl>
                                        <p:attrNameLst>
                                          <p:attrName>ppt_x</p:attrName>
                                          <p:attrName>ppt_y</p:attrName>
                                        </p:attrNameLst>
                                      </p:cBhvr>
                                      <p:rCtr x="26771" y="-764"/>
                                    </p:animMotion>
                                  </p:childTnLst>
                                </p:cTn>
                              </p:par>
                              <p:par>
                                <p:cTn id="58" presetID="42" presetClass="path" presetSubtype="0" accel="50000" decel="50000" fill="hold" nodeType="withEffect">
                                  <p:stCondLst>
                                    <p:cond delay="0"/>
                                  </p:stCondLst>
                                  <p:childTnLst>
                                    <p:animMotion origin="layout" path="M 1.875E-6 3.7037E-6 L 0.59687 -0.01181 " pathEditMode="relative" rAng="0" ptsTypes="AA">
                                      <p:cBhvr>
                                        <p:cTn id="59" dur="10000" fill="hold"/>
                                        <p:tgtEl>
                                          <p:spTgt spid="231"/>
                                        </p:tgtEl>
                                        <p:attrNameLst>
                                          <p:attrName>ppt_x</p:attrName>
                                          <p:attrName>ppt_y</p:attrName>
                                        </p:attrNameLst>
                                      </p:cBhvr>
                                      <p:rCtr x="29844" y="-602"/>
                                    </p:animMotion>
                                  </p:childTnLst>
                                </p:cTn>
                              </p:par>
                              <p:par>
                                <p:cTn id="60" presetID="42" presetClass="path" presetSubtype="0" accel="50000" decel="50000" fill="hold" nodeType="withEffect">
                                  <p:stCondLst>
                                    <p:cond delay="0"/>
                                  </p:stCondLst>
                                  <p:childTnLst>
                                    <p:animMotion origin="layout" path="M -1.25E-6 -4.07407E-6 L 0.66055 -0.01759 " pathEditMode="relative" rAng="0" ptsTypes="AA">
                                      <p:cBhvr>
                                        <p:cTn id="61" dur="10000" fill="hold"/>
                                        <p:tgtEl>
                                          <p:spTgt spid="234"/>
                                        </p:tgtEl>
                                        <p:attrNameLst>
                                          <p:attrName>ppt_x</p:attrName>
                                          <p:attrName>ppt_y</p:attrName>
                                        </p:attrNameLst>
                                      </p:cBhvr>
                                      <p:rCtr x="33021" y="-880"/>
                                    </p:animMotion>
                                  </p:childTnLst>
                                </p:cTn>
                              </p:par>
                              <p:par>
                                <p:cTn id="62" presetID="42" presetClass="path" presetSubtype="0" accel="50000" decel="50000" fill="hold" nodeType="withEffect">
                                  <p:stCondLst>
                                    <p:cond delay="0"/>
                                  </p:stCondLst>
                                  <p:childTnLst>
                                    <p:animMotion origin="layout" path="M -3.54167E-6 -2.22222E-6 L 0.15951 0.02014 " pathEditMode="relative" rAng="0" ptsTypes="AA">
                                      <p:cBhvr>
                                        <p:cTn id="63" dur="10000" fill="hold"/>
                                        <p:tgtEl>
                                          <p:spTgt spid="237"/>
                                        </p:tgtEl>
                                        <p:attrNameLst>
                                          <p:attrName>ppt_x</p:attrName>
                                          <p:attrName>ppt_y</p:attrName>
                                        </p:attrNameLst>
                                      </p:cBhvr>
                                      <p:rCtr x="7969" y="995"/>
                                    </p:animMotion>
                                  </p:childTnLst>
                                </p:cTn>
                              </p:par>
                              <p:par>
                                <p:cTn id="64" presetID="42" presetClass="path" presetSubtype="0" accel="50000" decel="50000" fill="hold" nodeType="withEffect">
                                  <p:stCondLst>
                                    <p:cond delay="0"/>
                                  </p:stCondLst>
                                  <p:childTnLst>
                                    <p:animMotion origin="layout" path="M 3.33333E-6 9.87654E-7 L 0.24027 0.01481 " pathEditMode="relative" rAng="0" ptsTypes="AA">
                                      <p:cBhvr>
                                        <p:cTn id="65" dur="10000" fill="hold"/>
                                        <p:tgtEl>
                                          <p:spTgt spid="240"/>
                                        </p:tgtEl>
                                        <p:attrNameLst>
                                          <p:attrName>ppt_x</p:attrName>
                                          <p:attrName>ppt_y</p:attrName>
                                        </p:attrNameLst>
                                      </p:cBhvr>
                                      <p:rCtr x="12014" y="741"/>
                                    </p:animMotion>
                                  </p:childTnLst>
                                </p:cTn>
                              </p:par>
                              <p:par>
                                <p:cTn id="66" presetID="42" presetClass="path" presetSubtype="0" accel="50000" decel="50000" fill="hold" nodeType="withEffect">
                                  <p:stCondLst>
                                    <p:cond delay="0"/>
                                  </p:stCondLst>
                                  <p:childTnLst>
                                    <p:animMotion origin="layout" path="M 6.25E-7 1.48148E-6 L 0.34844 0.03148 " pathEditMode="relative" rAng="0" ptsTypes="AA">
                                      <p:cBhvr>
                                        <p:cTn id="67" dur="10000" fill="hold"/>
                                        <p:tgtEl>
                                          <p:spTgt spid="243"/>
                                        </p:tgtEl>
                                        <p:attrNameLst>
                                          <p:attrName>ppt_x</p:attrName>
                                          <p:attrName>ppt_y</p:attrName>
                                        </p:attrNameLst>
                                      </p:cBhvr>
                                      <p:rCtr x="17422" y="1574"/>
                                    </p:animMotion>
                                  </p:childTnLst>
                                </p:cTn>
                              </p:par>
                              <p:par>
                                <p:cTn id="68" presetID="42" presetClass="path" presetSubtype="0" accel="50000" decel="50000" fill="hold" nodeType="withEffect">
                                  <p:stCondLst>
                                    <p:cond delay="0"/>
                                  </p:stCondLst>
                                  <p:childTnLst>
                                    <p:animMotion origin="layout" path="M -3.75E-6 4.81481E-6 L 0.4767 0.00787 " pathEditMode="relative" rAng="0" ptsTypes="AA">
                                      <p:cBhvr>
                                        <p:cTn id="69" dur="10000" fill="hold"/>
                                        <p:tgtEl>
                                          <p:spTgt spid="246"/>
                                        </p:tgtEl>
                                        <p:attrNameLst>
                                          <p:attrName>ppt_x</p:attrName>
                                          <p:attrName>ppt_y</p:attrName>
                                        </p:attrNameLst>
                                      </p:cBhvr>
                                      <p:rCtr x="23828" y="394"/>
                                    </p:animMotion>
                                  </p:childTnLst>
                                </p:cTn>
                              </p:par>
                              <p:par>
                                <p:cTn id="70" presetID="42" presetClass="path" presetSubtype="0" accel="50000" decel="50000" fill="hold" nodeType="withEffect">
                                  <p:stCondLst>
                                    <p:cond delay="0"/>
                                  </p:stCondLst>
                                  <p:childTnLst>
                                    <p:animMotion origin="layout" path="M -1.45833E-6 -4.44444E-6 L 0.47735 0.01737 " pathEditMode="relative" rAng="0" ptsTypes="AA">
                                      <p:cBhvr>
                                        <p:cTn id="71" dur="10000" fill="hold"/>
                                        <p:tgtEl>
                                          <p:spTgt spid="249"/>
                                        </p:tgtEl>
                                        <p:attrNameLst>
                                          <p:attrName>ppt_x</p:attrName>
                                          <p:attrName>ppt_y</p:attrName>
                                        </p:attrNameLst>
                                      </p:cBhvr>
                                      <p:rCtr x="23867" y="856"/>
                                    </p:animMotion>
                                  </p:childTnLst>
                                </p:cTn>
                              </p:par>
                              <p:par>
                                <p:cTn id="72" presetID="42" presetClass="path" presetSubtype="0" accel="50000" decel="50000" fill="hold" nodeType="withEffect">
                                  <p:stCondLst>
                                    <p:cond delay="0"/>
                                  </p:stCondLst>
                                  <p:childTnLst>
                                    <p:animMotion origin="layout" path="M 1.04167E-6 1.11111E-6 L 0.61706 0.01435 " pathEditMode="relative" rAng="0" ptsTypes="AA">
                                      <p:cBhvr>
                                        <p:cTn id="73" dur="10000" fill="hold"/>
                                        <p:tgtEl>
                                          <p:spTgt spid="252"/>
                                        </p:tgtEl>
                                        <p:attrNameLst>
                                          <p:attrName>ppt_x</p:attrName>
                                          <p:attrName>ppt_y</p:attrName>
                                        </p:attrNameLst>
                                      </p:cBhvr>
                                      <p:rCtr x="30846" y="718"/>
                                    </p:animMotion>
                                  </p:childTnLst>
                                </p:cTn>
                              </p:par>
                              <p:par>
                                <p:cTn id="74" presetID="42" presetClass="path" presetSubtype="0" accel="50000" decel="50000" fill="hold" nodeType="withEffect">
                                  <p:stCondLst>
                                    <p:cond delay="0"/>
                                  </p:stCondLst>
                                  <p:childTnLst>
                                    <p:animMotion origin="layout" path="M -2.08333E-6 1.11111E-6 L 0.63008 -0.00995 " pathEditMode="relative" rAng="0" ptsTypes="AA">
                                      <p:cBhvr>
                                        <p:cTn id="75" dur="10000" fill="hold"/>
                                        <p:tgtEl>
                                          <p:spTgt spid="255"/>
                                        </p:tgtEl>
                                        <p:attrNameLst>
                                          <p:attrName>ppt_x</p:attrName>
                                          <p:attrName>ppt_y</p:attrName>
                                        </p:attrNameLst>
                                      </p:cBhvr>
                                      <p:rCtr x="31497" y="-509"/>
                                    </p:animMotion>
                                  </p:childTnLst>
                                </p:cTn>
                              </p:par>
                              <p:par>
                                <p:cTn id="76" presetID="42" presetClass="path" presetSubtype="0" accel="50000" decel="50000" fill="hold" nodeType="withEffect">
                                  <p:stCondLst>
                                    <p:cond delay="0"/>
                                  </p:stCondLst>
                                  <p:childTnLst>
                                    <p:animMotion origin="layout" path="M -4.79167E-6 1.11111E-6 L 0.12865 0.00324 " pathEditMode="relative" rAng="0" ptsTypes="AA">
                                      <p:cBhvr>
                                        <p:cTn id="77" dur="10000" fill="hold"/>
                                        <p:tgtEl>
                                          <p:spTgt spid="258"/>
                                        </p:tgtEl>
                                        <p:attrNameLst>
                                          <p:attrName>ppt_x</p:attrName>
                                          <p:attrName>ppt_y</p:attrName>
                                        </p:attrNameLst>
                                      </p:cBhvr>
                                      <p:rCtr x="6432" y="162"/>
                                    </p:animMotion>
                                  </p:childTnLst>
                                </p:cTn>
                              </p:par>
                              <p:par>
                                <p:cTn id="78" presetID="42" presetClass="path" presetSubtype="0" accel="50000" decel="50000" fill="hold" nodeType="withEffect">
                                  <p:stCondLst>
                                    <p:cond delay="0"/>
                                  </p:stCondLst>
                                  <p:childTnLst>
                                    <p:animMotion origin="layout" path="M 4.79167E-6 -3.33333E-6 L 0.23255 0.0088 " pathEditMode="relative" rAng="0" ptsTypes="AA">
                                      <p:cBhvr>
                                        <p:cTn id="79" dur="10000" fill="hold"/>
                                        <p:tgtEl>
                                          <p:spTgt spid="261"/>
                                        </p:tgtEl>
                                        <p:attrNameLst>
                                          <p:attrName>ppt_x</p:attrName>
                                          <p:attrName>ppt_y</p:attrName>
                                        </p:attrNameLst>
                                      </p:cBhvr>
                                      <p:rCtr x="11628" y="440"/>
                                    </p:animMotion>
                                  </p:childTnLst>
                                </p:cTn>
                              </p:par>
                              <p:par>
                                <p:cTn id="80" presetID="42" presetClass="path" presetSubtype="0" accel="50000" decel="50000" fill="hold" nodeType="withEffect">
                                  <p:stCondLst>
                                    <p:cond delay="0"/>
                                  </p:stCondLst>
                                  <p:childTnLst>
                                    <p:animMotion origin="layout" path="M 3.05556E-6 -1.85185E-6 L 0.71927 0.02377 " pathEditMode="relative" rAng="0" ptsTypes="AA">
                                      <p:cBhvr>
                                        <p:cTn id="81" dur="10000" fill="hold"/>
                                        <p:tgtEl>
                                          <p:spTgt spid="279"/>
                                        </p:tgtEl>
                                        <p:attrNameLst>
                                          <p:attrName>ppt_x</p:attrName>
                                          <p:attrName>ppt_y</p:attrName>
                                        </p:attrNameLst>
                                      </p:cBhvr>
                                      <p:rCtr x="35955" y="1173"/>
                                    </p:animMotion>
                                  </p:childTnLst>
                                </p:cTn>
                              </p:par>
                              <p:par>
                                <p:cTn id="82" presetID="42" presetClass="path" presetSubtype="0" accel="50000" decel="50000" fill="hold" nodeType="withEffect">
                                  <p:stCondLst>
                                    <p:cond delay="0"/>
                                  </p:stCondLst>
                                  <p:childTnLst>
                                    <p:animMotion origin="layout" path="M -2.29167E-6 -2.96296E-6 L 0.28412 0.0132 " pathEditMode="relative" rAng="0" ptsTypes="AA">
                                      <p:cBhvr>
                                        <p:cTn id="83" dur="10000" fill="hold"/>
                                        <p:tgtEl>
                                          <p:spTgt spid="264"/>
                                        </p:tgtEl>
                                        <p:attrNameLst>
                                          <p:attrName>ppt_x</p:attrName>
                                          <p:attrName>ppt_y</p:attrName>
                                        </p:attrNameLst>
                                      </p:cBhvr>
                                      <p:rCtr x="14206" y="648"/>
                                    </p:animMotion>
                                  </p:childTnLst>
                                </p:cTn>
                              </p:par>
                              <p:par>
                                <p:cTn id="84" presetID="42" presetClass="path" presetSubtype="0" accel="50000" decel="50000" fill="hold" nodeType="withEffect">
                                  <p:stCondLst>
                                    <p:cond delay="0"/>
                                  </p:stCondLst>
                                  <p:childTnLst>
                                    <p:animMotion origin="layout" path="M -2.91667E-6 -7.40741E-7 L 0.3586 0.01042 " pathEditMode="relative" rAng="0" ptsTypes="AA">
                                      <p:cBhvr>
                                        <p:cTn id="85" dur="10000" fill="hold"/>
                                        <p:tgtEl>
                                          <p:spTgt spid="267"/>
                                        </p:tgtEl>
                                        <p:attrNameLst>
                                          <p:attrName>ppt_x</p:attrName>
                                          <p:attrName>ppt_y</p:attrName>
                                        </p:attrNameLst>
                                      </p:cBhvr>
                                      <p:rCtr x="17930" y="509"/>
                                    </p:animMotion>
                                  </p:childTnLst>
                                </p:cTn>
                              </p:par>
                              <p:par>
                                <p:cTn id="86" presetID="42" presetClass="path" presetSubtype="0" accel="50000" decel="50000" fill="hold" nodeType="withEffect">
                                  <p:stCondLst>
                                    <p:cond delay="0"/>
                                  </p:stCondLst>
                                  <p:childTnLst>
                                    <p:animMotion origin="layout" path="M -1.45833E-6 4.81481E-6 L 0.43464 -0.00394 " pathEditMode="relative" rAng="0" ptsTypes="AA">
                                      <p:cBhvr>
                                        <p:cTn id="87" dur="10000" fill="hold"/>
                                        <p:tgtEl>
                                          <p:spTgt spid="270"/>
                                        </p:tgtEl>
                                        <p:attrNameLst>
                                          <p:attrName>ppt_x</p:attrName>
                                          <p:attrName>ppt_y</p:attrName>
                                        </p:attrNameLst>
                                      </p:cBhvr>
                                      <p:rCtr x="21732" y="-208"/>
                                    </p:animMotion>
                                  </p:childTnLst>
                                </p:cTn>
                              </p:par>
                              <p:par>
                                <p:cTn id="88" presetID="42" presetClass="path" presetSubtype="0" accel="50000" decel="50000" fill="hold" nodeType="withEffect">
                                  <p:stCondLst>
                                    <p:cond delay="0"/>
                                  </p:stCondLst>
                                  <p:childTnLst>
                                    <p:animMotion origin="layout" path="M -2.08333E-6 -1.11111E-6 L 0.5556 0.01435 " pathEditMode="relative" rAng="0" ptsTypes="AA">
                                      <p:cBhvr>
                                        <p:cTn id="89" dur="10000" fill="hold"/>
                                        <p:tgtEl>
                                          <p:spTgt spid="273"/>
                                        </p:tgtEl>
                                        <p:attrNameLst>
                                          <p:attrName>ppt_x</p:attrName>
                                          <p:attrName>ppt_y</p:attrName>
                                        </p:attrNameLst>
                                      </p:cBhvr>
                                      <p:rCtr x="27773" y="718"/>
                                    </p:animMotion>
                                  </p:childTnLst>
                                </p:cTn>
                              </p:par>
                              <p:par>
                                <p:cTn id="90" presetID="42" presetClass="path" presetSubtype="0" accel="50000" decel="50000" fill="hold" nodeType="withEffect">
                                  <p:stCondLst>
                                    <p:cond delay="0"/>
                                  </p:stCondLst>
                                  <p:childTnLst>
                                    <p:animMotion origin="layout" path="M -2.5E-6 -3.33333E-6 L 0.42934 0.00556 " pathEditMode="relative" rAng="0" ptsTypes="AA">
                                      <p:cBhvr>
                                        <p:cTn id="91" dur="10000" fill="hold"/>
                                        <p:tgtEl>
                                          <p:spTgt spid="276"/>
                                        </p:tgtEl>
                                        <p:attrNameLst>
                                          <p:attrName>ppt_x</p:attrName>
                                          <p:attrName>ppt_y</p:attrName>
                                        </p:attrNameLst>
                                      </p:cBhvr>
                                      <p:rCtr x="21458" y="278"/>
                                    </p:animMotion>
                                  </p:childTnLst>
                                </p:cTn>
                              </p:par>
                              <p:par>
                                <p:cTn id="92" presetID="42" presetClass="path" presetSubtype="0" accel="50000" decel="50000" fill="hold" nodeType="withEffect">
                                  <p:stCondLst>
                                    <p:cond delay="0"/>
                                  </p:stCondLst>
                                  <p:childTnLst>
                                    <p:animMotion origin="layout" path="M 1.45833E-6 1.85185E-6 L 0.23021 0.0037 " pathEditMode="relative" rAng="0" ptsTypes="AA">
                                      <p:cBhvr>
                                        <p:cTn id="93" dur="10000" fill="hold"/>
                                        <p:tgtEl>
                                          <p:spTgt spid="285"/>
                                        </p:tgtEl>
                                        <p:attrNameLst>
                                          <p:attrName>ppt_x</p:attrName>
                                          <p:attrName>ppt_y</p:attrName>
                                        </p:attrNameLst>
                                      </p:cBhvr>
                                      <p:rCtr x="11510" y="185"/>
                                    </p:animMotion>
                                  </p:childTnLst>
                                </p:cTn>
                              </p:par>
                              <p:par>
                                <p:cTn id="94" presetID="42" presetClass="path" presetSubtype="0" accel="50000" decel="50000" fill="hold" nodeType="withEffect">
                                  <p:stCondLst>
                                    <p:cond delay="0"/>
                                  </p:stCondLst>
                                  <p:childTnLst>
                                    <p:animMotion origin="layout" path="M 3.33333E-6 -2.22222E-6 L 0.30716 -0.00324 " pathEditMode="relative" rAng="0" ptsTypes="AA">
                                      <p:cBhvr>
                                        <p:cTn id="95" dur="10000" fill="hold"/>
                                        <p:tgtEl>
                                          <p:spTgt spid="288"/>
                                        </p:tgtEl>
                                        <p:attrNameLst>
                                          <p:attrName>ppt_x</p:attrName>
                                          <p:attrName>ppt_y</p:attrName>
                                        </p:attrNameLst>
                                      </p:cBhvr>
                                      <p:rCtr x="15352" y="-162"/>
                                    </p:animMotion>
                                  </p:childTnLst>
                                </p:cTn>
                              </p:par>
                              <p:par>
                                <p:cTn id="96" presetID="42" presetClass="path" presetSubtype="0" accel="50000" decel="50000" fill="hold" nodeType="withEffect">
                                  <p:stCondLst>
                                    <p:cond delay="0"/>
                                  </p:stCondLst>
                                  <p:childTnLst>
                                    <p:animMotion origin="layout" path="M 8.33333E-7 7.40741E-7 L 0.38142 -0.01327 " pathEditMode="relative" rAng="0" ptsTypes="AA">
                                      <p:cBhvr>
                                        <p:cTn id="97" dur="10000" fill="hold"/>
                                        <p:tgtEl>
                                          <p:spTgt spid="291"/>
                                        </p:tgtEl>
                                        <p:attrNameLst>
                                          <p:attrName>ppt_x</p:attrName>
                                          <p:attrName>ppt_y</p:attrName>
                                        </p:attrNameLst>
                                      </p:cBhvr>
                                      <p:rCtr x="19062" y="-679"/>
                                    </p:animMotion>
                                  </p:childTnLst>
                                </p:cTn>
                              </p:par>
                              <p:par>
                                <p:cTn id="98" presetID="42" presetClass="path" presetSubtype="0" accel="50000" decel="50000" fill="hold" nodeType="withEffect">
                                  <p:stCondLst>
                                    <p:cond delay="0"/>
                                  </p:stCondLst>
                                  <p:childTnLst>
                                    <p:animMotion origin="layout" path="M 2.70833E-6 2.59259E-6 L 0.46224 -0.0081 " pathEditMode="relative" rAng="0" ptsTypes="AA">
                                      <p:cBhvr>
                                        <p:cTn id="99" dur="10000" fill="hold"/>
                                        <p:tgtEl>
                                          <p:spTgt spid="294"/>
                                        </p:tgtEl>
                                        <p:attrNameLst>
                                          <p:attrName>ppt_x</p:attrName>
                                          <p:attrName>ppt_y</p:attrName>
                                        </p:attrNameLst>
                                      </p:cBhvr>
                                      <p:rCtr x="23112" y="-417"/>
                                    </p:animMotion>
                                  </p:childTnLst>
                                </p:cTn>
                              </p:par>
                              <p:par>
                                <p:cTn id="100" presetID="42" presetClass="path" presetSubtype="0" accel="50000" decel="50000" fill="hold" nodeType="withEffect">
                                  <p:stCondLst>
                                    <p:cond delay="0"/>
                                  </p:stCondLst>
                                  <p:childTnLst>
                                    <p:animMotion origin="layout" path="M -1.875E-6 -2.59259E-6 L 0.54544 -0.01458 " pathEditMode="relative" rAng="0" ptsTypes="AA">
                                      <p:cBhvr>
                                        <p:cTn id="101" dur="10000" fill="hold"/>
                                        <p:tgtEl>
                                          <p:spTgt spid="297"/>
                                        </p:tgtEl>
                                        <p:attrNameLst>
                                          <p:attrName>ppt_x</p:attrName>
                                          <p:attrName>ppt_y</p:attrName>
                                        </p:attrNameLst>
                                      </p:cBhvr>
                                      <p:rCtr x="27266" y="-741"/>
                                    </p:animMotion>
                                  </p:childTnLst>
                                </p:cTn>
                              </p:par>
                              <p:par>
                                <p:cTn id="102" presetID="42" presetClass="path" presetSubtype="0" accel="50000" decel="50000" fill="hold" nodeType="withEffect">
                                  <p:stCondLst>
                                    <p:cond delay="0"/>
                                  </p:stCondLst>
                                  <p:childTnLst>
                                    <p:animMotion origin="layout" path="M 2.5E-6 3.7037E-7 L 0.65078 -0.02014 " pathEditMode="relative" rAng="0" ptsTypes="AA">
                                      <p:cBhvr>
                                        <p:cTn id="103" dur="10000" fill="hold"/>
                                        <p:tgtEl>
                                          <p:spTgt spid="300"/>
                                        </p:tgtEl>
                                        <p:attrNameLst>
                                          <p:attrName>ppt_x</p:attrName>
                                          <p:attrName>ppt_y</p:attrName>
                                        </p:attrNameLst>
                                      </p:cBhvr>
                                      <p:rCtr x="32539" y="-1019"/>
                                    </p:animMotion>
                                  </p:childTnLst>
                                </p:cTn>
                              </p:par>
                              <p:par>
                                <p:cTn id="104" presetID="2" presetClass="mediacall" presetSubtype="0" fill="hold" nodeType="withEffect">
                                  <p:stCondLst>
                                    <p:cond delay="0"/>
                                  </p:stCondLst>
                                  <p:childTnLst>
                                    <p:cmd type="call" cmd="togglePause">
                                      <p:cBhvr>
                                        <p:cTn id="105" dur="1" fill="hold"/>
                                        <p:tgtEl>
                                          <p:spTgt spid="403"/>
                                        </p:tgtEl>
                                      </p:cBhvr>
                                    </p:cmd>
                                  </p:childTnLst>
                                </p:cTn>
                              </p:par>
                            </p:childTnLst>
                          </p:cTn>
                        </p:par>
                      </p:childTnLst>
                    </p:cTn>
                  </p:par>
                </p:childTnLst>
              </p:cTn>
              <p:nextCondLst>
                <p:cond evt="onClick" delay="0">
                  <p:tgtEl>
                    <p:spTgt spid="399"/>
                  </p:tgtEl>
                </p:cond>
              </p:nextCondLst>
            </p:seq>
            <p:video>
              <p:cMediaNode vol="80000">
                <p:cTn id="106" fill="hold" display="0">
                  <p:stCondLst>
                    <p:cond delay="indefinite"/>
                  </p:stCondLst>
                </p:cTn>
                <p:tgtEl>
                  <p:spTgt spid="403"/>
                </p:tgtEl>
              </p:cMediaNode>
            </p:video>
            <p:audio>
              <p:cMediaNode vol="68367">
                <p:cTn id="107" repeatCount="indefinite" fill="hold" display="0">
                  <p:stCondLst>
                    <p:cond delay="indefinite"/>
                  </p:stCondLst>
                  <p:endCondLst>
                    <p:cond evt="onStopAudio" delay="0">
                      <p:tgtEl>
                        <p:sldTgt/>
                      </p:tgtEl>
                    </p:cond>
                  </p:endCondLst>
                </p:cTn>
                <p:tgtEl>
                  <p:spTgt spid="345"/>
                </p:tgtEl>
              </p:cMediaNode>
            </p:audio>
            <p:audio>
              <p:cMediaNode vol="80000">
                <p:cTn id="108" fill="hold" display="0">
                  <p:stCondLst>
                    <p:cond delay="indefinite"/>
                  </p:stCondLst>
                  <p:endCondLst>
                    <p:cond evt="onStopAudio" delay="0">
                      <p:tgtEl>
                        <p:sldTgt/>
                      </p:tgtEl>
                    </p:cond>
                  </p:endCondLst>
                </p:cTn>
                <p:tgtEl>
                  <p:spTgt spid="34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51EF6E6-CA26-40F5-805A-215BDE69AE0D}"/>
              </a:ext>
            </a:extLst>
          </p:cNvPr>
          <p:cNvPicPr>
            <a:picLocks noChangeAspect="1"/>
          </p:cNvPicPr>
          <p:nvPr/>
        </p:nvPicPr>
        <p:blipFill>
          <a:blip r:embed="rId2"/>
          <a:stretch>
            <a:fillRect/>
          </a:stretch>
        </p:blipFill>
        <p:spPr>
          <a:xfrm>
            <a:off x="0" y="1"/>
            <a:ext cx="9144000" cy="5143499"/>
          </a:xfrm>
          <a:prstGeom prst="rect">
            <a:avLst/>
          </a:prstGeom>
        </p:spPr>
      </p:pic>
      <p:pic>
        <p:nvPicPr>
          <p:cNvPr id="8" name="图片 7">
            <a:extLst>
              <a:ext uri="{FF2B5EF4-FFF2-40B4-BE49-F238E27FC236}">
                <a16:creationId xmlns:a16="http://schemas.microsoft.com/office/drawing/2014/main" xmlns="" id="{0ECBA5A3-BFFD-4E83-818F-8631C83AE1FE}"/>
              </a:ext>
            </a:extLst>
          </p:cNvPr>
          <p:cNvPicPr>
            <a:picLocks noChangeAspect="1"/>
          </p:cNvPicPr>
          <p:nvPr/>
        </p:nvPicPr>
        <p:blipFill>
          <a:blip r:embed="rId3"/>
          <a:stretch>
            <a:fillRect/>
          </a:stretch>
        </p:blipFill>
        <p:spPr>
          <a:xfrm>
            <a:off x="375218" y="609060"/>
            <a:ext cx="8513802" cy="4595258"/>
          </a:xfrm>
          <a:prstGeom prst="rect">
            <a:avLst/>
          </a:prstGeom>
        </p:spPr>
      </p:pic>
      <p:pic>
        <p:nvPicPr>
          <p:cNvPr id="16" name="图片 15">
            <a:extLst>
              <a:ext uri="{FF2B5EF4-FFF2-40B4-BE49-F238E27FC236}">
                <a16:creationId xmlns:a16="http://schemas.microsoft.com/office/drawing/2014/main" xmlns=""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425669" y="-173421"/>
            <a:ext cx="6290442" cy="2861442"/>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xmlns=""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480257" y="4325603"/>
            <a:ext cx="4832131" cy="362606"/>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xmlns="" id="{FD6A98B5-3BAA-4099-957B-B1456033EBA4}"/>
              </a:ext>
            </a:extLst>
          </p:cNvPr>
          <p:cNvPicPr>
            <a:picLocks noChangeAspect="1"/>
          </p:cNvPicPr>
          <p:nvPr/>
        </p:nvPicPr>
        <p:blipFill>
          <a:blip r:embed="rId5"/>
          <a:stretch>
            <a:fillRect/>
          </a:stretch>
        </p:blipFill>
        <p:spPr>
          <a:xfrm>
            <a:off x="-343954" y="45247"/>
            <a:ext cx="6127011" cy="2701763"/>
          </a:xfrm>
          <a:prstGeom prst="rect">
            <a:avLst/>
          </a:prstGeom>
          <a:effectLst>
            <a:outerShdw blurRad="12700" dist="12700" dir="8100000" algn="tr" rotWithShape="0">
              <a:prstClr val="black">
                <a:alpha val="40000"/>
              </a:prstClr>
            </a:outerShdw>
          </a:effectLst>
        </p:spPr>
      </p:pic>
      <p:sp>
        <p:nvSpPr>
          <p:cNvPr id="2" name="TextBox 1"/>
          <p:cNvSpPr txBox="1"/>
          <p:nvPr/>
        </p:nvSpPr>
        <p:spPr>
          <a:xfrm>
            <a:off x="2243706" y="1120905"/>
            <a:ext cx="4776826" cy="584775"/>
          </a:xfrm>
          <a:prstGeom prst="rect">
            <a:avLst/>
          </a:prstGeom>
          <a:noFill/>
        </p:spPr>
        <p:txBody>
          <a:bodyPr wrap="square" rtlCol="0">
            <a:spAutoFit/>
          </a:bodyPr>
          <a:lstStyle/>
          <a:p>
            <a:pPr algn="ctr"/>
            <a:r>
              <a:rPr lang="en-US" sz="3200" b="1" dirty="0">
                <a:solidFill>
                  <a:srgbClr val="FF0000"/>
                </a:solidFill>
              </a:rPr>
              <a:t>TIÊU CHÍ ĐÁNH GIÁ</a:t>
            </a:r>
          </a:p>
        </p:txBody>
      </p:sp>
      <p:grpSp>
        <p:nvGrpSpPr>
          <p:cNvPr id="19" name="Group 18"/>
          <p:cNvGrpSpPr/>
          <p:nvPr/>
        </p:nvGrpSpPr>
        <p:grpSpPr>
          <a:xfrm>
            <a:off x="1215188" y="1781486"/>
            <a:ext cx="6677527" cy="584775"/>
            <a:chOff x="2173319" y="1731478"/>
            <a:chExt cx="5511298" cy="952176"/>
          </a:xfrm>
        </p:grpSpPr>
        <p:sp>
          <p:nvSpPr>
            <p:cNvPr id="4" name="Rounded Rectangle 3"/>
            <p:cNvSpPr/>
            <p:nvPr/>
          </p:nvSpPr>
          <p:spPr>
            <a:xfrm>
              <a:off x="2173319" y="1731478"/>
              <a:ext cx="5511298" cy="952176"/>
            </a:xfrm>
            <a:prstGeom prst="roundRect">
              <a:avLst/>
            </a:prstGeom>
            <a:solidFill>
              <a:srgbClr val="AAE0FA"/>
            </a:solidFill>
            <a:ln>
              <a:solidFill>
                <a:srgbClr val="AFB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43706" y="1792067"/>
              <a:ext cx="5164532" cy="830997"/>
            </a:xfrm>
            <a:prstGeom prst="rect">
              <a:avLst/>
            </a:prstGeom>
            <a:noFill/>
          </p:spPr>
          <p:txBody>
            <a:bodyPr wrap="square" rtlCol="0">
              <a:spAutoFit/>
            </a:bodyPr>
            <a:lstStyle/>
            <a:p>
              <a:pPr algn="just"/>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phép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phân</a:t>
              </a:r>
              <a:endParaRPr lang="en-US" sz="2400" dirty="0">
                <a:solidFill>
                  <a:schemeClr val="tx1"/>
                </a:solidFill>
                <a:latin typeface="Arial" panose="020B0604020202020204" pitchFamily="34" charset="0"/>
                <a:cs typeface="Arial" panose="020B0604020202020204" pitchFamily="34" charset="0"/>
              </a:endParaRPr>
            </a:p>
          </p:txBody>
        </p:sp>
      </p:grpSp>
      <p:grpSp>
        <p:nvGrpSpPr>
          <p:cNvPr id="12" name="Group 11"/>
          <p:cNvGrpSpPr/>
          <p:nvPr/>
        </p:nvGrpSpPr>
        <p:grpSpPr>
          <a:xfrm>
            <a:off x="1215187" y="2509264"/>
            <a:ext cx="6677527" cy="584775"/>
            <a:chOff x="2173319" y="2895151"/>
            <a:chExt cx="5511298" cy="720410"/>
          </a:xfrm>
        </p:grpSpPr>
        <p:sp>
          <p:nvSpPr>
            <p:cNvPr id="10" name="Rounded Rectangle 9"/>
            <p:cNvSpPr/>
            <p:nvPr/>
          </p:nvSpPr>
          <p:spPr>
            <a:xfrm>
              <a:off x="2173319" y="2895151"/>
              <a:ext cx="5511298" cy="720410"/>
            </a:xfrm>
            <a:prstGeom prst="round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2582" y="3024523"/>
              <a:ext cx="3227480" cy="461665"/>
            </a:xfrm>
            <a:prstGeom prst="rect">
              <a:avLst/>
            </a:prstGeom>
            <a:noFill/>
          </p:spPr>
          <p:txBody>
            <a:bodyPr wrap="square" rtlCol="0">
              <a:spAutoFit/>
            </a:bodyPr>
            <a:lstStyle/>
            <a:p>
              <a:r>
                <a:rPr lang="en-US" sz="2400" dirty="0" err="1">
                  <a:solidFill>
                    <a:schemeClr val="tx1"/>
                  </a:solidFill>
                </a:rPr>
                <a:t>Làm</a:t>
              </a:r>
              <a:r>
                <a:rPr lang="en-US" sz="2400" dirty="0">
                  <a:solidFill>
                    <a:schemeClr val="tx1"/>
                  </a:solidFill>
                </a:rPr>
                <a:t> </a:t>
              </a:r>
              <a:r>
                <a:rPr lang="en-US" sz="2400" dirty="0" err="1">
                  <a:solidFill>
                    <a:schemeClr val="tx1"/>
                  </a:solidFill>
                </a:rPr>
                <a:t>đúng</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tập</a:t>
              </a:r>
              <a:r>
                <a:rPr lang="en-US" sz="2400" dirty="0">
                  <a:solidFill>
                    <a:schemeClr val="tx1"/>
                  </a:solidFill>
                </a:rPr>
                <a:t> 1</a:t>
              </a:r>
            </a:p>
          </p:txBody>
        </p:sp>
      </p:grpSp>
      <p:grpSp>
        <p:nvGrpSpPr>
          <p:cNvPr id="21" name="Group 20"/>
          <p:cNvGrpSpPr/>
          <p:nvPr/>
        </p:nvGrpSpPr>
        <p:grpSpPr>
          <a:xfrm>
            <a:off x="1215187" y="3237042"/>
            <a:ext cx="6677528" cy="584774"/>
            <a:chOff x="2173319" y="2895151"/>
            <a:chExt cx="5511298" cy="720410"/>
          </a:xfrm>
          <a:solidFill>
            <a:srgbClr val="FF9999"/>
          </a:solidFill>
        </p:grpSpPr>
        <p:sp>
          <p:nvSpPr>
            <p:cNvPr id="22" name="Rounded Rectangle 21"/>
            <p:cNvSpPr/>
            <p:nvPr/>
          </p:nvSpPr>
          <p:spPr>
            <a:xfrm>
              <a:off x="2173319" y="2895151"/>
              <a:ext cx="5511298" cy="720410"/>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282582" y="3024523"/>
              <a:ext cx="3227480" cy="461665"/>
            </a:xfrm>
            <a:prstGeom prst="rect">
              <a:avLst/>
            </a:prstGeom>
            <a:grpFill/>
          </p:spPr>
          <p:txBody>
            <a:bodyPr wrap="square" rtlCol="0">
              <a:spAutoFit/>
            </a:bodyPr>
            <a:lstStyle/>
            <a:p>
              <a:r>
                <a:rPr lang="en-US" sz="2400" dirty="0" err="1">
                  <a:solidFill>
                    <a:schemeClr val="tx1"/>
                  </a:solidFill>
                </a:rPr>
                <a:t>Làm</a:t>
              </a:r>
              <a:r>
                <a:rPr lang="en-US" sz="2400" dirty="0">
                  <a:solidFill>
                    <a:schemeClr val="tx1"/>
                  </a:solidFill>
                </a:rPr>
                <a:t> </a:t>
              </a:r>
              <a:r>
                <a:rPr lang="en-US" sz="2400" dirty="0" err="1">
                  <a:solidFill>
                    <a:schemeClr val="tx1"/>
                  </a:solidFill>
                </a:rPr>
                <a:t>đúng</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tập</a:t>
              </a:r>
              <a:r>
                <a:rPr lang="en-US" sz="2400" dirty="0">
                  <a:solidFill>
                    <a:schemeClr val="tx1"/>
                  </a:solidFill>
                </a:rPr>
                <a:t> 2</a:t>
              </a:r>
            </a:p>
          </p:txBody>
        </p:sp>
      </p:grpSp>
      <p:grpSp>
        <p:nvGrpSpPr>
          <p:cNvPr id="17" name="Group 16">
            <a:extLst>
              <a:ext uri="{FF2B5EF4-FFF2-40B4-BE49-F238E27FC236}">
                <a16:creationId xmlns:a16="http://schemas.microsoft.com/office/drawing/2014/main" xmlns="" id="{952F4D7D-54CA-470C-8F9C-21DD990D13DC}"/>
              </a:ext>
            </a:extLst>
          </p:cNvPr>
          <p:cNvGrpSpPr/>
          <p:nvPr/>
        </p:nvGrpSpPr>
        <p:grpSpPr>
          <a:xfrm>
            <a:off x="1215187" y="4093242"/>
            <a:ext cx="6677528" cy="584774"/>
            <a:chOff x="2173319" y="2895151"/>
            <a:chExt cx="5511298" cy="720410"/>
          </a:xfrm>
          <a:solidFill>
            <a:srgbClr val="FFFF00"/>
          </a:solidFill>
        </p:grpSpPr>
        <p:sp>
          <p:nvSpPr>
            <p:cNvPr id="18" name="Rounded Rectangle 21">
              <a:extLst>
                <a:ext uri="{FF2B5EF4-FFF2-40B4-BE49-F238E27FC236}">
                  <a16:creationId xmlns:a16="http://schemas.microsoft.com/office/drawing/2014/main" xmlns="" id="{47CA578E-981E-4E8E-82EC-28A114351248}"/>
                </a:ext>
              </a:extLst>
            </p:cNvPr>
            <p:cNvSpPr/>
            <p:nvPr/>
          </p:nvSpPr>
          <p:spPr>
            <a:xfrm>
              <a:off x="2173319" y="2895151"/>
              <a:ext cx="5511298" cy="720410"/>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33E572A4-4692-4A8C-9B3E-00AE7EB4EDD4}"/>
                </a:ext>
              </a:extLst>
            </p:cNvPr>
            <p:cNvSpPr txBox="1"/>
            <p:nvPr/>
          </p:nvSpPr>
          <p:spPr>
            <a:xfrm>
              <a:off x="2282582" y="3024523"/>
              <a:ext cx="3227480" cy="568746"/>
            </a:xfrm>
            <a:prstGeom prst="rect">
              <a:avLst/>
            </a:prstGeom>
            <a:grpFill/>
          </p:spPr>
          <p:txBody>
            <a:bodyPr wrap="square" rtlCol="0">
              <a:spAutoFit/>
            </a:bodyPr>
            <a:lstStyle/>
            <a:p>
              <a:r>
                <a:rPr lang="en-US" sz="2400" dirty="0" err="1">
                  <a:solidFill>
                    <a:schemeClr val="tx1"/>
                  </a:solidFill>
                </a:rPr>
                <a:t>Làm</a:t>
              </a:r>
              <a:r>
                <a:rPr lang="en-US" sz="2400" dirty="0">
                  <a:solidFill>
                    <a:schemeClr val="tx1"/>
                  </a:solidFill>
                </a:rPr>
                <a:t> </a:t>
              </a:r>
              <a:r>
                <a:rPr lang="en-US" sz="2400" dirty="0" err="1">
                  <a:solidFill>
                    <a:schemeClr val="tx1"/>
                  </a:solidFill>
                </a:rPr>
                <a:t>đúng</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tập</a:t>
              </a:r>
              <a:r>
                <a:rPr lang="en-US" sz="2400" dirty="0">
                  <a:solidFill>
                    <a:schemeClr val="tx1"/>
                  </a:solidFill>
                </a:rPr>
                <a:t> 3</a:t>
              </a:r>
            </a:p>
          </p:txBody>
        </p:sp>
      </p:grpSp>
    </p:spTree>
    <p:extLst>
      <p:ext uri="{BB962C8B-B14F-4D97-AF65-F5344CB8AC3E}">
        <p14:creationId xmlns:p14="http://schemas.microsoft.com/office/powerpoint/2010/main" val="130175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1191578" y="401593"/>
            <a:ext cx="6767859" cy="2081835"/>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Xem</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 </a:t>
            </a: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lại</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 </a:t>
            </a: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bài</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Chuẩn</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 </a:t>
            </a: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bị</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 </a:t>
            </a:r>
            <a:r>
              <a:rPr kumimoji="0" lang="en-GB" sz="3000" b="0"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mn-ea"/>
                <a:cs typeface="+mn-cs"/>
                <a:sym typeface="Arial"/>
              </a:rPr>
              <a:t>tiết</a:t>
            </a:r>
            <a:r>
              <a:rPr kumimoji="0" lang="en-GB" sz="3000" b="0"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mn-ea"/>
                <a:cs typeface="+mn-cs"/>
                <a:sym typeface="Arial"/>
              </a:rPr>
              <a:t> 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159" y="0"/>
            <a:ext cx="3296698" cy="795597"/>
          </a:xfrm>
          <a:prstGeom prst="rect">
            <a:avLst/>
          </a:prstGeom>
        </p:spPr>
      </p:pic>
      <p:sp>
        <p:nvSpPr>
          <p:cNvPr id="3" name="Rectangle: Rounded Corners 2">
            <a:extLst>
              <a:ext uri="{FF2B5EF4-FFF2-40B4-BE49-F238E27FC236}">
                <a16:creationId xmlns:a16="http://schemas.microsoft.com/office/drawing/2014/main" xmlns="" id="{0A324532-72BC-C3D0-50A6-1D4BEFCCBD6E}"/>
              </a:ext>
            </a:extLst>
          </p:cNvPr>
          <p:cNvSpPr/>
          <p:nvPr/>
        </p:nvSpPr>
        <p:spPr>
          <a:xfrm>
            <a:off x="3779044" y="4793457"/>
            <a:ext cx="842963" cy="16430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626649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tint val="75000"/>
                  </a:prstClr>
                </a:solidFill>
                <a:effectLst/>
                <a:uLnTx/>
                <a:uFillTx/>
                <a:latin typeface="Arial"/>
                <a:cs typeface="Arial"/>
                <a:sym typeface="Arial"/>
              </a:rPr>
              <a:t>Company Logo</a:t>
            </a:r>
          </a:p>
        </p:txBody>
      </p:sp>
      <p:sp>
        <p:nvSpPr>
          <p:cNvPr id="7" name="Date Placeholder 5"/>
          <p:cNvSpPr>
            <a:spLocks noGrp="1"/>
          </p:cNvSpPr>
          <p:nvPr>
            <p:ph type="dt" sz="half"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tint val="75000"/>
                  </a:prstClr>
                </a:solidFill>
                <a:effectLst/>
                <a:uLnTx/>
                <a:uFillTx/>
                <a:latin typeface="Arial"/>
                <a:cs typeface="Arial"/>
                <a:sym typeface="Arial"/>
              </a:rPr>
              <a:t>www.themegallery.com</a:t>
            </a:r>
          </a:p>
        </p:txBody>
      </p:sp>
      <p:sp>
        <p:nvSpPr>
          <p:cNvPr id="155650" name="Rectangle 2"/>
          <p:cNvSpPr>
            <a:spLocks noGrp="1" noChangeArrowheads="1"/>
          </p:cNvSpPr>
          <p:nvPr>
            <p:ph type="title"/>
          </p:nvPr>
        </p:nvSpPr>
        <p:spPr/>
        <p:txBody>
          <a:bodyPr/>
          <a:lstStyle/>
          <a:p>
            <a:endParaRPr lang="en-US"/>
          </a:p>
        </p:txBody>
      </p:sp>
      <p:sp>
        <p:nvSpPr>
          <p:cNvPr id="155651" name="Rectangle 3"/>
          <p:cNvSpPr>
            <a:spLocks noGrp="1" noChangeArrowheads="1"/>
          </p:cNvSpPr>
          <p:nvPr>
            <p:ph type="body" idx="4294967295"/>
          </p:nvPr>
        </p:nvSpPr>
        <p:spPr>
          <a:xfrm>
            <a:off x="1485900" y="882254"/>
            <a:ext cx="6172200" cy="3829050"/>
          </a:xfrm>
          <a:prstGeom prst="rect">
            <a:avLst/>
          </a:prstGeom>
        </p:spPr>
        <p:txBody>
          <a:bodyPr/>
          <a:lstStyle/>
          <a:p>
            <a:endParaRPr lang="en-US"/>
          </a:p>
        </p:txBody>
      </p:sp>
      <p:pic>
        <p:nvPicPr>
          <p:cNvPr id="3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Rectangle 5"/>
          <p:cNvSpPr>
            <a:spLocks noChangeArrowheads="1"/>
          </p:cNvSpPr>
          <p:nvPr/>
        </p:nvSpPr>
        <p:spPr bwMode="auto">
          <a:xfrm>
            <a:off x="2153459" y="1218554"/>
            <a:ext cx="5057429"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VNI-Ariston" pitchFamily="2" charset="0"/>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Kính</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chúc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các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thầy</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cô</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sức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khỏe</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hạnh</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phúc</a:t>
            </a:r>
            <a:endPar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endParaRPr>
          </a:p>
        </p:txBody>
      </p:sp>
      <p:sp>
        <p:nvSpPr>
          <p:cNvPr id="8" name="Rectangle 5"/>
          <p:cNvSpPr>
            <a:spLocks noChangeArrowheads="1"/>
          </p:cNvSpPr>
          <p:nvPr/>
        </p:nvSpPr>
        <p:spPr bwMode="auto">
          <a:xfrm>
            <a:off x="2385033" y="2557382"/>
            <a:ext cx="594062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VNI-Ariston" pitchFamily="2" charset="0"/>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Chúc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các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em</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chăm</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ngoan</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học</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 </a:t>
            </a:r>
            <a:r>
              <a:rPr kumimoji="0" lang="en-US" sz="4050" b="1" i="0" u="none" strike="noStrike" kern="1200" cap="none" spc="0" normalizeH="0" baseline="0" noProof="0" dirty="0" err="1">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giỏi</a:t>
            </a:r>
            <a:r>
              <a:rPr kumimoji="0" lang="en-US" sz="405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Calibri" panose="020F0502020204030204"/>
                <a:cs typeface="Arial" panose="020B0604020202020204" pitchFamily="34" charset="0"/>
                <a:sym typeface="Arial"/>
              </a:rPr>
              <a:t>!!!</a:t>
            </a:r>
          </a:p>
        </p:txBody>
      </p:sp>
    </p:spTree>
    <p:extLst>
      <p:ext uri="{BB962C8B-B14F-4D97-AF65-F5344CB8AC3E}">
        <p14:creationId xmlns:p14="http://schemas.microsoft.com/office/powerpoint/2010/main" val="3918359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p:cTn id="7" dur="1000" fill="hold"/>
                                        <p:tgtEl>
                                          <p:spTgt spid="33797"/>
                                        </p:tgtEl>
                                        <p:attrNameLst>
                                          <p:attrName>ppt_w</p:attrName>
                                        </p:attrNameLst>
                                      </p:cBhvr>
                                      <p:tavLst>
                                        <p:tav tm="0">
                                          <p:val>
                                            <p:strVal val="#ppt_w*0.70"/>
                                          </p:val>
                                        </p:tav>
                                        <p:tav tm="100000">
                                          <p:val>
                                            <p:strVal val="#ppt_w"/>
                                          </p:val>
                                        </p:tav>
                                      </p:tavLst>
                                    </p:anim>
                                    <p:anim calcmode="lin" valueType="num">
                                      <p:cBhvr>
                                        <p:cTn id="8" dur="1000" fill="hold"/>
                                        <p:tgtEl>
                                          <p:spTgt spid="33797"/>
                                        </p:tgtEl>
                                        <p:attrNameLst>
                                          <p:attrName>ppt_h</p:attrName>
                                        </p:attrNameLst>
                                      </p:cBhvr>
                                      <p:tavLst>
                                        <p:tav tm="0">
                                          <p:val>
                                            <p:strVal val="#ppt_h"/>
                                          </p:val>
                                        </p:tav>
                                        <p:tav tm="100000">
                                          <p:val>
                                            <p:strVal val="#ppt_h"/>
                                          </p:val>
                                        </p:tav>
                                      </p:tavLst>
                                    </p:anim>
                                    <p:animEffect transition="in" filter="fade">
                                      <p:cBhvr>
                                        <p:cTn id="9" dur="1000"/>
                                        <p:tgtEl>
                                          <p:spTgt spid="33797"/>
                                        </p:tgtEl>
                                      </p:cBhvr>
                                    </p:animEffect>
                                  </p:childTnLst>
                                </p:cTn>
                              </p:par>
                            </p:childTnLst>
                          </p:cTn>
                        </p:par>
                        <p:par>
                          <p:cTn id="10" fill="hold" nodeType="withGroup">
                            <p:stCondLst>
                              <p:cond delay="1000"/>
                            </p:stCondLst>
                            <p:childTnLst>
                              <p:par>
                                <p:cTn id="11" presetID="27" presetClass="entr" presetSubtype="0" fill="hold" grpId="0" nodeType="afterEffect">
                                  <p:stCondLst>
                                    <p:cond delay="0"/>
                                  </p:stCondLst>
                                  <p:iterate type="lt">
                                    <p:tmPct val="23469"/>
                                  </p:iterate>
                                  <p:childTnLst>
                                    <p:set>
                                      <p:cBhvr>
                                        <p:cTn id="12" dur="1" fill="hold">
                                          <p:stCondLst>
                                            <p:cond delay="0"/>
                                          </p:stCondLst>
                                        </p:cTn>
                                        <p:tgtEl>
                                          <p:spTgt spid="155653">
                                            <p:txEl>
                                              <p:pRg st="0" end="0"/>
                                            </p:txEl>
                                          </p:spTgt>
                                        </p:tgtEl>
                                        <p:attrNameLst>
                                          <p:attrName>style.visibility</p:attrName>
                                        </p:attrNameLst>
                                      </p:cBhvr>
                                      <p:to>
                                        <p:strVal val="visible"/>
                                      </p:to>
                                    </p:set>
                                    <p:anim calcmode="discrete" valueType="clr">
                                      <p:cBhvr override="childStyle">
                                        <p:cTn id="13" dur="80"/>
                                        <p:tgtEl>
                                          <p:spTgt spid="15565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55653">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55653">
                                            <p:txEl>
                                              <p:pRg st="0" end="0"/>
                                            </p:txEl>
                                          </p:spTgt>
                                        </p:tgtEl>
                                        <p:attrNameLst>
                                          <p:attrName>fill.type</p:attrName>
                                        </p:attrNameLst>
                                      </p:cBhvr>
                                      <p:to>
                                        <p:strVal val="solid"/>
                                      </p:to>
                                    </p:set>
                                  </p:childTnLst>
                                </p:cTn>
                              </p:par>
                            </p:childTnLst>
                          </p:cTn>
                        </p:par>
                        <p:par>
                          <p:cTn id="16" fill="hold">
                            <p:stCondLst>
                              <p:cond delay="1681"/>
                            </p:stCondLst>
                            <p:childTnLst>
                              <p:par>
                                <p:cTn id="17" presetID="27" presetClass="entr" presetSubtype="0" fill="hold" grpId="0" nodeType="afterEffect">
                                  <p:stCondLst>
                                    <p:cond delay="0"/>
                                  </p:stCondLst>
                                  <p:iterate type="lt">
                                    <p:tmPct val="23469"/>
                                  </p:iterate>
                                  <p:childTnLst>
                                    <p:set>
                                      <p:cBhvr>
                                        <p:cTn id="18"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19"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build="allAtOnce"/>
      <p:bldP spid="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Ram Sam Sam song for kids + more nursery rhymes by HeyKid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1508" y="250031"/>
            <a:ext cx="8008143" cy="4407694"/>
          </a:xfrm>
          <a:prstGeom prst="rect">
            <a:avLst/>
          </a:prstGeom>
        </p:spPr>
      </p:pic>
    </p:spTree>
    <p:extLst>
      <p:ext uri="{BB962C8B-B14F-4D97-AF65-F5344CB8AC3E}">
        <p14:creationId xmlns:p14="http://schemas.microsoft.com/office/powerpoint/2010/main" val="843519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组合 3"/>
          <p:cNvGrpSpPr/>
          <p:nvPr/>
        </p:nvGrpSpPr>
        <p:grpSpPr>
          <a:xfrm>
            <a:off x="947581" y="465382"/>
            <a:ext cx="7015115" cy="2895097"/>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思源黑体 CN"/>
                <a:cs typeface="+mn-cs"/>
                <a:sym typeface="Arial"/>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思源黑体 CN"/>
                <a:cs typeface="+mn-cs"/>
                <a:sym typeface="Arial"/>
              </a:endParaRPr>
            </a:p>
          </p:txBody>
        </p:sp>
      </p:grpSp>
      <p:grpSp>
        <p:nvGrpSpPr>
          <p:cNvPr id="5" name="组合 4"/>
          <p:cNvGrpSpPr/>
          <p:nvPr/>
        </p:nvGrpSpPr>
        <p:grpSpPr>
          <a:xfrm>
            <a:off x="-278212" y="2386012"/>
            <a:ext cx="9701216" cy="3729038"/>
            <a:chOff x="-371477" y="3244397"/>
            <a:chExt cx="12934954" cy="4972050"/>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rotWithShape="1">
          <a:blip r:embed="rId9"/>
          <a:srcRect r="52072"/>
          <a:stretch/>
        </p:blipFill>
        <p:spPr>
          <a:xfrm>
            <a:off x="1" y="-31356"/>
            <a:ext cx="4382886" cy="1550042"/>
          </a:xfrm>
          <a:prstGeom prst="rect">
            <a:avLst/>
          </a:prstGeom>
        </p:spPr>
      </p:pic>
      <p:pic>
        <p:nvPicPr>
          <p:cNvPr id="13" name="Picture 12">
            <a:extLst>
              <a:ext uri="{FF2B5EF4-FFF2-40B4-BE49-F238E27FC236}">
                <a16:creationId xmlns:a16="http://schemas.microsoft.com/office/drawing/2014/main" xmlns="" id="{9B22D751-6AF7-BA0A-FD36-E21256D1FEBE}"/>
              </a:ext>
            </a:extLst>
          </p:cNvPr>
          <p:cNvPicPr>
            <a:picLocks noChangeAspect="1"/>
          </p:cNvPicPr>
          <p:nvPr/>
        </p:nvPicPr>
        <p:blipFill>
          <a:blip r:embed="rId10"/>
          <a:stretch>
            <a:fillRect/>
          </a:stretch>
        </p:blipFill>
        <p:spPr>
          <a:xfrm>
            <a:off x="1051254" y="743665"/>
            <a:ext cx="7041491" cy="2121592"/>
          </a:xfrm>
          <a:prstGeom prst="rect">
            <a:avLst/>
          </a:prstGeom>
        </p:spPr>
      </p:pic>
      <p:pic>
        <p:nvPicPr>
          <p:cNvPr id="14" name="Mai-Truong-Men-Yeu-Be-Nhu-Quy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86651" y="4047976"/>
            <a:ext cx="365522" cy="365522"/>
          </a:xfrm>
          <a:prstGeom prst="rect">
            <a:avLst/>
          </a:prstGeom>
        </p:spPr>
      </p:pic>
    </p:spTree>
    <p:extLst>
      <p:ext uri="{BB962C8B-B14F-4D97-AF65-F5344CB8AC3E}">
        <p14:creationId xmlns:p14="http://schemas.microsoft.com/office/powerpoint/2010/main" val="918372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xmlns=""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xmlns=""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xmlns=""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xmlns=""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xmlns=""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xmlns=""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xmlns=""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xmlns=""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xmlns=""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xmlns=""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xmlns=""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xmlns=""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xmlns=""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xmlns=""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xmlns=""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xmlns=""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xmlns=""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xmlns=""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xmlns=""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xmlns=""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9" name="Picture 18">
            <a:extLst>
              <a:ext uri="{FF2B5EF4-FFF2-40B4-BE49-F238E27FC236}">
                <a16:creationId xmlns:a16="http://schemas.microsoft.com/office/drawing/2014/main" xmlns="" id="{FF203BBE-87F6-73D9-1309-2766B700287B}"/>
              </a:ext>
            </a:extLst>
          </p:cNvPr>
          <p:cNvPicPr>
            <a:picLocks noChangeAspect="1"/>
          </p:cNvPicPr>
          <p:nvPr/>
        </p:nvPicPr>
        <p:blipFill>
          <a:blip r:embed="rId9"/>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xmlns=""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0"/>
            <a:stretch>
              <a:fillRect/>
            </a:stretch>
          </a:blipFill>
        </p:spPr>
        <p:txBody>
          <a:bodyPr/>
          <a:lstStyle/>
          <a:p>
            <a:endParaRPr lang="en-US"/>
          </a:p>
        </p:txBody>
      </p:sp>
      <p:sp>
        <p:nvSpPr>
          <p:cNvPr id="21" name="Freeform 3">
            <a:extLst>
              <a:ext uri="{FF2B5EF4-FFF2-40B4-BE49-F238E27FC236}">
                <a16:creationId xmlns:a16="http://schemas.microsoft.com/office/drawing/2014/main" xmlns=""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xmlns="" id="{D69C50A1-BA23-46BC-B692-413BE7AD20D5}"/>
              </a:ext>
            </a:extLst>
          </p:cNvPr>
          <p:cNvSpPr txBox="1"/>
          <p:nvPr/>
        </p:nvSpPr>
        <p:spPr>
          <a:xfrm>
            <a:off x="5817612" y="3139006"/>
            <a:ext cx="1619923" cy="507831"/>
          </a:xfrm>
          <a:prstGeom prst="rect">
            <a:avLst/>
          </a:prstGeom>
          <a:noFill/>
        </p:spPr>
        <p:txBody>
          <a:bodyPr wrap="square" rtlCol="0">
            <a:spAutoFit/>
          </a:bodyPr>
          <a:lstStyle/>
          <a:p>
            <a:pPr algn="ctr">
              <a:buClrTx/>
              <a:buFontTx/>
              <a:buNone/>
            </a:pPr>
            <a:r>
              <a:rPr lang="en-US" sz="2700" b="1" kern="1200" dirty="0">
                <a:solidFill>
                  <a:srgbClr val="FF0066"/>
                </a:solidFill>
                <a:latin typeface="Times New Roman" panose="02020603050405020304" pitchFamily="18" charset="0"/>
                <a:cs typeface="Times New Roman" panose="02020603050405020304" pitchFamily="18" charset="0"/>
              </a:rPr>
              <a:t>(</a:t>
            </a:r>
            <a:r>
              <a:rPr lang="en-US" sz="2700" b="1" kern="1200" dirty="0" err="1">
                <a:solidFill>
                  <a:srgbClr val="FF0066"/>
                </a:solidFill>
                <a:latin typeface="Times New Roman" panose="02020603050405020304" pitchFamily="18" charset="0"/>
                <a:cs typeface="Times New Roman" panose="02020603050405020304" pitchFamily="18" charset="0"/>
              </a:rPr>
              <a:t>Tiết</a:t>
            </a:r>
            <a:r>
              <a:rPr lang="en-US" sz="2700" b="1" kern="1200" dirty="0">
                <a:solidFill>
                  <a:srgbClr val="FF0066"/>
                </a:solidFill>
                <a:latin typeface="Times New Roman" panose="02020603050405020304" pitchFamily="18" charset="0"/>
                <a:cs typeface="Times New Roman" panose="02020603050405020304" pitchFamily="18" charset="0"/>
              </a:rPr>
              <a:t> 1)</a:t>
            </a:r>
          </a:p>
        </p:txBody>
      </p:sp>
      <p:sp>
        <p:nvSpPr>
          <p:cNvPr id="22" name="TextBox 21">
            <a:extLst>
              <a:ext uri="{FF2B5EF4-FFF2-40B4-BE49-F238E27FC236}">
                <a16:creationId xmlns:a16="http://schemas.microsoft.com/office/drawing/2014/main" xmlns="" id="{AE170A29-374E-46B9-8F28-4002E315F46F}"/>
              </a:ext>
            </a:extLst>
          </p:cNvPr>
          <p:cNvSpPr txBox="1"/>
          <p:nvPr/>
        </p:nvSpPr>
        <p:spPr>
          <a:xfrm>
            <a:off x="2762420" y="2324255"/>
            <a:ext cx="4659875"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SỐ THẬP PHÂN</a:t>
            </a:r>
          </a:p>
        </p:txBody>
      </p:sp>
    </p:spTree>
    <p:extLst>
      <p:ext uri="{BB962C8B-B14F-4D97-AF65-F5344CB8AC3E}">
        <p14:creationId xmlns:p14="http://schemas.microsoft.com/office/powerpoint/2010/main" val="360550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xmlns="" id="{45B14FEC-5B3B-8139-D600-8D7CCF47FBF7}"/>
              </a:ext>
            </a:extLst>
          </p:cNvPr>
          <p:cNvSpPr txBox="1"/>
          <p:nvPr/>
        </p:nvSpPr>
        <p:spPr>
          <a:xfrm>
            <a:off x="1354988" y="1167870"/>
            <a:ext cx="3868365" cy="646331"/>
          </a:xfrm>
          <a:prstGeom prst="rect">
            <a:avLst/>
          </a:prstGeom>
          <a:noFill/>
        </p:spPr>
        <p:txBody>
          <a:bodyPr wrap="square" rtlCol="0">
            <a:spAutoFit/>
          </a:bodyPr>
          <a:lstStyle/>
          <a:p>
            <a:r>
              <a:rPr lang="en-US" sz="3600" dirty="0">
                <a:latin typeface="Times New Roman" panose="02020603050405020304" pitchFamily="18" charset="0"/>
                <a:ea typeface="Cambria" panose="02040503050406030204" pitchFamily="18" charset="0"/>
                <a:cs typeface="Times New Roman" panose="02020603050405020304" pitchFamily="18" charset="0"/>
              </a:rPr>
              <a:t>24,5 + 3,84 = ?</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xmlns="" id="{6B6AF07E-53C3-4DCE-A310-BAF324930AB2}"/>
              </a:ext>
            </a:extLst>
          </p:cNvPr>
          <p:cNvSpPr/>
          <p:nvPr/>
        </p:nvSpPr>
        <p:spPr>
          <a:xfrm>
            <a:off x="123093" y="1288464"/>
            <a:ext cx="2052319" cy="2266475"/>
          </a:xfrm>
          <a:prstGeom prst="roundRect">
            <a:avLst/>
          </a:prstGeom>
          <a:solidFill>
            <a:srgbClr val="FFFF00"/>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Cộng</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hai</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thập</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phân</a:t>
            </a:r>
            <a:endPar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grpSp>
        <p:nvGrpSpPr>
          <p:cNvPr id="10" name="Group 70">
            <a:extLst>
              <a:ext uri="{FF2B5EF4-FFF2-40B4-BE49-F238E27FC236}">
                <a16:creationId xmlns:a16="http://schemas.microsoft.com/office/drawing/2014/main" xmlns="" id="{3E1FD879-455A-4ABD-B59A-D3C9443D6E95}"/>
              </a:ext>
            </a:extLst>
          </p:cNvPr>
          <p:cNvGrpSpPr>
            <a:grpSpLocks/>
          </p:cNvGrpSpPr>
          <p:nvPr/>
        </p:nvGrpSpPr>
        <p:grpSpPr bwMode="auto">
          <a:xfrm>
            <a:off x="-46113" y="-7910"/>
            <a:ext cx="9190113" cy="5151409"/>
            <a:chOff x="-36444" y="-10160"/>
            <a:chExt cx="9194070" cy="6868160"/>
          </a:xfrm>
        </p:grpSpPr>
        <p:pic>
          <p:nvPicPr>
            <p:cNvPr id="11" name="Picture 7" descr="Picture12">
              <a:extLst>
                <a:ext uri="{FF2B5EF4-FFF2-40B4-BE49-F238E27FC236}">
                  <a16:creationId xmlns:a16="http://schemas.microsoft.com/office/drawing/2014/main" xmlns="" id="{962B5FFC-A459-4663-836E-7FC98B15E69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0" y="-5122"/>
              <a:ext cx="9144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Picture12">
              <a:extLst>
                <a:ext uri="{FF2B5EF4-FFF2-40B4-BE49-F238E27FC236}">
                  <a16:creationId xmlns:a16="http://schemas.microsoft.com/office/drawing/2014/main" xmlns="" id="{1443E835-CB3F-4890-85F5-C0B8505C22F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11386" y="3406140"/>
              <a:ext cx="6858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icture12">
              <a:extLst>
                <a:ext uri="{FF2B5EF4-FFF2-40B4-BE49-F238E27FC236}">
                  <a16:creationId xmlns:a16="http://schemas.microsoft.com/office/drawing/2014/main" xmlns="" id="{16305A42-E9DA-48AD-A81A-C8643BC06D1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990905" y="3334583"/>
              <a:ext cx="6256831" cy="5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Picture13">
              <a:extLst>
                <a:ext uri="{FF2B5EF4-FFF2-40B4-BE49-F238E27FC236}">
                  <a16:creationId xmlns:a16="http://schemas.microsoft.com/office/drawing/2014/main" xmlns="" id="{8A09BDFE-5949-4067-A7F8-E2290EA25F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077200" y="5859603"/>
              <a:ext cx="1007110" cy="99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Picture13">
              <a:extLst>
                <a:ext uri="{FF2B5EF4-FFF2-40B4-BE49-F238E27FC236}">
                  <a16:creationId xmlns:a16="http://schemas.microsoft.com/office/drawing/2014/main" xmlns="" id="{6F1F0C1E-F3AF-41BE-A232-7271FA822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231333" y="-11893"/>
              <a:ext cx="924560" cy="92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Picture13">
              <a:extLst>
                <a:ext uri="{FF2B5EF4-FFF2-40B4-BE49-F238E27FC236}">
                  <a16:creationId xmlns:a16="http://schemas.microsoft.com/office/drawing/2014/main" xmlns="" id="{4C49B302-2612-431A-8CD0-90D7694F02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4" y="13252"/>
              <a:ext cx="929640" cy="9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Picture12">
              <a:extLst>
                <a:ext uri="{FF2B5EF4-FFF2-40B4-BE49-F238E27FC236}">
                  <a16:creationId xmlns:a16="http://schemas.microsoft.com/office/drawing/2014/main" xmlns="" id="{C268FCBC-A724-4F96-97EF-E087192331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0" y="6812281"/>
              <a:ext cx="9144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icture13">
              <a:extLst>
                <a:ext uri="{FF2B5EF4-FFF2-40B4-BE49-F238E27FC236}">
                  <a16:creationId xmlns:a16="http://schemas.microsoft.com/office/drawing/2014/main" xmlns="" id="{999B44AD-54A6-478B-9577-11DB7B74C4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45" y="5789256"/>
              <a:ext cx="1001607" cy="10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ounded Rectangle 5">
            <a:extLst>
              <a:ext uri="{FF2B5EF4-FFF2-40B4-BE49-F238E27FC236}">
                <a16:creationId xmlns:a16="http://schemas.microsoft.com/office/drawing/2014/main" xmlns="" id="{E0962DE5-DA11-40E8-888D-C3BB7C5BAFBF}"/>
              </a:ext>
            </a:extLst>
          </p:cNvPr>
          <p:cNvSpPr/>
          <p:nvPr/>
        </p:nvSpPr>
        <p:spPr>
          <a:xfrm>
            <a:off x="4015740" y="143558"/>
            <a:ext cx="4607845" cy="1482703"/>
          </a:xfrm>
          <a:prstGeom prst="roundRect">
            <a:avLst/>
          </a:prstGeom>
          <a:solidFill>
            <a:srgbClr val="99FF99"/>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Viết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hạng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này</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dưới</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hạng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kia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sao</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cho</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các</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chữ</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ở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cùng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một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hàng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đặt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thẳng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cột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với</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nhau</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a:t>
            </a:r>
          </a:p>
        </p:txBody>
      </p:sp>
      <p:sp>
        <p:nvSpPr>
          <p:cNvPr id="20" name="Rounded Rectangle 5">
            <a:extLst>
              <a:ext uri="{FF2B5EF4-FFF2-40B4-BE49-F238E27FC236}">
                <a16:creationId xmlns:a16="http://schemas.microsoft.com/office/drawing/2014/main" xmlns="" id="{3BCF441F-B12B-4009-B45B-1D0AB7BD50A2}"/>
              </a:ext>
            </a:extLst>
          </p:cNvPr>
          <p:cNvSpPr/>
          <p:nvPr/>
        </p:nvSpPr>
        <p:spPr>
          <a:xfrm>
            <a:off x="4072799" y="2093551"/>
            <a:ext cx="4550786" cy="847681"/>
          </a:xfrm>
          <a:prstGeom prst="roundRect">
            <a:avLst/>
          </a:prstGeom>
          <a:solidFill>
            <a:srgbClr val="99FF99"/>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Cộng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như</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cộng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hai</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tự</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nhiên</a:t>
            </a:r>
            <a:endPar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21" name="Rounded Rectangle 5">
            <a:extLst>
              <a:ext uri="{FF2B5EF4-FFF2-40B4-BE49-F238E27FC236}">
                <a16:creationId xmlns:a16="http://schemas.microsoft.com/office/drawing/2014/main" xmlns="" id="{7CF99130-DF91-4F3C-8DDD-BA4388ADFEE1}"/>
              </a:ext>
            </a:extLst>
          </p:cNvPr>
          <p:cNvSpPr/>
          <p:nvPr/>
        </p:nvSpPr>
        <p:spPr>
          <a:xfrm>
            <a:off x="4072798" y="3291067"/>
            <a:ext cx="4550785" cy="1006340"/>
          </a:xfrm>
          <a:prstGeom prst="roundRect">
            <a:avLst/>
          </a:prstGeom>
          <a:solidFill>
            <a:srgbClr val="99FF99"/>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Viết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dấu</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phẩy</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ở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tổng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thẳng</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cột</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với</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các</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dấu</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phẩy</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ở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hai</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số</a:t>
            </a:r>
            <a:r>
              <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rPr>
              <a:t>hạng</a:t>
            </a:r>
            <a:endParaRPr kumimoji="0" lang="en-US" sz="20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cxnSp>
        <p:nvCxnSpPr>
          <p:cNvPr id="9" name="Straight Arrow Connector 8">
            <a:extLst>
              <a:ext uri="{FF2B5EF4-FFF2-40B4-BE49-F238E27FC236}">
                <a16:creationId xmlns:a16="http://schemas.microsoft.com/office/drawing/2014/main" xmlns="" id="{CE51FF6D-2C26-47B4-92CB-FABD7F562FEE}"/>
              </a:ext>
            </a:extLst>
          </p:cNvPr>
          <p:cNvCxnSpPr>
            <a:cxnSpLocks/>
          </p:cNvCxnSpPr>
          <p:nvPr/>
        </p:nvCxnSpPr>
        <p:spPr>
          <a:xfrm flipV="1">
            <a:off x="2175412" y="998220"/>
            <a:ext cx="1758059" cy="1230593"/>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62EE7C62-3E6F-4C32-ADB0-AF18A5C3EEFC}"/>
              </a:ext>
            </a:extLst>
          </p:cNvPr>
          <p:cNvCxnSpPr>
            <a:cxnSpLocks/>
          </p:cNvCxnSpPr>
          <p:nvPr/>
        </p:nvCxnSpPr>
        <p:spPr>
          <a:xfrm>
            <a:off x="2175412" y="2236115"/>
            <a:ext cx="1758059" cy="185586"/>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52B7B5D5-A27C-4316-832E-5FC846A6AA0D}"/>
              </a:ext>
            </a:extLst>
          </p:cNvPr>
          <p:cNvCxnSpPr>
            <a:cxnSpLocks/>
          </p:cNvCxnSpPr>
          <p:nvPr/>
        </p:nvCxnSpPr>
        <p:spPr>
          <a:xfrm>
            <a:off x="2176191" y="2258775"/>
            <a:ext cx="1757280" cy="160201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358"/>
      </p:ext>
    </p:extLst>
  </p:cSld>
  <p:clrMapOvr>
    <a:masterClrMapping/>
  </p:clrMapOvr>
  <p:transition spd="slow" advClick="0" advTm="0">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9685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xmlns=""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xmlns=""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xmlns=""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xmlns=""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xmlns=""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xmlns=""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xmlns=""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29C8E67D-85A9-615C-5851-BF8F35352C2C}"/>
              </a:ext>
            </a:extLst>
          </p:cNvPr>
          <p:cNvSpPr>
            <a:spLocks noChangeArrowheads="1"/>
          </p:cNvSpPr>
          <p:nvPr/>
        </p:nvSpPr>
        <p:spPr bwMode="auto">
          <a:xfrm>
            <a:off x="422131" y="245605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xmlns=""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xmlns=""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xmlns=""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6E8629CC-762A-BE9D-07CF-83C47EE47873}"/>
              </a:ext>
            </a:extLst>
          </p:cNvPr>
          <p:cNvSpPr>
            <a:spLocks noChangeArrowheads="1"/>
          </p:cNvSpPr>
          <p:nvPr/>
        </p:nvSpPr>
        <p:spPr bwMode="auto">
          <a:xfrm>
            <a:off x="2620636" y="251731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xmlns=""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xmlns=""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xmlns=""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xmlns=""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D99E2972-9386-C6BA-0B08-E18B9F23238A}"/>
              </a:ext>
            </a:extLst>
          </p:cNvPr>
          <p:cNvSpPr>
            <a:spLocks noChangeArrowheads="1"/>
          </p:cNvSpPr>
          <p:nvPr/>
        </p:nvSpPr>
        <p:spPr bwMode="auto">
          <a:xfrm>
            <a:off x="4939559" y="253962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B3A06D7E-BD20-1778-50DA-FF1B87252311}"/>
              </a:ext>
            </a:extLst>
          </p:cNvPr>
          <p:cNvSpPr txBox="1">
            <a:spLocks noChangeArrowheads="1"/>
          </p:cNvSpPr>
          <p:nvPr/>
        </p:nvSpPr>
        <p:spPr bwMode="auto">
          <a:xfrm>
            <a:off x="4986642" y="3478742"/>
            <a:ext cx="1587556"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xmlns=""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xmlns=""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xmlns=""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1CD7807-8777-9CC1-B42A-43D357683F84}"/>
              </a:ext>
            </a:extLst>
          </p:cNvPr>
          <p:cNvSpPr>
            <a:spLocks noChangeArrowheads="1"/>
          </p:cNvSpPr>
          <p:nvPr/>
        </p:nvSpPr>
        <p:spPr bwMode="auto">
          <a:xfrm>
            <a:off x="7041123" y="2565021"/>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xmlns=""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anim calcmode="lin" valueType="num">
                                      <p:cBhvr>
                                        <p:cTn id="88" dur="1000" fill="hold"/>
                                        <p:tgtEl>
                                          <p:spTgt spid="30"/>
                                        </p:tgtEl>
                                        <p:attrNameLst>
                                          <p:attrName>ppt_x</p:attrName>
                                        </p:attrNameLst>
                                      </p:cBhvr>
                                      <p:tavLst>
                                        <p:tav tm="0">
                                          <p:val>
                                            <p:strVal val="#ppt_x"/>
                                          </p:val>
                                        </p:tav>
                                        <p:tav tm="100000">
                                          <p:val>
                                            <p:strVal val="#ppt_x"/>
                                          </p:val>
                                        </p:tav>
                                      </p:tavLst>
                                    </p:anim>
                                    <p:anim calcmode="lin" valueType="num">
                                      <p:cBhvr>
                                        <p:cTn id="89" dur="1000" fill="hold"/>
                                        <p:tgtEl>
                                          <p:spTgt spid="3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1000"/>
                                        <p:tgtEl>
                                          <p:spTgt spid="11"/>
                                        </p:tgtEl>
                                      </p:cBhvr>
                                    </p:animEffect>
                                    <p:anim calcmode="lin" valueType="num">
                                      <p:cBhvr>
                                        <p:cTn id="100" dur="1000" fill="hold"/>
                                        <p:tgtEl>
                                          <p:spTgt spid="11"/>
                                        </p:tgtEl>
                                        <p:attrNameLst>
                                          <p:attrName>ppt_x</p:attrName>
                                        </p:attrNameLst>
                                      </p:cBhvr>
                                      <p:tavLst>
                                        <p:tav tm="0">
                                          <p:val>
                                            <p:strVal val="#ppt_x"/>
                                          </p:val>
                                        </p:tav>
                                        <p:tav tm="100000">
                                          <p:val>
                                            <p:strVal val="#ppt_x"/>
                                          </p:val>
                                        </p:tav>
                                      </p:tavLst>
                                    </p:anim>
                                    <p:anim calcmode="lin" valueType="num">
                                      <p:cBhvr>
                                        <p:cTn id="10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1000"/>
                                        <p:tgtEl>
                                          <p:spTgt spid="36"/>
                                        </p:tgtEl>
                                      </p:cBhvr>
                                    </p:animEffect>
                                    <p:anim calcmode="lin" valueType="num">
                                      <p:cBhvr>
                                        <p:cTn id="107" dur="1000" fill="hold"/>
                                        <p:tgtEl>
                                          <p:spTgt spid="36"/>
                                        </p:tgtEl>
                                        <p:attrNameLst>
                                          <p:attrName>ppt_x</p:attrName>
                                        </p:attrNameLst>
                                      </p:cBhvr>
                                      <p:tavLst>
                                        <p:tav tm="0">
                                          <p:val>
                                            <p:strVal val="#ppt_x"/>
                                          </p:val>
                                        </p:tav>
                                        <p:tav tm="100000">
                                          <p:val>
                                            <p:strVal val="#ppt_x"/>
                                          </p:val>
                                        </p:tav>
                                      </p:tavLst>
                                    </p:anim>
                                    <p:anim calcmode="lin" valueType="num">
                                      <p:cBhvr>
                                        <p:cTn id="108" dur="1000" fill="hold"/>
                                        <p:tgtEl>
                                          <p:spTgt spid="36"/>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1000"/>
                                        <p:tgtEl>
                                          <p:spTgt spid="45"/>
                                        </p:tgtEl>
                                      </p:cBhvr>
                                    </p:animEffect>
                                    <p:anim calcmode="lin" valueType="num">
                                      <p:cBhvr>
                                        <p:cTn id="112" dur="1000" fill="hold"/>
                                        <p:tgtEl>
                                          <p:spTgt spid="45"/>
                                        </p:tgtEl>
                                        <p:attrNameLst>
                                          <p:attrName>ppt_x</p:attrName>
                                        </p:attrNameLst>
                                      </p:cBhvr>
                                      <p:tavLst>
                                        <p:tav tm="0">
                                          <p:val>
                                            <p:strVal val="#ppt_x"/>
                                          </p:val>
                                        </p:tav>
                                        <p:tav tm="100000">
                                          <p:val>
                                            <p:strVal val="#ppt_x"/>
                                          </p:val>
                                        </p:tav>
                                      </p:tavLst>
                                    </p:anim>
                                    <p:anim calcmode="lin" valueType="num">
                                      <p:cBhvr>
                                        <p:cTn id="113" dur="1000" fill="hold"/>
                                        <p:tgtEl>
                                          <p:spTgt spid="45"/>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1000"/>
                                        <p:tgtEl>
                                          <p:spTgt spid="37"/>
                                        </p:tgtEl>
                                      </p:cBhvr>
                                    </p:animEffect>
                                    <p:anim calcmode="lin" valueType="num">
                                      <p:cBhvr>
                                        <p:cTn id="122" dur="1000" fill="hold"/>
                                        <p:tgtEl>
                                          <p:spTgt spid="37"/>
                                        </p:tgtEl>
                                        <p:attrNameLst>
                                          <p:attrName>ppt_x</p:attrName>
                                        </p:attrNameLst>
                                      </p:cBhvr>
                                      <p:tavLst>
                                        <p:tav tm="0">
                                          <p:val>
                                            <p:strVal val="#ppt_x"/>
                                          </p:val>
                                        </p:tav>
                                        <p:tav tm="100000">
                                          <p:val>
                                            <p:strVal val="#ppt_x"/>
                                          </p:val>
                                        </p:tav>
                                      </p:tavLst>
                                    </p:anim>
                                    <p:anim calcmode="lin" valueType="num">
                                      <p:cBhvr>
                                        <p:cTn id="123" dur="1000" fill="hold"/>
                                        <p:tgtEl>
                                          <p:spTgt spid="3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fade">
                                      <p:cBhvr>
                                        <p:cTn id="126" dur="1000"/>
                                        <p:tgtEl>
                                          <p:spTgt spid="34"/>
                                        </p:tgtEl>
                                      </p:cBhvr>
                                    </p:animEffect>
                                    <p:anim calcmode="lin" valueType="num">
                                      <p:cBhvr>
                                        <p:cTn id="127" dur="1000" fill="hold"/>
                                        <p:tgtEl>
                                          <p:spTgt spid="34"/>
                                        </p:tgtEl>
                                        <p:attrNameLst>
                                          <p:attrName>ppt_x</p:attrName>
                                        </p:attrNameLst>
                                      </p:cBhvr>
                                      <p:tavLst>
                                        <p:tav tm="0">
                                          <p:val>
                                            <p:strVal val="#ppt_x"/>
                                          </p:val>
                                        </p:tav>
                                        <p:tav tm="100000">
                                          <p:val>
                                            <p:strVal val="#ppt_x"/>
                                          </p:val>
                                        </p:tav>
                                      </p:tavLst>
                                    </p:anim>
                                    <p:anim calcmode="lin" valueType="num">
                                      <p:cBhvr>
                                        <p:cTn id="1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xmlns=""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xmlns=""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xmlns=""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xmlns=""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xmlns=""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xmlns=""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xmlns=""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xmlns=""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xmlns=""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xmlns=""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xmlns=""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xmlns=""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xmlns=""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xmlns=""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xmlns=""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xmlns=""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xmlns=""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38" grpId="0"/>
      <p:bldP spid="40" grpId="0"/>
      <p:bldP spid="41" grpId="0"/>
      <p:bldP spid="43" grpId="0"/>
      <p:bldP spid="44" grpId="0"/>
      <p:bldP spid="46" grpId="0"/>
      <p:bldP spid="47" grpId="0"/>
      <p:bldP spid="48" grpId="0"/>
      <p:bldP spid="50" grpId="0"/>
      <p:bldP spid="51" grpId="0"/>
      <p:bldP spid="52" grpId="0"/>
      <p:bldP spid="53" grpId="0" animBg="1"/>
      <p:bldP spid="54" grpId="0" animBg="1"/>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420</Words>
  <Application>Microsoft Office PowerPoint</Application>
  <PresentationFormat>On-screen Show (16:9)</PresentationFormat>
  <Paragraphs>195</Paragraphs>
  <Slides>20</Slides>
  <Notes>3</Notes>
  <HiddenSlides>0</HiddenSlides>
  <MMClips>7</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20</vt:i4>
      </vt:variant>
    </vt:vector>
  </HeadingPairs>
  <TitlesOfParts>
    <vt:vector size="43" baseType="lpstr">
      <vt:lpstr>微软雅黑</vt:lpstr>
      <vt:lpstr>#9Slide03 AmpleSoft Bold</vt:lpstr>
      <vt:lpstr>#9Slide07 Bungee</vt:lpstr>
      <vt:lpstr>Arial</vt:lpstr>
      <vt:lpstr>Bowlby One</vt:lpstr>
      <vt:lpstr>Calibri</vt:lpstr>
      <vt:lpstr>Calibri Light</vt:lpstr>
      <vt:lpstr>Cambria</vt:lpstr>
      <vt:lpstr>Open Sans</vt:lpstr>
      <vt:lpstr>SVN-Gretoon</vt:lpstr>
      <vt:lpstr>Times New Roman</vt:lpstr>
      <vt:lpstr>UTM Avo</vt:lpstr>
      <vt:lpstr>VNI-Ariston</vt:lpstr>
      <vt:lpstr>思源黑体 CN</vt:lpstr>
      <vt:lpstr>思源黑体 CN Bold</vt:lpstr>
      <vt:lpstr>等线</vt:lpstr>
      <vt:lpstr>Summer Pool Party MK Plan by Slidesgo</vt:lpstr>
      <vt:lpstr>Office 主题​​</vt:lpstr>
      <vt:lpstr>1_Office 主题​​</vt:lpstr>
      <vt:lpstr>2_Office 主题​​</vt:lpstr>
      <vt:lpstr>2_Office Theme</vt:lpstr>
      <vt:lpstr>5_Office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cp:lastModifiedBy>
  <cp:revision>83</cp:revision>
  <dcterms:modified xsi:type="dcterms:W3CDTF">2025-02-08T21:53:17Z</dcterms:modified>
</cp:coreProperties>
</file>