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2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3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4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5" r:id="rId1"/>
    <p:sldMasterId id="2147483799" r:id="rId2"/>
    <p:sldMasterId id="2147483854" r:id="rId3"/>
    <p:sldMasterId id="2147483872" r:id="rId4"/>
    <p:sldMasterId id="2147483887" r:id="rId5"/>
    <p:sldMasterId id="2147483892" r:id="rId6"/>
    <p:sldMasterId id="2147483897" r:id="rId7"/>
    <p:sldMasterId id="2147483922" r:id="rId8"/>
    <p:sldMasterId id="2147483932" r:id="rId9"/>
    <p:sldMasterId id="2147483963" r:id="rId10"/>
    <p:sldMasterId id="2147483976" r:id="rId11"/>
    <p:sldMasterId id="2147483990" r:id="rId12"/>
    <p:sldMasterId id="2147484068" r:id="rId13"/>
    <p:sldMasterId id="2147484080" r:id="rId14"/>
    <p:sldMasterId id="2147484092" r:id="rId15"/>
  </p:sldMasterIdLst>
  <p:notesMasterIdLst>
    <p:notesMasterId r:id="rId36"/>
  </p:notesMasterIdLst>
  <p:sldIdLst>
    <p:sldId id="367" r:id="rId16"/>
    <p:sldId id="412" r:id="rId17"/>
    <p:sldId id="369" r:id="rId18"/>
    <p:sldId id="374" r:id="rId19"/>
    <p:sldId id="401" r:id="rId20"/>
    <p:sldId id="403" r:id="rId21"/>
    <p:sldId id="377" r:id="rId22"/>
    <p:sldId id="379" r:id="rId23"/>
    <p:sldId id="380" r:id="rId24"/>
    <p:sldId id="413" r:id="rId25"/>
    <p:sldId id="399" r:id="rId26"/>
    <p:sldId id="383" r:id="rId27"/>
    <p:sldId id="406" r:id="rId28"/>
    <p:sldId id="410" r:id="rId29"/>
    <p:sldId id="407" r:id="rId30"/>
    <p:sldId id="411" r:id="rId31"/>
    <p:sldId id="400" r:id="rId32"/>
    <p:sldId id="389" r:id="rId33"/>
    <p:sldId id="414" r:id="rId34"/>
    <p:sldId id="393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0FA"/>
    <a:srgbClr val="0000FF"/>
    <a:srgbClr val="FF99FF"/>
    <a:srgbClr val="FF9999"/>
    <a:srgbClr val="FF3399"/>
    <a:srgbClr val="AFB7F5"/>
    <a:srgbClr val="FBD7AB"/>
    <a:srgbClr val="0081B4"/>
    <a:srgbClr val="ADF9CC"/>
    <a:srgbClr val="F596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DB59B3-F5E0-4BBD-9CCF-3F066E7571C1}">
  <a:tblStyle styleId="{94DB59B3-F5E0-4BBD-9CCF-3F066E7571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heme" Target="theme/theme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6327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C52DB0-FB92-4539-B9EF-255C407DD89B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99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989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88F2638-5847-4CD3-8EDF-9A78799C22D1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8579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88F2638-5847-4CD3-8EDF-9A78799C22D1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8264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E288CD-1282-47B1-BE9F-991BF3BC7FD6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408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21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5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40080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12496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5206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90555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78973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37037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9547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27257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18312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64195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8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39833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171460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79870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19823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3386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9661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4458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6008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749875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27960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5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5312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02475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16246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0407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D14F65-03F2-471B-AD24-A0CFA7043D18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8310282" y="4670293"/>
            <a:ext cx="83371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altLang="zh-CN" sz="2625" b="1" kern="1200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706091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06"/>
            <a:ext cx="9144000" cy="5224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8350624" y="4712971"/>
            <a:ext cx="793377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altLang="zh-CN" sz="2625" b="1" kern="1200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586133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5803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D14F65-03F2-471B-AD24-A0CFA7043D18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5770137-B3D1-4EAD-853E-F0B7A33E5B8D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6315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D14F65-03F2-471B-AD24-A0CFA7043D18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5770137-B3D1-4EAD-853E-F0B7A33E5B8D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8935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D14F65-03F2-471B-AD24-A0CFA7043D18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5770137-B3D1-4EAD-853E-F0B7A33E5B8D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8341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41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8350624" y="4712971"/>
            <a:ext cx="793377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altLang="zh-CN" sz="2625" b="1" kern="1200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781183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D14F65-03F2-471B-AD24-A0CFA7043D18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5770137-B3D1-4EAD-853E-F0B7A33E5B8D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3335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D14F65-03F2-471B-AD24-A0CFA7043D18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5770137-B3D1-4EAD-853E-F0B7A33E5B8D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801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D14F65-03F2-471B-AD24-A0CFA7043D18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5770137-B3D1-4EAD-853E-F0B7A33E5B8D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3860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D14F65-03F2-471B-AD24-A0CFA7043D18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5770137-B3D1-4EAD-853E-F0B7A33E5B8D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9273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2EB4896-B554-4D7C-858C-F6A0A1F7095A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4BA21B3-48A2-4A47-B28B-6D141848E925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2496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47C64F-BB0E-46F2-9665-AC646217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8F543C-4C25-45DA-97C4-A4538DDE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6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5E11B0-E8BD-4B09-ADC3-175AADEC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858E4EFA-8564-4BBA-B33A-0AE029A904D5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897AC5-D535-47BC-98EF-3804FC6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0579B6-B31A-477C-9DB7-9D8E4F8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44E4BE-4E6A-400A-8D15-49AD800E386C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79889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EDFF83-F809-42FF-9FEB-4BFFEAFA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9F5949-4E7E-48FF-B602-C5558D2FE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3579CA-3D95-4D01-9CB8-86F627D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858E4EFA-8564-4BBA-B33A-0AE029A904D5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1F4B45-0A24-449E-94DD-D8D1D64C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03E3FE-901E-4C74-8D8B-C5A3C74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44E4BE-4E6A-400A-8D15-49AD800E386C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54726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4FC0E-7026-45A2-B0CB-01DC1282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1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A02222-9AE0-4290-B885-07CE16F7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1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41A188-0C64-4FCB-9638-303E11F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858E4EFA-8564-4BBA-B33A-0AE029A904D5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B4011D-2A52-44D8-A9CB-662B504E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137A55-3880-456A-B24C-F77EFAA3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44E4BE-4E6A-400A-8D15-49AD800E386C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75811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57C0B8-F44B-480B-8B3C-4D4197C75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40D039-53DF-4570-ABF3-8379F690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C527F3-8498-4AFA-BA4F-86F419B1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F7D2CA-F65A-4E17-85A6-1CD7FF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858E4EFA-8564-4BBA-B33A-0AE029A904D5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E8BC47-1ED5-4EC3-BE25-9EE69D67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D507-0815-4267-8314-71B2BB4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44E4BE-4E6A-400A-8D15-49AD800E386C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6215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4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1C8962-4BAE-4FB7-A4EF-A3F478B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E31A9A-4F6E-4F01-BFB4-0453C961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5B4B3A-B30A-4A45-A7DD-D34577EAB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75BC11C-D7A1-4DE3-9AF3-B7AD14546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64C53E-360E-46CC-AB85-CBD9F8B1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2E511F0-5A9C-4734-BC7C-5DB736D2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858E4EFA-8564-4BBA-B33A-0AE029A904D5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4E596FE-24F7-45C7-A6A6-8F4DEC6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B7F18C-EC0B-488B-A3B7-CD61FC9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44E4BE-4E6A-400A-8D15-49AD800E386C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575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095DF-BF10-4FC6-B18E-0F954029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68D64AA-33B4-4DE5-BCA3-B928352C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858E4EFA-8564-4BBA-B33A-0AE029A904D5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61DD4D-614B-4D2D-94F9-85C596B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2D72DA-95E2-43AC-B79E-94036A7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44E4BE-4E6A-400A-8D15-49AD800E386C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71805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35D94F4-4DCD-424E-A3B0-6CF38892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858E4EFA-8564-4BBA-B33A-0AE029A904D5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E4B59CF-2C0E-4116-AE7A-3F77E55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73A3ED-8154-4E23-9794-36BF0262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44E4BE-4E6A-400A-8D15-49AD800E386C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02580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93778D-5F70-4437-8D68-4FEB0E6F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844B98-A5C7-4362-AA94-C5C0BB8A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4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13C0BD-CE03-4A66-BCFE-2093D07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62CAC6-A985-4E51-9A17-1F3B80FD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858E4EFA-8564-4BBA-B33A-0AE029A904D5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9826F6-3C6F-4C6C-9C6D-57F61947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FE6E47-C10C-4834-89D0-97D3186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44E4BE-4E6A-400A-8D15-49AD800E386C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47957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CADF18-CE41-4D1D-AD29-6406F59A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7173E0A-12FF-4C8C-B7E2-1B8E6C0D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4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8B44-FA62-4BC6-9047-A8C80EE6A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4CA3DD-4DF7-49A3-8E16-7D25AB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858E4EFA-8564-4BBA-B33A-0AE029A904D5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598B4B-9E5A-43C2-8C53-74D80624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0D0094-9D12-4762-85AD-35F0DEB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44E4BE-4E6A-400A-8D15-49AD800E386C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55162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9ADD12-4488-44FC-AAF1-4722F5FF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464E2A-1B7D-4E4A-A335-63A48B2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A72AA6-1E99-41D0-969C-9A7795C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858E4EFA-8564-4BBA-B33A-0AE029A904D5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2DA436-9EA7-4F04-8E6F-668600AE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C4B2AC-3B32-41CF-8FC0-3C2E6FBE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44E4BE-4E6A-400A-8D15-49AD800E386C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62279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AE57572-F7CD-414A-B6E8-E8E9D388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4639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A09426-A716-45F5-80F1-30E16024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4639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66112F-3784-49D9-80E9-B53CC36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858E4EFA-8564-4BBA-B33A-0AE029A904D5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85CC08-13F7-4C84-AF3B-0BCFE816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E4314-CDD8-4767-905F-A6C2114D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6C44E4BE-4E6A-400A-8D15-49AD800E386C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87835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2360838" y="828675"/>
            <a:ext cx="4422300" cy="18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279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164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6305554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3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9373096"/>
      </p:ext>
    </p:extLst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9025198"/>
      </p:ext>
    </p:extLst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7524490"/>
      </p:ext>
    </p:extLst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1102313"/>
      </p:ext>
    </p:extLst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6157404"/>
      </p:ext>
    </p:extLst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1377082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1777434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2210979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0574457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0892625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34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946017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0931558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1194390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3761538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1902873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2251721"/>
      </p:ext>
    </p:extLst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269991"/>
      </p:ext>
    </p:extLst>
  </p:cSld>
  <p:clrMapOvr>
    <a:masterClrMapping/>
  </p:clrMapOvr>
  <p:transition spd="slow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0928417"/>
      </p:ext>
    </p:extLst>
  </p:cSld>
  <p:clrMapOvr>
    <a:masterClrMapping/>
  </p:clrMapOvr>
  <p:transition spd="slow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2710739"/>
      </p:ext>
    </p:extLst>
  </p:cSld>
  <p:clrMapOvr>
    <a:masterClrMapping/>
  </p:clrMapOvr>
  <p:transition spd="slow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5372700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5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9112540"/>
      </p:ext>
    </p:extLst>
  </p:cSld>
  <p:clrMapOvr>
    <a:masterClrMapping/>
  </p:clrMapOvr>
  <p:transition spd="slow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5027173"/>
      </p:ext>
    </p:extLst>
  </p:cSld>
  <p:clrMapOvr>
    <a:masterClrMapping/>
  </p:clrMapOvr>
  <p:transition spd="slow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61475092"/>
      </p:ext>
    </p:extLst>
  </p:cSld>
  <p:clrMapOvr>
    <a:masterClrMapping/>
  </p:clrMapOvr>
  <p:transition spd="slow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3343198"/>
      </p:ext>
    </p:extLst>
  </p:cSld>
  <p:clrMapOvr>
    <a:masterClrMapping/>
  </p:clrMapOvr>
  <p:transition spd="slow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9889387"/>
      </p:ext>
    </p:extLst>
  </p:cSld>
  <p:clrMapOvr>
    <a:masterClrMapping/>
  </p:clrMapOvr>
  <p:transition spd="slow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5672496"/>
      </p:ext>
    </p:extLst>
  </p:cSld>
  <p:clrMapOvr>
    <a:masterClrMapping/>
  </p:clrMapOvr>
  <p:transition spd="slow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9409716"/>
      </p:ext>
    </p:extLst>
  </p:cSld>
  <p:clrMapOvr>
    <a:masterClrMapping/>
  </p:clrMapOvr>
  <p:transition spd="slow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4489152"/>
      </p:ext>
    </p:extLst>
  </p:cSld>
  <p:clrMapOvr>
    <a:masterClrMapping/>
  </p:clrMapOvr>
  <p:transition spd="slow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4976994"/>
      </p:ext>
    </p:extLst>
  </p:cSld>
  <p:clrMapOvr>
    <a:masterClrMapping/>
  </p:clrMapOvr>
  <p:transition spd="slow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9488879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9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7362568"/>
      </p:ext>
    </p:extLst>
  </p:cSld>
  <p:clrMapOvr>
    <a:masterClrMapping/>
  </p:clrMapOvr>
  <p:transition spd="slow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1725236"/>
      </p:ext>
    </p:extLst>
  </p:cSld>
  <p:clrMapOvr>
    <a:masterClrMapping/>
  </p:clrMapOvr>
  <p:transition spd="slow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9700566"/>
      </p:ext>
    </p:extLst>
  </p:cSld>
  <p:clrMapOvr>
    <a:masterClrMapping/>
  </p:clrMapOvr>
  <p:transition spd="slow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1252DE4-7BD8-49B7-B2B2-7F4CD0F29F58}" type="datetimeFigureOut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09/02/2025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867379D-B426-4917-B658-5CB1A523CBC3}" type="slidenum">
              <a:rPr lang="en-GB" sz="1350" kern="1200" smtClean="0">
                <a:solidFill>
                  <a:prstClr val="black"/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5164783"/>
      </p:ext>
    </p:extLst>
  </p:cSld>
  <p:clrMapOvr>
    <a:masterClrMapping/>
  </p:clrMapOvr>
  <p:transition spd="slow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10" y="529179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4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2983826"/>
      </p:ext>
    </p:extLst>
  </p:cSld>
  <p:clrMapOvr>
    <a:masterClrMapping/>
  </p:clrMapOvr>
  <p:transition spd="slow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10" y="529179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4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3193043"/>
      </p:ext>
    </p:extLst>
  </p:cSld>
  <p:clrMapOvr>
    <a:masterClrMapping/>
  </p:clrMapOvr>
  <p:transition spd="slow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172610" y="529179"/>
            <a:ext cx="8798782" cy="4393073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3551714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391627"/>
      </p:ext>
    </p:extLst>
  </p:cSld>
  <p:clrMapOvr>
    <a:masterClrMapping/>
  </p:clrMapOvr>
  <p:transition spd="slow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1751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9802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93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1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613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3774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3417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074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2854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8818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641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3A57-F03B-4454-BCE1-261F39D708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7C65-55C1-4405-AFF2-6F359318C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0580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2408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1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13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4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083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2915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8865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9223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7285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7100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1120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31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0324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4896-B554-4D7C-858C-F6A0A1F709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21B3-48A2-4A47-B28B-6D141848E9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92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4896-B554-4D7C-858C-F6A0A1F709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21B3-48A2-4A47-B28B-6D141848E9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692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4896-B554-4D7C-858C-F6A0A1F709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21B3-48A2-4A47-B28B-6D141848E9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5491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4896-B554-4D7C-858C-F6A0A1F709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21B3-48A2-4A47-B28B-6D141848E9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236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4896-B554-4D7C-858C-F6A0A1F709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21B3-48A2-4A47-B28B-6D141848E9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5896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4896-B554-4D7C-858C-F6A0A1F709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21B3-48A2-4A47-B28B-6D141848E9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6341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4896-B554-4D7C-858C-F6A0A1F709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21B3-48A2-4A47-B28B-6D141848E9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2618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4896-B554-4D7C-858C-F6A0A1F709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21B3-48A2-4A47-B28B-6D141848E9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9812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4896-B554-4D7C-858C-F6A0A1F709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21B3-48A2-4A47-B28B-6D141848E9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2676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4896-B554-4D7C-858C-F6A0A1F709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21B3-48A2-4A47-B28B-6D141848E9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3855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4896-B554-4D7C-858C-F6A0A1F709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21B3-48A2-4A47-B28B-6D141848E9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66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378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50160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4202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7259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8657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7306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9603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0530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582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0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7593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8538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2419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7011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4589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8129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5463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8592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6386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04A455A1-AF7A-482D-85EF-54495235788E}" type="datetimeFigureOut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544DB83D-CB63-4497-85F8-B6EA67391231}" type="slidenum">
              <a:rPr lang="zh-CN" altLang="en-US" sz="1350" kern="1200" smtClean="0">
                <a:solidFill>
                  <a:prstClr val="black"/>
                </a:solidFill>
                <a:latin typeface="等线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390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2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6AE2D47-F47E-40D8-9E66-D44483EC7A79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23096827-8111-4F8E-AEC3-3058DFC85579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3859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6AE2D47-F47E-40D8-9E66-D44483EC7A79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23096827-8111-4F8E-AEC3-3058DFC85579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7780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6AE2D47-F47E-40D8-9E66-D44483EC7A79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23096827-8111-4F8E-AEC3-3058DFC85579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89445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6AE2D47-F47E-40D8-9E66-D44483EC7A79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23096827-8111-4F8E-AEC3-3058DFC85579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5772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6AE2D47-F47E-40D8-9E66-D44483EC7A79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23096827-8111-4F8E-AEC3-3058DFC85579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95092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6AE2D47-F47E-40D8-9E66-D44483EC7A79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23096827-8111-4F8E-AEC3-3058DFC85579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307505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6AE2D47-F47E-40D8-9E66-D44483EC7A79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23096827-8111-4F8E-AEC3-3058DFC85579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53313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6AE2D47-F47E-40D8-9E66-D44483EC7A79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23096827-8111-4F8E-AEC3-3058DFC85579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80985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6AE2D47-F47E-40D8-9E66-D44483EC7A79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23096827-8111-4F8E-AEC3-3058DFC85579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0212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6AE2D47-F47E-40D8-9E66-D44483EC7A79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23096827-8111-4F8E-AEC3-3058DFC85579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914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84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6AE2D47-F47E-40D8-9E66-D44483EC7A79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23096827-8111-4F8E-AEC3-3058DFC85579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238741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211925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96560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077911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67918DD-F32C-40AE-BFB5-741B5886C773}" type="datetimeFigureOut">
              <a:rPr lang="zh-CN" altLang="en-US" sz="1350" kern="1200" smtClean="0">
                <a:solidFill>
                  <a:prstClr val="black"/>
                </a:solidFill>
                <a:latin typeface="思源黑体 CN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9349654-8A83-41C1-B6F2-193D712776EF}" type="slidenum">
              <a:rPr lang="zh-CN" altLang="en-US" sz="1350" kern="1200" smtClean="0">
                <a:solidFill>
                  <a:prstClr val="black"/>
                </a:solidFill>
                <a:latin typeface="思源黑体 CN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思源黑体 CN"/>
            </a:endParaRPr>
          </a:p>
        </p:txBody>
      </p:sp>
    </p:spTree>
    <p:extLst>
      <p:ext uri="{BB962C8B-B14F-4D97-AF65-F5344CB8AC3E}">
        <p14:creationId xmlns:p14="http://schemas.microsoft.com/office/powerpoint/2010/main" val="2880120899"/>
      </p:ext>
    </p:extLst>
  </p:cSld>
  <p:clrMapOvr>
    <a:masterClrMapping/>
  </p:clrMapOvr>
  <p:transition spd="slow" advTm="3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997B5FA-0921-464F-AAE1-844C04324D75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565CE74E-AB26-4998-AD42-012C4C1AD076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465278"/>
      </p:ext>
    </p:extLst>
  </p:cSld>
  <p:clrMapOvr>
    <a:masterClrMapping/>
  </p:clrMapOvr>
  <p:transition spd="slow" advTm="3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225274"/>
      </p:ext>
    </p:extLst>
  </p:cSld>
  <p:clrMapOvr>
    <a:masterClrMapping/>
  </p:clrMapOvr>
  <p:transition spd="slow" advTm="3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06319"/>
      </p:ext>
    </p:extLst>
  </p:cSld>
  <p:clrMapOvr>
    <a:masterClrMapping/>
  </p:clrMapOvr>
  <p:transition spd="slow" advTm="3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67918DD-F32C-40AE-BFB5-741B5886C773}" type="datetimeFigureOut">
              <a:rPr lang="zh-CN" altLang="en-US" sz="1350" kern="1200" smtClean="0">
                <a:solidFill>
                  <a:prstClr val="black"/>
                </a:solidFill>
                <a:latin typeface="思源黑体 CN"/>
              </a:rPr>
              <a:pPr>
                <a:buClrTx/>
                <a:buFontTx/>
                <a:buNone/>
              </a:pPr>
              <a:t>2025/2/9</a:t>
            </a:fld>
            <a:endParaRPr lang="zh-CN" altLang="en-US" sz="1350" kern="1200"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9349654-8A83-41C1-B6F2-193D712776EF}" type="slidenum">
              <a:rPr lang="zh-CN" altLang="en-US" sz="1350" kern="1200" smtClean="0">
                <a:solidFill>
                  <a:prstClr val="black"/>
                </a:solidFill>
                <a:latin typeface="思源黑体 CN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latin typeface="思源黑体 CN"/>
            </a:endParaRPr>
          </a:p>
        </p:txBody>
      </p:sp>
    </p:spTree>
    <p:extLst>
      <p:ext uri="{BB962C8B-B14F-4D97-AF65-F5344CB8AC3E}">
        <p14:creationId xmlns:p14="http://schemas.microsoft.com/office/powerpoint/2010/main" val="3021039844"/>
      </p:ext>
    </p:extLst>
  </p:cSld>
  <p:clrMapOvr>
    <a:masterClrMapping/>
  </p:clrMapOvr>
  <p:transition spd="slow" advTm="3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D997B5FA-0921-464F-AAE1-844C04324D75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565CE74E-AB26-4998-AD42-012C4C1AD076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528325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7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178144"/>
      </p:ext>
    </p:extLst>
  </p:cSld>
  <p:clrMapOvr>
    <a:masterClrMapping/>
  </p:clrMapOvr>
  <p:transition spd="slow" advTm="3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526167"/>
      </p:ext>
    </p:extLst>
  </p:cSld>
  <p:clrMapOvr>
    <a:masterClrMapping/>
  </p:clrMapOvr>
  <p:transition spd="slow" advTm="3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88100" y="1475550"/>
            <a:ext cx="63678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685514" y="2813700"/>
            <a:ext cx="1584811" cy="777324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806319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88100" y="1475550"/>
            <a:ext cx="63678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685514" y="2813700"/>
            <a:ext cx="1584811" cy="777324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9927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1000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6477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39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194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72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13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4196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3020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8041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8477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1984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874532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5187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03596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1969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7104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8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04254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092793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9144000" cy="120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5044386" y="4531350"/>
            <a:ext cx="1584811" cy="777324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879089" y="2183088"/>
            <a:ext cx="1584811" cy="777324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8319211" y="2829463"/>
            <a:ext cx="1584811" cy="777324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95852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5" name="Google Shape;645;p31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646" name="Google Shape;646;p31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47" name="Google Shape;647;p31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648" name="Google Shape;648;p31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9" name="Google Shape;649;p31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0" name="Google Shape;650;p31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1" name="Google Shape;651;p31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4" name="Google Shape;654;p31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5" name="Google Shape;655;p31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6" name="Google Shape;656;p31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7" name="Google Shape;657;p31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8" name="Google Shape;658;p31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9" name="Google Shape;659;p31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0" name="Google Shape;660;p31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1" name="Google Shape;661;p31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2" name="Google Shape;662;p31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3" name="Google Shape;663;p31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4" name="Google Shape;664;p31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5" name="Google Shape;665;p31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6" name="Google Shape;666;p31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7" name="Google Shape;667;p31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8" name="Google Shape;668;p31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9" name="Google Shape;669;p31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0" name="Google Shape;670;p31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1" name="Google Shape;671;p31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2" name="Google Shape;672;p31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3" name="Google Shape;673;p31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4" name="Google Shape;674;p31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5" name="Google Shape;675;p31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6" name="Google Shape;676;p31"/>
          <p:cNvSpPr/>
          <p:nvPr/>
        </p:nvSpPr>
        <p:spPr>
          <a:xfrm>
            <a:off x="0" y="917700"/>
            <a:ext cx="9144000" cy="3308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77" name="Google Shape;677;p31"/>
          <p:cNvGrpSpPr/>
          <p:nvPr/>
        </p:nvGrpSpPr>
        <p:grpSpPr>
          <a:xfrm>
            <a:off x="8448886" y="2952937"/>
            <a:ext cx="1584811" cy="777324"/>
            <a:chOff x="-317614" y="1364125"/>
            <a:chExt cx="1584811" cy="777324"/>
          </a:xfrm>
        </p:grpSpPr>
        <p:sp>
          <p:nvSpPr>
            <p:cNvPr id="678" name="Google Shape;678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80" name="Google Shape;680;p31"/>
          <p:cNvGrpSpPr/>
          <p:nvPr/>
        </p:nvGrpSpPr>
        <p:grpSpPr>
          <a:xfrm>
            <a:off x="-839814" y="746613"/>
            <a:ext cx="1584811" cy="777324"/>
            <a:chOff x="-317614" y="1364125"/>
            <a:chExt cx="1584811" cy="777324"/>
          </a:xfrm>
        </p:grpSpPr>
        <p:sp>
          <p:nvSpPr>
            <p:cNvPr id="681" name="Google Shape;681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79696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365436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516661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4431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675300" y="283980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5516400" y="283985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6753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55164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228675"/>
            <a:ext cx="9144004" cy="4914826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830280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068350" y="1512450"/>
            <a:ext cx="5007300" cy="939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068250" y="2494350"/>
            <a:ext cx="5007300" cy="11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2" y="-226687"/>
            <a:ext cx="9144002" cy="5370188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137326" y="165000"/>
            <a:ext cx="6536425" cy="45279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8345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18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D8BD707-D9CF-40AE-B4C6-C98DA3205C09}" type="datetimeFigureOut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B6F15528-21DE-4FAA-801E-634DDDAF4B2B}" type="slidenum">
              <a:rPr lang="en-US" sz="1350" kern="1200" smtClean="0">
                <a:solidFill>
                  <a:prstClr val="black"/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45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7200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7200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7200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200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7200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7200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4038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34038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34038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34038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34038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34038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6025825" y="2383374"/>
            <a:ext cx="3118177" cy="2760126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01301" y="109701"/>
            <a:ext cx="8668351" cy="4225900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162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720000" y="2469575"/>
            <a:ext cx="321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720000" y="4184188"/>
            <a:ext cx="3298800" cy="418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747200" cy="1520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3005426" y="0"/>
            <a:ext cx="6138577" cy="5143506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198976" y="214551"/>
            <a:ext cx="5326250" cy="3471658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5153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7177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355226"/>
            <a:ext cx="9144001" cy="3788275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278026" y="176901"/>
            <a:ext cx="8592175" cy="4664338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1726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94030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1765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3650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713852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0380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82D0B5A-D223-4A66-BCBD-C837CD3143BD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>
                <a:buClrTx/>
                <a:buFontTx/>
                <a:buNone/>
                <a:defRPr/>
              </a:pPr>
              <a:t>2025/2/9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191BD0D8-06CE-4716-BB45-8E894428390E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32891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39" Type="http://schemas.openxmlformats.org/officeDocument/2006/relationships/theme" Target="../theme/theme12.xml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38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37" Type="http://schemas.openxmlformats.org/officeDocument/2006/relationships/slideLayout" Target="../slideLayouts/slideLayout185.xml"/><Relationship Id="rId40" Type="http://schemas.openxmlformats.org/officeDocument/2006/relationships/image" Target="../media/image23.png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theme" Target="../theme/theme9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56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11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1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76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  <p:sldLayoutId id="2147484008" r:id="rId18"/>
    <p:sldLayoutId id="2147484009" r:id="rId19"/>
    <p:sldLayoutId id="2147484010" r:id="rId20"/>
    <p:sldLayoutId id="2147484011" r:id="rId21"/>
    <p:sldLayoutId id="2147484012" r:id="rId22"/>
    <p:sldLayoutId id="2147484013" r:id="rId23"/>
    <p:sldLayoutId id="2147484014" r:id="rId24"/>
    <p:sldLayoutId id="2147484015" r:id="rId25"/>
    <p:sldLayoutId id="2147484016" r:id="rId26"/>
    <p:sldLayoutId id="2147484017" r:id="rId27"/>
    <p:sldLayoutId id="2147484018" r:id="rId28"/>
    <p:sldLayoutId id="2147484019" r:id="rId29"/>
    <p:sldLayoutId id="2147484020" r:id="rId30"/>
    <p:sldLayoutId id="2147484021" r:id="rId31"/>
    <p:sldLayoutId id="2147484022" r:id="rId32"/>
    <p:sldLayoutId id="2147484023" r:id="rId33"/>
    <p:sldLayoutId id="2147484024" r:id="rId34"/>
    <p:sldLayoutId id="2147484025" r:id="rId35"/>
    <p:sldLayoutId id="2147484026" r:id="rId36"/>
    <p:sldLayoutId id="2147484027" r:id="rId37"/>
    <p:sldLayoutId id="2147484028" r:id="rId38"/>
  </p:sldLayoutIdLst>
  <p:transition spd="slow">
    <p:dissolv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90D3A57-F03B-4454-BCE1-261F39D708A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7D17C65-55C1-4405-AFF2-6F359318C7C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507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2/9/2025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19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C2EB4896-B554-4D7C-858C-F6A0A1F7095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C4BA21B3-48A2-4A47-B28B-6D141848E92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101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62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5DCC7CDB-88E8-F109-8E93-73AB3C748AC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1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2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00050" y="292894"/>
            <a:ext cx="8343900" cy="452199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542925" y="414337"/>
            <a:ext cx="8072438" cy="43005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2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</p:sldLayoutIdLst>
  <p:transition spd="slow" advTm="300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00050" y="292894"/>
            <a:ext cx="8343900" cy="452199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542925" y="414337"/>
            <a:ext cx="8072438" cy="43005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8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</p:sldLayoutIdLst>
  <p:transition spd="slow" advTm="300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6015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  <p:sldLayoutId id="2147483915" r:id="rId18"/>
    <p:sldLayoutId id="2147483916" r:id="rId19"/>
    <p:sldLayoutId id="2147483917" r:id="rId20"/>
    <p:sldLayoutId id="2147483918" r:id="rId21"/>
    <p:sldLayoutId id="2147483919" r:id="rId22"/>
    <p:sldLayoutId id="2147483920" r:id="rId23"/>
    <p:sldLayoutId id="214748392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7325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39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  <p:sldLayoutId id="2147483955" r:id="rId23"/>
    <p:sldLayoutId id="2147483956" r:id="rId24"/>
    <p:sldLayoutId id="2147483957" r:id="rId25"/>
    <p:sldLayoutId id="2147483958" r:id="rId26"/>
    <p:sldLayoutId id="2147483959" r:id="rId27"/>
    <p:sldLayoutId id="2147483960" r:id="rId28"/>
    <p:sldLayoutId id="2147483961" r:id="rId29"/>
    <p:sldLayoutId id="2147483962" r:id="rId30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svg"/><Relationship Id="rId1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10.svg"/><Relationship Id="rId1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microsoft.com/office/2007/relationships/media" Target="../media/media3.mp3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187.xml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67.png"/><Relationship Id="rId3" Type="http://schemas.microsoft.com/office/2007/relationships/media" Target="../media/media2.mp3"/><Relationship Id="rId7" Type="http://schemas.openxmlformats.org/officeDocument/2006/relationships/slideLayout" Target="../slideLayouts/slideLayout187.xml"/><Relationship Id="rId12" Type="http://schemas.openxmlformats.org/officeDocument/2006/relationships/image" Target="../media/image71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audio" Target="../media/media3.mp3"/><Relationship Id="rId11" Type="http://schemas.openxmlformats.org/officeDocument/2006/relationships/image" Target="../media/image66.png"/><Relationship Id="rId5" Type="http://schemas.microsoft.com/office/2007/relationships/media" Target="../media/media3.mp3"/><Relationship Id="rId15" Type="http://schemas.openxmlformats.org/officeDocument/2006/relationships/image" Target="../media/image72.gif"/><Relationship Id="rId10" Type="http://schemas.openxmlformats.org/officeDocument/2006/relationships/image" Target="../media/image65.png"/><Relationship Id="rId4" Type="http://schemas.openxmlformats.org/officeDocument/2006/relationships/audio" Target="../media/media2.mp3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5.png"/><Relationship Id="rId5" Type="http://schemas.microsoft.com/office/2007/relationships/hdphoto" Target="../media/hdphoto3.wdp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5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5.png"/><Relationship Id="rId11" Type="http://schemas.openxmlformats.org/officeDocument/2006/relationships/image" Target="../media/image67.png"/><Relationship Id="rId5" Type="http://schemas.openxmlformats.org/officeDocument/2006/relationships/image" Target="../media/image54.png"/><Relationship Id="rId10" Type="http://schemas.openxmlformats.org/officeDocument/2006/relationships/image" Target="../media/image83.png"/><Relationship Id="rId4" Type="http://schemas.openxmlformats.org/officeDocument/2006/relationships/image" Target="../media/image2.jpe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6.svg"/><Relationship Id="rId18" Type="http://schemas.openxmlformats.org/officeDocument/2006/relationships/image" Target="../media/image26.png"/><Relationship Id="rId26" Type="http://schemas.openxmlformats.org/officeDocument/2006/relationships/image" Target="../media/image42.png"/><Relationship Id="rId3" Type="http://schemas.openxmlformats.org/officeDocument/2006/relationships/image" Target="../media/image27.svg"/><Relationship Id="rId21" Type="http://schemas.openxmlformats.org/officeDocument/2006/relationships/image" Target="../media/image41.svg"/><Relationship Id="rId7" Type="http://schemas.openxmlformats.org/officeDocument/2006/relationships/image" Target="../media/image30.svg"/><Relationship Id="rId12" Type="http://schemas.openxmlformats.org/officeDocument/2006/relationships/image" Target="../media/image40.png"/><Relationship Id="rId17" Type="http://schemas.openxmlformats.org/officeDocument/2006/relationships/image" Target="../media/image39.svg"/><Relationship Id="rId25" Type="http://schemas.openxmlformats.org/officeDocument/2006/relationships/image" Target="../media/image43.svg"/><Relationship Id="rId2" Type="http://schemas.openxmlformats.org/officeDocument/2006/relationships/image" Target="../media/image36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4.svg"/><Relationship Id="rId24" Type="http://schemas.openxmlformats.org/officeDocument/2006/relationships/image" Target="../media/image29.png"/><Relationship Id="rId5" Type="http://schemas.openxmlformats.org/officeDocument/2006/relationships/image" Target="../media/image29.svg"/><Relationship Id="rId15" Type="http://schemas.openxmlformats.org/officeDocument/2006/relationships/image" Target="../media/image38.svg"/><Relationship Id="rId23" Type="http://schemas.openxmlformats.org/officeDocument/2006/relationships/image" Target="../media/image42.svg"/><Relationship Id="rId28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0.svg"/><Relationship Id="rId4" Type="http://schemas.openxmlformats.org/officeDocument/2006/relationships/image" Target="../media/image37.png"/><Relationship Id="rId9" Type="http://schemas.openxmlformats.org/officeDocument/2006/relationships/image" Target="../media/image32.svg"/><Relationship Id="rId14" Type="http://schemas.openxmlformats.org/officeDocument/2006/relationships/image" Target="../media/image41.png"/><Relationship Id="rId22" Type="http://schemas.openxmlformats.org/officeDocument/2006/relationships/image" Target="../media/image28.png"/><Relationship Id="rId27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4.xml"/><Relationship Id="rId5" Type="http://schemas.openxmlformats.org/officeDocument/2006/relationships/image" Target="../media/image53.wmf"/><Relationship Id="rId4" Type="http://schemas.openxmlformats.org/officeDocument/2006/relationships/image" Target="../media/image5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5960423" y="677124"/>
            <a:ext cx="763154" cy="672530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2706158" y="121191"/>
            <a:ext cx="827577" cy="982287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212619" y="2877918"/>
            <a:ext cx="1059889" cy="1059889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06703" y="612334"/>
            <a:ext cx="811707" cy="103073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691044" y="4537840"/>
            <a:ext cx="1006312" cy="787439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87401" y="3763612"/>
            <a:ext cx="1467140" cy="1347935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032147" y="311293"/>
            <a:ext cx="1079708" cy="1103150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270161" y="1414443"/>
            <a:ext cx="2380652" cy="3513878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454759" y="1568775"/>
            <a:ext cx="2369621" cy="3493300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01F5AF-6456-8DAF-8B23-929FF506E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350" y="921115"/>
            <a:ext cx="3964268" cy="33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65732"/>
            <a:ext cx="38584415" cy="5188862"/>
            <a:chOff x="0" y="-57150"/>
            <a:chExt cx="51445886" cy="6918483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-57150"/>
              <a:ext cx="51445886" cy="6918483"/>
              <a:chOff x="0" y="-57150"/>
              <a:chExt cx="51445886" cy="6918483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0" y="-57150"/>
                <a:ext cx="35369500" cy="6918483"/>
                <a:chOff x="0" y="-57150"/>
                <a:chExt cx="35369500" cy="6918483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0" y="-57150"/>
                  <a:ext cx="35369500" cy="6918483"/>
                  <a:chOff x="0" y="-57150"/>
                  <a:chExt cx="35369500" cy="6918483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0" y="-57150"/>
                    <a:ext cx="23190200" cy="6918483"/>
                    <a:chOff x="0" y="-57150"/>
                    <a:chExt cx="23190200" cy="6918483"/>
                  </a:xfrm>
                </p:grpSpPr>
                <p:grpSp>
                  <p:nvGrpSpPr>
                    <p:cNvPr id="3" name="Group 2"/>
                    <p:cNvGrpSpPr/>
                    <p:nvPr/>
                  </p:nvGrpSpPr>
                  <p:grpSpPr>
                    <a:xfrm>
                      <a:off x="0" y="-57150"/>
                      <a:ext cx="121920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7" name="Picture 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b="51667"/>
                      <a:stretch/>
                    </p:blipFill>
                    <p:spPr>
                      <a:xfrm>
                        <a:off x="0" y="-57150"/>
                        <a:ext cx="12192000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" name="Picture 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" name="Group 42"/>
                    <p:cNvGrpSpPr/>
                    <p:nvPr/>
                  </p:nvGrpSpPr>
                  <p:grpSpPr>
                    <a:xfrm flipH="1">
                      <a:off x="12103100" y="-53817"/>
                      <a:ext cx="110871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44" name="Picture 4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r="573" b="51667"/>
                      <a:stretch/>
                    </p:blipFill>
                    <p:spPr>
                      <a:xfrm>
                        <a:off x="0" y="-57150"/>
                        <a:ext cx="12122172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4286"/>
                  <a:stretch/>
                </p:blipFill>
                <p:spPr>
                  <a:xfrm>
                    <a:off x="23177500" y="1218959"/>
                    <a:ext cx="12192000" cy="563904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793" r="416" b="51667"/>
                <a:stretch/>
              </p:blipFill>
              <p:spPr>
                <a:xfrm>
                  <a:off x="23177500" y="-57150"/>
                  <a:ext cx="12141200" cy="1885950"/>
                </a:xfrm>
                <a:prstGeom prst="rect">
                  <a:avLst/>
                </a:prstGeom>
              </p:spPr>
            </p:pic>
          </p:grpSp>
          <p:pic>
            <p:nvPicPr>
              <p:cNvPr id="397" name="Picture 39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86"/>
              <a:stretch/>
            </p:blipFill>
            <p:spPr>
              <a:xfrm flipH="1">
                <a:off x="35369500" y="1218959"/>
                <a:ext cx="16076386" cy="5639041"/>
              </a:xfrm>
              <a:prstGeom prst="rect">
                <a:avLst/>
              </a:prstGeom>
            </p:spPr>
          </p:pic>
          <p:pic>
            <p:nvPicPr>
              <p:cNvPr id="398" name="Picture 397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93" r="513" b="51667"/>
              <a:stretch/>
            </p:blipFill>
            <p:spPr>
              <a:xfrm flipH="1">
                <a:off x="35318700" y="-57150"/>
                <a:ext cx="16127186" cy="1885950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149" y="1669313"/>
              <a:ext cx="555292" cy="5188688"/>
            </a:xfrm>
            <a:prstGeom prst="rect">
              <a:avLst/>
            </a:prstGeom>
          </p:spPr>
        </p:pic>
        <p:pic>
          <p:nvPicPr>
            <p:cNvPr id="361" name="Picture 36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9179" y="1669313"/>
              <a:ext cx="555292" cy="5188688"/>
            </a:xfrm>
            <a:prstGeom prst="rect">
              <a:avLst/>
            </a:prstGeom>
          </p:spPr>
        </p:pic>
      </p:grpSp>
      <p:pic>
        <p:nvPicPr>
          <p:cNvPr id="345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8745" y="6268628"/>
            <a:ext cx="522630" cy="522630"/>
          </a:xfrm>
          <a:prstGeom prst="rect">
            <a:avLst/>
          </a:prstGeom>
        </p:spPr>
      </p:pic>
      <p:pic>
        <p:nvPicPr>
          <p:cNvPr id="346" name="Còi vịt chạ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19148" y="5213638"/>
            <a:ext cx="701825" cy="701825"/>
          </a:xfrm>
          <a:prstGeom prst="rect">
            <a:avLst/>
          </a:prstGeom>
        </p:spPr>
      </p:pic>
      <p:grpSp>
        <p:nvGrpSpPr>
          <p:cNvPr id="213" name="Group 212"/>
          <p:cNvGrpSpPr/>
          <p:nvPr/>
        </p:nvGrpSpPr>
        <p:grpSpPr>
          <a:xfrm>
            <a:off x="4946873" y="1479856"/>
            <a:ext cx="756379" cy="831128"/>
            <a:chOff x="-163939" y="920542"/>
            <a:chExt cx="1103740" cy="1212817"/>
          </a:xfrm>
        </p:grpSpPr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5" name="Rounded Rectangular Callout 214"/>
            <p:cNvSpPr/>
            <p:nvPr/>
          </p:nvSpPr>
          <p:spPr>
            <a:xfrm>
              <a:off x="-163939" y="920542"/>
              <a:ext cx="901701" cy="520706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HoàngBách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4227483" y="1412276"/>
            <a:ext cx="757503" cy="857578"/>
            <a:chOff x="-165579" y="881945"/>
            <a:chExt cx="1105380" cy="1251414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8" name="Rounded Rectangular Callout 217"/>
            <p:cNvSpPr/>
            <p:nvPr/>
          </p:nvSpPr>
          <p:spPr>
            <a:xfrm>
              <a:off x="-165579" y="881945"/>
              <a:ext cx="901701" cy="564756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Duy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Khang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3528954" y="1506021"/>
            <a:ext cx="756379" cy="761334"/>
            <a:chOff x="-163939" y="1022388"/>
            <a:chExt cx="1103740" cy="1110971"/>
          </a:xfrm>
        </p:grpSpPr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1" name="Rounded Rectangular Callout 22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Đạt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2832615" y="1520810"/>
            <a:ext cx="756379" cy="761334"/>
            <a:chOff x="-163939" y="1022388"/>
            <a:chExt cx="1103740" cy="1110971"/>
          </a:xfrm>
        </p:grpSpPr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4" name="Rounded Rectangular Callout 22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Phong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4729139" y="1997230"/>
            <a:ext cx="756379" cy="831536"/>
            <a:chOff x="-163939" y="919946"/>
            <a:chExt cx="1103740" cy="1213413"/>
          </a:xfrm>
        </p:grpSpPr>
        <p:pic>
          <p:nvPicPr>
            <p:cNvPr id="238" name="Picture 2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9" name="Rounded Rectangular Callout 238"/>
            <p:cNvSpPr/>
            <p:nvPr/>
          </p:nvSpPr>
          <p:spPr>
            <a:xfrm>
              <a:off x="-163939" y="919946"/>
              <a:ext cx="1000999" cy="521303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Quốc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Huy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3926491" y="2067023"/>
            <a:ext cx="821591" cy="761334"/>
            <a:chOff x="-259099" y="1022388"/>
            <a:chExt cx="1198900" cy="1110971"/>
          </a:xfrm>
        </p:grpSpPr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2" name="Rounded Rectangular Callout 241"/>
            <p:cNvSpPr/>
            <p:nvPr/>
          </p:nvSpPr>
          <p:spPr>
            <a:xfrm>
              <a:off x="-259099" y="1022388"/>
              <a:ext cx="1084821" cy="418860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Phương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3276529" y="1979929"/>
            <a:ext cx="756379" cy="862130"/>
            <a:chOff x="-163939" y="875302"/>
            <a:chExt cx="1103740" cy="1258057"/>
          </a:xfrm>
        </p:grpSpPr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5" name="Rounded Rectangular Callout 244"/>
            <p:cNvSpPr/>
            <p:nvPr/>
          </p:nvSpPr>
          <p:spPr>
            <a:xfrm>
              <a:off x="-163939" y="875302"/>
              <a:ext cx="973723" cy="565945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Bảo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Ngân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2473881" y="2049265"/>
            <a:ext cx="840761" cy="846046"/>
            <a:chOff x="-287073" y="898773"/>
            <a:chExt cx="1226874" cy="1234586"/>
          </a:xfrm>
        </p:grpSpPr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8" name="Rounded Rectangular Callout 247"/>
            <p:cNvSpPr/>
            <p:nvPr/>
          </p:nvSpPr>
          <p:spPr>
            <a:xfrm>
              <a:off x="-287073" y="898773"/>
              <a:ext cx="1141913" cy="542476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Bảo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Như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1743751" y="2051764"/>
            <a:ext cx="872321" cy="858812"/>
            <a:chOff x="-333126" y="880144"/>
            <a:chExt cx="1272927" cy="1253215"/>
          </a:xfrm>
        </p:grpSpPr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51" name="Rounded Rectangular Callout 250"/>
            <p:cNvSpPr/>
            <p:nvPr/>
          </p:nvSpPr>
          <p:spPr>
            <a:xfrm>
              <a:off x="-333126" y="880144"/>
              <a:ext cx="1070888" cy="561105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Quỳnh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Chi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4913995" y="2669866"/>
            <a:ext cx="757094" cy="850554"/>
            <a:chOff x="-163940" y="892194"/>
            <a:chExt cx="1104783" cy="1241165"/>
          </a:xfrm>
        </p:grpSpPr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0" name="Rounded Rectangular Callout 259"/>
            <p:cNvSpPr/>
            <p:nvPr/>
          </p:nvSpPr>
          <p:spPr>
            <a:xfrm>
              <a:off x="-163940" y="892194"/>
              <a:ext cx="1104783" cy="549053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Phương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Anh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6072" y="2657725"/>
            <a:ext cx="741429" cy="828369"/>
            <a:chOff x="-142123" y="924568"/>
            <a:chExt cx="1081924" cy="1208791"/>
          </a:xfrm>
        </p:grpSpPr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3" name="Rounded Rectangular Callout 262"/>
            <p:cNvSpPr/>
            <p:nvPr/>
          </p:nvSpPr>
          <p:spPr>
            <a:xfrm>
              <a:off x="-142123" y="924568"/>
              <a:ext cx="901701" cy="49798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smtClean="0">
                  <a:solidFill>
                    <a:prstClr val="black"/>
                  </a:solidFill>
                </a:rPr>
                <a:t>Sang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3578360" y="2640640"/>
            <a:ext cx="756380" cy="837924"/>
            <a:chOff x="-163940" y="910625"/>
            <a:chExt cx="1103741" cy="1222734"/>
          </a:xfrm>
        </p:grpSpPr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6" name="Rounded Rectangular Callout 265"/>
            <p:cNvSpPr/>
            <p:nvPr/>
          </p:nvSpPr>
          <p:spPr>
            <a:xfrm>
              <a:off x="-163940" y="910625"/>
              <a:ext cx="958256" cy="530623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Hương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Chi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2896938" y="2763420"/>
            <a:ext cx="756379" cy="761334"/>
            <a:chOff x="-163939" y="1022388"/>
            <a:chExt cx="1103740" cy="1110971"/>
          </a:xfrm>
        </p:grpSpPr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9" name="Rounded Rectangular Callout 268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Thùy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2102848" y="2787370"/>
            <a:ext cx="855586" cy="805583"/>
            <a:chOff x="-308706" y="957818"/>
            <a:chExt cx="1248507" cy="1175541"/>
          </a:xfrm>
        </p:grpSpPr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2" name="Rounded Rectangular Callout 271"/>
            <p:cNvSpPr/>
            <p:nvPr/>
          </p:nvSpPr>
          <p:spPr>
            <a:xfrm>
              <a:off x="-308706" y="957818"/>
              <a:ext cx="1046468" cy="584495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Gia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Khang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2" name="Group 281"/>
          <p:cNvGrpSpPr/>
          <p:nvPr/>
        </p:nvGrpSpPr>
        <p:grpSpPr>
          <a:xfrm>
            <a:off x="4764051" y="3222264"/>
            <a:ext cx="756379" cy="839982"/>
            <a:chOff x="-163939" y="907621"/>
            <a:chExt cx="1103740" cy="1225738"/>
          </a:xfrm>
        </p:grpSpPr>
        <p:pic>
          <p:nvPicPr>
            <p:cNvPr id="283" name="Picture 28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84" name="Rounded Rectangular Callout 283"/>
            <p:cNvSpPr/>
            <p:nvPr/>
          </p:nvSpPr>
          <p:spPr>
            <a:xfrm>
              <a:off x="-163939" y="907621"/>
              <a:ext cx="901701" cy="533626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Phạm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Ngân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4071342" y="3363008"/>
            <a:ext cx="756379" cy="761334"/>
            <a:chOff x="-163939" y="1022388"/>
            <a:chExt cx="1103740" cy="1110971"/>
          </a:xfrm>
        </p:grpSpPr>
        <p:pic>
          <p:nvPicPr>
            <p:cNvPr id="286" name="Picture 28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87" name="Rounded Rectangular Callout 28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Ân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3374847" y="3422459"/>
            <a:ext cx="756379" cy="761334"/>
            <a:chOff x="-163939" y="1022388"/>
            <a:chExt cx="1103740" cy="1110971"/>
          </a:xfrm>
        </p:grpSpPr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90" name="Rounded Rectangular Callout 289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Lệ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2688764" y="3414652"/>
            <a:ext cx="756379" cy="761334"/>
            <a:chOff x="-163939" y="1022388"/>
            <a:chExt cx="1103740" cy="1110971"/>
          </a:xfrm>
        </p:grpSpPr>
        <p:pic>
          <p:nvPicPr>
            <p:cNvPr id="292" name="Picture 29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93" name="Rounded Rectangular Callout 29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Tân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1848697" y="3300913"/>
            <a:ext cx="857519" cy="903098"/>
            <a:chOff x="-311527" y="815520"/>
            <a:chExt cx="1251328" cy="1317839"/>
          </a:xfrm>
        </p:grpSpPr>
        <p:pic>
          <p:nvPicPr>
            <p:cNvPr id="295" name="Picture 29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96" name="Rounded Rectangular Callout 295"/>
            <p:cNvSpPr/>
            <p:nvPr/>
          </p:nvSpPr>
          <p:spPr>
            <a:xfrm>
              <a:off x="-311527" y="815520"/>
              <a:ext cx="1049288" cy="62572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Quỳnh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Như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4975611" y="3850974"/>
            <a:ext cx="756379" cy="761334"/>
            <a:chOff x="-163939" y="1022388"/>
            <a:chExt cx="1103740" cy="1110971"/>
          </a:xfrm>
        </p:grpSpPr>
        <p:pic>
          <p:nvPicPr>
            <p:cNvPr id="304" name="Picture 30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5" name="Rounded Rectangular Callout 304"/>
            <p:cNvSpPr/>
            <p:nvPr/>
          </p:nvSpPr>
          <p:spPr>
            <a:xfrm>
              <a:off x="-163939" y="1022388"/>
              <a:ext cx="1014871" cy="418860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Nguyên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4271056" y="3819079"/>
            <a:ext cx="756380" cy="821848"/>
            <a:chOff x="-163940" y="934083"/>
            <a:chExt cx="1103741" cy="1199276"/>
          </a:xfrm>
        </p:grpSpPr>
        <p:pic>
          <p:nvPicPr>
            <p:cNvPr id="307" name="Picture 30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8" name="Rounded Rectangular Callout 307"/>
            <p:cNvSpPr/>
            <p:nvPr/>
          </p:nvSpPr>
          <p:spPr>
            <a:xfrm>
              <a:off x="-163940" y="934083"/>
              <a:ext cx="983539" cy="507164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Văn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Bách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9" name="Group 308"/>
          <p:cNvGrpSpPr/>
          <p:nvPr/>
        </p:nvGrpSpPr>
        <p:grpSpPr>
          <a:xfrm>
            <a:off x="3560072" y="3905572"/>
            <a:ext cx="756379" cy="761334"/>
            <a:chOff x="-163939" y="1022388"/>
            <a:chExt cx="1103740" cy="1110971"/>
          </a:xfrm>
        </p:grpSpPr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1" name="Rounded Rectangular Callout 31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Tiên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2" name="Group 311"/>
          <p:cNvGrpSpPr/>
          <p:nvPr/>
        </p:nvGrpSpPr>
        <p:grpSpPr>
          <a:xfrm>
            <a:off x="2877985" y="3935652"/>
            <a:ext cx="756379" cy="761334"/>
            <a:chOff x="-163939" y="1022388"/>
            <a:chExt cx="1103740" cy="1110971"/>
          </a:xfrm>
        </p:grpSpPr>
        <p:pic>
          <p:nvPicPr>
            <p:cNvPr id="313" name="Picture 3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4" name="Rounded Rectangular Callout 31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Khôi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2115671" y="3891291"/>
            <a:ext cx="787607" cy="798470"/>
            <a:chOff x="-209508" y="968198"/>
            <a:chExt cx="1149309" cy="1165161"/>
          </a:xfrm>
        </p:grpSpPr>
        <p:pic>
          <p:nvPicPr>
            <p:cNvPr id="316" name="Picture 3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7" name="Rounded Rectangular Callout 316"/>
            <p:cNvSpPr/>
            <p:nvPr/>
          </p:nvSpPr>
          <p:spPr>
            <a:xfrm>
              <a:off x="-209508" y="968198"/>
              <a:ext cx="901701" cy="56844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smtClean="0">
                  <a:solidFill>
                    <a:prstClr val="black"/>
                  </a:solidFill>
                </a:rPr>
                <a:t>Minh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8425" y="28013"/>
            <a:ext cx="2633700" cy="859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2862" y="57251"/>
            <a:ext cx="22557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9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36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65732"/>
            <a:ext cx="38584415" cy="5188862"/>
            <a:chOff x="0" y="-57150"/>
            <a:chExt cx="51445886" cy="6918483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-57150"/>
              <a:ext cx="51445886" cy="6918483"/>
              <a:chOff x="0" y="-57150"/>
              <a:chExt cx="51445886" cy="6918483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0" y="-57150"/>
                <a:ext cx="35369500" cy="6918483"/>
                <a:chOff x="0" y="-57150"/>
                <a:chExt cx="35369500" cy="6918483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0" y="-57150"/>
                  <a:ext cx="35369500" cy="6918483"/>
                  <a:chOff x="0" y="-57150"/>
                  <a:chExt cx="35369500" cy="6918483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0" y="-57150"/>
                    <a:ext cx="23190200" cy="6918483"/>
                    <a:chOff x="0" y="-57150"/>
                    <a:chExt cx="23190200" cy="6918483"/>
                  </a:xfrm>
                </p:grpSpPr>
                <p:grpSp>
                  <p:nvGrpSpPr>
                    <p:cNvPr id="3" name="Group 2"/>
                    <p:cNvGrpSpPr/>
                    <p:nvPr/>
                  </p:nvGrpSpPr>
                  <p:grpSpPr>
                    <a:xfrm>
                      <a:off x="0" y="-57150"/>
                      <a:ext cx="121920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7" name="Picture 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b="51667"/>
                      <a:stretch/>
                    </p:blipFill>
                    <p:spPr>
                      <a:xfrm>
                        <a:off x="0" y="-57150"/>
                        <a:ext cx="12192000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" name="Picture 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" name="Group 42"/>
                    <p:cNvGrpSpPr/>
                    <p:nvPr/>
                  </p:nvGrpSpPr>
                  <p:grpSpPr>
                    <a:xfrm flipH="1">
                      <a:off x="12103100" y="-53817"/>
                      <a:ext cx="11087100" cy="6915150"/>
                      <a:chOff x="0" y="-57150"/>
                      <a:chExt cx="12192000" cy="6915150"/>
                    </a:xfrm>
                  </p:grpSpPr>
                  <p:pic>
                    <p:nvPicPr>
                      <p:cNvPr id="44" name="Picture 4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r="573" b="51667"/>
                      <a:stretch/>
                    </p:blipFill>
                    <p:spPr>
                      <a:xfrm>
                        <a:off x="0" y="-57150"/>
                        <a:ext cx="12122172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0" y="121895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4286"/>
                  <a:stretch/>
                </p:blipFill>
                <p:spPr>
                  <a:xfrm>
                    <a:off x="23177500" y="1218959"/>
                    <a:ext cx="12192000" cy="563904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793" r="416" b="51667"/>
                <a:stretch/>
              </p:blipFill>
              <p:spPr>
                <a:xfrm>
                  <a:off x="23177500" y="-57150"/>
                  <a:ext cx="12141200" cy="1885950"/>
                </a:xfrm>
                <a:prstGeom prst="rect">
                  <a:avLst/>
                </a:prstGeom>
              </p:spPr>
            </p:pic>
          </p:grpSp>
          <p:pic>
            <p:nvPicPr>
              <p:cNvPr id="397" name="Picture 39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86"/>
              <a:stretch/>
            </p:blipFill>
            <p:spPr>
              <a:xfrm flipH="1">
                <a:off x="35369500" y="1218959"/>
                <a:ext cx="16076386" cy="5639041"/>
              </a:xfrm>
              <a:prstGeom prst="rect">
                <a:avLst/>
              </a:prstGeom>
            </p:spPr>
          </p:pic>
          <p:pic>
            <p:nvPicPr>
              <p:cNvPr id="398" name="Picture 39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93" r="513" b="51667"/>
              <a:stretch/>
            </p:blipFill>
            <p:spPr>
              <a:xfrm flipH="1">
                <a:off x="35318700" y="-57150"/>
                <a:ext cx="16127186" cy="1885950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149" y="1669313"/>
              <a:ext cx="555292" cy="5188688"/>
            </a:xfrm>
            <a:prstGeom prst="rect">
              <a:avLst/>
            </a:prstGeom>
          </p:spPr>
        </p:pic>
        <p:pic>
          <p:nvPicPr>
            <p:cNvPr id="361" name="Picture 3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9179" y="1669313"/>
              <a:ext cx="555292" cy="5188688"/>
            </a:xfrm>
            <a:prstGeom prst="rect">
              <a:avLst/>
            </a:prstGeom>
          </p:spPr>
        </p:pic>
      </p:grpSp>
      <p:sp>
        <p:nvSpPr>
          <p:cNvPr id="399" name="Rounded Rectangle 398"/>
          <p:cNvSpPr/>
          <p:nvPr/>
        </p:nvSpPr>
        <p:spPr>
          <a:xfrm>
            <a:off x="3552825" y="86627"/>
            <a:ext cx="1581150" cy="599173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700" kern="1200">
                <a:solidFill>
                  <a:prstClr val="white"/>
                </a:solidFill>
              </a:rPr>
              <a:t>BẮT ĐẦU</a:t>
            </a:r>
          </a:p>
        </p:txBody>
      </p:sp>
      <p:pic>
        <p:nvPicPr>
          <p:cNvPr id="403" name="Đồng-hồ-đếm-ngược-1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89057" y="87566"/>
            <a:ext cx="1226344" cy="689819"/>
          </a:xfrm>
          <a:prstGeom prst="rect">
            <a:avLst/>
          </a:prstGeom>
        </p:spPr>
      </p:pic>
      <p:pic>
        <p:nvPicPr>
          <p:cNvPr id="345" name="Nhac Gunb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8745" y="6268628"/>
            <a:ext cx="522630" cy="522630"/>
          </a:xfrm>
          <a:prstGeom prst="rect">
            <a:avLst/>
          </a:prstGeom>
        </p:spPr>
      </p:pic>
      <p:pic>
        <p:nvPicPr>
          <p:cNvPr id="346" name="Còi vịt chạ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19148" y="5213638"/>
            <a:ext cx="701825" cy="701825"/>
          </a:xfrm>
          <a:prstGeom prst="rect">
            <a:avLst/>
          </a:prstGeom>
        </p:spPr>
      </p:pic>
      <p:grpSp>
        <p:nvGrpSpPr>
          <p:cNvPr id="213" name="Group 212"/>
          <p:cNvGrpSpPr/>
          <p:nvPr/>
        </p:nvGrpSpPr>
        <p:grpSpPr>
          <a:xfrm>
            <a:off x="4946873" y="1479856"/>
            <a:ext cx="756379" cy="831128"/>
            <a:chOff x="-163939" y="920542"/>
            <a:chExt cx="1103740" cy="1212817"/>
          </a:xfrm>
        </p:grpSpPr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5" name="Rounded Rectangular Callout 214"/>
            <p:cNvSpPr/>
            <p:nvPr/>
          </p:nvSpPr>
          <p:spPr>
            <a:xfrm>
              <a:off x="-163939" y="920542"/>
              <a:ext cx="901701" cy="520706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HoàngBách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4227483" y="1412276"/>
            <a:ext cx="757503" cy="857578"/>
            <a:chOff x="-165579" y="881945"/>
            <a:chExt cx="1105380" cy="1251414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8" name="Rounded Rectangular Callout 217"/>
            <p:cNvSpPr/>
            <p:nvPr/>
          </p:nvSpPr>
          <p:spPr>
            <a:xfrm>
              <a:off x="-165579" y="881945"/>
              <a:ext cx="901701" cy="564756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Duy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Khang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3528954" y="1506021"/>
            <a:ext cx="756379" cy="761334"/>
            <a:chOff x="-163939" y="1022388"/>
            <a:chExt cx="1103740" cy="1110971"/>
          </a:xfrm>
        </p:grpSpPr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1" name="Rounded Rectangular Callout 22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Đạt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2803314" y="1436806"/>
            <a:ext cx="785680" cy="845338"/>
            <a:chOff x="-206696" y="899806"/>
            <a:chExt cx="1146497" cy="1233553"/>
          </a:xfrm>
        </p:grpSpPr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4" name="Rounded Rectangular Callout 223"/>
            <p:cNvSpPr/>
            <p:nvPr/>
          </p:nvSpPr>
          <p:spPr>
            <a:xfrm>
              <a:off x="-206696" y="899806"/>
              <a:ext cx="901700" cy="54731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Bảo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Ngân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4729139" y="1997230"/>
            <a:ext cx="756379" cy="831536"/>
            <a:chOff x="-163939" y="919946"/>
            <a:chExt cx="1103740" cy="1213413"/>
          </a:xfrm>
        </p:grpSpPr>
        <p:pic>
          <p:nvPicPr>
            <p:cNvPr id="238" name="Picture 2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9" name="Rounded Rectangular Callout 238"/>
            <p:cNvSpPr/>
            <p:nvPr/>
          </p:nvSpPr>
          <p:spPr>
            <a:xfrm>
              <a:off x="-163939" y="919946"/>
              <a:ext cx="1000999" cy="521303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Quốc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Huy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3926491" y="2067023"/>
            <a:ext cx="821591" cy="761334"/>
            <a:chOff x="-259099" y="1022388"/>
            <a:chExt cx="1198900" cy="1110971"/>
          </a:xfrm>
        </p:grpSpPr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2" name="Rounded Rectangular Callout 241"/>
            <p:cNvSpPr/>
            <p:nvPr/>
          </p:nvSpPr>
          <p:spPr>
            <a:xfrm>
              <a:off x="-259099" y="1022388"/>
              <a:ext cx="1084821" cy="418860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Phương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3276529" y="2066500"/>
            <a:ext cx="756379" cy="775559"/>
            <a:chOff x="-163939" y="1001630"/>
            <a:chExt cx="1103740" cy="1131729"/>
          </a:xfrm>
        </p:grpSpPr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5" name="Rounded Rectangular Callout 244"/>
            <p:cNvSpPr/>
            <p:nvPr/>
          </p:nvSpPr>
          <p:spPr>
            <a:xfrm>
              <a:off x="-163939" y="1001630"/>
              <a:ext cx="919106" cy="439617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Phong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2473881" y="2049265"/>
            <a:ext cx="840761" cy="846046"/>
            <a:chOff x="-287073" y="898773"/>
            <a:chExt cx="1226874" cy="1234586"/>
          </a:xfrm>
        </p:grpSpPr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8" name="Rounded Rectangular Callout 247"/>
            <p:cNvSpPr/>
            <p:nvPr/>
          </p:nvSpPr>
          <p:spPr>
            <a:xfrm>
              <a:off x="-287073" y="898773"/>
              <a:ext cx="1141913" cy="542476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Bảo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Như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1743751" y="2051764"/>
            <a:ext cx="872321" cy="858812"/>
            <a:chOff x="-333126" y="880144"/>
            <a:chExt cx="1272927" cy="1253215"/>
          </a:xfrm>
        </p:grpSpPr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51" name="Rounded Rectangular Callout 250"/>
            <p:cNvSpPr/>
            <p:nvPr/>
          </p:nvSpPr>
          <p:spPr>
            <a:xfrm>
              <a:off x="-333126" y="880144"/>
              <a:ext cx="1070888" cy="561105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Quỳnh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Chi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4913995" y="2669866"/>
            <a:ext cx="757094" cy="850554"/>
            <a:chOff x="-163940" y="892194"/>
            <a:chExt cx="1104783" cy="1241165"/>
          </a:xfrm>
        </p:grpSpPr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0" name="Rounded Rectangular Callout 259"/>
            <p:cNvSpPr/>
            <p:nvPr/>
          </p:nvSpPr>
          <p:spPr>
            <a:xfrm>
              <a:off x="-163940" y="892194"/>
              <a:ext cx="1104783" cy="549053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Phương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Anh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4296072" y="2657725"/>
            <a:ext cx="741429" cy="828369"/>
            <a:chOff x="-142123" y="924568"/>
            <a:chExt cx="1081924" cy="1208791"/>
          </a:xfrm>
        </p:grpSpPr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3" name="Rounded Rectangular Callout 262"/>
            <p:cNvSpPr/>
            <p:nvPr/>
          </p:nvSpPr>
          <p:spPr>
            <a:xfrm>
              <a:off x="-142123" y="924568"/>
              <a:ext cx="901701" cy="49798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smtClean="0">
                  <a:solidFill>
                    <a:prstClr val="black"/>
                  </a:solidFill>
                </a:rPr>
                <a:t>Sang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3578360" y="2640640"/>
            <a:ext cx="756380" cy="837924"/>
            <a:chOff x="-163940" y="910625"/>
            <a:chExt cx="1103741" cy="1222734"/>
          </a:xfrm>
        </p:grpSpPr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6" name="Rounded Rectangular Callout 265"/>
            <p:cNvSpPr/>
            <p:nvPr/>
          </p:nvSpPr>
          <p:spPr>
            <a:xfrm>
              <a:off x="-163940" y="910625"/>
              <a:ext cx="958256" cy="530623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Hương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Chi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2896938" y="2763420"/>
            <a:ext cx="756379" cy="761334"/>
            <a:chOff x="-163939" y="1022388"/>
            <a:chExt cx="1103740" cy="1110971"/>
          </a:xfrm>
        </p:grpSpPr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9" name="Rounded Rectangular Callout 268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Thùy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2102848" y="2787370"/>
            <a:ext cx="855586" cy="805583"/>
            <a:chOff x="-308706" y="957818"/>
            <a:chExt cx="1248507" cy="1175541"/>
          </a:xfrm>
        </p:grpSpPr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2" name="Rounded Rectangular Callout 271"/>
            <p:cNvSpPr/>
            <p:nvPr/>
          </p:nvSpPr>
          <p:spPr>
            <a:xfrm>
              <a:off x="-308706" y="957818"/>
              <a:ext cx="1046468" cy="584495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Gia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Khang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2" name="Group 281"/>
          <p:cNvGrpSpPr/>
          <p:nvPr/>
        </p:nvGrpSpPr>
        <p:grpSpPr>
          <a:xfrm>
            <a:off x="4764051" y="3222264"/>
            <a:ext cx="756379" cy="839982"/>
            <a:chOff x="-163939" y="907621"/>
            <a:chExt cx="1103740" cy="1225738"/>
          </a:xfrm>
        </p:grpSpPr>
        <p:pic>
          <p:nvPicPr>
            <p:cNvPr id="283" name="Picture 28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84" name="Rounded Rectangular Callout 283"/>
            <p:cNvSpPr/>
            <p:nvPr/>
          </p:nvSpPr>
          <p:spPr>
            <a:xfrm>
              <a:off x="-163939" y="907621"/>
              <a:ext cx="901701" cy="533626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Phạm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Ngân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4071342" y="3363008"/>
            <a:ext cx="756379" cy="761334"/>
            <a:chOff x="-163939" y="1022388"/>
            <a:chExt cx="1103740" cy="1110971"/>
          </a:xfrm>
        </p:grpSpPr>
        <p:pic>
          <p:nvPicPr>
            <p:cNvPr id="286" name="Picture 28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87" name="Rounded Rectangular Callout 28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Ân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3374847" y="3422459"/>
            <a:ext cx="756379" cy="761334"/>
            <a:chOff x="-163939" y="1022388"/>
            <a:chExt cx="1103740" cy="1110971"/>
          </a:xfrm>
        </p:grpSpPr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90" name="Rounded Rectangular Callout 289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Lệ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2688764" y="3414652"/>
            <a:ext cx="756379" cy="761334"/>
            <a:chOff x="-163939" y="1022388"/>
            <a:chExt cx="1103740" cy="1110971"/>
          </a:xfrm>
        </p:grpSpPr>
        <p:pic>
          <p:nvPicPr>
            <p:cNvPr id="292" name="Picture 29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93" name="Rounded Rectangular Callout 29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Tân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1848697" y="3300913"/>
            <a:ext cx="857519" cy="903098"/>
            <a:chOff x="-311527" y="815520"/>
            <a:chExt cx="1251328" cy="1317839"/>
          </a:xfrm>
        </p:grpSpPr>
        <p:pic>
          <p:nvPicPr>
            <p:cNvPr id="295" name="Picture 29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96" name="Rounded Rectangular Callout 295"/>
            <p:cNvSpPr/>
            <p:nvPr/>
          </p:nvSpPr>
          <p:spPr>
            <a:xfrm>
              <a:off x="-311527" y="815520"/>
              <a:ext cx="1049288" cy="62572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Quỳnh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Như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4975611" y="3850974"/>
            <a:ext cx="756379" cy="761334"/>
            <a:chOff x="-163939" y="1022388"/>
            <a:chExt cx="1103740" cy="1110971"/>
          </a:xfrm>
        </p:grpSpPr>
        <p:pic>
          <p:nvPicPr>
            <p:cNvPr id="304" name="Picture 30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5" name="Rounded Rectangular Callout 304"/>
            <p:cNvSpPr/>
            <p:nvPr/>
          </p:nvSpPr>
          <p:spPr>
            <a:xfrm>
              <a:off x="-163939" y="1022388"/>
              <a:ext cx="1014871" cy="418860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Nguyên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4271056" y="3819079"/>
            <a:ext cx="756380" cy="821848"/>
            <a:chOff x="-163940" y="934083"/>
            <a:chExt cx="1103741" cy="1199276"/>
          </a:xfrm>
        </p:grpSpPr>
        <p:pic>
          <p:nvPicPr>
            <p:cNvPr id="307" name="Picture 30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8" name="Rounded Rectangular Callout 307"/>
            <p:cNvSpPr/>
            <p:nvPr/>
          </p:nvSpPr>
          <p:spPr>
            <a:xfrm>
              <a:off x="-163940" y="934083"/>
              <a:ext cx="983539" cy="507164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Văn</a:t>
              </a:r>
              <a:r>
                <a:rPr lang="en-US" sz="12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kern="1200" dirty="0" err="1" smtClean="0">
                  <a:solidFill>
                    <a:prstClr val="black"/>
                  </a:solidFill>
                </a:rPr>
                <a:t>Bách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9" name="Group 308"/>
          <p:cNvGrpSpPr/>
          <p:nvPr/>
        </p:nvGrpSpPr>
        <p:grpSpPr>
          <a:xfrm>
            <a:off x="3560072" y="3905572"/>
            <a:ext cx="756379" cy="761334"/>
            <a:chOff x="-163939" y="1022388"/>
            <a:chExt cx="1103740" cy="1110971"/>
          </a:xfrm>
        </p:grpSpPr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1" name="Rounded Rectangular Callout 31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Tiên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2" name="Group 311"/>
          <p:cNvGrpSpPr/>
          <p:nvPr/>
        </p:nvGrpSpPr>
        <p:grpSpPr>
          <a:xfrm>
            <a:off x="2877985" y="3935652"/>
            <a:ext cx="756379" cy="761334"/>
            <a:chOff x="-163939" y="1022388"/>
            <a:chExt cx="1103740" cy="1110971"/>
          </a:xfrm>
        </p:grpSpPr>
        <p:pic>
          <p:nvPicPr>
            <p:cNvPr id="313" name="Picture 31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4" name="Rounded Rectangular Callout 31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err="1" smtClean="0">
                  <a:solidFill>
                    <a:prstClr val="black"/>
                  </a:solidFill>
                </a:rPr>
                <a:t>Khôi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2115671" y="3891291"/>
            <a:ext cx="787607" cy="798470"/>
            <a:chOff x="-209508" y="968198"/>
            <a:chExt cx="1149309" cy="1165161"/>
          </a:xfrm>
        </p:grpSpPr>
        <p:pic>
          <p:nvPicPr>
            <p:cNvPr id="316" name="Picture 3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17" name="Rounded Rectangular Callout 316"/>
            <p:cNvSpPr/>
            <p:nvPr/>
          </p:nvSpPr>
          <p:spPr>
            <a:xfrm>
              <a:off x="-209508" y="968198"/>
              <a:ext cx="901701" cy="568448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1200" kern="1200" dirty="0" smtClean="0">
                  <a:solidFill>
                    <a:prstClr val="black"/>
                  </a:solidFill>
                </a:rPr>
                <a:t>Minh</a:t>
              </a:r>
              <a:endParaRPr lang="en-US" sz="1200" kern="1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129" y="135060"/>
            <a:ext cx="2251239" cy="1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5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2.81185 0.0007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99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0.13972 0.00301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69136E-6 L 0.29409 0.02099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10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328 0.00162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08642E-6 L 0.57535 0.02747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7" y="135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15951 0.02014 " pathEditMode="relative" rAng="0" ptsTypes="AA">
                                      <p:cBhvr>
                                        <p:cTn id="20" dur="1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99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30972 0.00617 " pathEditMode="relative" rAng="0" ptsTypes="AA">
                                      <p:cBhvr>
                                        <p:cTn id="22" dur="1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30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0.48438 0.04321 " pathEditMode="relative" rAng="0" ptsTypes="AA">
                                      <p:cBhvr>
                                        <p:cTn id="24" dur="10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216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L 0.58507 0.00277 " pathEditMode="relative" rAng="0" ptsTypes="AA">
                                      <p:cBhvr>
                                        <p:cTn id="26" dur="1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3" y="1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23457E-6 L 0.52969 0.02006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76" y="98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175 0.01142 " pathEditMode="relative" rAng="0" ptsTypes="AA">
                                      <p:cBhvr>
                                        <p:cTn id="30" dur="1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0.37778 0.0108 " pathEditMode="relative" rAng="0" ptsTypes="AA">
                                      <p:cBhvr>
                                        <p:cTn id="32" dur="1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5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28412 0.0132 " pathEditMode="relative" rAng="0" ptsTypes="AA">
                                      <p:cBhvr>
                                        <p:cTn id="34" dur="10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64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0.44826 0.01883 " pathEditMode="relative" rAng="0" ptsTypes="AA">
                                      <p:cBhvr>
                                        <p:cTn id="36" dur="1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13" y="92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0.43464 -0.00394 " pathEditMode="relative" rAng="0" ptsTypes="AA">
                                      <p:cBhvr>
                                        <p:cTn id="38" dur="10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2" y="-20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5443 0.01042 " pathEditMode="relative" rAng="0" ptsTypes="AA">
                                      <p:cBhvr>
                                        <p:cTn id="40" dur="10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50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3021 0.0037 " pathEditMode="relative" rAng="0" ptsTypes="AA">
                                      <p:cBhvr>
                                        <p:cTn id="42" dur="10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30716 -0.00324 " pathEditMode="relative" rAng="0" ptsTypes="AA">
                                      <p:cBhvr>
                                        <p:cTn id="44" dur="10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16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38138 -0.01342 " pathEditMode="relative" rAng="0" ptsTypes="AA">
                                      <p:cBhvr>
                                        <p:cTn id="46" dur="10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67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9.87654E-7 L 0.59184 -0.0071 " pathEditMode="relative" rAng="0" ptsTypes="AA">
                                      <p:cBhvr>
                                        <p:cTn id="48" dur="10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37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64198E-7 L 0.27777 -0.00154 " pathEditMode="relative" rAng="0" ptsTypes="AA">
                                      <p:cBhvr>
                                        <p:cTn id="50" dur="10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-9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20573 -0.00046 " pathEditMode="relative" rAng="0" ptsTypes="AA">
                                      <p:cBhvr>
                                        <p:cTn id="52" dur="10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28346 -0.00578 " pathEditMode="relative" rAng="0" ptsTypes="AA">
                                      <p:cBhvr>
                                        <p:cTn id="54" dur="10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0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37292 -0.02315 " pathEditMode="relative" rAng="0" ptsTypes="AA">
                                      <p:cBhvr>
                                        <p:cTn id="56" dur="10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-115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17284E-7 L 0.53437 -0.00988 " pathEditMode="relative" rAng="0" ptsTypes="AA">
                                      <p:cBhvr>
                                        <p:cTn id="58" dur="10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-49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403"/>
                </p:tgtEl>
              </p:cMediaNode>
            </p:video>
            <p:audio>
              <p:cMediaNode vol="68367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59925" y="-164060"/>
            <a:ext cx="8747849" cy="5056029"/>
            <a:chOff x="0" y="-172345"/>
            <a:chExt cx="11663798" cy="6741372"/>
          </a:xfrm>
        </p:grpSpPr>
        <p:sp>
          <p:nvSpPr>
            <p:cNvPr id="2" name="Rounded Rectangle 1"/>
            <p:cNvSpPr/>
            <p:nvPr/>
          </p:nvSpPr>
          <p:spPr>
            <a:xfrm>
              <a:off x="575252" y="480743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buClrTx/>
                  <a:buFontTx/>
                  <a:buNone/>
                  <a:defRPr/>
                </a:pPr>
                <a:r>
                  <a:rPr lang="vi-VN" sz="2100" kern="12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100" kern="12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2100" kern="12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 cao, cân nặng chuẩn của trẻ 10 tuổi theo Tổ chức Y tế Thế giới (WHO) như sau (nguồn: marrybaby.vn):</a:t>
                </a:r>
                <a:endParaRPr lang="en-US" sz="15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31" y="1258259"/>
            <a:ext cx="7860860" cy="14420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621507" y="2786062"/>
            <a:ext cx="79367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100" kern="1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1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51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890597"/>
              </p:ext>
            </p:extLst>
          </p:nvPr>
        </p:nvGraphicFramePr>
        <p:xfrm>
          <a:off x="1335506" y="1303282"/>
          <a:ext cx="6590031" cy="3352800"/>
        </p:xfrm>
        <a:graphic>
          <a:graphicData uri="http://schemas.openxmlformats.org/drawingml/2006/table">
            <a:tbl>
              <a:tblPr firstRow="1" firstCol="1" bandRow="1">
                <a:tableStyleId>{94DB59B3-F5E0-4BBD-9CCF-3F066E7571C1}</a:tableStyleId>
              </a:tblPr>
              <a:tblGrid>
                <a:gridCol w="1312411"/>
                <a:gridCol w="1327615"/>
                <a:gridCol w="1327615"/>
                <a:gridCol w="1311195"/>
                <a:gridCol w="1311195"/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(cm)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(kg)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đã cho</a:t>
                      </a:r>
                      <a:endParaRPr lang="en-US" sz="20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137,8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gái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138,6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31,9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85314" y="363873"/>
            <a:ext cx="7824578" cy="87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2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397985"/>
              </p:ext>
            </p:extLst>
          </p:nvPr>
        </p:nvGraphicFramePr>
        <p:xfrm>
          <a:off x="1335506" y="1303282"/>
          <a:ext cx="6590031" cy="3352800"/>
        </p:xfrm>
        <a:graphic>
          <a:graphicData uri="http://schemas.openxmlformats.org/drawingml/2006/table">
            <a:tbl>
              <a:tblPr firstRow="1" firstCol="1" bandRow="1">
                <a:tableStyleId>{94DB59B3-F5E0-4BBD-9CCF-3F066E7571C1}</a:tableStyleId>
              </a:tblPr>
              <a:tblGrid>
                <a:gridCol w="1312411"/>
                <a:gridCol w="1327615"/>
                <a:gridCol w="1327615"/>
                <a:gridCol w="1311195"/>
                <a:gridCol w="1311195"/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(cm)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(kg)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đã cho</a:t>
                      </a:r>
                      <a:endParaRPr lang="en-US" sz="20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0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137,8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gái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138,6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31,9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85314" y="363873"/>
            <a:ext cx="7824578" cy="87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endParaRPr lang="en-US" sz="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51131" y="3236119"/>
            <a:ext cx="69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8131" y="3236119"/>
            <a:ext cx="69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1131" y="4174331"/>
            <a:ext cx="69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8131" y="4174331"/>
            <a:ext cx="518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96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9" y="593488"/>
            <a:ext cx="8513802" cy="459525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425669" y="-173421"/>
            <a:ext cx="6290442" cy="2861442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480257" y="4325603"/>
            <a:ext cx="4832131" cy="362606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3954" y="45247"/>
            <a:ext cx="6127011" cy="2701763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43706" y="1120905"/>
            <a:ext cx="477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TIÊU CHÍ ĐÁNH GIÁ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73319" y="1781486"/>
            <a:ext cx="5511298" cy="952176"/>
            <a:chOff x="2173319" y="1731478"/>
            <a:chExt cx="5511298" cy="952176"/>
          </a:xfrm>
        </p:grpSpPr>
        <p:sp>
          <p:nvSpPr>
            <p:cNvPr id="4" name="Rounded Rectangle 3"/>
            <p:cNvSpPr/>
            <p:nvPr/>
          </p:nvSpPr>
          <p:spPr>
            <a:xfrm>
              <a:off x="2173319" y="1731478"/>
              <a:ext cx="5511298" cy="952176"/>
            </a:xfrm>
            <a:prstGeom prst="roundRect">
              <a:avLst/>
            </a:prstGeom>
            <a:solidFill>
              <a:srgbClr val="AAE0FA"/>
            </a:solidFill>
            <a:ln>
              <a:solidFill>
                <a:srgbClr val="AFB7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3706" y="1792067"/>
              <a:ext cx="51645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2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àm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3319" y="2934819"/>
            <a:ext cx="5511298" cy="720410"/>
            <a:chOff x="2173319" y="2895151"/>
            <a:chExt cx="5511298" cy="720410"/>
          </a:xfrm>
        </p:grpSpPr>
        <p:sp>
          <p:nvSpPr>
            <p:cNvPr id="10" name="Rounded Rectangle 9"/>
            <p:cNvSpPr/>
            <p:nvPr/>
          </p:nvSpPr>
          <p:spPr>
            <a:xfrm>
              <a:off x="2173319" y="2895151"/>
              <a:ext cx="5511298" cy="72041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82582" y="3024523"/>
              <a:ext cx="3227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tx1"/>
                  </a:solidFill>
                </a:rPr>
                <a:t>Làm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đúng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bài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tập</a:t>
              </a:r>
              <a:r>
                <a:rPr lang="en-US" sz="2400" dirty="0" smtClean="0">
                  <a:solidFill>
                    <a:schemeClr val="tx1"/>
                  </a:solidFill>
                </a:rPr>
                <a:t> 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173319" y="3878687"/>
            <a:ext cx="5511298" cy="720410"/>
            <a:chOff x="2173319" y="2895151"/>
            <a:chExt cx="5511298" cy="720410"/>
          </a:xfrm>
          <a:solidFill>
            <a:srgbClr val="FF9999"/>
          </a:solidFill>
        </p:grpSpPr>
        <p:sp>
          <p:nvSpPr>
            <p:cNvPr id="22" name="Rounded Rectangle 21"/>
            <p:cNvSpPr/>
            <p:nvPr/>
          </p:nvSpPr>
          <p:spPr>
            <a:xfrm>
              <a:off x="2173319" y="2895151"/>
              <a:ext cx="5511298" cy="720410"/>
            </a:xfrm>
            <a:prstGeom prst="round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82582" y="3024523"/>
              <a:ext cx="322748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tx1"/>
                  </a:solidFill>
                </a:rPr>
                <a:t>Làm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đúng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bài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tập</a:t>
              </a:r>
              <a:r>
                <a:rPr lang="en-US" sz="2400" dirty="0" smtClean="0">
                  <a:solidFill>
                    <a:schemeClr val="tx1"/>
                  </a:solidFill>
                </a:rPr>
                <a:t> 2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75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9" y="593488"/>
            <a:ext cx="8513802" cy="459525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425669" y="-173421"/>
            <a:ext cx="6290442" cy="2861442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480257" y="4325603"/>
            <a:ext cx="4832131" cy="362606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3954" y="45247"/>
            <a:ext cx="6127011" cy="2701763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495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1688" y="578644"/>
            <a:ext cx="534352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VÀ TRẢI NGHIỆM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5153" y="1343025"/>
            <a:ext cx="7036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10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191578" y="401593"/>
            <a:ext cx="6767859" cy="2081835"/>
          </a:xfrm>
          <a:prstGeom prst="roundRect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ClrTx/>
              <a:buFontTx/>
              <a:buChar char="-"/>
              <a:defRPr/>
            </a:pPr>
            <a:r>
              <a:rPr lang="en-GB" sz="3000" kern="1200" dirty="0" err="1" smtClean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</a:rPr>
              <a:t>Xem</a:t>
            </a:r>
            <a:r>
              <a:rPr lang="en-GB" sz="3000" kern="1200" dirty="0" smtClean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000" kern="1200" dirty="0" err="1" smtClean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</a:rPr>
              <a:t>lại</a:t>
            </a:r>
            <a:r>
              <a:rPr lang="en-GB" sz="3000" kern="1200" dirty="0" smtClean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000" kern="1200" dirty="0" err="1" smtClean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</a:rPr>
              <a:t>bài</a:t>
            </a:r>
            <a:r>
              <a:rPr lang="en-GB" sz="3000" kern="1200" dirty="0" smtClean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</a:rPr>
              <a:t>.</a:t>
            </a:r>
            <a:endParaRPr lang="en-GB" sz="3000" kern="1200" dirty="0">
              <a:solidFill>
                <a:srgbClr val="FFC000">
                  <a:lumMod val="50000"/>
                </a:srgbClr>
              </a:solidFill>
              <a:latin typeface="UTM Avo" panose="02040603050506020204" pitchFamily="18" charset="0"/>
            </a:endParaRPr>
          </a:p>
          <a:p>
            <a:pPr marL="342900" indent="-342900" algn="just">
              <a:buClrTx/>
              <a:buFontTx/>
              <a:buChar char="-"/>
              <a:defRPr/>
            </a:pPr>
            <a:r>
              <a:rPr lang="en-GB" sz="3000" kern="1200" dirty="0" err="1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</a:rPr>
              <a:t>Chuẩn</a:t>
            </a:r>
            <a:r>
              <a:rPr lang="en-GB" sz="3000" kern="1200" dirty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000" kern="1200" dirty="0" err="1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</a:rPr>
              <a:t>bị</a:t>
            </a:r>
            <a:r>
              <a:rPr lang="en-GB" sz="3000" kern="1200" dirty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000" kern="1200" dirty="0" err="1" smtClean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</a:rPr>
              <a:t>tiết</a:t>
            </a:r>
            <a:r>
              <a:rPr lang="en-GB" sz="3000" kern="1200" dirty="0" smtClean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</a:rPr>
              <a:t> 2.</a:t>
            </a:r>
            <a:endParaRPr lang="en-GB" sz="3000" kern="1200" dirty="0">
              <a:solidFill>
                <a:srgbClr val="FFC000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59" y="0"/>
            <a:ext cx="3296698" cy="79559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A324532-72BC-C3D0-50A6-1D4BEFCCBD6E}"/>
              </a:ext>
            </a:extLst>
          </p:cNvPr>
          <p:cNvSpPr/>
          <p:nvPr/>
        </p:nvSpPr>
        <p:spPr>
          <a:xfrm>
            <a:off x="3779044" y="4793457"/>
            <a:ext cx="842963" cy="1643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6492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Company Logo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85900" y="882254"/>
            <a:ext cx="6172200" cy="38290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2153459" y="1218554"/>
            <a:ext cx="5057429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50" b="1" kern="12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riston" pitchFamily="2" charset="0"/>
                <a:cs typeface="Arial" panose="020B0604020202020204" pitchFamily="34" charset="0"/>
              </a:rPr>
              <a:t> </a:t>
            </a:r>
            <a:r>
              <a:rPr lang="en-US" sz="4050" b="1" kern="12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Kính</a:t>
            </a:r>
            <a:r>
              <a:rPr lang="en-US" sz="4050" b="1" kern="12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050" b="1" kern="12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chúc</a:t>
            </a:r>
            <a:r>
              <a:rPr lang="en-US" sz="4050" b="1" kern="12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050" b="1" kern="12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các</a:t>
            </a:r>
            <a:r>
              <a:rPr lang="en-US" sz="4050" b="1" kern="12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050" b="1" kern="12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thầy</a:t>
            </a:r>
            <a:r>
              <a:rPr lang="en-US" sz="4050" b="1" kern="12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050" b="1" kern="12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cô</a:t>
            </a:r>
            <a:r>
              <a:rPr lang="en-US" sz="4050" b="1" kern="12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050" b="1" kern="12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sức</a:t>
            </a:r>
            <a:r>
              <a:rPr lang="en-US" sz="4050" b="1" kern="12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050" b="1" kern="12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khỏe</a:t>
            </a:r>
            <a:r>
              <a:rPr lang="en-US" sz="4050" b="1" kern="12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, </a:t>
            </a:r>
            <a:r>
              <a:rPr lang="en-US" sz="4050" b="1" kern="12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hạnh</a:t>
            </a:r>
            <a:r>
              <a:rPr lang="en-US" sz="4050" b="1" kern="12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050" b="1" kern="12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phúc</a:t>
            </a:r>
            <a:endParaRPr lang="en-US" sz="4050" b="1" kern="1200" dirty="0">
              <a:solidFill>
                <a:srgbClr val="CC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883960" y="2489344"/>
            <a:ext cx="5065994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50" b="1" kern="120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riston" pitchFamily="2" charset="0"/>
                <a:cs typeface="Arial" panose="020B0604020202020204" pitchFamily="34" charset="0"/>
              </a:rPr>
              <a:t> </a:t>
            </a:r>
            <a:r>
              <a:rPr lang="en-US" sz="4050" b="1" kern="120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Chúc</a:t>
            </a:r>
            <a:r>
              <a:rPr lang="en-US" sz="4050" b="1" kern="120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050" b="1" kern="120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các</a:t>
            </a:r>
            <a:r>
              <a:rPr lang="en-US" sz="4050" b="1" kern="120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050" b="1" kern="120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em</a:t>
            </a:r>
            <a:r>
              <a:rPr lang="en-US" sz="4050" b="1" kern="120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050" b="1" kern="120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chăm</a:t>
            </a:r>
            <a:r>
              <a:rPr lang="en-US" sz="4050" b="1" kern="120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050" b="1" kern="120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ngoan</a:t>
            </a:r>
            <a:r>
              <a:rPr lang="en-US" sz="4050" b="1" kern="120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, </a:t>
            </a:r>
            <a:r>
              <a:rPr lang="en-US" sz="4050" b="1" kern="120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học</a:t>
            </a:r>
            <a:r>
              <a:rPr lang="en-US" sz="4050" b="1" kern="120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050" b="1" kern="120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giỏi</a:t>
            </a:r>
            <a:r>
              <a:rPr lang="en-US" sz="4050" b="1" kern="120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9183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469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55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55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55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81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469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3" grpId="0" build="allAtOnce"/>
      <p:bldP spid="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Ram Sam Sam song for kids + more nursery rhymes by HeyKids~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508" y="250031"/>
            <a:ext cx="8008143" cy="44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1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47581" y="465382"/>
            <a:ext cx="7015115" cy="2895097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zh-CN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zh-CN" alt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278212" y="2386012"/>
            <a:ext cx="9701216" cy="3729038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/>
          <a:srcRect r="52072"/>
          <a:stretch/>
        </p:blipFill>
        <p:spPr>
          <a:xfrm>
            <a:off x="1" y="-31356"/>
            <a:ext cx="4382886" cy="1550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B22D751-6AF7-BA0A-FD36-E21256D1FE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254" y="743665"/>
            <a:ext cx="7041491" cy="2121592"/>
          </a:xfrm>
          <a:prstGeom prst="rect">
            <a:avLst/>
          </a:prstGeom>
        </p:spPr>
      </p:pic>
      <p:pic>
        <p:nvPicPr>
          <p:cNvPr id="14" name="Mai-Truong-Men-Yeu-Be-Nhu-Quy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86651" y="4047976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72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9987">
            <a:off x="870214" y="3549180"/>
            <a:ext cx="1753868" cy="1574096"/>
          </a:xfrm>
          <a:custGeom>
            <a:avLst/>
            <a:gdLst/>
            <a:ahLst/>
            <a:cxnLst/>
            <a:rect l="l" t="t" r="r" b="b"/>
            <a:pathLst>
              <a:path w="3507736" h="3148193">
                <a:moveTo>
                  <a:pt x="0" y="0"/>
                </a:moveTo>
                <a:lnTo>
                  <a:pt x="3507736" y="0"/>
                </a:lnTo>
                <a:lnTo>
                  <a:pt x="3507736" y="3148193"/>
                </a:lnTo>
                <a:lnTo>
                  <a:pt x="0" y="314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546559">
            <a:off x="5081122" y="126610"/>
            <a:ext cx="1355945" cy="1206791"/>
          </a:xfrm>
          <a:custGeom>
            <a:avLst/>
            <a:gdLst/>
            <a:ahLst/>
            <a:cxnLst/>
            <a:rect l="l" t="t" r="r" b="b"/>
            <a:pathLst>
              <a:path w="2711889" h="2413581">
                <a:moveTo>
                  <a:pt x="0" y="0"/>
                </a:moveTo>
                <a:lnTo>
                  <a:pt x="2711889" y="0"/>
                </a:lnTo>
                <a:lnTo>
                  <a:pt x="2711889" y="2413580"/>
                </a:lnTo>
                <a:lnTo>
                  <a:pt x="0" y="2413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699922">
            <a:off x="5744458" y="4006018"/>
            <a:ext cx="1467140" cy="1347935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32994">
            <a:off x="7895202" y="934301"/>
            <a:ext cx="1468897" cy="1807874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72376">
            <a:off x="582277" y="-24996"/>
            <a:ext cx="2137670" cy="1400174"/>
          </a:xfrm>
          <a:custGeom>
            <a:avLst/>
            <a:gdLst/>
            <a:ahLst/>
            <a:cxnLst/>
            <a:rect l="l" t="t" r="r" b="b"/>
            <a:pathLst>
              <a:path w="4275339" h="2800347">
                <a:moveTo>
                  <a:pt x="0" y="0"/>
                </a:moveTo>
                <a:lnTo>
                  <a:pt x="4275339" y="0"/>
                </a:lnTo>
                <a:lnTo>
                  <a:pt x="4275339" y="2800347"/>
                </a:lnTo>
                <a:lnTo>
                  <a:pt x="0" y="2800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73465" y="2452648"/>
            <a:ext cx="1195064" cy="89331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651100" y="3538072"/>
            <a:ext cx="1957102" cy="20574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639685">
            <a:off x="6951143" y="276070"/>
            <a:ext cx="763154" cy="672530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8455">
            <a:off x="3322354" y="293338"/>
            <a:ext cx="827577" cy="982287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946148" y="3138790"/>
            <a:ext cx="1059889" cy="1059889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8"/>
                </a:lnTo>
                <a:lnTo>
                  <a:pt x="0" y="21197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85301" y="1081390"/>
            <a:ext cx="811707" cy="103073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755856">
            <a:off x="3847486" y="4344949"/>
            <a:ext cx="856323" cy="670073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BB79BAC-1809-E49F-6FF7-7557648D958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" y="-76926"/>
            <a:ext cx="872209" cy="872209"/>
          </a:xfrm>
          <a:prstGeom prst="rect">
            <a:avLst/>
          </a:prstGeom>
        </p:spPr>
      </p:pic>
      <p:sp>
        <p:nvSpPr>
          <p:cNvPr id="18" name="矩形 61">
            <a:extLst>
              <a:ext uri="{FF2B5EF4-FFF2-40B4-BE49-F238E27FC236}">
                <a16:creationId xmlns:a16="http://schemas.microsoft.com/office/drawing/2014/main" xmlns="" id="{88A17EC5-388C-40DF-80FA-6E471C595919}"/>
              </a:ext>
            </a:extLst>
          </p:cNvPr>
          <p:cNvSpPr/>
          <p:nvPr/>
        </p:nvSpPr>
        <p:spPr>
          <a:xfrm>
            <a:off x="975088" y="1081390"/>
            <a:ext cx="7042946" cy="338629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35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67095" y="721261"/>
            <a:ext cx="3411008" cy="23456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52650" y="1754594"/>
            <a:ext cx="6186452" cy="21170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898700" y="1205364"/>
            <a:ext cx="2152477" cy="80474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84721" y="3654826"/>
            <a:ext cx="16199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7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9309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616AF1-2040-71CA-2B15-E2B8CAB7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1236"/>
            <a:ext cx="7004687" cy="700468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218" y="3121938"/>
            <a:ext cx="3118871" cy="1726518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51" y="1"/>
            <a:ext cx="1229127" cy="123981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2F30EA-425A-4346-CAE1-D8DF88922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75" y="1281548"/>
            <a:ext cx="4416935" cy="36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678187" y="4629150"/>
            <a:ext cx="13931584" cy="1277362"/>
            <a:chOff x="0" y="0"/>
            <a:chExt cx="7338447" cy="6728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76481A"/>
            </a:solidFill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9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95037D63-7ED8-5291-043E-79F2FACC4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34121"/>
            <a:ext cx="3081580" cy="2803929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E48D1152-9103-68EA-06B3-FAFE39E9BD35}"/>
              </a:ext>
            </a:extLst>
          </p:cNvPr>
          <p:cNvGrpSpPr/>
          <p:nvPr/>
        </p:nvGrpSpPr>
        <p:grpSpPr>
          <a:xfrm>
            <a:off x="3318053" y="190195"/>
            <a:ext cx="5448300" cy="2852928"/>
            <a:chOff x="6477000" y="723901"/>
            <a:chExt cx="10896600" cy="2514599"/>
          </a:xfrm>
        </p:grpSpPr>
        <p:grpSp>
          <p:nvGrpSpPr>
            <p:cNvPr id="109" name="Graphic 4">
              <a:extLst>
                <a:ext uri="{FF2B5EF4-FFF2-40B4-BE49-F238E27FC236}">
                  <a16:creationId xmlns:a16="http://schemas.microsoft.com/office/drawing/2014/main" xmlns="" id="{5BA6B66E-3456-53D7-2FCE-880B1C64E737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399C6BF7-630F-4F0D-229C-AFC2F3330B6D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Tx/>
                  <a:buFontTx/>
                  <a:buNone/>
                </a:pPr>
                <a:endParaRPr lang="en-US" sz="9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80B21BCD-FF4A-827D-D30B-8269210DD65B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Tx/>
                  <a:buFontTx/>
                  <a:buNone/>
                </a:pPr>
                <a:endParaRPr lang="en-US" sz="9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13" name="Graphic 4">
                <a:extLst>
                  <a:ext uri="{FF2B5EF4-FFF2-40B4-BE49-F238E27FC236}">
                    <a16:creationId xmlns:a16="http://schemas.microsoft.com/office/drawing/2014/main" xmlns="" id="{144E2ACA-F65A-36F3-A446-B33C26EA65FF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xmlns="" id="{6F849675-9236-9EBC-7265-49B0C630851B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Tx/>
                    <a:buFontTx/>
                    <a:buNone/>
                  </a:pPr>
                  <a:endParaRPr lang="en-US" sz="9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xmlns="" id="{2DCE63A5-5186-B845-9886-F49B097BBD1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Tx/>
                    <a:buFontTx/>
                    <a:buNone/>
                  </a:pPr>
                  <a:endParaRPr lang="en-US" sz="9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xmlns="" id="{ACAF304B-8118-C0B1-7B0D-EDDC084C8DE5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Tx/>
                    <a:buFontTx/>
                    <a:buNone/>
                  </a:pPr>
                  <a:endParaRPr lang="en-US" sz="9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xmlns="" id="{2AB8E6BF-661A-23AF-5946-00D3276505C0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Tx/>
                    <a:buFontTx/>
                    <a:buNone/>
                  </a:pPr>
                  <a:endParaRPr lang="en-US" sz="9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xmlns="" id="{EED567ED-714B-410B-AE4E-6628B8F978CC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Tx/>
                    <a:buFontTx/>
                    <a:buNone/>
                  </a:pPr>
                  <a:endParaRPr lang="en-US" sz="9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xmlns="" id="{094F28F7-80C1-03B4-8B7D-CF06342F55B2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Tx/>
                    <a:buFontTx/>
                    <a:buNone/>
                  </a:pPr>
                  <a:endParaRPr lang="en-US" sz="9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5B1427EE-0725-AB16-53A4-853B7CC961D6}"/>
                </a:ext>
              </a:extLst>
            </p:cNvPr>
            <p:cNvSpPr txBox="1"/>
            <p:nvPr/>
          </p:nvSpPr>
          <p:spPr>
            <a:xfrm>
              <a:off x="7318730" y="1127275"/>
              <a:ext cx="9283410" cy="1600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Tx/>
                <a:buFontTx/>
                <a:buNone/>
              </a:pP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Dựa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tròn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bác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sĩ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hảo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ghi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tròn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thập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nhiên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28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077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xmlns="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1956" y="319150"/>
            <a:ext cx="1427171" cy="55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89010" y="943914"/>
            <a:ext cx="8549762" cy="3049355"/>
            <a:chOff x="436121" y="890659"/>
            <a:chExt cx="8549762" cy="3049355"/>
          </a:xfrm>
        </p:grpSpPr>
        <p:sp>
          <p:nvSpPr>
            <p:cNvPr id="6" name="Rounded Rectangle 5"/>
            <p:cNvSpPr/>
            <p:nvPr/>
          </p:nvSpPr>
          <p:spPr>
            <a:xfrm>
              <a:off x="436121" y="1404222"/>
              <a:ext cx="2284219" cy="2266475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tròn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thập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phân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tự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nhiên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gần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950971" y="2539839"/>
              <a:ext cx="3034912" cy="1400175"/>
            </a:xfrm>
            <a:prstGeom prst="roundRect">
              <a:avLst/>
            </a:prstGeom>
            <a:solidFill>
              <a:srgbClr val="FF99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</a:t>
              </a:r>
              <a:r>
                <a:rPr kumimoji="0" lang="en-US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ớn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5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(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5)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thì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tròn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lên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950971" y="890659"/>
              <a:ext cx="2948007" cy="1223166"/>
            </a:xfrm>
            <a:prstGeom prst="roundRect">
              <a:avLst/>
            </a:prstGeom>
            <a:solidFill>
              <a:srgbClr val="FF99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é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5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thì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tròn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xuống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/>
            <p:cNvCxnSpPr>
              <a:endCxn id="11" idx="1"/>
            </p:cNvCxnSpPr>
            <p:nvPr/>
          </p:nvCxnSpPr>
          <p:spPr>
            <a:xfrm flipV="1">
              <a:off x="5479256" y="1502242"/>
              <a:ext cx="471715" cy="981402"/>
            </a:xfrm>
            <a:prstGeom prst="straightConnector1">
              <a:avLst/>
            </a:prstGeom>
            <a:noFill/>
            <a:ln w="28575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" name="Straight Arrow Connector 12"/>
            <p:cNvCxnSpPr>
              <a:endCxn id="10" idx="1"/>
            </p:cNvCxnSpPr>
            <p:nvPr/>
          </p:nvCxnSpPr>
          <p:spPr>
            <a:xfrm>
              <a:off x="5479256" y="2483644"/>
              <a:ext cx="471715" cy="756283"/>
            </a:xfrm>
            <a:prstGeom prst="straightConnector1">
              <a:avLst/>
            </a:prstGeom>
            <a:noFill/>
            <a:ln w="28575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Straight Arrow Connector 14"/>
            <p:cNvCxnSpPr>
              <a:stCxn id="6" idx="3"/>
            </p:cNvCxnSpPr>
            <p:nvPr/>
          </p:nvCxnSpPr>
          <p:spPr>
            <a:xfrm flipV="1">
              <a:off x="2720340" y="2536984"/>
              <a:ext cx="408623" cy="47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3128963" y="1776413"/>
              <a:ext cx="2350293" cy="1414462"/>
            </a:xfrm>
            <a:prstGeom prst="roundRect">
              <a:avLst/>
            </a:prstGeom>
            <a:solidFill>
              <a:srgbClr val="AAE0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70"/>
          <p:cNvGrpSpPr>
            <a:grpSpLocks/>
          </p:cNvGrpSpPr>
          <p:nvPr/>
        </p:nvGrpSpPr>
        <p:grpSpPr bwMode="auto">
          <a:xfrm>
            <a:off x="-46113" y="-7910"/>
            <a:ext cx="9190113" cy="5151409"/>
            <a:chOff x="-36444" y="-10160"/>
            <a:chExt cx="9194070" cy="6868160"/>
          </a:xfrm>
        </p:grpSpPr>
        <p:pic>
          <p:nvPicPr>
            <p:cNvPr id="22" name="Picture 7" descr="Picture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9" descr="Picture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" descr="Picture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2" descr="Picture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3" descr="Picture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4" descr="Picture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 descr="Picture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 descr="Picture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223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47581" y="465382"/>
            <a:ext cx="7015115" cy="2895097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zh-CN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zh-CN" alt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278212" y="2386012"/>
            <a:ext cx="9701216" cy="3729038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31356"/>
            <a:ext cx="4382886" cy="1550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2038" y="687776"/>
            <a:ext cx="3043238" cy="245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82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9" name="Google Shape;85;p3">
            <a:extLst>
              <a:ext uri="{FF2B5EF4-FFF2-40B4-BE49-F238E27FC236}">
                <a16:creationId xmlns=""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3902134" y="2706071"/>
            <a:ext cx="623841" cy="589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" name="Google Shape;740;p36">
            <a:extLst>
              <a:ext uri="{FF2B5EF4-FFF2-40B4-BE49-F238E27FC236}">
                <a16:creationId xmlns=""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3821185" y="238511"/>
            <a:ext cx="1409579" cy="1238302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=""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=""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=""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=""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=""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=""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=""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=""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=""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=""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=""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=""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=""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=""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=""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=""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=""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=""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=""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=""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=""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=""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=""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=""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=""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=""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=""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=""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=""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=""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=""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=""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=""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=""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=""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=""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=""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=""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=""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=""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=""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=""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=""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=""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=""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=""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=""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=""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=""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=""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=""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=""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=""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=""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=""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=""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=""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=""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=""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=""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=""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=""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=""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=""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=""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=""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=""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=""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=""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=""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=""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=""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=""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=""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=""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=""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=""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=""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=""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=""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=""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=""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=""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=""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=""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=""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=""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=""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=""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=""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=""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=""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=""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=""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=""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=""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=""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=""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=""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=""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=""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=""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=""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=""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=""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=""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=""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=""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=""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=""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=""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=""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=""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=""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=""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=""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=""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=""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=""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9856" flipH="1">
            <a:off x="7052126" y="218000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=""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4253696" y="2423715"/>
            <a:ext cx="758569" cy="7162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85;p3">
            <a:extLst>
              <a:ext uri="{FF2B5EF4-FFF2-40B4-BE49-F238E27FC236}">
                <a16:creationId xmlns=""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4505252" y="106275"/>
            <a:ext cx="4179231" cy="42460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9" name="Google Shape;1164;p40">
            <a:extLst>
              <a:ext uri="{FF2B5EF4-FFF2-40B4-BE49-F238E27FC236}">
                <a16:creationId xmlns=""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7014456" y="3284967"/>
            <a:ext cx="1887877" cy="1903843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=""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=""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=""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=""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=""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=""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=""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=""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=""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=""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=""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=""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=""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=""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=""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=""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=""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=""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=""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=""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=""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=""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=""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=""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=""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=""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=""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=""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=""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=""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=""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=""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=""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=""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=""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=""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=""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=""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=""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=""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=""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=""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=""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=""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=""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=""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=""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=""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=""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=""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=""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=""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=""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=""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=""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=""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=""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=""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=""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=""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=""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=""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=""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=""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=""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" name="Freeform 6">
            <a:extLst>
              <a:ext uri="{FF2B5EF4-FFF2-40B4-BE49-F238E27FC236}">
                <a16:creationId xmlns="" xmlns:a16="http://schemas.microsoft.com/office/drawing/2014/main" id="{7ED981DB-E079-867B-26FB-25CF53220E57}"/>
              </a:ext>
            </a:extLst>
          </p:cNvPr>
          <p:cNvSpPr/>
          <p:nvPr/>
        </p:nvSpPr>
        <p:spPr>
          <a:xfrm flipH="1">
            <a:off x="1150283" y="695993"/>
            <a:ext cx="3135471" cy="4309495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EC20A9-E247-229C-2EFD-955EC771E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038" y="680148"/>
            <a:ext cx="6352583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237554" y="235743"/>
            <a:ext cx="8656415" cy="4693443"/>
          </a:xfrm>
          <a:prstGeom prst="roundRect">
            <a:avLst>
              <a:gd name="adj" fmla="val 6781"/>
            </a:avLst>
          </a:prstGeom>
          <a:solidFill>
            <a:sysClr val="window" lastClr="FFFFFF"/>
          </a:solidFill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46198" y="419589"/>
            <a:ext cx="8239125" cy="673405"/>
          </a:xfrm>
          <a:prstGeom prst="roundRect">
            <a:avLst/>
          </a:prstGeom>
          <a:solidFill>
            <a:srgbClr val="C00000">
              <a:alpha val="97000"/>
            </a:srgb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71650" y="1339132"/>
            <a:ext cx="5272088" cy="626546"/>
            <a:chOff x="1764506" y="1183529"/>
            <a:chExt cx="5272088" cy="626546"/>
          </a:xfrm>
        </p:grpSpPr>
        <p:sp>
          <p:nvSpPr>
            <p:cNvPr id="2" name="Rounded Rectangle 1"/>
            <p:cNvSpPr/>
            <p:nvPr/>
          </p:nvSpPr>
          <p:spPr>
            <a:xfrm>
              <a:off x="1764506" y="1183529"/>
              <a:ext cx="5272088" cy="626546"/>
            </a:xfrm>
            <a:prstGeom prst="round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07380" y="1219106"/>
              <a:ext cx="1407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42,305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71891" y="1235192"/>
              <a:ext cx="1407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513,59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04238" y="1235192"/>
              <a:ext cx="1407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0,806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5650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409</Words>
  <Application>Microsoft Office PowerPoint</Application>
  <PresentationFormat>On-screen Show (16:9)</PresentationFormat>
  <Paragraphs>123</Paragraphs>
  <Slides>20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20</vt:i4>
      </vt:variant>
    </vt:vector>
  </HeadingPairs>
  <TitlesOfParts>
    <vt:vector size="54" baseType="lpstr">
      <vt:lpstr>微软雅黑</vt:lpstr>
      <vt:lpstr>Arial</vt:lpstr>
      <vt:lpstr>Bowlby One</vt:lpstr>
      <vt:lpstr>Calibri</vt:lpstr>
      <vt:lpstr>Calibri Light</vt:lpstr>
      <vt:lpstr>Cambria</vt:lpstr>
      <vt:lpstr>iCiel Altus</vt:lpstr>
      <vt:lpstr>Lato Hairline</vt:lpstr>
      <vt:lpstr>Lato Light</vt:lpstr>
      <vt:lpstr>Lato Regular</vt:lpstr>
      <vt:lpstr>Open Sans</vt:lpstr>
      <vt:lpstr>Times New Roman</vt:lpstr>
      <vt:lpstr>UTM Avo</vt:lpstr>
      <vt:lpstr>VNI-Ariston</vt:lpstr>
      <vt:lpstr>思源黑体 CN</vt:lpstr>
      <vt:lpstr>思源黑体 CN Bold</vt:lpstr>
      <vt:lpstr>思源黑体 CN Medium</vt:lpstr>
      <vt:lpstr>等线</vt:lpstr>
      <vt:lpstr>等线 Light</vt:lpstr>
      <vt:lpstr>1_Office Theme</vt:lpstr>
      <vt:lpstr>7_Office Theme</vt:lpstr>
      <vt:lpstr>1_Office 主题​​</vt:lpstr>
      <vt:lpstr>2_Office 主题​​</vt:lpstr>
      <vt:lpstr>3_Office 主题​​</vt:lpstr>
      <vt:lpstr>4_Office 主题​​</vt:lpstr>
      <vt:lpstr>Summer Pool Party MK Plan by Slidesgo</vt:lpstr>
      <vt:lpstr>Drop Dudes Minitheme by Slidesgo</vt:lpstr>
      <vt:lpstr>5_Office 主题​​</vt:lpstr>
      <vt:lpstr>Office Theme</vt:lpstr>
      <vt:lpstr>Custom Design</vt:lpstr>
      <vt:lpstr>2_Office Theme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KHÁI NIỆM SỐ THẬP PHÂN</dc:title>
  <dc:creator>Admin</dc:creator>
  <cp:lastModifiedBy>ADMIN</cp:lastModifiedBy>
  <cp:revision>137</cp:revision>
  <dcterms:modified xsi:type="dcterms:W3CDTF">2025-02-08T21:52:06Z</dcterms:modified>
</cp:coreProperties>
</file>