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735" r:id="rId3"/>
    <p:sldMasterId id="2147483740" r:id="rId4"/>
  </p:sldMasterIdLst>
  <p:notesMasterIdLst>
    <p:notesMasterId r:id="rId24"/>
  </p:notesMasterIdLst>
  <p:sldIdLst>
    <p:sldId id="259" r:id="rId5"/>
    <p:sldId id="428" r:id="rId6"/>
    <p:sldId id="429" r:id="rId7"/>
    <p:sldId id="430" r:id="rId8"/>
    <p:sldId id="257" r:id="rId9"/>
    <p:sldId id="262" r:id="rId10"/>
    <p:sldId id="431" r:id="rId11"/>
    <p:sldId id="264" r:id="rId12"/>
    <p:sldId id="432" r:id="rId13"/>
    <p:sldId id="265" r:id="rId14"/>
    <p:sldId id="266" r:id="rId15"/>
    <p:sldId id="267" r:id="rId16"/>
    <p:sldId id="437" r:id="rId17"/>
    <p:sldId id="268" r:id="rId18"/>
    <p:sldId id="435" r:id="rId19"/>
    <p:sldId id="434" r:id="rId20"/>
    <p:sldId id="433" r:id="rId21"/>
    <p:sldId id="27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4624E-D9D8-4403-B6A5-3FDE96EEF97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5D653-4AEE-4A99-9A9C-13319FB9B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6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48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564B2-D413-4600-A044-CA18D8B5A4F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06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7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90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25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62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03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29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1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49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76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06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z="1800" smtClean="0">
                <a:solidFill>
                  <a:prstClr val="black"/>
                </a:solidFill>
                <a:cs typeface="Arial"/>
                <a:sym typeface="Arial"/>
              </a:rPr>
              <a:pPr/>
              <a:t>2025/2/9</a:t>
            </a:fld>
            <a:endParaRPr lang="zh-CN" altLang="en-US" sz="18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sz="18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z="1800" smtClean="0">
                <a:solidFill>
                  <a:prstClr val="black"/>
                </a:solidFill>
                <a:cs typeface="Arial"/>
                <a:sym typeface="Arial"/>
              </a:rPr>
              <a:pPr/>
              <a:t>‹#›</a:t>
            </a:fld>
            <a:endParaRPr lang="zh-CN" altLang="en-US" sz="180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232898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  <a:sym typeface="Arial"/>
              </a:rPr>
              <a:pPr>
                <a:defRPr/>
              </a:pPr>
              <a:t>2025/2/9</a:t>
            </a:fld>
            <a:endParaRPr lang="zh-CN" altLang="en-US" sz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  <a:sym typeface="Arial"/>
              </a:rPr>
              <a:pPr algn="r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825358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636904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510305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97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77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3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43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49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52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53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95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35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204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85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96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49"/>
            <a:ext cx="10763251" cy="57340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15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</p:sldLayoutIdLst>
  <p:transition spd="slow" advTm="3000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5B56D-1DC2-4EEB-AE77-66DC675DA9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E9AFD-6F9D-4F94-8D37-C4A4ED2F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2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38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hyperlink" Target="T1.%20Bai20.Pheptrusotp.pptx#-1,13,PowerPoint Presentation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svg"/><Relationship Id="rId3" Type="http://schemas.openxmlformats.org/officeDocument/2006/relationships/image" Target="../media/image74.svg"/><Relationship Id="rId7" Type="http://schemas.openxmlformats.org/officeDocument/2006/relationships/image" Target="../media/image16.svg"/><Relationship Id="rId12" Type="http://schemas.openxmlformats.org/officeDocument/2006/relationships/image" Target="../media/image5.png"/><Relationship Id="rId2" Type="http://schemas.openxmlformats.org/officeDocument/2006/relationships/image" Target="../media/image28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76.svg"/><Relationship Id="rId15" Type="http://schemas.openxmlformats.org/officeDocument/2006/relationships/image" Target="../media/image12.svg"/><Relationship Id="rId10" Type="http://schemas.openxmlformats.org/officeDocument/2006/relationships/image" Target="../media/image3.png"/><Relationship Id="rId4" Type="http://schemas.openxmlformats.org/officeDocument/2006/relationships/image" Target="../media/image45.png"/><Relationship Id="rId9" Type="http://schemas.openxmlformats.org/officeDocument/2006/relationships/image" Target="../media/image4.svg"/><Relationship Id="rId1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9.svg"/><Relationship Id="rId1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47.png"/><Relationship Id="rId17" Type="http://schemas.openxmlformats.org/officeDocument/2006/relationships/image" Target="../media/image76.svg"/><Relationship Id="rId2" Type="http://schemas.openxmlformats.org/officeDocument/2006/relationships/image" Target="../media/image3.png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19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1.wma"/><Relationship Id="rId16" Type="http://schemas.openxmlformats.org/officeDocument/2006/relationships/hyperlink" Target="T1.%20Bai20.Pheptrusotp.pptx#-1,5,PowerPoint Presentation" TargetMode="External"/><Relationship Id="rId1" Type="http://schemas.microsoft.com/office/2007/relationships/media" Target="../media/media1.wma"/><Relationship Id="rId6" Type="http://schemas.openxmlformats.org/officeDocument/2006/relationships/image" Target="../media/image14.gif"/><Relationship Id="rId11" Type="http://schemas.openxmlformats.org/officeDocument/2006/relationships/hyperlink" Target="T1.%20Bai20.Pheptrusotp.pptx#-1,6,PowerPoint Presentation" TargetMode="External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hyperlink" Target="T1.%20Bai20.Pheptrusotp.pptx#-1,4,PowerPoint Presenta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T1.%20Bai20.Pheptrusotp.pptx#-1,3,PowerPoint Presentation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T1.%20Bai20.Pheptrusotp.pptx#-1,3,PowerPoint Presentation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6.svg"/><Relationship Id="rId18" Type="http://schemas.openxmlformats.org/officeDocument/2006/relationships/image" Target="../media/image3.png"/><Relationship Id="rId26" Type="http://schemas.openxmlformats.org/officeDocument/2006/relationships/image" Target="../media/image30.png"/><Relationship Id="rId3" Type="http://schemas.openxmlformats.org/officeDocument/2006/relationships/image" Target="../media/image27.svg"/><Relationship Id="rId21" Type="http://schemas.openxmlformats.org/officeDocument/2006/relationships/image" Target="../media/image41.svg"/><Relationship Id="rId7" Type="http://schemas.openxmlformats.org/officeDocument/2006/relationships/image" Target="../media/image30.svg"/><Relationship Id="rId12" Type="http://schemas.openxmlformats.org/officeDocument/2006/relationships/image" Target="../media/image28.png"/><Relationship Id="rId17" Type="http://schemas.openxmlformats.org/officeDocument/2006/relationships/image" Target="../media/image39.svg"/><Relationship Id="rId25" Type="http://schemas.openxmlformats.org/officeDocument/2006/relationships/image" Target="../media/image43.svg"/><Relationship Id="rId2" Type="http://schemas.openxmlformats.org/officeDocument/2006/relationships/image" Target="../media/image24.png"/><Relationship Id="rId16" Type="http://schemas.openxmlformats.org/officeDocument/2006/relationships/image" Target="../media/image2.png"/><Relationship Id="rId20" Type="http://schemas.openxmlformats.org/officeDocument/2006/relationships/image" Target="../media/image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4.svg"/><Relationship Id="rId24" Type="http://schemas.openxmlformats.org/officeDocument/2006/relationships/image" Target="../media/image6.png"/><Relationship Id="rId5" Type="http://schemas.openxmlformats.org/officeDocument/2006/relationships/image" Target="../media/image29.svg"/><Relationship Id="rId15" Type="http://schemas.openxmlformats.org/officeDocument/2006/relationships/image" Target="../media/image38.svg"/><Relationship Id="rId23" Type="http://schemas.openxmlformats.org/officeDocument/2006/relationships/image" Target="../media/image42.svg"/><Relationship Id="rId28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40.svg"/><Relationship Id="rId4" Type="http://schemas.openxmlformats.org/officeDocument/2006/relationships/image" Target="../media/image25.png"/><Relationship Id="rId9" Type="http://schemas.openxmlformats.org/officeDocument/2006/relationships/image" Target="../media/image32.svg"/><Relationship Id="rId14" Type="http://schemas.openxmlformats.org/officeDocument/2006/relationships/image" Target="../media/image29.png"/><Relationship Id="rId22" Type="http://schemas.openxmlformats.org/officeDocument/2006/relationships/image" Target="../media/image5.png"/><Relationship Id="rId27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67" y="1228153"/>
            <a:ext cx="5285690" cy="440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E66A09-3310-657F-6E2A-B3CBDFAC4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160" y="1289118"/>
            <a:ext cx="5907536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68193" y="189733"/>
            <a:ext cx="12822280" cy="6961544"/>
            <a:chOff x="283657" y="-192881"/>
            <a:chExt cx="25644560" cy="1392308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-192881"/>
              <a:ext cx="22936780" cy="13079519"/>
              <a:chOff x="0" y="-38100"/>
              <a:chExt cx="4530722" cy="25836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3810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56976" y="484649"/>
            <a:ext cx="1216406" cy="1166230"/>
          </a:xfrm>
          <a:custGeom>
            <a:avLst/>
            <a:gdLst/>
            <a:ahLst/>
            <a:cxnLst/>
            <a:rect l="l" t="t" r="r" b="b"/>
            <a:pathLst>
              <a:path w="1230309" h="1179559">
                <a:moveTo>
                  <a:pt x="0" y="0"/>
                </a:moveTo>
                <a:lnTo>
                  <a:pt x="1230309" y="0"/>
                </a:lnTo>
                <a:lnTo>
                  <a:pt x="1230309" y="1179559"/>
                </a:lnTo>
                <a:lnTo>
                  <a:pt x="0" y="1179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CC4958-9DF9-D7AA-27F6-CB22F68BF85C}"/>
              </a:ext>
            </a:extLst>
          </p:cNvPr>
          <p:cNvSpPr txBox="1"/>
          <p:nvPr/>
        </p:nvSpPr>
        <p:spPr>
          <a:xfrm>
            <a:off x="2111581" y="540900"/>
            <a:ext cx="778863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Đặt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rồi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1C06080-44AE-FBB3-C56F-04A7FBEBE2AF}"/>
              </a:ext>
            </a:extLst>
          </p:cNvPr>
          <p:cNvSpPr/>
          <p:nvPr/>
        </p:nvSpPr>
        <p:spPr>
          <a:xfrm>
            <a:off x="857250" y="2152650"/>
            <a:ext cx="21812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5,8 – 3,9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D93FEE2-AA87-B4F7-3B97-58B0F086A050}"/>
              </a:ext>
            </a:extLst>
          </p:cNvPr>
          <p:cNvSpPr/>
          <p:nvPr/>
        </p:nvSpPr>
        <p:spPr>
          <a:xfrm>
            <a:off x="3638550" y="214312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2,53 – 1,62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FC5B991-8941-3E6D-E242-E8CF602267AF}"/>
              </a:ext>
            </a:extLst>
          </p:cNvPr>
          <p:cNvSpPr/>
          <p:nvPr/>
        </p:nvSpPr>
        <p:spPr>
          <a:xfrm>
            <a:off x="6515100" y="2133600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17,96 – 8,5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7997D61-FA00-7D9D-3A30-8D6781B6CEF2}"/>
              </a:ext>
            </a:extLst>
          </p:cNvPr>
          <p:cNvSpPr/>
          <p:nvPr/>
        </p:nvSpPr>
        <p:spPr>
          <a:xfrm>
            <a:off x="9239250" y="212407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4,21 – 1,08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xmlns="" id="{E19E622E-BF2D-DE32-E82C-E17977997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43" y="287449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00CC"/>
                </a:solidFill>
                <a:latin typeface="Times New Roman" panose="02020603050405020304" pitchFamily="18" charset="0"/>
              </a:rPr>
              <a:t>5,8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00CC"/>
                </a:solidFill>
                <a:latin typeface="Times New Roman" panose="02020603050405020304" pitchFamily="18" charset="0"/>
              </a:rPr>
              <a:t>3,9</a:t>
            </a: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xmlns="" id="{19B901C7-1A39-F99B-A393-0855ACCF2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6215" y="4219259"/>
            <a:ext cx="126208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xmlns="" id="{7DB02A40-D8DC-0912-206F-5CCA6B013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665" y="3017463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xmlns="" id="{35CE37AE-6537-E587-8F9F-85A65B1ED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412" y="4169357"/>
            <a:ext cx="12588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1,9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xmlns="" id="{89336D7A-03AA-3A53-679C-12AFE66BA5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1975" y="351362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xmlns="" id="{DA01A932-D8C3-B1B8-6C26-44909244D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5" y="4232194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0,91</a:t>
            </a:r>
          </a:p>
        </p:txBody>
      </p:sp>
      <p:sp>
        <p:nvSpPr>
          <p:cNvPr id="28" name="Line 10">
            <a:extLst>
              <a:ext uri="{FF2B5EF4-FFF2-40B4-BE49-F238E27FC236}">
                <a16:creationId xmlns:a16="http://schemas.microsoft.com/office/drawing/2014/main" xmlns="" id="{506FD9DF-D915-554A-9A57-859CD81616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6582" y="4267200"/>
            <a:ext cx="1340768" cy="16438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xmlns="" id="{29E5BF68-54C6-A4A8-3511-A972B9095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161" y="307318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xmlns="" id="{01DF3F8B-8A7F-2E5A-4DDB-0D726D758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2724686"/>
            <a:ext cx="178888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2,53 </a:t>
            </a:r>
            <a:endParaRPr lang="en-US" altLang="en-US" sz="4000" b="1" spc="-22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solidFill>
                  <a:srgbClr val="0000CC"/>
                </a:solidFill>
                <a:latin typeface="Times New Roman" panose="02020603050405020304" pitchFamily="18" charset="0"/>
              </a:rPr>
              <a:t>1,62</a:t>
            </a:r>
          </a:p>
        </p:txBody>
      </p:sp>
      <p:sp>
        <p:nvSpPr>
          <p:cNvPr id="31" name="Line 5">
            <a:extLst>
              <a:ext uri="{FF2B5EF4-FFF2-40B4-BE49-F238E27FC236}">
                <a16:creationId xmlns:a16="http://schemas.microsoft.com/office/drawing/2014/main" xmlns="" id="{2D2EDBA7-5689-AE9D-58C7-F2C8B92A4A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0875" y="3580301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xmlns="" id="{CAE314FB-F6BD-24E9-C401-AC7834531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937" y="4302296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9,46</a:t>
            </a: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9D3B2C14-BC8C-B406-7115-314A2C5E3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5482" y="4333875"/>
            <a:ext cx="1340768" cy="16438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4" name="Text Box 17">
            <a:extLst>
              <a:ext uri="{FF2B5EF4-FFF2-40B4-BE49-F238E27FC236}">
                <a16:creationId xmlns:a16="http://schemas.microsoft.com/office/drawing/2014/main" xmlns="" id="{ACD769C7-C5ED-2067-92E2-9A49D8809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9061" y="3139864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5" name="Text Box 6">
            <a:extLst>
              <a:ext uri="{FF2B5EF4-FFF2-40B4-BE49-F238E27FC236}">
                <a16:creationId xmlns:a16="http://schemas.microsoft.com/office/drawing/2014/main" xmlns="" id="{90FE81AB-CEAB-5062-6E48-E9094F473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25" y="2791361"/>
            <a:ext cx="178888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solidFill>
                  <a:srgbClr val="0000CC"/>
                </a:solidFill>
                <a:latin typeface="Times New Roman" panose="02020603050405020304" pitchFamily="18" charset="0"/>
              </a:rPr>
              <a:t>17,96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000" b="1" spc="-22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8,5</a:t>
            </a:r>
            <a:endParaRPr lang="en-US" altLang="en-US" sz="4000" b="1" spc="-22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Line 5">
            <a:extLst>
              <a:ext uri="{FF2B5EF4-FFF2-40B4-BE49-F238E27FC236}">
                <a16:creationId xmlns:a16="http://schemas.microsoft.com/office/drawing/2014/main" xmlns="" id="{7D38BF0F-CB6D-6471-3BAB-8E68BFCA4E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81250" y="360887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xmlns="" id="{62D19BEA-C734-3D6D-87C4-80E1F5754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2819" y="4337225"/>
            <a:ext cx="1838323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3,13</a:t>
            </a:r>
          </a:p>
        </p:txBody>
      </p:sp>
      <p:sp>
        <p:nvSpPr>
          <p:cNvPr id="38" name="Line 10">
            <a:extLst>
              <a:ext uri="{FF2B5EF4-FFF2-40B4-BE49-F238E27FC236}">
                <a16:creationId xmlns:a16="http://schemas.microsoft.com/office/drawing/2014/main" xmlns="" id="{74C33D60-3FA5-F050-A50D-F7B6271464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55857" y="4362450"/>
            <a:ext cx="1340768" cy="16438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00CC"/>
              </a:solidFill>
            </a:endParaRP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xmlns="" id="{8332DBEF-EB3B-5097-68B6-8588B2A12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436" y="316843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xmlns="" id="{9D22FAC8-82D0-C663-0165-41674496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2819936"/>
            <a:ext cx="178888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solidFill>
                  <a:srgbClr val="0000CC"/>
                </a:solidFill>
                <a:latin typeface="Times New Roman" panose="02020603050405020304" pitchFamily="18" charset="0"/>
              </a:rPr>
              <a:t>4,21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solidFill>
                  <a:srgbClr val="0000CC"/>
                </a:solidFill>
                <a:latin typeface="Times New Roman" panose="02020603050405020304" pitchFamily="18" charset="0"/>
              </a:rPr>
              <a:t>1,08</a:t>
            </a:r>
          </a:p>
        </p:txBody>
      </p:sp>
      <p:sp>
        <p:nvSpPr>
          <p:cNvPr id="10" name="5-Point Star 9">
            <a:hlinkClick r:id="rId10" action="ppaction://hlinkpres?slideindex=13&amp;slidetitle=PowerPoint Presentation"/>
          </p:cNvPr>
          <p:cNvSpPr/>
          <p:nvPr/>
        </p:nvSpPr>
        <p:spPr>
          <a:xfrm>
            <a:off x="11096625" y="5998464"/>
            <a:ext cx="598261" cy="4663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/>
      <p:bldP spid="24" grpId="0"/>
      <p:bldP spid="27" grpId="0"/>
      <p:bldP spid="28" grpId="0" animBg="1"/>
      <p:bldP spid="29" grpId="0"/>
      <p:bldP spid="30" grpId="0"/>
      <p:bldP spid="32" grpId="0"/>
      <p:bldP spid="33" grpId="0" animBg="1"/>
      <p:bldP spid="34" grpId="0"/>
      <p:bldP spid="35" grpId="0"/>
      <p:bldP spid="37" grpId="0"/>
      <p:bldP spid="38" grpId="0" animBg="1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7075" y="366286"/>
            <a:ext cx="1103639" cy="1058574"/>
          </a:xfrm>
          <a:custGeom>
            <a:avLst/>
            <a:gdLst/>
            <a:ahLst/>
            <a:cxnLst/>
            <a:rect l="l" t="t" r="r" b="b"/>
            <a:pathLst>
              <a:path w="1225171" h="1175143">
                <a:moveTo>
                  <a:pt x="0" y="0"/>
                </a:moveTo>
                <a:lnTo>
                  <a:pt x="1225171" y="0"/>
                </a:lnTo>
                <a:lnTo>
                  <a:pt x="1225171" y="1175144"/>
                </a:lnTo>
                <a:lnTo>
                  <a:pt x="0" y="1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C32C978-7A34-8946-EC65-EF9F384AAE87}"/>
              </a:ext>
            </a:extLst>
          </p:cNvPr>
          <p:cNvSpPr txBox="1"/>
          <p:nvPr/>
        </p:nvSpPr>
        <p:spPr>
          <a:xfrm>
            <a:off x="1967648" y="536489"/>
            <a:ext cx="185928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000000"/>
                </a:solidFill>
                <a:latin typeface="Cambria Bold"/>
              </a:rPr>
              <a:t>Đ, S?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101ACF5C-90CC-2734-69AE-122722259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418" y="15239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6,15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2,7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xmlns="" id="{696F6E9C-0792-D8FA-A495-4D4A7439D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6690" y="283813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xmlns="" id="{8CCE7B94-3CC5-46C0-3E53-8C3BF5BDE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994" y="16877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9" name="Text Box 20">
            <a:extLst>
              <a:ext uri="{FF2B5EF4-FFF2-40B4-BE49-F238E27FC236}">
                <a16:creationId xmlns:a16="http://schemas.microsoft.com/office/drawing/2014/main" xmlns="" id="{7971B102-8EB6-600A-0A2D-66871FFD4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887" y="2788232"/>
            <a:ext cx="975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4,8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F6BF01A-164C-072A-BF28-A34E8E90546F}"/>
              </a:ext>
            </a:extLst>
          </p:cNvPr>
          <p:cNvSpPr txBox="1"/>
          <p:nvPr/>
        </p:nvSpPr>
        <p:spPr>
          <a:xfrm>
            <a:off x="581025" y="16668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xmlns="" id="{EE24CEF7-044F-6AC2-2CE9-E05635D23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43" y="15334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4,38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1,56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xmlns="" id="{8BDEDA6D-0DFE-5258-D58F-53EDA7465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3815" y="28476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4" name="Text Box 18">
            <a:extLst>
              <a:ext uri="{FF2B5EF4-FFF2-40B4-BE49-F238E27FC236}">
                <a16:creationId xmlns:a16="http://schemas.microsoft.com/office/drawing/2014/main" xmlns="" id="{22DAF489-5F03-5DFC-541B-8E00EEFCF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119" y="16973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5" name="Text Box 20">
            <a:extLst>
              <a:ext uri="{FF2B5EF4-FFF2-40B4-BE49-F238E27FC236}">
                <a16:creationId xmlns:a16="http://schemas.microsoft.com/office/drawing/2014/main" xmlns="" id="{CAD3AE2E-ABC9-E7D9-F188-9D0B5169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162" y="279775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2,82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D1072CC-DDD9-054B-4C35-5C8D41B2FDCF}"/>
              </a:ext>
            </a:extLst>
          </p:cNvPr>
          <p:cNvSpPr txBox="1"/>
          <p:nvPr/>
        </p:nvSpPr>
        <p:spPr>
          <a:xfrm>
            <a:off x="4248150" y="1676400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47" name="Text Box 6">
            <a:extLst>
              <a:ext uri="{FF2B5EF4-FFF2-40B4-BE49-F238E27FC236}">
                <a16:creationId xmlns:a16="http://schemas.microsoft.com/office/drawing/2014/main" xmlns="" id="{204D231C-5CB0-A6E0-F9EA-B40103769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268" y="15620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85,9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5,06</a:t>
            </a:r>
          </a:p>
        </p:txBody>
      </p:sp>
      <p:sp>
        <p:nvSpPr>
          <p:cNvPr id="48" name="Line 9">
            <a:extLst>
              <a:ext uri="{FF2B5EF4-FFF2-40B4-BE49-F238E27FC236}">
                <a16:creationId xmlns:a16="http://schemas.microsoft.com/office/drawing/2014/main" xmlns="" id="{9B181FFB-C3F0-E432-0E91-4BB8F4562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7140" y="285718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9" name="Text Box 18">
            <a:extLst>
              <a:ext uri="{FF2B5EF4-FFF2-40B4-BE49-F238E27FC236}">
                <a16:creationId xmlns:a16="http://schemas.microsoft.com/office/drawing/2014/main" xmlns="" id="{F733382A-F062-6951-5D54-B2362FCA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844" y="17258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50" name="Text Box 20">
            <a:extLst>
              <a:ext uri="{FF2B5EF4-FFF2-40B4-BE49-F238E27FC236}">
                <a16:creationId xmlns:a16="http://schemas.microsoft.com/office/drawing/2014/main" xmlns="" id="{1DE76E28-E92F-935B-624B-326589EE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937" y="281680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35,3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A79BF8A-FFDB-FEED-867A-AFCF2C3AA0B4}"/>
              </a:ext>
            </a:extLst>
          </p:cNvPr>
          <p:cNvSpPr txBox="1"/>
          <p:nvPr/>
        </p:nvSpPr>
        <p:spPr>
          <a:xfrm>
            <a:off x="7762875" y="17049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AFB67C88-1D04-724E-B894-17990E13255D}"/>
              </a:ext>
            </a:extLst>
          </p:cNvPr>
          <p:cNvSpPr/>
          <p:nvPr/>
        </p:nvSpPr>
        <p:spPr>
          <a:xfrm>
            <a:off x="2696771" y="3087734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4BD11DC5-5327-79CA-707F-5BA1EDA08724}"/>
              </a:ext>
            </a:extLst>
          </p:cNvPr>
          <p:cNvSpPr/>
          <p:nvPr/>
        </p:nvSpPr>
        <p:spPr>
          <a:xfrm>
            <a:off x="6448425" y="30289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B3660CE6-CDAC-1461-B9B0-7F80D722DD61}"/>
              </a:ext>
            </a:extLst>
          </p:cNvPr>
          <p:cNvSpPr/>
          <p:nvPr/>
        </p:nvSpPr>
        <p:spPr>
          <a:xfrm>
            <a:off x="10125075" y="29622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75BF3B57-23E7-E288-8308-07F05C0950AD}"/>
              </a:ext>
            </a:extLst>
          </p:cNvPr>
          <p:cNvSpPr/>
          <p:nvPr/>
        </p:nvSpPr>
        <p:spPr>
          <a:xfrm>
            <a:off x="2696771" y="3087734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xmlns="" id="{1E8DD3DF-14EE-73D6-525B-5F8A2A97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025" y="2797757"/>
            <a:ext cx="1247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3,45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CAE655D-3E60-97A6-3C2D-1FDA51E6E897}"/>
              </a:ext>
            </a:extLst>
          </p:cNvPr>
          <p:cNvSpPr/>
          <p:nvPr/>
        </p:nvSpPr>
        <p:spPr>
          <a:xfrm>
            <a:off x="6448425" y="30384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B84EFBE-DC64-DE74-BBAB-95907A5D1906}"/>
              </a:ext>
            </a:extLst>
          </p:cNvPr>
          <p:cNvSpPr/>
          <p:nvPr/>
        </p:nvSpPr>
        <p:spPr>
          <a:xfrm>
            <a:off x="10125075" y="29527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9C1EFEE-F8A9-5CCA-3A7F-209B1CBAA0C5}"/>
              </a:ext>
            </a:extLst>
          </p:cNvPr>
          <p:cNvSpPr/>
          <p:nvPr/>
        </p:nvSpPr>
        <p:spPr>
          <a:xfrm>
            <a:off x="8858854" y="2313206"/>
            <a:ext cx="1276351" cy="466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5,06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xmlns="" id="{C6E6F0A8-CD3B-986B-1009-21D1992B1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0150" y="2807282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80,84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/>
      <p:bldP spid="50" grpId="1"/>
      <p:bldP spid="50" grpId="2"/>
      <p:bldP spid="55" grpId="0" animBg="1"/>
      <p:bldP spid="12" grpId="0"/>
      <p:bldP spid="12" grpId="1"/>
      <p:bldP spid="14" grpId="0" animBg="1"/>
      <p:bldP spid="15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6953" y="341037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defRPr/>
                </a:pPr>
                <a:endParaRPr sz="120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9064" y="729654"/>
            <a:ext cx="8832120" cy="52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6369" y="258741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B61EFF-2419-913F-FECD-9B3964AF6F80}"/>
              </a:ext>
            </a:extLst>
          </p:cNvPr>
          <p:cNvSpPr txBox="1"/>
          <p:nvPr/>
        </p:nvSpPr>
        <p:spPr>
          <a:xfrm>
            <a:off x="1647839" y="369225"/>
            <a:ext cx="9571849" cy="1477328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lvl="1" algn="just" defTabSz="609630">
              <a:spcBef>
                <a:spcPct val="0"/>
              </a:spcBef>
              <a:defRPr/>
            </a:pPr>
            <a:r>
              <a:rPr lang="vi-VN" sz="3200" dirty="0">
                <a:solidFill>
                  <a:srgbClr val="000000"/>
                </a:solidFill>
                <a:latin typeface="+mj-lt"/>
              </a:rPr>
              <a:t>Mai làm được 2,15 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nước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mơ, Mi làm được 1,7 </a:t>
            </a:r>
            <a:r>
              <a:rPr lang="vi-VN" sz="3200" i="1" dirty="0">
                <a:solidFill>
                  <a:srgbClr val="000000"/>
                </a:solidFill>
                <a:latin typeface="+mj-lt"/>
              </a:rPr>
              <a:t>l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nước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dâu. Hỏi nước mơ Mai làm nhiều hơn nước dâu Mi làm bao nhiêu lít?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1ED931C-6599-4194-BE5B-A531180918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0799" y="1957037"/>
            <a:ext cx="6585928" cy="2083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" y="0"/>
            <a:ext cx="12192000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581071"/>
            <a:ext cx="2041369" cy="72389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55688" y="574246"/>
            <a:ext cx="2052041" cy="71120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31628" y="565193"/>
            <a:ext cx="1921565" cy="7112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76565" y="565193"/>
            <a:ext cx="1961103" cy="711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45526" y="565193"/>
            <a:ext cx="2052041" cy="7112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112413" y="565193"/>
            <a:ext cx="2052041" cy="711202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0" y="1289092"/>
            <a:ext cx="2052041" cy="711202"/>
          </a:xfrm>
          <a:prstGeom prst="rect">
            <a:avLst/>
          </a:prstGeom>
          <a:solidFill>
            <a:srgbClr val="66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064741" y="1289092"/>
            <a:ext cx="2052041" cy="711202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131628" y="1289092"/>
            <a:ext cx="1921565" cy="71120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076565" y="1289092"/>
            <a:ext cx="1961103" cy="711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45526" y="1289092"/>
            <a:ext cx="2052041" cy="71120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0112413" y="1289092"/>
            <a:ext cx="2052041" cy="711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0" y="2012991"/>
            <a:ext cx="2052041" cy="7112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064741" y="2012991"/>
            <a:ext cx="2052041" cy="71120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4131628" y="2012991"/>
            <a:ext cx="1921565" cy="7112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6076565" y="2012991"/>
            <a:ext cx="1961103" cy="711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8045526" y="2012991"/>
            <a:ext cx="2052041" cy="7112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0112413" y="2012991"/>
            <a:ext cx="2052041" cy="711202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0" y="2736890"/>
            <a:ext cx="2052041" cy="711202"/>
          </a:xfrm>
          <a:prstGeom prst="rect">
            <a:avLst/>
          </a:prstGeom>
          <a:solidFill>
            <a:srgbClr val="66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2064741" y="2736890"/>
            <a:ext cx="2052041" cy="711202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4131628" y="2736890"/>
            <a:ext cx="1921565" cy="71120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076565" y="2736890"/>
            <a:ext cx="1961103" cy="711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8045526" y="2736890"/>
            <a:ext cx="2052041" cy="71120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0112413" y="2736890"/>
            <a:ext cx="2052041" cy="711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2146" y="3460789"/>
            <a:ext cx="2052041" cy="7112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2066887" y="3460789"/>
            <a:ext cx="2052041" cy="71120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133774" y="3460789"/>
            <a:ext cx="1921565" cy="7112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6078711" y="3460789"/>
            <a:ext cx="1961103" cy="711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8047672" y="3460789"/>
            <a:ext cx="2052041" cy="7112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0114559" y="3460789"/>
            <a:ext cx="2052041" cy="711202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146" y="4184688"/>
            <a:ext cx="2052041" cy="711202"/>
          </a:xfrm>
          <a:prstGeom prst="rect">
            <a:avLst/>
          </a:prstGeom>
          <a:solidFill>
            <a:srgbClr val="66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66887" y="4184688"/>
            <a:ext cx="2052041" cy="711202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4133774" y="4184688"/>
            <a:ext cx="1921565" cy="71120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6078711" y="4184688"/>
            <a:ext cx="1961103" cy="711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8047672" y="4184688"/>
            <a:ext cx="2052041" cy="71120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10114559" y="4184688"/>
            <a:ext cx="2052041" cy="711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2146" y="4908587"/>
            <a:ext cx="2052041" cy="7112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2066887" y="4908587"/>
            <a:ext cx="2052041" cy="71120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4133774" y="4908587"/>
            <a:ext cx="1921565" cy="7112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6078711" y="4908587"/>
            <a:ext cx="1961103" cy="711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8047672" y="4908587"/>
            <a:ext cx="2052041" cy="7112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0114559" y="4908587"/>
            <a:ext cx="2052041" cy="711202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146" y="5632486"/>
            <a:ext cx="2052041" cy="711202"/>
          </a:xfrm>
          <a:prstGeom prst="rect">
            <a:avLst/>
          </a:prstGeom>
          <a:solidFill>
            <a:srgbClr val="66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2066887" y="5632486"/>
            <a:ext cx="2052041" cy="711202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4133774" y="5632486"/>
            <a:ext cx="1921565" cy="71120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6078711" y="5632486"/>
            <a:ext cx="1961103" cy="711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8047672" y="5632486"/>
            <a:ext cx="2052041" cy="71120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8526" y="2023586"/>
            <a:ext cx="2041369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4118918" y="2036283"/>
            <a:ext cx="1913039" cy="719707"/>
          </a:xfrm>
          <a:prstGeom prst="rect">
            <a:avLst/>
          </a:prstGeom>
          <a:noFill/>
          <a:ln w="98425">
            <a:solidFill>
              <a:srgbClr val="FFFF00"/>
            </a:solidFill>
            <a:prstDash val="sys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2111856" y="4205878"/>
            <a:ext cx="1991021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8103006" y="1333574"/>
            <a:ext cx="1937079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2144" y="3494676"/>
            <a:ext cx="2014743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8092828" y="4936126"/>
            <a:ext cx="2014743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4124640" y="609675"/>
            <a:ext cx="1928553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2077559" y="5609194"/>
            <a:ext cx="2062595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6046803" y="1989699"/>
            <a:ext cx="2041358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2085428" y="2712423"/>
            <a:ext cx="2041358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10114559" y="3502097"/>
            <a:ext cx="2041358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085428" y="599313"/>
            <a:ext cx="2041358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036437" y="4194473"/>
            <a:ext cx="2041358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10093322" y="2026761"/>
            <a:ext cx="2062595" cy="690012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Cartoon Music VUI V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3873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7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ị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900"/>
                            </p:stCondLst>
                            <p:childTnLst>
                              <p:par>
                                <p:cTn id="7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6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30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160" grpId="0" animBg="1"/>
      <p:bldP spid="160" grpId="1" animBg="1"/>
      <p:bldP spid="161" grpId="0" animBg="1"/>
      <p:bldP spid="161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6369" y="258741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B61EFF-2419-913F-FECD-9B3964AF6F80}"/>
              </a:ext>
            </a:extLst>
          </p:cNvPr>
          <p:cNvSpPr txBox="1"/>
          <p:nvPr/>
        </p:nvSpPr>
        <p:spPr>
          <a:xfrm>
            <a:off x="1647839" y="369225"/>
            <a:ext cx="9571849" cy="1477328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lvl="1" algn="just" defTabSz="609630">
              <a:spcBef>
                <a:spcPct val="0"/>
              </a:spcBef>
              <a:defRPr/>
            </a:pPr>
            <a:r>
              <a:rPr lang="vi-VN" sz="3200" dirty="0">
                <a:solidFill>
                  <a:srgbClr val="000000"/>
                </a:solidFill>
                <a:latin typeface="+mj-lt"/>
              </a:rPr>
              <a:t>Mai làm được 2,15 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nước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mơ, Mi làm được 1,7 </a:t>
            </a:r>
            <a:r>
              <a:rPr lang="vi-VN" sz="3200" i="1" dirty="0">
                <a:solidFill>
                  <a:srgbClr val="000000"/>
                </a:solidFill>
                <a:latin typeface="+mj-lt"/>
              </a:rPr>
              <a:t>l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nước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dâu. Hỏi nước mơ Mai làm nhiều hơn nước dâu Mi làm bao nhiêu lít?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1ED931C-6599-4194-BE5B-A531180918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0799" y="1957037"/>
            <a:ext cx="6585928" cy="20838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EEB714-8EED-660B-04D3-F7CF829CD8C0}"/>
              </a:ext>
            </a:extLst>
          </p:cNvPr>
          <p:cNvSpPr txBox="1"/>
          <p:nvPr/>
        </p:nvSpPr>
        <p:spPr>
          <a:xfrm>
            <a:off x="1429893" y="4177970"/>
            <a:ext cx="9313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sng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i="0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 mơ Mai làm nhiều hơn nước dâu Mi làm số lít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2,15 – 1,7 = 0,45 (</a:t>
            </a:r>
            <a:r>
              <a:rPr lang="vi-VN" sz="3200" b="0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32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b="0" i="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200" b="0" i="0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</a:t>
            </a:r>
            <a:r>
              <a:rPr lang="vi-VN" sz="3200" b="0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0,45 </a:t>
            </a:r>
            <a:r>
              <a:rPr lang="vi-VN" sz="32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lít</a:t>
            </a:r>
            <a:endParaRPr lang="vi-VN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0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251" y="771526"/>
            <a:ext cx="7124700" cy="6667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 VÀ TRẢI NGHIỆM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3538" y="1790701"/>
            <a:ext cx="9382125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hia sẻ </a:t>
            </a:r>
            <a:r>
              <a:rPr lang="vi-VN" sz="3733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nhóm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vi-VN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733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chiều cao của mình (tính theo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lang="vi-VN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733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 mét) và cho biết bạn nào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bao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3733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434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7" y="1966669"/>
            <a:ext cx="10512583" cy="3217359"/>
            <a:chOff x="0" y="0"/>
            <a:chExt cx="812800" cy="334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34433"/>
            </a:xfrm>
            <a:custGeom>
              <a:avLst/>
              <a:gdLst/>
              <a:ahLst/>
              <a:cxnLst/>
              <a:rect l="l" t="t" r="r" b="b"/>
              <a:pathLst>
                <a:path w="812800" h="334433">
                  <a:moveTo>
                    <a:pt x="609600" y="0"/>
                  </a:moveTo>
                  <a:cubicBezTo>
                    <a:pt x="721824" y="0"/>
                    <a:pt x="812800" y="74865"/>
                    <a:pt x="812800" y="167216"/>
                  </a:cubicBezTo>
                  <a:cubicBezTo>
                    <a:pt x="812800" y="259567"/>
                    <a:pt x="721824" y="334433"/>
                    <a:pt x="609600" y="334433"/>
                  </a:cubicBezTo>
                  <a:lnTo>
                    <a:pt x="203200" y="334433"/>
                  </a:lnTo>
                  <a:cubicBezTo>
                    <a:pt x="90976" y="334433"/>
                    <a:pt x="0" y="259567"/>
                    <a:pt x="0" y="167216"/>
                  </a:cubicBezTo>
                  <a:cubicBezTo>
                    <a:pt x="0" y="7486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72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40459" y="279494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37168" y="5184028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411997" y="153398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39685">
            <a:off x="9068937" y="337147"/>
            <a:ext cx="1484395" cy="1308123"/>
          </a:xfrm>
          <a:custGeom>
            <a:avLst/>
            <a:gdLst/>
            <a:ahLst/>
            <a:cxnLst/>
            <a:rect l="l" t="t" r="r" b="b"/>
            <a:pathLst>
              <a:path w="2226593" h="1962185">
                <a:moveTo>
                  <a:pt x="0" y="0"/>
                </a:moveTo>
                <a:lnTo>
                  <a:pt x="2226593" y="0"/>
                </a:lnTo>
                <a:lnTo>
                  <a:pt x="2226593" y="1962185"/>
                </a:lnTo>
                <a:lnTo>
                  <a:pt x="0" y="1962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98455">
            <a:off x="-551718" y="487302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350522" y="685801"/>
            <a:ext cx="1153677" cy="1464987"/>
          </a:xfrm>
          <a:custGeom>
            <a:avLst/>
            <a:gdLst/>
            <a:ahLst/>
            <a:cxnLst/>
            <a:rect l="l" t="t" r="r" b="b"/>
            <a:pathLst>
              <a:path w="1730516" h="2197481">
                <a:moveTo>
                  <a:pt x="0" y="0"/>
                </a:moveTo>
                <a:lnTo>
                  <a:pt x="1730516" y="0"/>
                </a:lnTo>
                <a:lnTo>
                  <a:pt x="1730516" y="2197481"/>
                </a:lnTo>
                <a:lnTo>
                  <a:pt x="0" y="2197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108E6C-97FB-224A-056E-CE7C64F2F4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8509" y="649819"/>
            <a:ext cx="5889246" cy="1316850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6350EBAC-4308-7AD4-E3FC-AC2784457506}"/>
              </a:ext>
            </a:extLst>
          </p:cNvPr>
          <p:cNvSpPr txBox="1"/>
          <p:nvPr/>
        </p:nvSpPr>
        <p:spPr>
          <a:xfrm>
            <a:off x="2196870" y="3337260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7B8FE815-078D-88FC-8658-A31E3C11C931}"/>
              </a:ext>
            </a:extLst>
          </p:cNvPr>
          <p:cNvSpPr txBox="1"/>
          <p:nvPr/>
        </p:nvSpPr>
        <p:spPr>
          <a:xfrm>
            <a:off x="2219664" y="4080514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xmlns="" id="{6350EBAC-4308-7AD4-E3FC-AC2784457506}"/>
              </a:ext>
            </a:extLst>
          </p:cNvPr>
          <p:cNvSpPr txBox="1"/>
          <p:nvPr/>
        </p:nvSpPr>
        <p:spPr>
          <a:xfrm>
            <a:off x="2219664" y="2603388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Xem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lại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xmlns="" id="{6D74DBD1-BACF-6C6F-D790-B7E222B90D27}"/>
              </a:ext>
            </a:extLst>
          </p:cNvPr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xmlns="" id="{89AB2C62-34EC-044C-224F-2D9A6AAE14B8}"/>
              </a:ext>
            </a:extLst>
          </p:cNvPr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0D3D3CFF-B698-B218-5C3B-DE996BACFD35}"/>
              </a:ext>
            </a:extLst>
          </p:cNvPr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xmlns="" id="{DB0DAB4D-C81C-FA51-9257-135CE821CDA0}"/>
              </a:ext>
            </a:extLst>
          </p:cNvPr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4EC49F-FA5D-3927-65EE-0B05129C2A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296" y="851567"/>
            <a:ext cx="7010955" cy="4685986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-17954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1" action="ppaction://hlinkpres?slideindex=6&amp;slidetitle=PowerPoint Presentation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14" action="ppaction://hlinkpres?slideindex=4&amp;slidetitle=PowerPoint Presentation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39" y="424906"/>
            <a:ext cx="3961836" cy="5112647"/>
          </a:xfrm>
          <a:prstGeom prst="rect">
            <a:avLst/>
          </a:prstGeom>
        </p:spPr>
      </p:pic>
      <p:pic>
        <p:nvPicPr>
          <p:cNvPr id="140" name="mau2">
            <a:hlinkClick r:id="rId16" action="ppaction://hlinkpres?slideindex=5&amp;slidetitle=PowerPoint Presentation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36" y="1114560"/>
            <a:ext cx="4916604" cy="491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6,45 + 9,27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92898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3" action="ppaction://hlinkpres?slideindex=3&amp;slidetitle=PowerPoint Presenta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9768" y="3222594"/>
            <a:ext cx="103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6,45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9768" y="3845770"/>
            <a:ext cx="103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9,27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904" y="3505171"/>
            <a:ext cx="47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59768" y="4492101"/>
            <a:ext cx="96766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11192" y="4492101"/>
            <a:ext cx="14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15,72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9226" y="37542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smtClean="0">
                <a:solidFill>
                  <a:prstClr val="white"/>
                </a:solidFill>
                <a:latin typeface="Calibri" panose="020F0502020204030204"/>
              </a:rPr>
              <a:t>6,9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+ 0,85 + 3,1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6,9 + 0,85 + 3,1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		      = (6,9 + 3,1) + 0,85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		      =        10        + 0,85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		      =           10,85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pres?slideindex=3&amp;slidetitle=PowerPoint Presenta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2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9987">
            <a:off x="1160285" y="4732239"/>
            <a:ext cx="2338491" cy="2098795"/>
          </a:xfrm>
          <a:custGeom>
            <a:avLst/>
            <a:gdLst/>
            <a:ahLst/>
            <a:cxnLst/>
            <a:rect l="l" t="t" r="r" b="b"/>
            <a:pathLst>
              <a:path w="3507736" h="3148193">
                <a:moveTo>
                  <a:pt x="0" y="0"/>
                </a:moveTo>
                <a:lnTo>
                  <a:pt x="3507736" y="0"/>
                </a:lnTo>
                <a:lnTo>
                  <a:pt x="3507736" y="3148193"/>
                </a:lnTo>
                <a:lnTo>
                  <a:pt x="0" y="31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546559">
            <a:off x="6774830" y="168814"/>
            <a:ext cx="1807926" cy="1609054"/>
          </a:xfrm>
          <a:custGeom>
            <a:avLst/>
            <a:gdLst/>
            <a:ahLst/>
            <a:cxnLst/>
            <a:rect l="l" t="t" r="r" b="b"/>
            <a:pathLst>
              <a:path w="2711889" h="2413581">
                <a:moveTo>
                  <a:pt x="0" y="0"/>
                </a:moveTo>
                <a:lnTo>
                  <a:pt x="2711889" y="0"/>
                </a:lnTo>
                <a:lnTo>
                  <a:pt x="2711889" y="2413580"/>
                </a:lnTo>
                <a:lnTo>
                  <a:pt x="0" y="2413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699922">
            <a:off x="7659277" y="5341357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72376">
            <a:off x="776370" y="-33328"/>
            <a:ext cx="2850226" cy="1866898"/>
          </a:xfrm>
          <a:custGeom>
            <a:avLst/>
            <a:gdLst/>
            <a:ahLst/>
            <a:cxnLst/>
            <a:rect l="l" t="t" r="r" b="b"/>
            <a:pathLst>
              <a:path w="4275339" h="2800347">
                <a:moveTo>
                  <a:pt x="0" y="0"/>
                </a:moveTo>
                <a:lnTo>
                  <a:pt x="4275339" y="0"/>
                </a:lnTo>
                <a:lnTo>
                  <a:pt x="4275339" y="2800347"/>
                </a:lnTo>
                <a:lnTo>
                  <a:pt x="0" y="2800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31286" y="3270197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639685">
            <a:off x="9268190" y="368092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8455">
            <a:off x="4429805" y="391117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261530" y="418505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8"/>
                </a:lnTo>
                <a:lnTo>
                  <a:pt x="0" y="21197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13735" y="1441853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B79BAC-1809-E49F-6FF7-7557648D958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" y="-102568"/>
            <a:ext cx="1162945" cy="116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F1E571-8BFA-2205-E599-A9235C6DF5E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50326" y="1181216"/>
            <a:ext cx="3505504" cy="1048603"/>
          </a:xfrm>
          <a:prstGeom prst="rect">
            <a:avLst/>
          </a:prstGeom>
        </p:spPr>
      </p:pic>
      <p:pic>
        <p:nvPicPr>
          <p:cNvPr id="17" name="Picture 16" descr="Colorful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D26AFECC-B5CB-381B-D8C4-209D178B069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4" y="2224078"/>
            <a:ext cx="7781925" cy="35337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3C9251C-87C2-1AFD-8049-3787A539DBF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72591" y="1870656"/>
            <a:ext cx="2341067" cy="1249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2F30EA-425A-4346-CAE1-D8DF889226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659" y="1383370"/>
            <a:ext cx="5889246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3570916" y="6172200"/>
            <a:ext cx="18575445" cy="1703149"/>
            <a:chOff x="0" y="0"/>
            <a:chExt cx="7338447" cy="6728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76481A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95037D63-7ED8-5291-043E-79F2FACC4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445495"/>
            <a:ext cx="4108773" cy="3738572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E48D1152-9103-68EA-06B3-FAFE39E9BD35}"/>
              </a:ext>
            </a:extLst>
          </p:cNvPr>
          <p:cNvGrpSpPr/>
          <p:nvPr/>
        </p:nvGrpSpPr>
        <p:grpSpPr>
          <a:xfrm>
            <a:off x="4424071" y="253593"/>
            <a:ext cx="7264400" cy="3803904"/>
            <a:chOff x="6477000" y="723901"/>
            <a:chExt cx="10896600" cy="2514599"/>
          </a:xfrm>
        </p:grpSpPr>
        <p:grpSp>
          <p:nvGrpSpPr>
            <p:cNvPr id="109" name="Graphic 4">
              <a:extLst>
                <a:ext uri="{FF2B5EF4-FFF2-40B4-BE49-F238E27FC236}">
                  <a16:creationId xmlns:a16="http://schemas.microsoft.com/office/drawing/2014/main" xmlns="" id="{5BA6B66E-3456-53D7-2FCE-880B1C64E737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399C6BF7-630F-4F0D-229C-AFC2F3330B6D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80B21BCD-FF4A-827D-D30B-8269210DD65B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13" name="Graphic 4">
                <a:extLst>
                  <a:ext uri="{FF2B5EF4-FFF2-40B4-BE49-F238E27FC236}">
                    <a16:creationId xmlns:a16="http://schemas.microsoft.com/office/drawing/2014/main" xmlns="" id="{144E2ACA-F65A-36F3-A446-B33C26EA65FF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xmlns="" id="{6F849675-9236-9EBC-7265-49B0C630851B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xmlns="" id="{2DCE63A5-5186-B845-9886-F49B097BBD1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xmlns="" id="{ACAF304B-8118-C0B1-7B0D-EDDC084C8DE5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xmlns="" id="{2AB8E6BF-661A-23AF-5946-00D3276505C0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xmlns="" id="{EED567ED-714B-410B-AE4E-6628B8F978CC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xmlns="" id="{094F28F7-80C1-03B4-8B7D-CF06342F55B2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5B1427EE-0725-AB16-53A4-853B7CC961D6}"/>
                </a:ext>
              </a:extLst>
            </p:cNvPr>
            <p:cNvSpPr txBox="1"/>
            <p:nvPr/>
          </p:nvSpPr>
          <p:spPr>
            <a:xfrm>
              <a:off x="8055486" y="1709237"/>
              <a:ext cx="9283410" cy="440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33" b="1" dirty="0" err="1" smtClean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733" b="1" dirty="0" smtClean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dirty="0" err="1" smtClean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kết</a:t>
              </a:r>
              <a:r>
                <a:rPr lang="en-US" sz="3733" b="1" dirty="0" smtClean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dirty="0" err="1" smtClean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quả</a:t>
              </a:r>
              <a:r>
                <a:rPr lang="en-US" sz="3733" b="1" dirty="0" smtClean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dirty="0" err="1" smtClean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dirty="0" smtClean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dirty="0" err="1" smtClean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phép</a:t>
              </a:r>
              <a:r>
                <a:rPr lang="en-US" sz="3733" b="1" dirty="0" smtClean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dirty="0" err="1" smtClean="0">
                  <a:solidFill>
                    <a:srgbClr val="FF0000"/>
                  </a:solidFill>
                  <a:cs typeface="Calibri" panose="020F0502020204030204" pitchFamily="34" charset="0"/>
                  <a:sym typeface="Arial"/>
                </a:rPr>
                <a:t>trừ</a:t>
              </a:r>
              <a:endParaRPr lang="vi-VN" sz="3733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2449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56E4BE-C5AF-87FE-549C-4B8BED3C839D}"/>
              </a:ext>
            </a:extLst>
          </p:cNvPr>
          <p:cNvSpPr txBox="1"/>
          <p:nvPr/>
        </p:nvSpPr>
        <p:spPr>
          <a:xfrm>
            <a:off x="4066794" y="1482090"/>
            <a:ext cx="439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63,49 – 1,8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7940" y="2236207"/>
            <a:ext cx="2688879" cy="20460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02044" y="799725"/>
            <a:ext cx="7170344" cy="14213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02044" y="2548552"/>
            <a:ext cx="7170344" cy="14213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02044" y="4297380"/>
            <a:ext cx="7170344" cy="14213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>
            <a:stCxn id="2" idx="3"/>
            <a:endCxn id="3" idx="1"/>
          </p:cNvCxnSpPr>
          <p:nvPr/>
        </p:nvCxnSpPr>
        <p:spPr>
          <a:xfrm flipV="1">
            <a:off x="3186819" y="1510422"/>
            <a:ext cx="715225" cy="174882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2" idx="3"/>
            <a:endCxn id="4" idx="1"/>
          </p:cNvCxnSpPr>
          <p:nvPr/>
        </p:nvCxnSpPr>
        <p:spPr>
          <a:xfrm>
            <a:off x="3186819" y="3259249"/>
            <a:ext cx="71522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2" idx="3"/>
            <a:endCxn id="5" idx="1"/>
          </p:cNvCxnSpPr>
          <p:nvPr/>
        </p:nvCxnSpPr>
        <p:spPr>
          <a:xfrm>
            <a:off x="3186819" y="3259249"/>
            <a:ext cx="715225" cy="174882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70"/>
          <p:cNvGrpSpPr>
            <a:grpSpLocks/>
          </p:cNvGrpSpPr>
          <p:nvPr/>
        </p:nvGrpSpPr>
        <p:grpSpPr bwMode="auto">
          <a:xfrm>
            <a:off x="0" y="-27153"/>
            <a:ext cx="12192000" cy="6885153"/>
            <a:chOff x="-36444" y="-10160"/>
            <a:chExt cx="9226755" cy="6868160"/>
          </a:xfrm>
        </p:grpSpPr>
        <p:pic>
          <p:nvPicPr>
            <p:cNvPr id="15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0473" y="91654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6036879" y="3346888"/>
              <a:ext cx="6256832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2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3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4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050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364</Words>
  <Application>Microsoft Office PowerPoint</Application>
  <PresentationFormat>Widescreen</PresentationFormat>
  <Paragraphs>125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Calibri</vt:lpstr>
      <vt:lpstr>Calibri Light</vt:lpstr>
      <vt:lpstr>Cambria</vt:lpstr>
      <vt:lpstr>Cambria Bold</vt:lpstr>
      <vt:lpstr>Times New Roman</vt:lpstr>
      <vt:lpstr>思源黑体 CN</vt:lpstr>
      <vt:lpstr>思源黑体 CN Bold</vt:lpstr>
      <vt:lpstr>1_Office Theme</vt:lpstr>
      <vt:lpstr>4_Office Theme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55</cp:revision>
  <dcterms:created xsi:type="dcterms:W3CDTF">2024-08-04T01:50:14Z</dcterms:created>
  <dcterms:modified xsi:type="dcterms:W3CDTF">2025-02-08T21:54:52Z</dcterms:modified>
</cp:coreProperties>
</file>