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47815-7477-42A5-A6AB-19E8AD97685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40D52-FD44-4C49-AE57-9C0D137D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7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4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9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70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16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8174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451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2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1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3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896B-5067-4E15-8041-6A9D5A5AEB7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8F5A-3A05-4489-8D66-7EA4A3349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2.gif"/><Relationship Id="rId7" Type="http://schemas.openxmlformats.org/officeDocument/2006/relationships/image" Target="../media/image35.png"/><Relationship Id="rId12" Type="http://schemas.openxmlformats.org/officeDocument/2006/relationships/image" Target="../media/image54.svg"/><Relationship Id="rId17" Type="http://schemas.openxmlformats.org/officeDocument/2006/relationships/image" Target="../media/image40.pn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8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24" Type="http://schemas.openxmlformats.org/officeDocument/2006/relationships/audio" Target="NULL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image" Target="../media/image52.sv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microsoft.com/office/2007/relationships/hdphoto" Target="../media/hdphoto7.wdp"/><Relationship Id="rId2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18" Type="http://schemas.openxmlformats.org/officeDocument/2006/relationships/image" Target="../media/image38.png"/><Relationship Id="rId26" Type="http://schemas.openxmlformats.org/officeDocument/2006/relationships/audio" Target="NULL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17" Type="http://schemas.openxmlformats.org/officeDocument/2006/relationships/image" Target="../media/image54.sv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Relationship Id="rId14" Type="http://schemas.openxmlformats.org/officeDocument/2006/relationships/image" Target="../media/image44.png"/><Relationship Id="rId2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17" Type="http://schemas.openxmlformats.org/officeDocument/2006/relationships/image" Target="../media/image54.svg"/><Relationship Id="rId25" Type="http://schemas.openxmlformats.org/officeDocument/2006/relationships/audio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2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NULL"/><Relationship Id="rId10" Type="http://schemas.openxmlformats.org/officeDocument/2006/relationships/image" Target="../media/image3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microsoft.com/office/2007/relationships/hdphoto" Target="../media/hdphoto6.wdp"/><Relationship Id="rId14" Type="http://schemas.openxmlformats.org/officeDocument/2006/relationships/image" Target="../media/image44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slide" Target="slide1.xml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.xml"/><Relationship Id="rId18" Type="http://schemas.openxmlformats.org/officeDocument/2006/relationships/image" Target="../media/image18.png"/><Relationship Id="rId26" Type="http://schemas.openxmlformats.org/officeDocument/2006/relationships/image" Target="../media/image29.svg"/><Relationship Id="rId3" Type="http://schemas.openxmlformats.org/officeDocument/2006/relationships/audio" Target="NULL" TargetMode="External"/><Relationship Id="rId21" Type="http://schemas.openxmlformats.org/officeDocument/2006/relationships/image" Target="../media/image20.png"/><Relationship Id="rId7" Type="http://schemas.openxmlformats.org/officeDocument/2006/relationships/image" Target="../media/image5.jpg"/><Relationship Id="rId12" Type="http://schemas.openxmlformats.org/officeDocument/2006/relationships/image" Target="../media/image10.gif"/><Relationship Id="rId17" Type="http://schemas.openxmlformats.org/officeDocument/2006/relationships/slide" Target="slide6.xml"/><Relationship Id="rId25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24" Type="http://schemas.openxmlformats.org/officeDocument/2006/relationships/image" Target="../media/image27.svg"/><Relationship Id="rId5" Type="http://schemas.openxmlformats.org/officeDocument/2006/relationships/slideLayout" Target="../slideLayouts/slideLayout7.xml"/><Relationship Id="rId15" Type="http://schemas.openxmlformats.org/officeDocument/2006/relationships/slide" Target="slide3.xml"/><Relationship Id="rId23" Type="http://schemas.openxmlformats.org/officeDocument/2006/relationships/image" Target="../media/image22.png"/><Relationship Id="rId10" Type="http://schemas.openxmlformats.org/officeDocument/2006/relationships/slide" Target="slide8.xml"/><Relationship Id="rId19" Type="http://schemas.openxmlformats.org/officeDocument/2006/relationships/slide" Target="slide5.xml"/><Relationship Id="rId4" Type="http://schemas.microsoft.com/office/2007/relationships/media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27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33.svg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0.gif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0.gif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0.gif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1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1058135" y="83144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2171588" y="83144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x-none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A24248-7531-986B-6F1C-5942373C0428}"/>
              </a:ext>
            </a:extLst>
          </p:cNvPr>
          <p:cNvSpPr txBox="1"/>
          <p:nvPr/>
        </p:nvSpPr>
        <p:spPr>
          <a:xfrm>
            <a:off x="3238364" y="2002396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baseline="30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819D3E-1394-6570-D654-A47F0AB7A3C5}"/>
              </a:ext>
            </a:extLst>
          </p:cNvPr>
          <p:cNvSpPr txBox="1"/>
          <p:nvPr/>
        </p:nvSpPr>
        <p:spPr>
          <a:xfrm>
            <a:off x="3290312" y="2998208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000" baseline="30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83463F-CFCF-5751-9756-EC20B67B63BB}"/>
              </a:ext>
            </a:extLst>
          </p:cNvPr>
          <p:cNvSpPr/>
          <p:nvPr/>
        </p:nvSpPr>
        <p:spPr>
          <a:xfrm>
            <a:off x="6189844" y="2053196"/>
            <a:ext cx="10210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8F1A49-E221-7AE2-423E-22F3C4B526A3}"/>
              </a:ext>
            </a:extLst>
          </p:cNvPr>
          <p:cNvSpPr/>
          <p:nvPr/>
        </p:nvSpPr>
        <p:spPr>
          <a:xfrm>
            <a:off x="6287512" y="3042271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9ACD0A-9894-0CE8-2359-85489413A007}"/>
              </a:ext>
            </a:extLst>
          </p:cNvPr>
          <p:cNvSpPr/>
          <p:nvPr/>
        </p:nvSpPr>
        <p:spPr>
          <a:xfrm>
            <a:off x="6189844" y="2063356"/>
            <a:ext cx="1194948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01F064-029E-1C97-AD83-8C69ED78AEB0}"/>
              </a:ext>
            </a:extLst>
          </p:cNvPr>
          <p:cNvSpPr/>
          <p:nvPr/>
        </p:nvSpPr>
        <p:spPr>
          <a:xfrm>
            <a:off x="6189844" y="3031780"/>
            <a:ext cx="1240668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3615137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983148" y="717905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1933050" y="643105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x-none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490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938867" y="513400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2052320" y="513400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34" y="2174240"/>
            <a:ext cx="2434369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70784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u="sng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i="0" u="sng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</a:t>
            </a:r>
            <a:r>
              <a:rPr lang="vi-VN" sz="28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ô)</a:t>
            </a:r>
            <a:endParaRPr lang="en-US" sz="2800" b="0" i="0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u="sng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</a:t>
            </a:r>
            <a:r>
              <a:rPr lang="vi-VN" sz="28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ô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9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6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xmlns="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xmlns="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xmlns="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63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xmlns="" id="{E14896BE-5B17-FCD4-10DB-434643E85871}"/>
              </a:ext>
            </a:extLst>
          </p:cNvPr>
          <p:cNvGrpSpPr/>
          <p:nvPr/>
        </p:nvGrpSpPr>
        <p:grpSpPr>
          <a:xfrm>
            <a:off x="3953365" y="539582"/>
            <a:ext cx="7883237" cy="3820381"/>
            <a:chOff x="3571928" y="1632349"/>
            <a:chExt cx="6099183" cy="5809513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xmlns="" id="{732825EE-8D57-5AB7-94D8-FCDF449C651D}"/>
                </a:ext>
              </a:extLst>
            </p:cNvPr>
            <p:cNvSpPr/>
            <p:nvPr/>
          </p:nvSpPr>
          <p:spPr>
            <a:xfrm>
              <a:off x="3571928" y="1713542"/>
              <a:ext cx="6099183" cy="5728320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đúng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hết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con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sticker.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4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xmlns="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xmlns="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6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4826063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1">
            <a:extLst>
              <a:ext uri="{FF2B5EF4-FFF2-40B4-BE49-F238E27FC236}">
                <a16:creationId xmlns:a16="http://schemas.microsoft.com/office/drawing/2014/main" xmlns="" id="{CCD814E6-CD68-8E5B-033C-0A60B3FEB1CE}"/>
              </a:ext>
            </a:extLst>
          </p:cNvPr>
          <p:cNvSpPr/>
          <p:nvPr/>
        </p:nvSpPr>
        <p:spPr>
          <a:xfrm>
            <a:off x="2053796" y="1904609"/>
            <a:ext cx="9912917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8EBE4D49-C969-46F1-0110-E7E3C49AD8D8}"/>
              </a:ext>
            </a:extLst>
          </p:cNvPr>
          <p:cNvSpPr txBox="1"/>
          <p:nvPr/>
        </p:nvSpPr>
        <p:spPr>
          <a:xfrm>
            <a:off x="3064234" y="2220600"/>
            <a:ext cx="6874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xmlns="" id="{3272D9A1-2D29-203B-8A17-EB7CFC9EE3FF}"/>
              </a:ext>
            </a:extLst>
          </p:cNvPr>
          <p:cNvSpPr txBox="1"/>
          <p:nvPr/>
        </p:nvSpPr>
        <p:spPr>
          <a:xfrm>
            <a:off x="3064234" y="3231864"/>
            <a:ext cx="8650688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xmlns="" id="{66AF72E9-591C-A9B0-976F-4DF154599B77}"/>
              </a:ext>
            </a:extLst>
          </p:cNvPr>
          <p:cNvSpPr txBox="1"/>
          <p:nvPr/>
        </p:nvSpPr>
        <p:spPr>
          <a:xfrm>
            <a:off x="3064234" y="4254510"/>
            <a:ext cx="7974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Picture 51">
            <a:extLst>
              <a:ext uri="{FF2B5EF4-FFF2-40B4-BE49-F238E27FC236}">
                <a16:creationId xmlns:a16="http://schemas.microsoft.com/office/drawing/2014/main" xmlns="" id="{29D9B416-A01B-70DE-3506-177E4ED9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85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2" name="Picture 52">
            <a:extLst>
              <a:ext uri="{FF2B5EF4-FFF2-40B4-BE49-F238E27FC236}">
                <a16:creationId xmlns:a16="http://schemas.microsoft.com/office/drawing/2014/main" xmlns="" id="{40B9BD0A-2CB7-999B-4052-262E6022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85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3" name="Picture 53">
            <a:extLst>
              <a:ext uri="{FF2B5EF4-FFF2-40B4-BE49-F238E27FC236}">
                <a16:creationId xmlns:a16="http://schemas.microsoft.com/office/drawing/2014/main" xmlns="" id="{93DD7356-FB25-3255-065C-4AC811FC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85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AF4326BF-826B-5080-F668-0591DBBE7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86" y="127126"/>
            <a:ext cx="610262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  <p:bldP spid="38" grpId="0" build="p"/>
      <p:bldP spid="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5" y="0"/>
            <a:ext cx="13928035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0943" y="2579875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90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458245" y="505578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xmlns="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xmlns="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xmlns="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xmlns="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2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5" y="196901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80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xmlns="" id="{8ABDB625-71D4-994C-875A-22419C03573E}"/>
              </a:ext>
            </a:extLst>
          </p:cNvPr>
          <p:cNvGrpSpPr/>
          <p:nvPr/>
        </p:nvGrpSpPr>
        <p:grpSpPr>
          <a:xfrm>
            <a:off x="1111587" y="8062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xmlns="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xmlns="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22664F8F-C150-F442-BAC7-664D608D1610}"/>
              </a:ext>
            </a:extLst>
          </p:cNvPr>
          <p:cNvSpPr/>
          <p:nvPr/>
        </p:nvSpPr>
        <p:spPr>
          <a:xfrm>
            <a:off x="2052320" y="8977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x-none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AB6A81-2646-A950-6DC9-9229D58EC173}"/>
              </a:ext>
            </a:extLst>
          </p:cNvPr>
          <p:cNvSpPr txBox="1"/>
          <p:nvPr/>
        </p:nvSpPr>
        <p:spPr>
          <a:xfrm>
            <a:off x="2692399" y="2065121"/>
            <a:ext cx="7299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100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AB6A81-2646-A950-6DC9-9229D58EC173}"/>
              </a:ext>
            </a:extLst>
          </p:cNvPr>
          <p:cNvSpPr txBox="1"/>
          <p:nvPr/>
        </p:nvSpPr>
        <p:spPr>
          <a:xfrm>
            <a:off x="2785164" y="3562617"/>
            <a:ext cx="6358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16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endParaRPr lang="en-US" sz="3600" b="1" i="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1000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6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871726" y="2018954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1726" y="2596576"/>
            <a:ext cx="170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2512" y="3516450"/>
            <a:ext cx="170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1745" y="4095526"/>
            <a:ext cx="1984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65475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Widescreen</PresentationFormat>
  <Paragraphs>75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Cambria Math</vt:lpstr>
      <vt:lpstr>LNTH-Hoa Nho LNTH</vt:lpstr>
      <vt:lpstr>LNTH-LuoLuoNotangYuanTi 1</vt:lpstr>
      <vt:lpstr>SVN-Gretoon</vt:lpstr>
      <vt:lpstr>Wingdings</vt:lpstr>
      <vt:lpstr>字魂131号-酷乐潮玩体</vt:lpstr>
      <vt:lpstr>思源黑体 CN Medium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2025-02-10T20:47:44Z</dcterms:created>
  <dcterms:modified xsi:type="dcterms:W3CDTF">2025-02-10T20:48:23Z</dcterms:modified>
</cp:coreProperties>
</file>