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8713" r:id="rId3"/>
    <p:sldId id="257" r:id="rId4"/>
    <p:sldId id="258" r:id="rId5"/>
    <p:sldId id="2007577114" r:id="rId6"/>
    <p:sldId id="275" r:id="rId7"/>
    <p:sldId id="261" r:id="rId8"/>
    <p:sldId id="268" r:id="rId9"/>
    <p:sldId id="277" r:id="rId10"/>
    <p:sldId id="271" r:id="rId11"/>
    <p:sldId id="278" r:id="rId12"/>
    <p:sldId id="262" r:id="rId13"/>
    <p:sldId id="477" r:id="rId14"/>
    <p:sldId id="2007577115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 autoAdjust="0"/>
    <p:restoredTop sz="94660"/>
  </p:normalViewPr>
  <p:slideViewPr>
    <p:cSldViewPr snapToGrid="0">
      <p:cViewPr varScale="1">
        <p:scale>
          <a:sx n="59" d="100"/>
          <a:sy n="59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BA73-7066-4F21-9F7D-5B6DB5C1F5F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842CD-B58E-4E6E-9DE8-5C67E4E92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1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4D75E-8805-4254-8B87-93AAB21B4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2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90E084-FF11-4647-BC6D-9652FAC94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939B044-7628-436F-96E7-E0075FA3E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B8FD11-AC97-48A1-833A-959D8551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55451B-4B4E-4B07-B3A0-F5A37F2C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5B720E-FF6B-4536-8472-96F62EDE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E1AC53-A9DF-47E0-9C57-AD3B1621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A0AF6AD-DD40-4982-A996-835EDA173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E5B6D6-9690-4433-8370-70630024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504B0C-2ADA-4209-83EA-B884CD21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D76989-B8FC-4EE4-84B6-735D286A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3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D99A557-A4FA-489C-A5AB-291F217C7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B24DC6D-BDB3-4983-92A9-8BAC681C1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B32A01-7608-418A-8FE4-C3A7252E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D2184A3-86A9-4D96-BC84-29F98D9E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D2352B-1F5E-4AFC-89CD-0E093258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8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40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57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2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5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75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88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D5256C-8F5D-42CF-A565-399B0557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13A8CB-E2BE-474A-94F5-F0A92D375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C477A1-1F43-4AE0-BAEB-1EBCC2B7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F4B179-3166-44EF-8E71-2C118514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A13092-44D7-4A79-9A75-CF45F31F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7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4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3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8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9246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6995F5-9D02-45D0-8360-E1629364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A0BA600-7658-4F9B-ADF0-17D6FBFF8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345FEF-65DB-4ECB-845E-39B95141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90D48-B3E9-433F-84B8-D547ED6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4E8A32-F760-4C8C-8EEC-44282A80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1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FEB993-980D-4BB1-857B-6A989681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27B34D-BF5A-4095-9C00-34280F06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4D2BD6-76B0-4103-87E4-E04B6D7D9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291041-8E94-411F-8FEC-15A88F47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BF4D0-52ED-491F-92A4-688E36E8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678E23-2645-40A5-B3FC-9438736F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F35537-15BD-4078-A5CF-10B3E05F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38303FD-811B-439A-BCF6-11F4657C8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1DE011-5ABF-4DE0-8131-E35F56AA4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319CCE6-8F49-482A-820E-236C60542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7C62CCA-8DE8-4CEB-9E8B-E95478D78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7B48E70-0002-4712-B6C2-02EFED23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D5E4329-8D6C-4C0C-A505-9C908CDF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5CF83A-E777-4AB6-B6C0-79B1A6EE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8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153284-DD42-4AA7-8495-BA4CEAEF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28446D9-7A0F-4B52-805F-57AB0A47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1E6D5F3-0C1A-4AB9-A826-052ECE11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C99686E-CA67-4BE8-9370-163A23D4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7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BBEFE93-5D1A-47C7-BF89-D581E3A3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D0E2BB3-07EC-4F9A-AE88-9A1EF88D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33D61-D289-4940-931D-22E11095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472171-0CAE-40D2-9397-56BB44E7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B1659E-49B8-4BE8-B826-08C806B7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78D60C2-CBD8-4D70-9028-6E1994FDD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01D508-518D-416B-9355-79627F0F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B30321-C1CF-43BF-A5C8-075D2686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CB2D170-C68D-4C52-827A-B015673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60A0C2-0538-4E67-9033-D6437C78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FBCEA11-C82B-424B-8A49-3B18BB2CF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1B1F348-7F41-4391-B4E2-124940114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584F94-17A2-4DD3-AF34-9FE13FA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6AAAF2-B4A5-4EA8-9610-3853EB4B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4D3A9E-D631-4529-895C-7F424C37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4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B198A6A-78A0-4B23-AAEB-A512D8EB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05B428-BA53-4A14-90AC-6FE0128FE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70DC44-E67B-4987-8518-B149F19BC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105A1-5BAD-4D01-9849-E5C733FFB506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FBBBDA-2EB7-48B1-BF17-7A544D706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4A49F4-5D7C-4530-87CA-3EF42770A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C06D1-6860-4E9C-896E-0324415BF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1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3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93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46" y="1419856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5" y="2229432"/>
            <a:ext cx="1692867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7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9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183" y="775619"/>
            <a:ext cx="10084163" cy="5150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5231" y="2433687"/>
            <a:ext cx="814913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oloLens MDL2 Assets" panose="050A0102010101010101" pitchFamily="18" charset="0"/>
                <a:ea typeface="+mn-ea"/>
                <a:cs typeface="+mn-cs"/>
              </a:rPr>
              <a:t>CHÀO MỪNG QUÝ THẦY CÔ VỀ DỰ GIỜ LỚP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oloLens MDL2 Assets" panose="050A0102010101010101" pitchFamily="18" charset="0"/>
              <a:ea typeface="+mn-ea"/>
              <a:cs typeface="+mn-cs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E5469A7C-6BED-7230-8DBE-A6E97FC569E8}"/>
              </a:ext>
            </a:extLst>
          </p:cNvPr>
          <p:cNvGrpSpPr/>
          <p:nvPr/>
        </p:nvGrpSpPr>
        <p:grpSpPr>
          <a:xfrm>
            <a:off x="2640383" y="5094410"/>
            <a:ext cx="7259705" cy="831264"/>
            <a:chOff x="2585580" y="-230127"/>
            <a:chExt cx="7259705" cy="831264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122AE2FA-CF58-0911-DD39-D7B211E66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85580" y="-230127"/>
              <a:ext cx="7259705" cy="831264"/>
            </a:xfrm>
            <a:prstGeom prst="rect">
              <a:avLst/>
            </a:prstGeom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4CFB6EFA-B059-4BA6-68A3-2E1D040FBE24}"/>
                </a:ext>
              </a:extLst>
            </p:cNvPr>
            <p:cNvSpPr txBox="1"/>
            <p:nvPr/>
          </p:nvSpPr>
          <p:spPr>
            <a:xfrm>
              <a:off x="3136687" y="-45460"/>
              <a:ext cx="601446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viên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Kim Phương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4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13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11125"/>
            <a:ext cx="9316403" cy="132588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12" y="1365885"/>
            <a:ext cx="8160587" cy="2254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97" y="3619500"/>
            <a:ext cx="8346802" cy="262128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90148" y="74428"/>
            <a:ext cx="2312639" cy="139477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6" y="106489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6" y="223075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79" y="3440340"/>
            <a:ext cx="395288" cy="147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24" y="4847973"/>
            <a:ext cx="3952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FAB03A1-809F-4D7C-92A1-10B31FDC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24611B0E-6BCA-4BFC-BC32-95E6DF4C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5F9F9D9-6DBC-478F-99BE-4A4C53C6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270F2836-F3D3-4C00-9107-6154DE1D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LIN_004">
            <a:extLst>
              <a:ext uri="{FF2B5EF4-FFF2-40B4-BE49-F238E27FC236}">
                <a16:creationId xmlns:a16="http://schemas.microsoft.com/office/drawing/2014/main" id="{7E150022-1403-45CE-AACC-4BCC0AD3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LIN_004">
            <a:extLst>
              <a:ext uri="{FF2B5EF4-FFF2-40B4-BE49-F238E27FC236}">
                <a16:creationId xmlns:a16="http://schemas.microsoft.com/office/drawing/2014/main" id="{F5AFBB18-434C-4529-BCF8-99625362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LIN_004">
            <a:extLst>
              <a:ext uri="{FF2B5EF4-FFF2-40B4-BE49-F238E27FC236}">
                <a16:creationId xmlns:a16="http://schemas.microsoft.com/office/drawing/2014/main" id="{918A199C-8E83-4EA4-92EB-53820DED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A5C0EEB3-E140-4B05-ACAC-224C5EF0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735232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1" y="111125"/>
            <a:ext cx="9316403" cy="132588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615" y="1365885"/>
            <a:ext cx="7844949" cy="2254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3619500"/>
            <a:ext cx="8315324" cy="262128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31AD3D1-FC2C-400A-BAAC-C8BC65CF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8DB07248-5644-4156-B242-9277A0C6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6EA5382-9A8E-4FFD-B459-454EFB19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LIN_004">
            <a:extLst>
              <a:ext uri="{FF2B5EF4-FFF2-40B4-BE49-F238E27FC236}">
                <a16:creationId xmlns:a16="http://schemas.microsoft.com/office/drawing/2014/main" id="{B568EBC6-258F-4608-B800-7572B643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LIN_004">
            <a:extLst>
              <a:ext uri="{FF2B5EF4-FFF2-40B4-BE49-F238E27FC236}">
                <a16:creationId xmlns:a16="http://schemas.microsoft.com/office/drawing/2014/main" id="{41F25E81-D703-4CF6-827A-8FA874FA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LIN_004">
            <a:extLst>
              <a:ext uri="{FF2B5EF4-FFF2-40B4-BE49-F238E27FC236}">
                <a16:creationId xmlns:a16="http://schemas.microsoft.com/office/drawing/2014/main" id="{A8362463-D0A5-4744-824A-162E0687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LIN_004">
            <a:extLst>
              <a:ext uri="{FF2B5EF4-FFF2-40B4-BE49-F238E27FC236}">
                <a16:creationId xmlns:a16="http://schemas.microsoft.com/office/drawing/2014/main" id="{EA271C74-2D32-4C72-935F-ABB38FE4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EBF3DF79-87C7-46A1-A80E-CA10DD91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9">
            <a:extLst>
              <a:ext uri="{FF2B5EF4-FFF2-40B4-BE49-F238E27FC236}">
                <a16:creationId xmlns:a16="http://schemas.microsoft.com/office/drawing/2014/main" id="{D1924F52-184B-41F7-8533-416495D08414}"/>
              </a:ext>
            </a:extLst>
          </p:cNvPr>
          <p:cNvSpPr/>
          <p:nvPr/>
        </p:nvSpPr>
        <p:spPr>
          <a:xfrm>
            <a:off x="15080" y="74428"/>
            <a:ext cx="2487707" cy="139477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65988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31"/>
          <p:cNvSpPr/>
          <p:nvPr/>
        </p:nvSpPr>
        <p:spPr>
          <a:xfrm>
            <a:off x="3559018" y="2341092"/>
            <a:ext cx="4844538" cy="763488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05209" y="1180715"/>
            <a:ext cx="4498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Tiêu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chí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đánh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giá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74385" y="2307337"/>
            <a:ext cx="257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đúng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651331" y="2386883"/>
            <a:ext cx="574060" cy="629939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479440" y="3468970"/>
            <a:ext cx="5057795" cy="1248518"/>
            <a:chOff x="1717199" y="4359900"/>
            <a:chExt cx="3645680" cy="875304"/>
          </a:xfrm>
        </p:grpSpPr>
        <p:sp>
          <p:nvSpPr>
            <p:cNvPr id="50" name="Rounded Rectangle 36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62925" y="4359900"/>
              <a:ext cx="2659702" cy="875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to,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rõ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479439" y="4717488"/>
            <a:ext cx="6317704" cy="875304"/>
            <a:chOff x="1778677" y="5089004"/>
            <a:chExt cx="5989271" cy="875304"/>
          </a:xfrm>
        </p:grpSpPr>
        <p:sp>
          <p:nvSpPr>
            <p:cNvPr id="54" name="Rounded Rectangle 40"/>
            <p:cNvSpPr/>
            <p:nvPr/>
          </p:nvSpPr>
          <p:spPr>
            <a:xfrm>
              <a:off x="1778677" y="5133000"/>
              <a:ext cx="5989271" cy="80312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532297" y="5089004"/>
              <a:ext cx="5057795" cy="875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Ngắt</a:t>
              </a:r>
              <a:r>
                <a: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nghỉ</a:t>
              </a:r>
              <a:r>
                <a: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đúng</a:t>
              </a:r>
              <a:r>
                <a: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chỗ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869370" y="5263848"/>
              <a:ext cx="625885" cy="570721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 panose="020B0604020202020204"/>
                </a:rPr>
                <a:t>3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224730139551">
            <a:hlinkClick r:id="" action="ppaction://media"/>
            <a:extLst>
              <a:ext uri="{FF2B5EF4-FFF2-40B4-BE49-F238E27FC236}">
                <a16:creationId xmlns:a16="http://schemas.microsoft.com/office/drawing/2014/main" id="{3273AA40-F9C2-BD77-0BC7-B963F75473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09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ac_ban_than_mende_hoc_tot_mon_tieng_viet_dieu_0a426ac9-6cd3-4859-9d92-cf6ca64cf266">
            <a:hlinkClick r:id="" action="ppaction://media"/>
            <a:extLst>
              <a:ext uri="{FF2B5EF4-FFF2-40B4-BE49-F238E27FC236}">
                <a16:creationId xmlns:a16="http://schemas.microsoft.com/office/drawing/2014/main" id="{087BCDA4-06FF-5979-6A0D-748F2F23F3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3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reeform 2">
            <a:extLst>
              <a:ext uri="{FF2B5EF4-FFF2-40B4-BE49-F238E27FC236}">
                <a16:creationId xmlns:a16="http://schemas.microsoft.com/office/drawing/2014/main" id="{7CAE8D2A-9E72-42B2-B54B-A950CBEF5BE2}"/>
              </a:ext>
            </a:extLst>
          </p:cNvPr>
          <p:cNvSpPr>
            <a:spLocks/>
          </p:cNvSpPr>
          <p:nvPr/>
        </p:nvSpPr>
        <p:spPr bwMode="auto">
          <a:xfrm>
            <a:off x="-777875" y="4787900"/>
            <a:ext cx="13747750" cy="3763963"/>
          </a:xfrm>
          <a:custGeom>
            <a:avLst/>
            <a:gdLst>
              <a:gd name="T0" fmla="*/ 0 w 20621989"/>
              <a:gd name="T1" fmla="*/ 0 h 5645270"/>
              <a:gd name="T2" fmla="*/ 4073192 w 20621989"/>
              <a:gd name="T3" fmla="*/ 0 h 5645270"/>
              <a:gd name="T4" fmla="*/ 4073192 w 20621989"/>
              <a:gd name="T5" fmla="*/ 1115648 h 5645270"/>
              <a:gd name="T6" fmla="*/ 0 w 20621989"/>
              <a:gd name="T7" fmla="*/ 1115648 h 5645270"/>
              <a:gd name="T8" fmla="*/ 0 w 20621989"/>
              <a:gd name="T9" fmla="*/ 0 h 5645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Freeform 3">
            <a:extLst>
              <a:ext uri="{FF2B5EF4-FFF2-40B4-BE49-F238E27FC236}">
                <a16:creationId xmlns:a16="http://schemas.microsoft.com/office/drawing/2014/main" id="{817549B2-700C-4F16-A0B1-F5A4EF0363FD}"/>
              </a:ext>
            </a:extLst>
          </p:cNvPr>
          <p:cNvSpPr>
            <a:spLocks/>
          </p:cNvSpPr>
          <p:nvPr/>
        </p:nvSpPr>
        <p:spPr bwMode="auto">
          <a:xfrm>
            <a:off x="-295275" y="942975"/>
            <a:ext cx="4079875" cy="4305300"/>
          </a:xfrm>
          <a:custGeom>
            <a:avLst/>
            <a:gdLst>
              <a:gd name="T0" fmla="*/ 0 w 6119273"/>
              <a:gd name="T1" fmla="*/ 0 h 6458335"/>
              <a:gd name="T2" fmla="*/ 1209171 w 6119273"/>
              <a:gd name="T3" fmla="*/ 0 h 6458335"/>
              <a:gd name="T4" fmla="*/ 1209171 w 6119273"/>
              <a:gd name="T5" fmla="*/ 1275417 h 6458335"/>
              <a:gd name="T6" fmla="*/ 0 w 6119273"/>
              <a:gd name="T7" fmla="*/ 1275417 h 6458335"/>
              <a:gd name="T8" fmla="*/ 0 w 6119273"/>
              <a:gd name="T9" fmla="*/ 0 h 6458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Freeform 4">
            <a:extLst>
              <a:ext uri="{FF2B5EF4-FFF2-40B4-BE49-F238E27FC236}">
                <a16:creationId xmlns:a16="http://schemas.microsoft.com/office/drawing/2014/main" id="{B3657B3F-048A-4FEE-BF66-A1FD564900D2}"/>
              </a:ext>
            </a:extLst>
          </p:cNvPr>
          <p:cNvSpPr>
            <a:spLocks/>
          </p:cNvSpPr>
          <p:nvPr/>
        </p:nvSpPr>
        <p:spPr bwMode="auto">
          <a:xfrm>
            <a:off x="3143250" y="3429000"/>
            <a:ext cx="8362950" cy="2560638"/>
          </a:xfrm>
          <a:custGeom>
            <a:avLst/>
            <a:gdLst>
              <a:gd name="T0" fmla="*/ 0 w 12544911"/>
              <a:gd name="T1" fmla="*/ 0 h 3841879"/>
              <a:gd name="T2" fmla="*/ 2477623 w 12544911"/>
              <a:gd name="T3" fmla="*/ 0 h 3841879"/>
              <a:gd name="T4" fmla="*/ 2477623 w 12544911"/>
              <a:gd name="T5" fmla="*/ 758161 h 3841879"/>
              <a:gd name="T6" fmla="*/ 0 w 12544911"/>
              <a:gd name="T7" fmla="*/ 758161 h 3841879"/>
              <a:gd name="T8" fmla="*/ 0 w 12544911"/>
              <a:gd name="T9" fmla="*/ 0 h 38418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Freeform 5">
            <a:extLst>
              <a:ext uri="{FF2B5EF4-FFF2-40B4-BE49-F238E27FC236}">
                <a16:creationId xmlns:a16="http://schemas.microsoft.com/office/drawing/2014/main" id="{9D10621B-4394-4B5C-B495-46B6D0C04990}"/>
              </a:ext>
            </a:extLst>
          </p:cNvPr>
          <p:cNvSpPr>
            <a:spLocks/>
          </p:cNvSpPr>
          <p:nvPr/>
        </p:nvSpPr>
        <p:spPr bwMode="auto">
          <a:xfrm flipH="1">
            <a:off x="-896938" y="3086100"/>
            <a:ext cx="4300538" cy="4235450"/>
          </a:xfrm>
          <a:custGeom>
            <a:avLst/>
            <a:gdLst>
              <a:gd name="T0" fmla="*/ 1275047 w 6449435"/>
              <a:gd name="T1" fmla="*/ 0 h 6352694"/>
              <a:gd name="T2" fmla="*/ 0 w 6449435"/>
              <a:gd name="T3" fmla="*/ 0 h 6352694"/>
              <a:gd name="T4" fmla="*/ 0 w 6449435"/>
              <a:gd name="T5" fmla="*/ 1255233 h 6352694"/>
              <a:gd name="T6" fmla="*/ 1275047 w 6449435"/>
              <a:gd name="T7" fmla="*/ 1255233 h 6352694"/>
              <a:gd name="T8" fmla="*/ 1275047 w 6449435"/>
              <a:gd name="T9" fmla="*/ 0 h 6352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C6FE48A-A25B-4124-A922-7BC0972F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11163"/>
            <a:ext cx="9510712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055" name="Ảnh 2" descr="Mô tả: C:\Users\HOME\AppData\Local\Temp\Rar$DIa4152.14589\Dòng kẻ đen - 06 dòng - 17 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098545" cy="4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304182" y="-2414416"/>
            <a:ext cx="974005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Hai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17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2025 </a:t>
            </a:r>
            <a:endParaRPr lang="vi-VN" sz="3600" dirty="0">
              <a:latin typeface="HP001 4 hàng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      </a:t>
            </a:r>
            <a:r>
              <a:rPr lang="en-US" sz="36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Tiếng</a:t>
            </a:r>
            <a:r>
              <a:rPr lang="en-US" sz="3600" b="1" u="sng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Việt</a:t>
            </a:r>
            <a:endParaRPr lang="en-US" sz="3600" b="1" u="sng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1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0" y="291723"/>
            <a:ext cx="11414919" cy="6465473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4D0BEEB3-B5CF-49A9-B13F-0C732A9E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75157" y="103979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0D38829-5E2F-46E5-867B-E94571EA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23087" y="554976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4453D79-C8D3-499A-83EF-2CCE0665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IN_004">
            <a:extLst>
              <a:ext uri="{FF2B5EF4-FFF2-40B4-BE49-F238E27FC236}">
                <a16:creationId xmlns:a16="http://schemas.microsoft.com/office/drawing/2014/main" id="{6A52D93C-2C6B-41E0-9BF7-FAC6ACA0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IN_004">
            <a:extLst>
              <a:ext uri="{FF2B5EF4-FFF2-40B4-BE49-F238E27FC236}">
                <a16:creationId xmlns:a16="http://schemas.microsoft.com/office/drawing/2014/main" id="{DA395488-7011-4808-A515-E5ACC997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IN_004">
            <a:extLst>
              <a:ext uri="{FF2B5EF4-FFF2-40B4-BE49-F238E27FC236}">
                <a16:creationId xmlns:a16="http://schemas.microsoft.com/office/drawing/2014/main" id="{0924A810-A2B6-4C68-BCFB-003CA60E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V="1">
            <a:off x="8704397" y="3266817"/>
            <a:ext cx="655320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IN_004">
            <a:extLst>
              <a:ext uri="{FF2B5EF4-FFF2-40B4-BE49-F238E27FC236}">
                <a16:creationId xmlns:a16="http://schemas.microsoft.com/office/drawing/2014/main" id="{F9791996-E597-436E-B51F-9B0C37D0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61D786A-D4F3-4221-9365-803BDE62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2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6D0D3A4-223B-E188-FBCA-405EE8FFB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055" name="Ảnh 2" descr="Mô tả: C:\Users\HOME\AppData\Local\Temp\Rar$DIa4152.14589\Dòng kẻ đen - 06 dòng - 17 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098545" cy="4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0" y="-2450897"/>
            <a:ext cx="974005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Hai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17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11 </a:t>
            </a:r>
            <a:r>
              <a:rPr lang="en-US" sz="36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2025 </a:t>
            </a:r>
            <a:endParaRPr lang="vi-VN" sz="3600" dirty="0">
              <a:latin typeface="HP001 4 hàng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    </a:t>
            </a:r>
            <a:r>
              <a:rPr lang="en-US" sz="36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Tiếng</a:t>
            </a:r>
            <a:r>
              <a:rPr lang="en-US" sz="3600" b="1" u="sng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Việt</a:t>
            </a:r>
            <a:endParaRPr lang="en-US" sz="3600" b="1" u="sng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A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(Tiết1)</a:t>
            </a: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9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11125"/>
            <a:ext cx="9316403" cy="132588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12" y="1365885"/>
            <a:ext cx="8160587" cy="2254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97" y="3619500"/>
            <a:ext cx="8346802" cy="262128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90148" y="74428"/>
            <a:ext cx="2312639" cy="139477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6" y="106489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6" y="223075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79" y="3440340"/>
            <a:ext cx="395288" cy="147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24" y="4847973"/>
            <a:ext cx="3952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FAB03A1-809F-4D7C-92A1-10B31FDC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24611B0E-6BCA-4BFC-BC32-95E6DF4C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5F9F9D9-6DBC-478F-99BE-4A4C53C6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270F2836-F3D3-4C00-9107-6154DE1D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LIN_004">
            <a:extLst>
              <a:ext uri="{FF2B5EF4-FFF2-40B4-BE49-F238E27FC236}">
                <a16:creationId xmlns:a16="http://schemas.microsoft.com/office/drawing/2014/main" id="{7E150022-1403-45CE-AACC-4BCC0AD3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LIN_004">
            <a:extLst>
              <a:ext uri="{FF2B5EF4-FFF2-40B4-BE49-F238E27FC236}">
                <a16:creationId xmlns:a16="http://schemas.microsoft.com/office/drawing/2014/main" id="{F5AFBB18-434C-4529-BCF8-99625362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LIN_004">
            <a:extLst>
              <a:ext uri="{FF2B5EF4-FFF2-40B4-BE49-F238E27FC236}">
                <a16:creationId xmlns:a16="http://schemas.microsoft.com/office/drawing/2014/main" id="{918A199C-8E83-4EA4-92EB-53820DED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A5C0EEB3-E140-4B05-ACAC-224C5EF0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31612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4038600" y="68580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/>
              <a:t>Luyện</a:t>
            </a:r>
            <a:r>
              <a:rPr lang="en-US" sz="3600" i="1" dirty="0"/>
              <a:t> </a:t>
            </a:r>
            <a:r>
              <a:rPr lang="en-US" sz="3600" i="1" dirty="0" err="1"/>
              <a:t>đọc</a:t>
            </a:r>
            <a:r>
              <a:rPr lang="en-US" sz="3600" i="1" dirty="0"/>
              <a:t> </a:t>
            </a:r>
            <a:r>
              <a:rPr lang="en-US" sz="3600" i="1" dirty="0" err="1"/>
              <a:t>câu</a:t>
            </a:r>
            <a:r>
              <a:rPr lang="en-US" sz="3600" i="1" dirty="0"/>
              <a:t> </a:t>
            </a:r>
            <a:r>
              <a:rPr lang="en-US" sz="3600" i="1" dirty="0" err="1"/>
              <a:t>dài</a:t>
            </a:r>
            <a:r>
              <a:rPr lang="en-US" sz="3600" i="1" dirty="0"/>
              <a:t> </a:t>
            </a:r>
            <a:endParaRPr lang="vi-VN" sz="3600" i="1" dirty="0"/>
          </a:p>
        </p:txBody>
      </p:sp>
      <p:sp>
        <p:nvSpPr>
          <p:cNvPr id="5" name="Hộp_Văn_Bản 4"/>
          <p:cNvSpPr txBox="1"/>
          <p:nvPr/>
        </p:nvSpPr>
        <p:spPr>
          <a:xfrm>
            <a:off x="2189018" y="16002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A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 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mọi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. </a:t>
            </a:r>
            <a:endParaRPr lang="vi-VN" sz="3200" dirty="0"/>
          </a:p>
        </p:txBody>
      </p:sp>
      <p:cxnSp>
        <p:nvCxnSpPr>
          <p:cNvPr id="10" name="Đường kết nối Thẳng 9"/>
          <p:cNvCxnSpPr/>
          <p:nvPr/>
        </p:nvCxnSpPr>
        <p:spPr>
          <a:xfrm flipH="1">
            <a:off x="7162800" y="1600200"/>
            <a:ext cx="152400" cy="545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Thẳng 12"/>
          <p:cNvCxnSpPr/>
          <p:nvPr/>
        </p:nvCxnSpPr>
        <p:spPr>
          <a:xfrm flipH="1">
            <a:off x="3886200" y="2164332"/>
            <a:ext cx="152400" cy="545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Thẳng 13"/>
          <p:cNvCxnSpPr/>
          <p:nvPr/>
        </p:nvCxnSpPr>
        <p:spPr>
          <a:xfrm flipH="1">
            <a:off x="4718843" y="1600200"/>
            <a:ext cx="152400" cy="545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Thẳng 14"/>
          <p:cNvCxnSpPr/>
          <p:nvPr/>
        </p:nvCxnSpPr>
        <p:spPr>
          <a:xfrm flipH="1">
            <a:off x="8138390" y="2107803"/>
            <a:ext cx="152400" cy="545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>
            <a:extLst>
              <a:ext uri="{FF2B5EF4-FFF2-40B4-BE49-F238E27FC236}">
                <a16:creationId xmlns:a16="http://schemas.microsoft.com/office/drawing/2014/main" id="{B8D63E6E-DE6A-450D-BB90-D08B4888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9617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0496D986-27CC-4B9F-862F-A44997D1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0FF6082C-52A6-47E3-BF23-43357C6B5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45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LIN_004">
            <a:extLst>
              <a:ext uri="{FF2B5EF4-FFF2-40B4-BE49-F238E27FC236}">
                <a16:creationId xmlns:a16="http://schemas.microsoft.com/office/drawing/2014/main" id="{17E3A9A2-7AE0-4F27-BA58-6B868AD7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LIN_004">
            <a:extLst>
              <a:ext uri="{FF2B5EF4-FFF2-40B4-BE49-F238E27FC236}">
                <a16:creationId xmlns:a16="http://schemas.microsoft.com/office/drawing/2014/main" id="{75BD2AE9-3301-44D5-A2E1-894C992F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LIN_004">
            <a:extLst>
              <a:ext uri="{FF2B5EF4-FFF2-40B4-BE49-F238E27FC236}">
                <a16:creationId xmlns:a16="http://schemas.microsoft.com/office/drawing/2014/main" id="{A2ABDF8D-2706-4FFB-81A7-62B39FC1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870156" y="3151427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LIN_004">
            <a:extLst>
              <a:ext uri="{FF2B5EF4-FFF2-40B4-BE49-F238E27FC236}">
                <a16:creationId xmlns:a16="http://schemas.microsoft.com/office/drawing/2014/main" id="{56DEBF9F-6F89-4175-9C75-773172CF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18" y="25174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AA4AF224-D233-4144-A41C-B276720E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Đường kết nối Thẳng 14">
            <a:extLst>
              <a:ext uri="{FF2B5EF4-FFF2-40B4-BE49-F238E27FC236}">
                <a16:creationId xmlns:a16="http://schemas.microsoft.com/office/drawing/2014/main" id="{A8B9FAFF-F8D0-4663-8EBC-7F3FCD29ED06}"/>
              </a:ext>
            </a:extLst>
          </p:cNvPr>
          <p:cNvCxnSpPr/>
          <p:nvPr/>
        </p:nvCxnSpPr>
        <p:spPr>
          <a:xfrm flipH="1">
            <a:off x="8239521" y="2116692"/>
            <a:ext cx="152400" cy="545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7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11125"/>
            <a:ext cx="9316403" cy="132588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12" y="1365885"/>
            <a:ext cx="8160587" cy="2254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97" y="3619500"/>
            <a:ext cx="8346802" cy="262128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90148" y="74428"/>
            <a:ext cx="2312639" cy="139477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6" y="106489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16" y="2230755"/>
            <a:ext cx="395288" cy="130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79" y="3440340"/>
            <a:ext cx="395288" cy="147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24" y="4847973"/>
            <a:ext cx="395288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FAB03A1-809F-4D7C-92A1-10B31FDC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90600" y="31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24611B0E-6BCA-4BFC-BC32-95E6DF4C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9728">
            <a:off x="10890600" y="5581650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5F9F9D9-6DBC-478F-99BE-4A4C53C6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LIN_004">
            <a:extLst>
              <a:ext uri="{FF2B5EF4-FFF2-40B4-BE49-F238E27FC236}">
                <a16:creationId xmlns:a16="http://schemas.microsoft.com/office/drawing/2014/main" id="{270F2836-F3D3-4C00-9107-6154DE1D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662940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LIN_004">
            <a:extLst>
              <a:ext uri="{FF2B5EF4-FFF2-40B4-BE49-F238E27FC236}">
                <a16:creationId xmlns:a16="http://schemas.microsoft.com/office/drawing/2014/main" id="{7E150022-1403-45CE-AACC-4BCC0AD3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3179763" y="3398840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LIN_004">
            <a:extLst>
              <a:ext uri="{FF2B5EF4-FFF2-40B4-BE49-F238E27FC236}">
                <a16:creationId xmlns:a16="http://schemas.microsoft.com/office/drawing/2014/main" id="{F5AFBB18-434C-4529-BCF8-99625362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8870156" y="3058432"/>
            <a:ext cx="655320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LIN_004">
            <a:extLst>
              <a:ext uri="{FF2B5EF4-FFF2-40B4-BE49-F238E27FC236}">
                <a16:creationId xmlns:a16="http://schemas.microsoft.com/office/drawing/2014/main" id="{918A199C-8E83-4EA4-92EB-53820DED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218" y="-67821"/>
            <a:ext cx="11414919" cy="2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A5C0EEB3-E140-4B05-ACAC-224C5EF0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5601257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494718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24002" y="2"/>
            <a:ext cx="1164431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2688432" y="1508581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2788444" y="1628775"/>
            <a:ext cx="107870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2706738" y="3170659"/>
            <a:ext cx="1114425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2715333" y="4695754"/>
            <a:ext cx="2178005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2606726" y="4566035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199141" y="-76199"/>
            <a:ext cx="843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524002" y="166607"/>
            <a:ext cx="3263297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1071563" y="396877"/>
            <a:ext cx="1142524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1381603" y="-125095"/>
            <a:ext cx="1347311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496427" y="4415288"/>
            <a:ext cx="1797368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41626" y="1993083"/>
            <a:ext cx="1863574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744710" y="400237"/>
            <a:ext cx="6855528" cy="566009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59222" y="405049"/>
            <a:ext cx="5187315" cy="1327795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61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sốt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5110" y="7801"/>
            <a:ext cx="680085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38656" y="3875289"/>
            <a:ext cx="6588806" cy="1470183"/>
            <a:chOff x="216521" y="1647908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216521" y="1647908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66715" y="1867359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Có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tiếng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đồn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xa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được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rất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nhiều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biết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đến</a:t>
              </a:r>
              <a:r>
                <a:rPr lang="en-US" altLang="vi-VN" sz="3200" b="1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.</a:t>
              </a:r>
            </a:p>
          </p:txBody>
        </p:sp>
      </p:grpSp>
      <p:grpSp>
        <p:nvGrpSpPr>
          <p:cNvPr id="24" name="Group 41"/>
          <p:cNvGrpSpPr/>
          <p:nvPr/>
        </p:nvGrpSpPr>
        <p:grpSpPr>
          <a:xfrm>
            <a:off x="3727551" y="1295597"/>
            <a:ext cx="8083448" cy="1514745"/>
            <a:chOff x="113215" y="1157225"/>
            <a:chExt cx="2300322" cy="1812429"/>
          </a:xfrm>
        </p:grpSpPr>
        <p:sp>
          <p:nvSpPr>
            <p:cNvPr id="25" name="Hexagon 42"/>
            <p:cNvSpPr/>
            <p:nvPr/>
          </p:nvSpPr>
          <p:spPr>
            <a:xfrm>
              <a:off x="113215" y="1157225"/>
              <a:ext cx="2300322" cy="1406785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43"/>
            <p:cNvSpPr txBox="1"/>
            <p:nvPr/>
          </p:nvSpPr>
          <p:spPr>
            <a:xfrm>
              <a:off x="277714" y="1680736"/>
              <a:ext cx="2098650" cy="128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Hết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sức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ngạc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nhiên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quá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bất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3200" b="1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ngờ</a:t>
              </a:r>
              <a:r>
                <a:rPr lang="en-US" altLang="vi-VN" sz="3200" b="1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.</a:t>
              </a:r>
            </a:p>
          </p:txBody>
        </p:sp>
      </p:grpSp>
      <p:grpSp>
        <p:nvGrpSpPr>
          <p:cNvPr id="29" name="Group 13"/>
          <p:cNvGrpSpPr/>
          <p:nvPr/>
        </p:nvGrpSpPr>
        <p:grpSpPr>
          <a:xfrm>
            <a:off x="4811376" y="2964530"/>
            <a:ext cx="5187315" cy="951255"/>
            <a:chOff x="172324" y="1157225"/>
            <a:chExt cx="2109019" cy="1406784"/>
          </a:xfrm>
        </p:grpSpPr>
        <p:sp>
          <p:nvSpPr>
            <p:cNvPr id="31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43"/>
            <p:cNvSpPr txBox="1"/>
            <p:nvPr/>
          </p:nvSpPr>
          <p:spPr>
            <a:xfrm>
              <a:off x="280913" y="1372464"/>
              <a:ext cx="1808630" cy="95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nổi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29347B0-0889-199B-28FB-C305EE32CC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7619" r="20224" b="6825"/>
          <a:stretch>
            <a:fillRect/>
          </a:stretch>
        </p:blipFill>
        <p:spPr>
          <a:xfrm>
            <a:off x="5003899" y="1244389"/>
            <a:ext cx="4663495" cy="4369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9607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160</Words>
  <Application>Microsoft Office PowerPoint</Application>
  <PresentationFormat>Widescreen</PresentationFormat>
  <Paragraphs>48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HoloLens MDL2 Assets</vt:lpstr>
      <vt:lpstr>HP001 4 hàng</vt:lpstr>
      <vt:lpstr>iCiel Cadena</vt:lpstr>
      <vt:lpstr>Times New Roman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Chữ A và những người bạn</vt:lpstr>
      <vt:lpstr>PowerPoint Presentation</vt:lpstr>
      <vt:lpstr>Chữ A và những người bạn</vt:lpstr>
      <vt:lpstr>PowerPoint Presentation</vt:lpstr>
      <vt:lpstr>Chữ A và những người bạn</vt:lpstr>
      <vt:lpstr>Chữ A và những người bạn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Phương Hồ Thị Kim</dc:creator>
  <cp:lastModifiedBy>Anh Van</cp:lastModifiedBy>
  <cp:revision>35</cp:revision>
  <dcterms:created xsi:type="dcterms:W3CDTF">2025-11-09T19:01:30Z</dcterms:created>
  <dcterms:modified xsi:type="dcterms:W3CDTF">2025-11-14T14:59:20Z</dcterms:modified>
</cp:coreProperties>
</file>