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4" r:id="rId1"/>
    <p:sldMasterId id="2147483848" r:id="rId2"/>
    <p:sldMasterId id="2147483879" r:id="rId3"/>
    <p:sldMasterId id="2147483891" r:id="rId4"/>
    <p:sldMasterId id="2147484131" r:id="rId5"/>
    <p:sldMasterId id="2147484151" r:id="rId6"/>
  </p:sldMasterIdLst>
  <p:notesMasterIdLst>
    <p:notesMasterId r:id="rId21"/>
  </p:notesMasterIdLst>
  <p:sldIdLst>
    <p:sldId id="316" r:id="rId7"/>
    <p:sldId id="4415" r:id="rId8"/>
    <p:sldId id="306" r:id="rId9"/>
    <p:sldId id="416" r:id="rId10"/>
    <p:sldId id="418" r:id="rId11"/>
    <p:sldId id="426" r:id="rId12"/>
    <p:sldId id="4416" r:id="rId13"/>
    <p:sldId id="4418" r:id="rId14"/>
    <p:sldId id="274" r:id="rId15"/>
    <p:sldId id="307" r:id="rId16"/>
    <p:sldId id="308" r:id="rId17"/>
    <p:sldId id="309" r:id="rId18"/>
    <p:sldId id="389" r:id="rId19"/>
    <p:sldId id="390" r:id="rId20"/>
  </p:sldIdLst>
  <p:sldSz cx="12192000" cy="6858000"/>
  <p:notesSz cx="6858000" cy="9144000"/>
  <p:custDataLst>
    <p:tags r:id="rId2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33CC33"/>
    <a:srgbClr val="FF0066"/>
    <a:srgbClr val="FF3300"/>
    <a:srgbClr val="CC0099"/>
    <a:srgbClr val="FF0000"/>
    <a:srgbClr val="CCFFFF"/>
    <a:srgbClr val="D60093"/>
    <a:srgbClr val="008000"/>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809" autoAdjust="0"/>
    <p:restoredTop sz="94660"/>
  </p:normalViewPr>
  <p:slideViewPr>
    <p:cSldViewPr snapToGrid="0">
      <p:cViewPr varScale="1">
        <p:scale>
          <a:sx n="86" d="100"/>
          <a:sy n="86" d="100"/>
        </p:scale>
        <p:origin x="523"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5A0DAD-EDFC-490B-8C39-FD57BE72146B}" type="datetimeFigureOut">
              <a:rPr lang="en-US" smtClean="0"/>
              <a:t>10/02/2025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3AC9BE-A897-4243-B8C5-25F6D3FE09CE}" type="slidenum">
              <a:rPr lang="en-US" smtClean="0"/>
              <a:t>‹#›</a:t>
            </a:fld>
            <a:endParaRPr lang="en-US"/>
          </a:p>
        </p:txBody>
      </p:sp>
    </p:spTree>
    <p:extLst>
      <p:ext uri="{BB962C8B-B14F-4D97-AF65-F5344CB8AC3E}">
        <p14:creationId xmlns:p14="http://schemas.microsoft.com/office/powerpoint/2010/main" val="2075481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Master" Target="../slideMasters/slideMaster6.xml"/><Relationship Id="rId6" Type="http://schemas.openxmlformats.org/officeDocument/2006/relationships/hyperlink" Target="https://www.facebook.com/groups/629898828017053" TargetMode="Externa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descr="Sunrise in a lake on the mountain">
            <a:extLst>
              <a:ext uri="{FF2B5EF4-FFF2-40B4-BE49-F238E27FC236}">
                <a16:creationId xmlns:a16="http://schemas.microsoft.com/office/drawing/2014/main" id="{D0B3BD81-E3B2-437E-907B-468391E55C2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2">
            <a:extLst>
              <a:ext uri="{FF2B5EF4-FFF2-40B4-BE49-F238E27FC236}">
                <a16:creationId xmlns:a16="http://schemas.microsoft.com/office/drawing/2014/main" id="{798E9E25-BF9B-4A2A-BBBD-4039CD5E6D2C}"/>
              </a:ext>
            </a:extLst>
          </p:cNvPr>
          <p:cNvPicPr>
            <a:picLocks noChangeAspect="1"/>
          </p:cNvPicPr>
          <p:nvPr userDrawn="1"/>
        </p:nvPicPr>
        <p:blipFill>
          <a:blip r:embed="rId3"/>
          <a:srcRect/>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2AAB4C5D-6D66-431E-AAC1-37EC5FA7310F}"/>
              </a:ext>
            </a:extLst>
          </p:cNvPr>
          <p:cNvSpPr txBox="1"/>
          <p:nvPr userDrawn="1"/>
        </p:nvSpPr>
        <p:spPr>
          <a:xfrm>
            <a:off x="0" y="0"/>
            <a:ext cx="9779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EduFive</a:t>
            </a:r>
          </a:p>
        </p:txBody>
      </p:sp>
      <p:sp>
        <p:nvSpPr>
          <p:cNvPr id="12" name="TextBox 11">
            <a:extLst>
              <a:ext uri="{FF2B5EF4-FFF2-40B4-BE49-F238E27FC236}">
                <a16:creationId xmlns:a16="http://schemas.microsoft.com/office/drawing/2014/main" id="{005F9A45-4CE2-4785-A30F-8A7B1C9D687F}"/>
              </a:ext>
            </a:extLst>
          </p:cNvPr>
          <p:cNvSpPr txBox="1"/>
          <p:nvPr userDrawn="1"/>
        </p:nvSpPr>
        <p:spPr>
          <a:xfrm>
            <a:off x="11214100" y="6550223"/>
            <a:ext cx="9779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B4F61"/>
                </a:solidFill>
                <a:effectLst/>
                <a:uLnTx/>
                <a:uFillTx/>
                <a:latin typeface="Times New Roman" panose="02020603050405020304" pitchFamily="18" charset="0"/>
                <a:ea typeface="+mn-ea"/>
                <a:cs typeface="Times New Roman" panose="02020603050405020304" pitchFamily="18" charset="0"/>
              </a:rPr>
              <a:t>EduFive</a:t>
            </a:r>
          </a:p>
        </p:txBody>
      </p:sp>
    </p:spTree>
    <p:extLst>
      <p:ext uri="{BB962C8B-B14F-4D97-AF65-F5344CB8AC3E}">
        <p14:creationId xmlns:p14="http://schemas.microsoft.com/office/powerpoint/2010/main" val="34194679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F9A78-D8D1-4B1A-81A3-8FA8A60CF2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B645383-B296-441E-B368-281A36F584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33C049-E46A-4F5B-AC17-C0A40E6C1F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DB6D6A-E211-4A99-91CB-69C09F7539C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19F24-3AED-4440-A2AC-4867EFF192E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C4816E8E-EE49-40E1-BE3B-0C71818D79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F77B7084-7F70-4983-BBBB-FB4A31DA2A0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52FAC2-AD3F-4539-A958-040DF09986C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35115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37FB4-1C4B-4F97-A7C1-5282CF6554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30D111-65CF-48B6-BDC6-08CE9B8883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C8C19B5-CCE0-45B2-A299-E233E489CB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D49BBB-6C8F-4FED-B124-7274B311D6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19F24-3AED-4440-A2AC-4867EFF192E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D4A6F0B6-915D-4DBF-81D8-726393C3130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8C93405B-8E50-4104-AD4B-60DB60A9FCC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52FAC2-AD3F-4539-A958-040DF09986C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69505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D5B08-9BC7-4ED7-91BE-857A3B9B918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E702560-E793-4AAD-973A-00C888BAAF2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208057-1BF3-436A-90CE-FB0E34D042E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19F24-3AED-4440-A2AC-4867EFF192E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2DC0C90F-A852-41E7-8833-019D50B6E8F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0835392-FA14-4114-8948-A3DC5696FE3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52FAC2-AD3F-4539-A958-040DF09986C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1931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9380B6-2AE9-49F9-B7D1-AB6A8BEF5E5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37B5F3-20EB-42EF-80E9-1670CD594AD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880874-2361-4586-950C-40AEEEB27F9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19F24-3AED-4440-A2AC-4867EFF192E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1CD7770-A9FB-40DC-951D-8FFB5B3941B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391E3BF-3BF2-471D-8816-076A1782ACF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52FAC2-AD3F-4539-A958-040DF09986C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2121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descr="Sunrise in a lake on the mountain">
            <a:extLst>
              <a:ext uri="{FF2B5EF4-FFF2-40B4-BE49-F238E27FC236}">
                <a16:creationId xmlns:a16="http://schemas.microsoft.com/office/drawing/2014/main" id="{D0B3BD81-E3B2-437E-907B-468391E55C2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2">
            <a:extLst>
              <a:ext uri="{FF2B5EF4-FFF2-40B4-BE49-F238E27FC236}">
                <a16:creationId xmlns:a16="http://schemas.microsoft.com/office/drawing/2014/main" id="{798E9E25-BF9B-4A2A-BBBD-4039CD5E6D2C}"/>
              </a:ext>
            </a:extLst>
          </p:cNvPr>
          <p:cNvPicPr>
            <a:picLocks noChangeAspect="1"/>
          </p:cNvPicPr>
          <p:nvPr userDrawn="1"/>
        </p:nvPicPr>
        <p:blipFill>
          <a:blip r:embed="rId3"/>
          <a:srcRect/>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2AAB4C5D-6D66-431E-AAC1-37EC5FA7310F}"/>
              </a:ext>
            </a:extLst>
          </p:cNvPr>
          <p:cNvSpPr txBox="1"/>
          <p:nvPr userDrawn="1"/>
        </p:nvSpPr>
        <p:spPr>
          <a:xfrm>
            <a:off x="0" y="0"/>
            <a:ext cx="9779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EduFive</a:t>
            </a:r>
          </a:p>
        </p:txBody>
      </p:sp>
      <p:sp>
        <p:nvSpPr>
          <p:cNvPr id="12" name="TextBox 11">
            <a:extLst>
              <a:ext uri="{FF2B5EF4-FFF2-40B4-BE49-F238E27FC236}">
                <a16:creationId xmlns:a16="http://schemas.microsoft.com/office/drawing/2014/main" id="{005F9A45-4CE2-4785-A30F-8A7B1C9D687F}"/>
              </a:ext>
            </a:extLst>
          </p:cNvPr>
          <p:cNvSpPr txBox="1"/>
          <p:nvPr userDrawn="1"/>
        </p:nvSpPr>
        <p:spPr>
          <a:xfrm>
            <a:off x="11214100" y="6550223"/>
            <a:ext cx="9779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B4F61"/>
                </a:solidFill>
                <a:effectLst/>
                <a:uLnTx/>
                <a:uFillTx/>
                <a:latin typeface="Times New Roman" panose="02020603050405020304" pitchFamily="18" charset="0"/>
                <a:ea typeface="+mn-ea"/>
                <a:cs typeface="Times New Roman" panose="02020603050405020304" pitchFamily="18" charset="0"/>
              </a:rPr>
              <a:t>EduFive</a:t>
            </a:r>
          </a:p>
        </p:txBody>
      </p:sp>
    </p:spTree>
    <p:extLst>
      <p:ext uri="{BB962C8B-B14F-4D97-AF65-F5344CB8AC3E}">
        <p14:creationId xmlns:p14="http://schemas.microsoft.com/office/powerpoint/2010/main" val="27815046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0" name="Picture 9" descr="Purple sky and reflection">
            <a:extLst>
              <a:ext uri="{FF2B5EF4-FFF2-40B4-BE49-F238E27FC236}">
                <a16:creationId xmlns:a16="http://schemas.microsoft.com/office/drawing/2014/main" id="{2269CCE0-5742-4A16-8A7D-DAB899ECB54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2">
            <a:extLst>
              <a:ext uri="{FF2B5EF4-FFF2-40B4-BE49-F238E27FC236}">
                <a16:creationId xmlns:a16="http://schemas.microsoft.com/office/drawing/2014/main" id="{3DBA7152-1E94-441C-94A4-5DF4188D704B}"/>
              </a:ext>
            </a:extLst>
          </p:cNvPr>
          <p:cNvPicPr>
            <a:picLocks noChangeAspect="1"/>
          </p:cNvPicPr>
          <p:nvPr userDrawn="1"/>
        </p:nvPicPr>
        <p:blipFill rotWithShape="1">
          <a:blip r:embed="rId3"/>
          <a:srcRect l="2000" r="2000" b="3538"/>
          <a:stretch/>
        </p:blipFill>
        <p:spPr>
          <a:xfrm>
            <a:off x="-127000" y="-56965"/>
            <a:ext cx="12446000" cy="6971929"/>
          </a:xfrm>
          <a:prstGeom prst="rect">
            <a:avLst/>
          </a:prstGeom>
        </p:spPr>
      </p:pic>
      <p:sp>
        <p:nvSpPr>
          <p:cNvPr id="8" name="TextBox 7">
            <a:extLst>
              <a:ext uri="{FF2B5EF4-FFF2-40B4-BE49-F238E27FC236}">
                <a16:creationId xmlns:a16="http://schemas.microsoft.com/office/drawing/2014/main" id="{D75922A6-7FA6-4950-8343-A55E10EB4B7A}"/>
              </a:ext>
            </a:extLst>
          </p:cNvPr>
          <p:cNvSpPr txBox="1"/>
          <p:nvPr userDrawn="1"/>
        </p:nvSpPr>
        <p:spPr>
          <a:xfrm>
            <a:off x="0" y="0"/>
            <a:ext cx="9779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EduFive</a:t>
            </a:r>
          </a:p>
        </p:txBody>
      </p:sp>
      <p:sp>
        <p:nvSpPr>
          <p:cNvPr id="9" name="TextBox 8">
            <a:extLst>
              <a:ext uri="{FF2B5EF4-FFF2-40B4-BE49-F238E27FC236}">
                <a16:creationId xmlns:a16="http://schemas.microsoft.com/office/drawing/2014/main" id="{620FA002-F077-4B33-899D-E5397FB07808}"/>
              </a:ext>
            </a:extLst>
          </p:cNvPr>
          <p:cNvSpPr txBox="1"/>
          <p:nvPr userDrawn="1"/>
        </p:nvSpPr>
        <p:spPr>
          <a:xfrm>
            <a:off x="11214100" y="6550223"/>
            <a:ext cx="9779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B4F61"/>
                </a:solidFill>
                <a:effectLst/>
                <a:uLnTx/>
                <a:uFillTx/>
                <a:latin typeface="Times New Roman" panose="02020603050405020304" pitchFamily="18" charset="0"/>
                <a:ea typeface="+mn-ea"/>
                <a:cs typeface="Times New Roman" panose="02020603050405020304" pitchFamily="18" charset="0"/>
              </a:rPr>
              <a:t>EduFive</a:t>
            </a:r>
          </a:p>
        </p:txBody>
      </p:sp>
    </p:spTree>
    <p:extLst>
      <p:ext uri="{BB962C8B-B14F-4D97-AF65-F5344CB8AC3E}">
        <p14:creationId xmlns:p14="http://schemas.microsoft.com/office/powerpoint/2010/main" val="25586273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0" name="Picture 9" descr="Sunrise in a lake on the mountain">
            <a:extLst>
              <a:ext uri="{FF2B5EF4-FFF2-40B4-BE49-F238E27FC236}">
                <a16:creationId xmlns:a16="http://schemas.microsoft.com/office/drawing/2014/main" id="{07851215-9F06-4B97-A70D-2FB75FD3A1A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2">
            <a:extLst>
              <a:ext uri="{FF2B5EF4-FFF2-40B4-BE49-F238E27FC236}">
                <a16:creationId xmlns:a16="http://schemas.microsoft.com/office/drawing/2014/main" id="{D5FFD6A9-A3FE-47BE-BF7F-4FA4822C6D92}"/>
              </a:ext>
            </a:extLst>
          </p:cNvPr>
          <p:cNvPicPr>
            <a:picLocks noChangeAspect="1"/>
          </p:cNvPicPr>
          <p:nvPr userDrawn="1"/>
        </p:nvPicPr>
        <p:blipFill>
          <a:blip r:embed="rId3"/>
          <a:srcRect/>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6284B065-75F1-449B-A52A-15987C70ADBA}"/>
              </a:ext>
            </a:extLst>
          </p:cNvPr>
          <p:cNvSpPr txBox="1"/>
          <p:nvPr userDrawn="1"/>
        </p:nvSpPr>
        <p:spPr>
          <a:xfrm>
            <a:off x="0" y="0"/>
            <a:ext cx="9779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EduFive</a:t>
            </a:r>
          </a:p>
        </p:txBody>
      </p:sp>
      <p:sp>
        <p:nvSpPr>
          <p:cNvPr id="9" name="TextBox 8">
            <a:extLst>
              <a:ext uri="{FF2B5EF4-FFF2-40B4-BE49-F238E27FC236}">
                <a16:creationId xmlns:a16="http://schemas.microsoft.com/office/drawing/2014/main" id="{6ADC446D-3035-4330-83B7-F26AFCFA3B97}"/>
              </a:ext>
            </a:extLst>
          </p:cNvPr>
          <p:cNvSpPr txBox="1"/>
          <p:nvPr userDrawn="1"/>
        </p:nvSpPr>
        <p:spPr>
          <a:xfrm>
            <a:off x="11214100" y="6550223"/>
            <a:ext cx="9779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B4F61"/>
                </a:solidFill>
                <a:effectLst/>
                <a:uLnTx/>
                <a:uFillTx/>
                <a:latin typeface="Times New Roman" panose="02020603050405020304" pitchFamily="18" charset="0"/>
                <a:ea typeface="+mn-ea"/>
                <a:cs typeface="Times New Roman" panose="02020603050405020304" pitchFamily="18" charset="0"/>
              </a:rPr>
              <a:t>EduFive</a:t>
            </a:r>
          </a:p>
        </p:txBody>
      </p:sp>
    </p:spTree>
    <p:extLst>
      <p:ext uri="{BB962C8B-B14F-4D97-AF65-F5344CB8AC3E}">
        <p14:creationId xmlns:p14="http://schemas.microsoft.com/office/powerpoint/2010/main" val="16975913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0" name="Picture 9" descr="Purple sky">
            <a:extLst>
              <a:ext uri="{FF2B5EF4-FFF2-40B4-BE49-F238E27FC236}">
                <a16:creationId xmlns:a16="http://schemas.microsoft.com/office/drawing/2014/main" id="{AC8BB669-3F78-4489-85F3-7165F98842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2">
            <a:extLst>
              <a:ext uri="{FF2B5EF4-FFF2-40B4-BE49-F238E27FC236}">
                <a16:creationId xmlns:a16="http://schemas.microsoft.com/office/drawing/2014/main" id="{2AEAB25C-F98F-4688-9AF6-13098EBC9343}"/>
              </a:ext>
            </a:extLst>
          </p:cNvPr>
          <p:cNvPicPr>
            <a:picLocks noChangeAspect="1"/>
          </p:cNvPicPr>
          <p:nvPr userDrawn="1"/>
        </p:nvPicPr>
        <p:blipFill rotWithShape="1">
          <a:blip r:embed="rId3"/>
          <a:srcRect l="1968" r="3544" b="9131"/>
          <a:stretch/>
        </p:blipFill>
        <p:spPr>
          <a:xfrm>
            <a:off x="0" y="177800"/>
            <a:ext cx="12192000" cy="6680200"/>
          </a:xfrm>
          <a:prstGeom prst="rect">
            <a:avLst/>
          </a:prstGeom>
        </p:spPr>
      </p:pic>
      <p:sp>
        <p:nvSpPr>
          <p:cNvPr id="8" name="TextBox 7">
            <a:extLst>
              <a:ext uri="{FF2B5EF4-FFF2-40B4-BE49-F238E27FC236}">
                <a16:creationId xmlns:a16="http://schemas.microsoft.com/office/drawing/2014/main" id="{8A7D7870-00D8-4B3A-BD39-839B0B2CC2BB}"/>
              </a:ext>
            </a:extLst>
          </p:cNvPr>
          <p:cNvSpPr txBox="1"/>
          <p:nvPr userDrawn="1"/>
        </p:nvSpPr>
        <p:spPr>
          <a:xfrm>
            <a:off x="0" y="0"/>
            <a:ext cx="9779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EduFive</a:t>
            </a:r>
          </a:p>
        </p:txBody>
      </p:sp>
      <p:sp>
        <p:nvSpPr>
          <p:cNvPr id="9" name="TextBox 8">
            <a:extLst>
              <a:ext uri="{FF2B5EF4-FFF2-40B4-BE49-F238E27FC236}">
                <a16:creationId xmlns:a16="http://schemas.microsoft.com/office/drawing/2014/main" id="{B5032AA9-5C86-4D5F-9322-D5C854878E5C}"/>
              </a:ext>
            </a:extLst>
          </p:cNvPr>
          <p:cNvSpPr txBox="1"/>
          <p:nvPr userDrawn="1"/>
        </p:nvSpPr>
        <p:spPr>
          <a:xfrm>
            <a:off x="11214100" y="6550223"/>
            <a:ext cx="9779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B4F61"/>
                </a:solidFill>
                <a:effectLst/>
                <a:uLnTx/>
                <a:uFillTx/>
                <a:latin typeface="Times New Roman" panose="02020603050405020304" pitchFamily="18" charset="0"/>
                <a:ea typeface="+mn-ea"/>
                <a:cs typeface="Times New Roman" panose="02020603050405020304" pitchFamily="18" charset="0"/>
              </a:rPr>
              <a:t>EduFive</a:t>
            </a:r>
          </a:p>
        </p:txBody>
      </p:sp>
    </p:spTree>
    <p:extLst>
      <p:ext uri="{BB962C8B-B14F-4D97-AF65-F5344CB8AC3E}">
        <p14:creationId xmlns:p14="http://schemas.microsoft.com/office/powerpoint/2010/main" val="26695160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6" name="Picture 5" descr="Night stars on the desert">
            <a:extLst>
              <a:ext uri="{FF2B5EF4-FFF2-40B4-BE49-F238E27FC236}">
                <a16:creationId xmlns:a16="http://schemas.microsoft.com/office/drawing/2014/main" id="{642F9FA5-F921-48FE-9BC0-0920DE16E9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2">
            <a:extLst>
              <a:ext uri="{FF2B5EF4-FFF2-40B4-BE49-F238E27FC236}">
                <a16:creationId xmlns:a16="http://schemas.microsoft.com/office/drawing/2014/main" id="{C7ACD7E5-3D22-4E72-9294-85C0F662D00F}"/>
              </a:ext>
            </a:extLst>
          </p:cNvPr>
          <p:cNvPicPr>
            <a:picLocks noChangeAspect="1"/>
          </p:cNvPicPr>
          <p:nvPr userDrawn="1"/>
        </p:nvPicPr>
        <p:blipFill rotWithShape="1">
          <a:blip r:embed="rId3"/>
          <a:srcRect l="30784" t="59673" r="13245" b="6760"/>
          <a:stretch/>
        </p:blipFill>
        <p:spPr>
          <a:xfrm>
            <a:off x="0" y="5029200"/>
            <a:ext cx="4064000" cy="1828800"/>
          </a:xfrm>
          <a:prstGeom prst="rect">
            <a:avLst/>
          </a:prstGeom>
        </p:spPr>
      </p:pic>
      <p:pic>
        <p:nvPicPr>
          <p:cNvPr id="12" name="Picture 2">
            <a:extLst>
              <a:ext uri="{FF2B5EF4-FFF2-40B4-BE49-F238E27FC236}">
                <a16:creationId xmlns:a16="http://schemas.microsoft.com/office/drawing/2014/main" id="{9FCAB5D0-105B-4B43-8429-B16E19FEA87D}"/>
              </a:ext>
            </a:extLst>
          </p:cNvPr>
          <p:cNvPicPr>
            <a:picLocks noChangeAspect="1"/>
          </p:cNvPicPr>
          <p:nvPr userDrawn="1"/>
        </p:nvPicPr>
        <p:blipFill>
          <a:blip r:embed="rId3"/>
          <a:srcRect/>
          <a:stretch>
            <a:fillRect/>
          </a:stretch>
        </p:blipFill>
        <p:spPr>
          <a:xfrm>
            <a:off x="0" y="1244600"/>
            <a:ext cx="7260913" cy="5613400"/>
          </a:xfrm>
          <a:prstGeom prst="rect">
            <a:avLst/>
          </a:prstGeom>
        </p:spPr>
      </p:pic>
      <p:sp>
        <p:nvSpPr>
          <p:cNvPr id="8" name="TextBox 7">
            <a:extLst>
              <a:ext uri="{FF2B5EF4-FFF2-40B4-BE49-F238E27FC236}">
                <a16:creationId xmlns:a16="http://schemas.microsoft.com/office/drawing/2014/main" id="{8A7D7870-00D8-4B3A-BD39-839B0B2CC2BB}"/>
              </a:ext>
            </a:extLst>
          </p:cNvPr>
          <p:cNvSpPr txBox="1"/>
          <p:nvPr userDrawn="1"/>
        </p:nvSpPr>
        <p:spPr>
          <a:xfrm>
            <a:off x="0" y="0"/>
            <a:ext cx="9779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EduFive</a:t>
            </a:r>
          </a:p>
        </p:txBody>
      </p:sp>
      <p:sp>
        <p:nvSpPr>
          <p:cNvPr id="9" name="TextBox 8">
            <a:extLst>
              <a:ext uri="{FF2B5EF4-FFF2-40B4-BE49-F238E27FC236}">
                <a16:creationId xmlns:a16="http://schemas.microsoft.com/office/drawing/2014/main" id="{B5032AA9-5C86-4D5F-9322-D5C854878E5C}"/>
              </a:ext>
            </a:extLst>
          </p:cNvPr>
          <p:cNvSpPr txBox="1"/>
          <p:nvPr userDrawn="1"/>
        </p:nvSpPr>
        <p:spPr>
          <a:xfrm>
            <a:off x="11214100" y="6550223"/>
            <a:ext cx="9779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B4F61"/>
                </a:solidFill>
                <a:effectLst/>
                <a:uLnTx/>
                <a:uFillTx/>
                <a:latin typeface="Times New Roman" panose="02020603050405020304" pitchFamily="18" charset="0"/>
                <a:ea typeface="+mn-ea"/>
                <a:cs typeface="Times New Roman" panose="02020603050405020304" pitchFamily="18" charset="0"/>
              </a:rPr>
              <a:t>EduFive</a:t>
            </a:r>
          </a:p>
        </p:txBody>
      </p:sp>
    </p:spTree>
    <p:extLst>
      <p:ext uri="{BB962C8B-B14F-4D97-AF65-F5344CB8AC3E}">
        <p14:creationId xmlns:p14="http://schemas.microsoft.com/office/powerpoint/2010/main" val="10202672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6" name="Picture 5" descr="Night stars on the desert">
            <a:extLst>
              <a:ext uri="{FF2B5EF4-FFF2-40B4-BE49-F238E27FC236}">
                <a16:creationId xmlns:a16="http://schemas.microsoft.com/office/drawing/2014/main" id="{642F9FA5-F921-48FE-9BC0-0920DE16E9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2">
            <a:extLst>
              <a:ext uri="{FF2B5EF4-FFF2-40B4-BE49-F238E27FC236}">
                <a16:creationId xmlns:a16="http://schemas.microsoft.com/office/drawing/2014/main" id="{C7ACD7E5-3D22-4E72-9294-85C0F662D00F}"/>
              </a:ext>
            </a:extLst>
          </p:cNvPr>
          <p:cNvPicPr>
            <a:picLocks noChangeAspect="1"/>
          </p:cNvPicPr>
          <p:nvPr userDrawn="1"/>
        </p:nvPicPr>
        <p:blipFill rotWithShape="1">
          <a:blip r:embed="rId3"/>
          <a:srcRect l="30784" t="59673" r="13245" b="6760"/>
          <a:stretch/>
        </p:blipFill>
        <p:spPr>
          <a:xfrm flipH="1">
            <a:off x="8128000" y="5029200"/>
            <a:ext cx="4064000" cy="1828800"/>
          </a:xfrm>
          <a:prstGeom prst="rect">
            <a:avLst/>
          </a:prstGeom>
        </p:spPr>
      </p:pic>
      <p:pic>
        <p:nvPicPr>
          <p:cNvPr id="12" name="Picture 2">
            <a:extLst>
              <a:ext uri="{FF2B5EF4-FFF2-40B4-BE49-F238E27FC236}">
                <a16:creationId xmlns:a16="http://schemas.microsoft.com/office/drawing/2014/main" id="{9FCAB5D0-105B-4B43-8429-B16E19FEA87D}"/>
              </a:ext>
            </a:extLst>
          </p:cNvPr>
          <p:cNvPicPr>
            <a:picLocks noChangeAspect="1"/>
          </p:cNvPicPr>
          <p:nvPr userDrawn="1"/>
        </p:nvPicPr>
        <p:blipFill>
          <a:blip r:embed="rId3"/>
          <a:srcRect/>
          <a:stretch>
            <a:fillRect/>
          </a:stretch>
        </p:blipFill>
        <p:spPr>
          <a:xfrm flipH="1">
            <a:off x="4931087" y="1244600"/>
            <a:ext cx="7260913" cy="5613400"/>
          </a:xfrm>
          <a:prstGeom prst="rect">
            <a:avLst/>
          </a:prstGeom>
        </p:spPr>
      </p:pic>
      <p:sp>
        <p:nvSpPr>
          <p:cNvPr id="8" name="TextBox 7">
            <a:extLst>
              <a:ext uri="{FF2B5EF4-FFF2-40B4-BE49-F238E27FC236}">
                <a16:creationId xmlns:a16="http://schemas.microsoft.com/office/drawing/2014/main" id="{8A7D7870-00D8-4B3A-BD39-839B0B2CC2BB}"/>
              </a:ext>
            </a:extLst>
          </p:cNvPr>
          <p:cNvSpPr txBox="1"/>
          <p:nvPr userDrawn="1"/>
        </p:nvSpPr>
        <p:spPr>
          <a:xfrm>
            <a:off x="0" y="0"/>
            <a:ext cx="9779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EduFive</a:t>
            </a:r>
          </a:p>
        </p:txBody>
      </p:sp>
      <p:sp>
        <p:nvSpPr>
          <p:cNvPr id="9" name="TextBox 8">
            <a:extLst>
              <a:ext uri="{FF2B5EF4-FFF2-40B4-BE49-F238E27FC236}">
                <a16:creationId xmlns:a16="http://schemas.microsoft.com/office/drawing/2014/main" id="{B5032AA9-5C86-4D5F-9322-D5C854878E5C}"/>
              </a:ext>
            </a:extLst>
          </p:cNvPr>
          <p:cNvSpPr txBox="1"/>
          <p:nvPr userDrawn="1"/>
        </p:nvSpPr>
        <p:spPr>
          <a:xfrm>
            <a:off x="11214100" y="6550223"/>
            <a:ext cx="9779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B4F61"/>
                </a:solidFill>
                <a:effectLst/>
                <a:uLnTx/>
                <a:uFillTx/>
                <a:latin typeface="Times New Roman" panose="02020603050405020304" pitchFamily="18" charset="0"/>
                <a:ea typeface="+mn-ea"/>
                <a:cs typeface="Times New Roman" panose="02020603050405020304" pitchFamily="18" charset="0"/>
              </a:rPr>
              <a:t>EduFive</a:t>
            </a:r>
          </a:p>
        </p:txBody>
      </p:sp>
    </p:spTree>
    <p:extLst>
      <p:ext uri="{BB962C8B-B14F-4D97-AF65-F5344CB8AC3E}">
        <p14:creationId xmlns:p14="http://schemas.microsoft.com/office/powerpoint/2010/main" val="2949743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0" name="Picture 9" descr="Purple sky and reflection">
            <a:extLst>
              <a:ext uri="{FF2B5EF4-FFF2-40B4-BE49-F238E27FC236}">
                <a16:creationId xmlns:a16="http://schemas.microsoft.com/office/drawing/2014/main" id="{2269CCE0-5742-4A16-8A7D-DAB899ECB54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2">
            <a:extLst>
              <a:ext uri="{FF2B5EF4-FFF2-40B4-BE49-F238E27FC236}">
                <a16:creationId xmlns:a16="http://schemas.microsoft.com/office/drawing/2014/main" id="{3DBA7152-1E94-441C-94A4-5DF4188D704B}"/>
              </a:ext>
            </a:extLst>
          </p:cNvPr>
          <p:cNvPicPr>
            <a:picLocks noChangeAspect="1"/>
          </p:cNvPicPr>
          <p:nvPr userDrawn="1"/>
        </p:nvPicPr>
        <p:blipFill rotWithShape="1">
          <a:blip r:embed="rId3"/>
          <a:srcRect l="2000" r="2000" b="3538"/>
          <a:stretch/>
        </p:blipFill>
        <p:spPr>
          <a:xfrm>
            <a:off x="-127000" y="-56965"/>
            <a:ext cx="12446000" cy="6971929"/>
          </a:xfrm>
          <a:prstGeom prst="rect">
            <a:avLst/>
          </a:prstGeom>
        </p:spPr>
      </p:pic>
      <p:sp>
        <p:nvSpPr>
          <p:cNvPr id="8" name="TextBox 7">
            <a:extLst>
              <a:ext uri="{FF2B5EF4-FFF2-40B4-BE49-F238E27FC236}">
                <a16:creationId xmlns:a16="http://schemas.microsoft.com/office/drawing/2014/main" id="{D75922A6-7FA6-4950-8343-A55E10EB4B7A}"/>
              </a:ext>
            </a:extLst>
          </p:cNvPr>
          <p:cNvSpPr txBox="1"/>
          <p:nvPr userDrawn="1"/>
        </p:nvSpPr>
        <p:spPr>
          <a:xfrm>
            <a:off x="0" y="0"/>
            <a:ext cx="9779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EduFive</a:t>
            </a:r>
          </a:p>
        </p:txBody>
      </p:sp>
      <p:sp>
        <p:nvSpPr>
          <p:cNvPr id="9" name="TextBox 8">
            <a:extLst>
              <a:ext uri="{FF2B5EF4-FFF2-40B4-BE49-F238E27FC236}">
                <a16:creationId xmlns:a16="http://schemas.microsoft.com/office/drawing/2014/main" id="{620FA002-F077-4B33-899D-E5397FB07808}"/>
              </a:ext>
            </a:extLst>
          </p:cNvPr>
          <p:cNvSpPr txBox="1"/>
          <p:nvPr userDrawn="1"/>
        </p:nvSpPr>
        <p:spPr>
          <a:xfrm>
            <a:off x="11214100" y="6550223"/>
            <a:ext cx="9779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B4F61"/>
                </a:solidFill>
                <a:effectLst/>
                <a:uLnTx/>
                <a:uFillTx/>
                <a:latin typeface="Times New Roman" panose="02020603050405020304" pitchFamily="18" charset="0"/>
                <a:ea typeface="+mn-ea"/>
                <a:cs typeface="Times New Roman" panose="02020603050405020304" pitchFamily="18" charset="0"/>
              </a:rPr>
              <a:t>EduFive</a:t>
            </a:r>
          </a:p>
        </p:txBody>
      </p:sp>
    </p:spTree>
    <p:extLst>
      <p:ext uri="{BB962C8B-B14F-4D97-AF65-F5344CB8AC3E}">
        <p14:creationId xmlns:p14="http://schemas.microsoft.com/office/powerpoint/2010/main" val="6821785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0F44C-5CA9-480C-803C-D48790A6107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9E99C7D-1216-462D-80A9-0F224C8C9A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7D3F8C-FD38-4935-992A-2C9FB235323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8B961-DE96-4433-9D51-5CB7979632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0C069D-2F69-4788-9352-F0488DB3E25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66D480D-8EF2-411B-88C6-92061F02D77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19F24-3AED-4440-A2AC-4867EFF192E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DC75CA2A-F7A1-4531-A195-F3FCE6BE33C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F6B24EE1-22CF-4851-9A08-F9CDF75FB89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52FAC2-AD3F-4539-A958-040DF09986C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21768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E04D1-86A8-461B-A66F-33F0A7BEAC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04F6A3-2FD8-41C5-819D-3365A0B4AAD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19F24-3AED-4440-A2AC-4867EFF192E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DBFE983E-6DB1-4197-9694-69720D2F49D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6E222475-52DF-426A-BCC5-452DED5705D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52FAC2-AD3F-4539-A958-040DF09986C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98438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758F7C-BC8A-46CF-98AD-AB3F2B48DA4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19F24-3AED-4440-A2AC-4867EFF192E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74F14E40-42C4-41E9-B17E-7D8BF64934D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2AC236E3-2576-491D-A4E3-00F9E098107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52FAC2-AD3F-4539-A958-040DF09986C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43093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F9A78-D8D1-4B1A-81A3-8FA8A60CF2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B645383-B296-441E-B368-281A36F584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33C049-E46A-4F5B-AC17-C0A40E6C1F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DB6D6A-E211-4A99-91CB-69C09F7539C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19F24-3AED-4440-A2AC-4867EFF192E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C4816E8E-EE49-40E1-BE3B-0C71818D79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F77B7084-7F70-4983-BBBB-FB4A31DA2A0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52FAC2-AD3F-4539-A958-040DF09986C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39065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37FB4-1C4B-4F97-A7C1-5282CF6554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30D111-65CF-48B6-BDC6-08CE9B8883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C8C19B5-CCE0-45B2-A299-E233E489CB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D49BBB-6C8F-4FED-B124-7274B311D6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19F24-3AED-4440-A2AC-4867EFF192E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D4A6F0B6-915D-4DBF-81D8-726393C3130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8C93405B-8E50-4104-AD4B-60DB60A9FCC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52FAC2-AD3F-4539-A958-040DF09986C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1042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D5B08-9BC7-4ED7-91BE-857A3B9B918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E702560-E793-4AAD-973A-00C888BAAF2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208057-1BF3-436A-90CE-FB0E34D042E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19F24-3AED-4440-A2AC-4867EFF192E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2DC0C90F-A852-41E7-8833-019D50B6E8F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0835392-FA14-4114-8948-A3DC5696FE3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52FAC2-AD3F-4539-A958-040DF09986C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86432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9380B6-2AE9-49F9-B7D1-AB6A8BEF5E5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37B5F3-20EB-42EF-80E9-1670CD594AD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880874-2361-4586-950C-40AEEEB27F9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19F24-3AED-4440-A2AC-4867EFF192E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1CD7770-A9FB-40DC-951D-8FFB5B3941B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391E3BF-3BF2-471D-8816-076A1782ACF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52FAC2-AD3F-4539-A958-040DF09986C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07626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35B2AF-6A59-4A8A-9DD2-FB07C488F0F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A055CF-58AA-4395-962A-4F448B8A863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52808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35B2AF-6A59-4A8A-9DD2-FB07C488F0F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A055CF-58AA-4395-962A-4F448B8A863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22214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35B2AF-6A59-4A8A-9DD2-FB07C488F0F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A055CF-58AA-4395-962A-4F448B8A863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33840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0" name="Picture 9" descr="Sunrise in a lake on the mountain">
            <a:extLst>
              <a:ext uri="{FF2B5EF4-FFF2-40B4-BE49-F238E27FC236}">
                <a16:creationId xmlns:a16="http://schemas.microsoft.com/office/drawing/2014/main" id="{07851215-9F06-4B97-A70D-2FB75FD3A1A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2">
            <a:extLst>
              <a:ext uri="{FF2B5EF4-FFF2-40B4-BE49-F238E27FC236}">
                <a16:creationId xmlns:a16="http://schemas.microsoft.com/office/drawing/2014/main" id="{D5FFD6A9-A3FE-47BE-BF7F-4FA4822C6D92}"/>
              </a:ext>
            </a:extLst>
          </p:cNvPr>
          <p:cNvPicPr>
            <a:picLocks noChangeAspect="1"/>
          </p:cNvPicPr>
          <p:nvPr userDrawn="1"/>
        </p:nvPicPr>
        <p:blipFill>
          <a:blip r:embed="rId3"/>
          <a:srcRect/>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6284B065-75F1-449B-A52A-15987C70ADBA}"/>
              </a:ext>
            </a:extLst>
          </p:cNvPr>
          <p:cNvSpPr txBox="1"/>
          <p:nvPr userDrawn="1"/>
        </p:nvSpPr>
        <p:spPr>
          <a:xfrm>
            <a:off x="0" y="0"/>
            <a:ext cx="9779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EduFive</a:t>
            </a:r>
          </a:p>
        </p:txBody>
      </p:sp>
      <p:sp>
        <p:nvSpPr>
          <p:cNvPr id="9" name="TextBox 8">
            <a:extLst>
              <a:ext uri="{FF2B5EF4-FFF2-40B4-BE49-F238E27FC236}">
                <a16:creationId xmlns:a16="http://schemas.microsoft.com/office/drawing/2014/main" id="{6ADC446D-3035-4330-83B7-F26AFCFA3B97}"/>
              </a:ext>
            </a:extLst>
          </p:cNvPr>
          <p:cNvSpPr txBox="1"/>
          <p:nvPr userDrawn="1"/>
        </p:nvSpPr>
        <p:spPr>
          <a:xfrm>
            <a:off x="11214100" y="6550223"/>
            <a:ext cx="9779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B4F61"/>
                </a:solidFill>
                <a:effectLst/>
                <a:uLnTx/>
                <a:uFillTx/>
                <a:latin typeface="Times New Roman" panose="02020603050405020304" pitchFamily="18" charset="0"/>
                <a:ea typeface="+mn-ea"/>
                <a:cs typeface="Times New Roman" panose="02020603050405020304" pitchFamily="18" charset="0"/>
              </a:rPr>
              <a:t>EduFive</a:t>
            </a:r>
          </a:p>
        </p:txBody>
      </p:sp>
    </p:spTree>
    <p:extLst>
      <p:ext uri="{BB962C8B-B14F-4D97-AF65-F5344CB8AC3E}">
        <p14:creationId xmlns:p14="http://schemas.microsoft.com/office/powerpoint/2010/main" val="22139044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35B2AF-6A59-4A8A-9DD2-FB07C488F0F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A055CF-58AA-4395-962A-4F448B8A863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18055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35B2AF-6A59-4A8A-9DD2-FB07C488F0F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A055CF-58AA-4395-962A-4F448B8A863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56657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35B2AF-6A59-4A8A-9DD2-FB07C488F0F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A055CF-58AA-4395-962A-4F448B8A863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03135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35B2AF-6A59-4A8A-9DD2-FB07C488F0F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A055CF-58AA-4395-962A-4F448B8A863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11481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35B2AF-6A59-4A8A-9DD2-FB07C488F0F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A055CF-58AA-4395-962A-4F448B8A863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7730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35B2AF-6A59-4A8A-9DD2-FB07C488F0F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A055CF-58AA-4395-962A-4F448B8A863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10722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35B2AF-6A59-4A8A-9DD2-FB07C488F0F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A055CF-58AA-4395-962A-4F448B8A863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88664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35B2AF-6A59-4A8A-9DD2-FB07C488F0F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A055CF-58AA-4395-962A-4F448B8A863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63424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685757"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cs typeface="+mn-cs"/>
              </a:rPr>
              <a:pPr marL="0" marR="0" lvl="0" indent="0" algn="l" defTabSz="685757" rtl="0" eaLnBrk="1" fontAlgn="auto" latinLnBrk="0" hangingPunct="1">
                <a:lnSpc>
                  <a:spcPct val="100000"/>
                </a:lnSpc>
                <a:spcBef>
                  <a:spcPts val="0"/>
                </a:spcBef>
                <a:spcAft>
                  <a:spcPts val="0"/>
                </a:spcAft>
                <a:buClrTx/>
                <a:buSzTx/>
                <a:buFontTx/>
                <a:buNone/>
                <a:tabLst/>
                <a:defRPr/>
              </a:pPr>
              <a:t>2025/2/10</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
        <p:nvSpPr>
          <p:cNvPr id="5" name="Footer Placeholder 4"/>
          <p:cNvSpPr>
            <a:spLocks noGrp="1"/>
          </p:cNvSpPr>
          <p:nvPr>
            <p:ph type="ftr" sz="quarter" idx="11"/>
          </p:nvPr>
        </p:nvSpPr>
        <p:spPr/>
        <p:txBody>
          <a:bodyPr/>
          <a:lstStyle/>
          <a:p>
            <a:pPr marL="0" marR="0" lvl="0" indent="0" algn="ctr" defTabSz="685757"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
        <p:nvSpPr>
          <p:cNvPr id="6" name="Slide Number Placeholder 5"/>
          <p:cNvSpPr>
            <a:spLocks noGrp="1"/>
          </p:cNvSpPr>
          <p:nvPr>
            <p:ph type="sldNum" sz="quarter" idx="12"/>
          </p:nvPr>
        </p:nvSpPr>
        <p:spPr/>
        <p:txBody>
          <a:bodyPr/>
          <a:lstStyle/>
          <a:p>
            <a:pPr marL="0" marR="0" lvl="0" indent="0" algn="r" defTabSz="685757"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cs typeface="+mn-cs"/>
              </a:rPr>
              <a:pPr marL="0" marR="0" lvl="0" indent="0" algn="r" defTabSz="685757"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Tree>
    <p:extLst>
      <p:ext uri="{BB962C8B-B14F-4D97-AF65-F5344CB8AC3E}">
        <p14:creationId xmlns:p14="http://schemas.microsoft.com/office/powerpoint/2010/main" val="40835375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685757"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cs typeface="+mn-cs"/>
              </a:rPr>
              <a:pPr marL="0" marR="0" lvl="0" indent="0" algn="l" defTabSz="685757" rtl="0" eaLnBrk="1" fontAlgn="auto" latinLnBrk="0" hangingPunct="1">
                <a:lnSpc>
                  <a:spcPct val="100000"/>
                </a:lnSpc>
                <a:spcBef>
                  <a:spcPts val="0"/>
                </a:spcBef>
                <a:spcAft>
                  <a:spcPts val="0"/>
                </a:spcAft>
                <a:buClrTx/>
                <a:buSzTx/>
                <a:buFontTx/>
                <a:buNone/>
                <a:tabLst/>
                <a:defRPr/>
              </a:pPr>
              <a:t>2025/2/10</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
        <p:nvSpPr>
          <p:cNvPr id="5" name="Footer Placeholder 4"/>
          <p:cNvSpPr>
            <a:spLocks noGrp="1"/>
          </p:cNvSpPr>
          <p:nvPr>
            <p:ph type="ftr" sz="quarter" idx="11"/>
          </p:nvPr>
        </p:nvSpPr>
        <p:spPr/>
        <p:txBody>
          <a:bodyPr/>
          <a:lstStyle/>
          <a:p>
            <a:pPr marL="0" marR="0" lvl="0" indent="0" algn="ctr" defTabSz="685757"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
        <p:nvSpPr>
          <p:cNvPr id="6" name="Slide Number Placeholder 5"/>
          <p:cNvSpPr>
            <a:spLocks noGrp="1"/>
          </p:cNvSpPr>
          <p:nvPr>
            <p:ph type="sldNum" sz="quarter" idx="12"/>
          </p:nvPr>
        </p:nvSpPr>
        <p:spPr/>
        <p:txBody>
          <a:bodyPr/>
          <a:lstStyle/>
          <a:p>
            <a:pPr marL="0" marR="0" lvl="0" indent="0" algn="r" defTabSz="685757"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cs typeface="+mn-cs"/>
              </a:rPr>
              <a:pPr marL="0" marR="0" lvl="0" indent="0" algn="r" defTabSz="685757"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Tree>
    <p:extLst>
      <p:ext uri="{BB962C8B-B14F-4D97-AF65-F5344CB8AC3E}">
        <p14:creationId xmlns:p14="http://schemas.microsoft.com/office/powerpoint/2010/main" val="7460941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0" name="Picture 9" descr="Purple sky">
            <a:extLst>
              <a:ext uri="{FF2B5EF4-FFF2-40B4-BE49-F238E27FC236}">
                <a16:creationId xmlns:a16="http://schemas.microsoft.com/office/drawing/2014/main" id="{AC8BB669-3F78-4489-85F3-7165F98842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2">
            <a:extLst>
              <a:ext uri="{FF2B5EF4-FFF2-40B4-BE49-F238E27FC236}">
                <a16:creationId xmlns:a16="http://schemas.microsoft.com/office/drawing/2014/main" id="{2AEAB25C-F98F-4688-9AF6-13098EBC9343}"/>
              </a:ext>
            </a:extLst>
          </p:cNvPr>
          <p:cNvPicPr>
            <a:picLocks noChangeAspect="1"/>
          </p:cNvPicPr>
          <p:nvPr userDrawn="1"/>
        </p:nvPicPr>
        <p:blipFill rotWithShape="1">
          <a:blip r:embed="rId3"/>
          <a:srcRect l="1968" r="3544" b="9131"/>
          <a:stretch/>
        </p:blipFill>
        <p:spPr>
          <a:xfrm>
            <a:off x="0" y="177800"/>
            <a:ext cx="12192000" cy="6680200"/>
          </a:xfrm>
          <a:prstGeom prst="rect">
            <a:avLst/>
          </a:prstGeom>
        </p:spPr>
      </p:pic>
      <p:sp>
        <p:nvSpPr>
          <p:cNvPr id="8" name="TextBox 7">
            <a:extLst>
              <a:ext uri="{FF2B5EF4-FFF2-40B4-BE49-F238E27FC236}">
                <a16:creationId xmlns:a16="http://schemas.microsoft.com/office/drawing/2014/main" id="{8A7D7870-00D8-4B3A-BD39-839B0B2CC2BB}"/>
              </a:ext>
            </a:extLst>
          </p:cNvPr>
          <p:cNvSpPr txBox="1"/>
          <p:nvPr userDrawn="1"/>
        </p:nvSpPr>
        <p:spPr>
          <a:xfrm>
            <a:off x="0" y="0"/>
            <a:ext cx="9779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EduFive</a:t>
            </a:r>
          </a:p>
        </p:txBody>
      </p:sp>
      <p:sp>
        <p:nvSpPr>
          <p:cNvPr id="9" name="TextBox 8">
            <a:extLst>
              <a:ext uri="{FF2B5EF4-FFF2-40B4-BE49-F238E27FC236}">
                <a16:creationId xmlns:a16="http://schemas.microsoft.com/office/drawing/2014/main" id="{B5032AA9-5C86-4D5F-9322-D5C854878E5C}"/>
              </a:ext>
            </a:extLst>
          </p:cNvPr>
          <p:cNvSpPr txBox="1"/>
          <p:nvPr userDrawn="1"/>
        </p:nvSpPr>
        <p:spPr>
          <a:xfrm>
            <a:off x="11214100" y="6550223"/>
            <a:ext cx="9779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B4F61"/>
                </a:solidFill>
                <a:effectLst/>
                <a:uLnTx/>
                <a:uFillTx/>
                <a:latin typeface="Times New Roman" panose="02020603050405020304" pitchFamily="18" charset="0"/>
                <a:ea typeface="+mn-ea"/>
                <a:cs typeface="Times New Roman" panose="02020603050405020304" pitchFamily="18" charset="0"/>
              </a:rPr>
              <a:t>EduFive</a:t>
            </a:r>
          </a:p>
        </p:txBody>
      </p:sp>
    </p:spTree>
    <p:extLst>
      <p:ext uri="{BB962C8B-B14F-4D97-AF65-F5344CB8AC3E}">
        <p14:creationId xmlns:p14="http://schemas.microsoft.com/office/powerpoint/2010/main" val="34403334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685757"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cs typeface="+mn-cs"/>
              </a:rPr>
              <a:pPr marL="0" marR="0" lvl="0" indent="0" algn="l" defTabSz="685757" rtl="0" eaLnBrk="1" fontAlgn="auto" latinLnBrk="0" hangingPunct="1">
                <a:lnSpc>
                  <a:spcPct val="100000"/>
                </a:lnSpc>
                <a:spcBef>
                  <a:spcPts val="0"/>
                </a:spcBef>
                <a:spcAft>
                  <a:spcPts val="0"/>
                </a:spcAft>
                <a:buClrTx/>
                <a:buSzTx/>
                <a:buFontTx/>
                <a:buNone/>
                <a:tabLst/>
                <a:defRPr/>
              </a:pPr>
              <a:t>2025/2/10</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
        <p:nvSpPr>
          <p:cNvPr id="5" name="Footer Placeholder 4"/>
          <p:cNvSpPr>
            <a:spLocks noGrp="1"/>
          </p:cNvSpPr>
          <p:nvPr>
            <p:ph type="ftr" sz="quarter" idx="11"/>
          </p:nvPr>
        </p:nvSpPr>
        <p:spPr/>
        <p:txBody>
          <a:bodyPr/>
          <a:lstStyle/>
          <a:p>
            <a:pPr marL="0" marR="0" lvl="0" indent="0" algn="ctr" defTabSz="685757"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
        <p:nvSpPr>
          <p:cNvPr id="6" name="Slide Number Placeholder 5"/>
          <p:cNvSpPr>
            <a:spLocks noGrp="1"/>
          </p:cNvSpPr>
          <p:nvPr>
            <p:ph type="sldNum" sz="quarter" idx="12"/>
          </p:nvPr>
        </p:nvSpPr>
        <p:spPr/>
        <p:txBody>
          <a:bodyPr/>
          <a:lstStyle/>
          <a:p>
            <a:pPr marL="0" marR="0" lvl="0" indent="0" algn="r" defTabSz="685757"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cs typeface="+mn-cs"/>
              </a:rPr>
              <a:pPr marL="0" marR="0" lvl="0" indent="0" algn="r" defTabSz="685757"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Tree>
    <p:extLst>
      <p:ext uri="{BB962C8B-B14F-4D97-AF65-F5344CB8AC3E}">
        <p14:creationId xmlns:p14="http://schemas.microsoft.com/office/powerpoint/2010/main" val="2934599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685757"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cs typeface="+mn-cs"/>
              </a:rPr>
              <a:pPr marL="0" marR="0" lvl="0" indent="0" algn="l" defTabSz="685757" rtl="0" eaLnBrk="1" fontAlgn="auto" latinLnBrk="0" hangingPunct="1">
                <a:lnSpc>
                  <a:spcPct val="100000"/>
                </a:lnSpc>
                <a:spcBef>
                  <a:spcPts val="0"/>
                </a:spcBef>
                <a:spcAft>
                  <a:spcPts val="0"/>
                </a:spcAft>
                <a:buClrTx/>
                <a:buSzTx/>
                <a:buFontTx/>
                <a:buNone/>
                <a:tabLst/>
                <a:defRPr/>
              </a:pPr>
              <a:t>2025/2/10</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
        <p:nvSpPr>
          <p:cNvPr id="6" name="Footer Placeholder 5"/>
          <p:cNvSpPr>
            <a:spLocks noGrp="1"/>
          </p:cNvSpPr>
          <p:nvPr>
            <p:ph type="ftr" sz="quarter" idx="11"/>
          </p:nvPr>
        </p:nvSpPr>
        <p:spPr/>
        <p:txBody>
          <a:bodyPr/>
          <a:lstStyle/>
          <a:p>
            <a:pPr marL="0" marR="0" lvl="0" indent="0" algn="ctr" defTabSz="685757"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
        <p:nvSpPr>
          <p:cNvPr id="7" name="Slide Number Placeholder 6"/>
          <p:cNvSpPr>
            <a:spLocks noGrp="1"/>
          </p:cNvSpPr>
          <p:nvPr>
            <p:ph type="sldNum" sz="quarter" idx="12"/>
          </p:nvPr>
        </p:nvSpPr>
        <p:spPr/>
        <p:txBody>
          <a:bodyPr/>
          <a:lstStyle/>
          <a:p>
            <a:pPr marL="0" marR="0" lvl="0" indent="0" algn="r" defTabSz="685757"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cs typeface="+mn-cs"/>
              </a:rPr>
              <a:pPr marL="0" marR="0" lvl="0" indent="0" algn="r" defTabSz="685757"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Tree>
    <p:extLst>
      <p:ext uri="{BB962C8B-B14F-4D97-AF65-F5344CB8AC3E}">
        <p14:creationId xmlns:p14="http://schemas.microsoft.com/office/powerpoint/2010/main" val="33859198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685757"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cs typeface="+mn-cs"/>
              </a:rPr>
              <a:pPr marL="0" marR="0" lvl="0" indent="0" algn="l" defTabSz="685757" rtl="0" eaLnBrk="1" fontAlgn="auto" latinLnBrk="0" hangingPunct="1">
                <a:lnSpc>
                  <a:spcPct val="100000"/>
                </a:lnSpc>
                <a:spcBef>
                  <a:spcPts val="0"/>
                </a:spcBef>
                <a:spcAft>
                  <a:spcPts val="0"/>
                </a:spcAft>
                <a:buClrTx/>
                <a:buSzTx/>
                <a:buFontTx/>
                <a:buNone/>
                <a:tabLst/>
                <a:defRPr/>
              </a:pPr>
              <a:t>2025/2/10</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
        <p:nvSpPr>
          <p:cNvPr id="8" name="Footer Placeholder 7"/>
          <p:cNvSpPr>
            <a:spLocks noGrp="1"/>
          </p:cNvSpPr>
          <p:nvPr>
            <p:ph type="ftr" sz="quarter" idx="11"/>
          </p:nvPr>
        </p:nvSpPr>
        <p:spPr/>
        <p:txBody>
          <a:bodyPr/>
          <a:lstStyle/>
          <a:p>
            <a:pPr marL="0" marR="0" lvl="0" indent="0" algn="ctr" defTabSz="685757"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
        <p:nvSpPr>
          <p:cNvPr id="9" name="Slide Number Placeholder 8"/>
          <p:cNvSpPr>
            <a:spLocks noGrp="1"/>
          </p:cNvSpPr>
          <p:nvPr>
            <p:ph type="sldNum" sz="quarter" idx="12"/>
          </p:nvPr>
        </p:nvSpPr>
        <p:spPr/>
        <p:txBody>
          <a:bodyPr/>
          <a:lstStyle/>
          <a:p>
            <a:pPr marL="0" marR="0" lvl="0" indent="0" algn="r" defTabSz="685757"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cs typeface="+mn-cs"/>
              </a:rPr>
              <a:pPr marL="0" marR="0" lvl="0" indent="0" algn="r" defTabSz="685757"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Tree>
    <p:extLst>
      <p:ext uri="{BB962C8B-B14F-4D97-AF65-F5344CB8AC3E}">
        <p14:creationId xmlns:p14="http://schemas.microsoft.com/office/powerpoint/2010/main" val="30591922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685757"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cs typeface="+mn-cs"/>
              </a:rPr>
              <a:pPr marL="0" marR="0" lvl="0" indent="0" algn="l" defTabSz="685757" rtl="0" eaLnBrk="1" fontAlgn="auto" latinLnBrk="0" hangingPunct="1">
                <a:lnSpc>
                  <a:spcPct val="100000"/>
                </a:lnSpc>
                <a:spcBef>
                  <a:spcPts val="0"/>
                </a:spcBef>
                <a:spcAft>
                  <a:spcPts val="0"/>
                </a:spcAft>
                <a:buClrTx/>
                <a:buSzTx/>
                <a:buFontTx/>
                <a:buNone/>
                <a:tabLst/>
                <a:defRPr/>
              </a:pPr>
              <a:t>2025/2/10</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
        <p:nvSpPr>
          <p:cNvPr id="4" name="Footer Placeholder 3"/>
          <p:cNvSpPr>
            <a:spLocks noGrp="1"/>
          </p:cNvSpPr>
          <p:nvPr>
            <p:ph type="ftr" sz="quarter" idx="11"/>
          </p:nvPr>
        </p:nvSpPr>
        <p:spPr/>
        <p:txBody>
          <a:bodyPr/>
          <a:lstStyle/>
          <a:p>
            <a:pPr marL="0" marR="0" lvl="0" indent="0" algn="ctr" defTabSz="685757"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
        <p:nvSpPr>
          <p:cNvPr id="5" name="Slide Number Placeholder 4"/>
          <p:cNvSpPr>
            <a:spLocks noGrp="1"/>
          </p:cNvSpPr>
          <p:nvPr>
            <p:ph type="sldNum" sz="quarter" idx="12"/>
          </p:nvPr>
        </p:nvSpPr>
        <p:spPr/>
        <p:txBody>
          <a:bodyPr/>
          <a:lstStyle/>
          <a:p>
            <a:pPr marL="0" marR="0" lvl="0" indent="0" algn="r" defTabSz="685757"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cs typeface="+mn-cs"/>
              </a:rPr>
              <a:pPr marL="0" marR="0" lvl="0" indent="0" algn="r" defTabSz="685757"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Tree>
    <p:extLst>
      <p:ext uri="{BB962C8B-B14F-4D97-AF65-F5344CB8AC3E}">
        <p14:creationId xmlns:p14="http://schemas.microsoft.com/office/powerpoint/2010/main" val="18172290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85757"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cs typeface="+mn-cs"/>
              </a:rPr>
              <a:pPr marL="0" marR="0" lvl="0" indent="0" algn="l" defTabSz="685757" rtl="0" eaLnBrk="1" fontAlgn="auto" latinLnBrk="0" hangingPunct="1">
                <a:lnSpc>
                  <a:spcPct val="100000"/>
                </a:lnSpc>
                <a:spcBef>
                  <a:spcPts val="0"/>
                </a:spcBef>
                <a:spcAft>
                  <a:spcPts val="0"/>
                </a:spcAft>
                <a:buClrTx/>
                <a:buSzTx/>
                <a:buFontTx/>
                <a:buNone/>
                <a:tabLst/>
                <a:defRPr/>
              </a:pPr>
              <a:t>2025/2/10</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
        <p:nvSpPr>
          <p:cNvPr id="3" name="Footer Placeholder 2"/>
          <p:cNvSpPr>
            <a:spLocks noGrp="1"/>
          </p:cNvSpPr>
          <p:nvPr>
            <p:ph type="ftr" sz="quarter" idx="11"/>
          </p:nvPr>
        </p:nvSpPr>
        <p:spPr/>
        <p:txBody>
          <a:bodyPr/>
          <a:lstStyle/>
          <a:p>
            <a:pPr marL="0" marR="0" lvl="0" indent="0" algn="ctr" defTabSz="685757"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
        <p:nvSpPr>
          <p:cNvPr id="4" name="Slide Number Placeholder 3"/>
          <p:cNvSpPr>
            <a:spLocks noGrp="1"/>
          </p:cNvSpPr>
          <p:nvPr>
            <p:ph type="sldNum" sz="quarter" idx="12"/>
          </p:nvPr>
        </p:nvSpPr>
        <p:spPr/>
        <p:txBody>
          <a:bodyPr/>
          <a:lstStyle/>
          <a:p>
            <a:pPr marL="0" marR="0" lvl="0" indent="0" algn="r" defTabSz="685757"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cs typeface="+mn-cs"/>
              </a:rPr>
              <a:pPr marL="0" marR="0" lvl="0" indent="0" algn="r" defTabSz="685757"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Tree>
    <p:extLst>
      <p:ext uri="{BB962C8B-B14F-4D97-AF65-F5344CB8AC3E}">
        <p14:creationId xmlns:p14="http://schemas.microsoft.com/office/powerpoint/2010/main" val="7300702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685757"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cs typeface="+mn-cs"/>
              </a:rPr>
              <a:pPr marL="0" marR="0" lvl="0" indent="0" algn="l" defTabSz="685757" rtl="0" eaLnBrk="1" fontAlgn="auto" latinLnBrk="0" hangingPunct="1">
                <a:lnSpc>
                  <a:spcPct val="100000"/>
                </a:lnSpc>
                <a:spcBef>
                  <a:spcPts val="0"/>
                </a:spcBef>
                <a:spcAft>
                  <a:spcPts val="0"/>
                </a:spcAft>
                <a:buClrTx/>
                <a:buSzTx/>
                <a:buFontTx/>
                <a:buNone/>
                <a:tabLst/>
                <a:defRPr/>
              </a:pPr>
              <a:t>2025/2/10</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
        <p:nvSpPr>
          <p:cNvPr id="6" name="Footer Placeholder 5"/>
          <p:cNvSpPr>
            <a:spLocks noGrp="1"/>
          </p:cNvSpPr>
          <p:nvPr>
            <p:ph type="ftr" sz="quarter" idx="11"/>
          </p:nvPr>
        </p:nvSpPr>
        <p:spPr/>
        <p:txBody>
          <a:bodyPr/>
          <a:lstStyle/>
          <a:p>
            <a:pPr marL="0" marR="0" lvl="0" indent="0" algn="ctr" defTabSz="685757"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
        <p:nvSpPr>
          <p:cNvPr id="7" name="Slide Number Placeholder 6"/>
          <p:cNvSpPr>
            <a:spLocks noGrp="1"/>
          </p:cNvSpPr>
          <p:nvPr>
            <p:ph type="sldNum" sz="quarter" idx="12"/>
          </p:nvPr>
        </p:nvSpPr>
        <p:spPr/>
        <p:txBody>
          <a:bodyPr/>
          <a:lstStyle/>
          <a:p>
            <a:pPr marL="0" marR="0" lvl="0" indent="0" algn="r" defTabSz="685757"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cs typeface="+mn-cs"/>
              </a:rPr>
              <a:pPr marL="0" marR="0" lvl="0" indent="0" algn="r" defTabSz="685757"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Tree>
    <p:extLst>
      <p:ext uri="{BB962C8B-B14F-4D97-AF65-F5344CB8AC3E}">
        <p14:creationId xmlns:p14="http://schemas.microsoft.com/office/powerpoint/2010/main" val="6584893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685757"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cs typeface="+mn-cs"/>
              </a:rPr>
              <a:pPr marL="0" marR="0" lvl="0" indent="0" algn="l" defTabSz="685757" rtl="0" eaLnBrk="1" fontAlgn="auto" latinLnBrk="0" hangingPunct="1">
                <a:lnSpc>
                  <a:spcPct val="100000"/>
                </a:lnSpc>
                <a:spcBef>
                  <a:spcPts val="0"/>
                </a:spcBef>
                <a:spcAft>
                  <a:spcPts val="0"/>
                </a:spcAft>
                <a:buClrTx/>
                <a:buSzTx/>
                <a:buFontTx/>
                <a:buNone/>
                <a:tabLst/>
                <a:defRPr/>
              </a:pPr>
              <a:t>2025/2/10</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
        <p:nvSpPr>
          <p:cNvPr id="6" name="Footer Placeholder 5"/>
          <p:cNvSpPr>
            <a:spLocks noGrp="1"/>
          </p:cNvSpPr>
          <p:nvPr>
            <p:ph type="ftr" sz="quarter" idx="11"/>
          </p:nvPr>
        </p:nvSpPr>
        <p:spPr/>
        <p:txBody>
          <a:bodyPr/>
          <a:lstStyle/>
          <a:p>
            <a:pPr marL="0" marR="0" lvl="0" indent="0" algn="ctr" defTabSz="685757"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
        <p:nvSpPr>
          <p:cNvPr id="7" name="Slide Number Placeholder 6"/>
          <p:cNvSpPr>
            <a:spLocks noGrp="1"/>
          </p:cNvSpPr>
          <p:nvPr>
            <p:ph type="sldNum" sz="quarter" idx="12"/>
          </p:nvPr>
        </p:nvSpPr>
        <p:spPr/>
        <p:txBody>
          <a:bodyPr/>
          <a:lstStyle/>
          <a:p>
            <a:pPr marL="0" marR="0" lvl="0" indent="0" algn="r" defTabSz="685757"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cs typeface="+mn-cs"/>
              </a:rPr>
              <a:pPr marL="0" marR="0" lvl="0" indent="0" algn="r" defTabSz="685757"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Tree>
    <p:extLst>
      <p:ext uri="{BB962C8B-B14F-4D97-AF65-F5344CB8AC3E}">
        <p14:creationId xmlns:p14="http://schemas.microsoft.com/office/powerpoint/2010/main" val="19484338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685757"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cs typeface="+mn-cs"/>
              </a:rPr>
              <a:pPr marL="0" marR="0" lvl="0" indent="0" algn="l" defTabSz="685757" rtl="0" eaLnBrk="1" fontAlgn="auto" latinLnBrk="0" hangingPunct="1">
                <a:lnSpc>
                  <a:spcPct val="100000"/>
                </a:lnSpc>
                <a:spcBef>
                  <a:spcPts val="0"/>
                </a:spcBef>
                <a:spcAft>
                  <a:spcPts val="0"/>
                </a:spcAft>
                <a:buClrTx/>
                <a:buSzTx/>
                <a:buFontTx/>
                <a:buNone/>
                <a:tabLst/>
                <a:defRPr/>
              </a:pPr>
              <a:t>2025/2/10</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
        <p:nvSpPr>
          <p:cNvPr id="5" name="Footer Placeholder 4"/>
          <p:cNvSpPr>
            <a:spLocks noGrp="1"/>
          </p:cNvSpPr>
          <p:nvPr>
            <p:ph type="ftr" sz="quarter" idx="11"/>
          </p:nvPr>
        </p:nvSpPr>
        <p:spPr/>
        <p:txBody>
          <a:bodyPr/>
          <a:lstStyle/>
          <a:p>
            <a:pPr marL="0" marR="0" lvl="0" indent="0" algn="ctr" defTabSz="685757"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
        <p:nvSpPr>
          <p:cNvPr id="6" name="Slide Number Placeholder 5"/>
          <p:cNvSpPr>
            <a:spLocks noGrp="1"/>
          </p:cNvSpPr>
          <p:nvPr>
            <p:ph type="sldNum" sz="quarter" idx="12"/>
          </p:nvPr>
        </p:nvSpPr>
        <p:spPr/>
        <p:txBody>
          <a:bodyPr/>
          <a:lstStyle/>
          <a:p>
            <a:pPr marL="0" marR="0" lvl="0" indent="0" algn="r" defTabSz="685757"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cs typeface="+mn-cs"/>
              </a:rPr>
              <a:pPr marL="0" marR="0" lvl="0" indent="0" algn="r" defTabSz="685757"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Tree>
    <p:extLst>
      <p:ext uri="{BB962C8B-B14F-4D97-AF65-F5344CB8AC3E}">
        <p14:creationId xmlns:p14="http://schemas.microsoft.com/office/powerpoint/2010/main" val="36063624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685757"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cs typeface="+mn-cs"/>
              </a:rPr>
              <a:pPr marL="0" marR="0" lvl="0" indent="0" algn="l" defTabSz="685757" rtl="0" eaLnBrk="1" fontAlgn="auto" latinLnBrk="0" hangingPunct="1">
                <a:lnSpc>
                  <a:spcPct val="100000"/>
                </a:lnSpc>
                <a:spcBef>
                  <a:spcPts val="0"/>
                </a:spcBef>
                <a:spcAft>
                  <a:spcPts val="0"/>
                </a:spcAft>
                <a:buClrTx/>
                <a:buSzTx/>
                <a:buFontTx/>
                <a:buNone/>
                <a:tabLst/>
                <a:defRPr/>
              </a:pPr>
              <a:t>2025/2/10</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
        <p:nvSpPr>
          <p:cNvPr id="5" name="Footer Placeholder 4"/>
          <p:cNvSpPr>
            <a:spLocks noGrp="1"/>
          </p:cNvSpPr>
          <p:nvPr>
            <p:ph type="ftr" sz="quarter" idx="11"/>
          </p:nvPr>
        </p:nvSpPr>
        <p:spPr/>
        <p:txBody>
          <a:bodyPr/>
          <a:lstStyle/>
          <a:p>
            <a:pPr marL="0" marR="0" lvl="0" indent="0" algn="ctr" defTabSz="685757"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
        <p:nvSpPr>
          <p:cNvPr id="6" name="Slide Number Placeholder 5"/>
          <p:cNvSpPr>
            <a:spLocks noGrp="1"/>
          </p:cNvSpPr>
          <p:nvPr>
            <p:ph type="sldNum" sz="quarter" idx="12"/>
          </p:nvPr>
        </p:nvSpPr>
        <p:spPr/>
        <p:txBody>
          <a:bodyPr/>
          <a:lstStyle/>
          <a:p>
            <a:pPr marL="0" marR="0" lvl="0" indent="0" algn="r" defTabSz="685757"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cs typeface="+mn-cs"/>
              </a:rPr>
              <a:pPr marL="0" marR="0" lvl="0" indent="0" algn="r" defTabSz="685757"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Tree>
    <p:extLst>
      <p:ext uri="{BB962C8B-B14F-4D97-AF65-F5344CB8AC3E}">
        <p14:creationId xmlns:p14="http://schemas.microsoft.com/office/powerpoint/2010/main" val="36102358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Janice作品">
    <p:spTree>
      <p:nvGrpSpPr>
        <p:cNvPr id="1" name=""/>
        <p:cNvGrpSpPr/>
        <p:nvPr/>
      </p:nvGrpSpPr>
      <p:grpSpPr>
        <a:xfrm>
          <a:off x="0" y="0"/>
          <a:ext cx="0" cy="0"/>
          <a:chOff x="0" y="0"/>
          <a:chExt cx="0" cy="0"/>
        </a:xfrm>
      </p:grpSpPr>
      <p:grpSp>
        <p:nvGrpSpPr>
          <p:cNvPr id="3" name="组合 2"/>
          <p:cNvGrpSpPr/>
          <p:nvPr userDrawn="1"/>
        </p:nvGrpSpPr>
        <p:grpSpPr>
          <a:xfrm>
            <a:off x="0" y="0"/>
            <a:ext cx="12187170" cy="6858000"/>
            <a:chOff x="0" y="0"/>
            <a:chExt cx="12190344" cy="6858000"/>
          </a:xfrm>
        </p:grpSpPr>
        <p:pic>
          <p:nvPicPr>
            <p:cNvPr id="2" name="图片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5593532" cy="6858000"/>
            </a:xfrm>
            <a:prstGeom prst="rect">
              <a:avLst/>
            </a:prstGeom>
          </p:spPr>
        </p:pic>
        <p:pic>
          <p:nvPicPr>
            <p:cNvPr id="4" name="图片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6596812" y="0"/>
              <a:ext cx="5593532" cy="6858000"/>
            </a:xfrm>
            <a:prstGeom prst="rect">
              <a:avLst/>
            </a:prstGeom>
          </p:spPr>
        </p:pic>
        <p:pic>
          <p:nvPicPr>
            <p:cNvPr id="5" name="图片 4"/>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5593532" y="0"/>
              <a:ext cx="1008111" cy="6858000"/>
            </a:xfrm>
            <a:prstGeom prst="rect">
              <a:avLst/>
            </a:prstGeom>
          </p:spPr>
        </p:pic>
      </p:grpSp>
    </p:spTree>
    <p:extLst>
      <p:ext uri="{BB962C8B-B14F-4D97-AF65-F5344CB8AC3E}">
        <p14:creationId xmlns:p14="http://schemas.microsoft.com/office/powerpoint/2010/main" val="1351336876"/>
      </p:ext>
    </p:extLst>
  </p:cSld>
  <p:clrMapOvr>
    <a:masterClrMapping/>
  </p:clrMapOvr>
  <mc:AlternateContent xmlns:mc="http://schemas.openxmlformats.org/markup-compatibility/2006" xmlns:p14="http://schemas.microsoft.com/office/powerpoint/2010/main">
    <mc:Choice Requires="p14">
      <p:transition spd="slow" p14:dur="2000" advClick="0" advTm="3000">
        <p:randomBar dir="vert"/>
      </p:transition>
    </mc:Choice>
    <mc:Fallback xmlns="">
      <p:transition spd="slow" advClick="0" advTm="3000">
        <p:randomBar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6" name="Picture 5" descr="Night stars on the desert">
            <a:extLst>
              <a:ext uri="{FF2B5EF4-FFF2-40B4-BE49-F238E27FC236}">
                <a16:creationId xmlns:a16="http://schemas.microsoft.com/office/drawing/2014/main" id="{642F9FA5-F921-48FE-9BC0-0920DE16E9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2">
            <a:extLst>
              <a:ext uri="{FF2B5EF4-FFF2-40B4-BE49-F238E27FC236}">
                <a16:creationId xmlns:a16="http://schemas.microsoft.com/office/drawing/2014/main" id="{C7ACD7E5-3D22-4E72-9294-85C0F662D00F}"/>
              </a:ext>
            </a:extLst>
          </p:cNvPr>
          <p:cNvPicPr>
            <a:picLocks noChangeAspect="1"/>
          </p:cNvPicPr>
          <p:nvPr userDrawn="1"/>
        </p:nvPicPr>
        <p:blipFill rotWithShape="1">
          <a:blip r:embed="rId3"/>
          <a:srcRect l="30784" t="59673" r="13245" b="6760"/>
          <a:stretch/>
        </p:blipFill>
        <p:spPr>
          <a:xfrm>
            <a:off x="0" y="5029200"/>
            <a:ext cx="4064000" cy="1828800"/>
          </a:xfrm>
          <a:prstGeom prst="rect">
            <a:avLst/>
          </a:prstGeom>
        </p:spPr>
      </p:pic>
      <p:pic>
        <p:nvPicPr>
          <p:cNvPr id="12" name="Picture 2">
            <a:extLst>
              <a:ext uri="{FF2B5EF4-FFF2-40B4-BE49-F238E27FC236}">
                <a16:creationId xmlns:a16="http://schemas.microsoft.com/office/drawing/2014/main" id="{9FCAB5D0-105B-4B43-8429-B16E19FEA87D}"/>
              </a:ext>
            </a:extLst>
          </p:cNvPr>
          <p:cNvPicPr>
            <a:picLocks noChangeAspect="1"/>
          </p:cNvPicPr>
          <p:nvPr userDrawn="1"/>
        </p:nvPicPr>
        <p:blipFill>
          <a:blip r:embed="rId3"/>
          <a:srcRect/>
          <a:stretch>
            <a:fillRect/>
          </a:stretch>
        </p:blipFill>
        <p:spPr>
          <a:xfrm>
            <a:off x="0" y="1244600"/>
            <a:ext cx="7260913" cy="5613400"/>
          </a:xfrm>
          <a:prstGeom prst="rect">
            <a:avLst/>
          </a:prstGeom>
        </p:spPr>
      </p:pic>
      <p:sp>
        <p:nvSpPr>
          <p:cNvPr id="8" name="TextBox 7">
            <a:extLst>
              <a:ext uri="{FF2B5EF4-FFF2-40B4-BE49-F238E27FC236}">
                <a16:creationId xmlns:a16="http://schemas.microsoft.com/office/drawing/2014/main" id="{8A7D7870-00D8-4B3A-BD39-839B0B2CC2BB}"/>
              </a:ext>
            </a:extLst>
          </p:cNvPr>
          <p:cNvSpPr txBox="1"/>
          <p:nvPr userDrawn="1"/>
        </p:nvSpPr>
        <p:spPr>
          <a:xfrm>
            <a:off x="0" y="0"/>
            <a:ext cx="9779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EduFive</a:t>
            </a:r>
          </a:p>
        </p:txBody>
      </p:sp>
      <p:sp>
        <p:nvSpPr>
          <p:cNvPr id="9" name="TextBox 8">
            <a:extLst>
              <a:ext uri="{FF2B5EF4-FFF2-40B4-BE49-F238E27FC236}">
                <a16:creationId xmlns:a16="http://schemas.microsoft.com/office/drawing/2014/main" id="{B5032AA9-5C86-4D5F-9322-D5C854878E5C}"/>
              </a:ext>
            </a:extLst>
          </p:cNvPr>
          <p:cNvSpPr txBox="1"/>
          <p:nvPr userDrawn="1"/>
        </p:nvSpPr>
        <p:spPr>
          <a:xfrm>
            <a:off x="11214100" y="6550223"/>
            <a:ext cx="9779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B4F61"/>
                </a:solidFill>
                <a:effectLst/>
                <a:uLnTx/>
                <a:uFillTx/>
                <a:latin typeface="Times New Roman" panose="02020603050405020304" pitchFamily="18" charset="0"/>
                <a:ea typeface="+mn-ea"/>
                <a:cs typeface="Times New Roman" panose="02020603050405020304" pitchFamily="18" charset="0"/>
              </a:rPr>
              <a:t>EduFive</a:t>
            </a:r>
          </a:p>
        </p:txBody>
      </p:sp>
    </p:spTree>
    <p:extLst>
      <p:ext uri="{BB962C8B-B14F-4D97-AF65-F5344CB8AC3E}">
        <p14:creationId xmlns:p14="http://schemas.microsoft.com/office/powerpoint/2010/main" val="38639347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40067AC-2E5E-4DF9-896A-E0C8D692E8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8" y="0"/>
            <a:ext cx="12191104" cy="6858000"/>
          </a:xfrm>
          <a:prstGeom prst="rect">
            <a:avLst/>
          </a:prstGeom>
        </p:spPr>
      </p:pic>
    </p:spTree>
    <p:extLst>
      <p:ext uri="{BB962C8B-B14F-4D97-AF65-F5344CB8AC3E}">
        <p14:creationId xmlns:p14="http://schemas.microsoft.com/office/powerpoint/2010/main" val="19954134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1" y="1122363"/>
            <a:ext cx="9144000" cy="2387600"/>
          </a:xfrm>
        </p:spPr>
        <p:txBody>
          <a:bodyPr anchor="b"/>
          <a:lstStyle>
            <a:lvl1pPr algn="ctr">
              <a:defRPr sz="45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1" y="3602038"/>
            <a:ext cx="9144000" cy="1655762"/>
          </a:xfrm>
        </p:spPr>
        <p:txBody>
          <a:bodyPr/>
          <a:lstStyle>
            <a:lvl1pPr marL="0" indent="0" algn="ctr">
              <a:buNone/>
              <a:defRPr sz="1800">
                <a:latin typeface="Arial" panose="020B0604020202020204" pitchFamily="34" charset="0"/>
                <a:cs typeface="Arial" panose="020B0604020202020204" pitchFamily="34" charset="0"/>
              </a:defRPr>
            </a:lvl1pPr>
            <a:lvl2pPr marL="342878" indent="0" algn="ctr">
              <a:buNone/>
              <a:defRPr sz="1500"/>
            </a:lvl2pPr>
            <a:lvl3pPr marL="685757" indent="0" algn="ctr">
              <a:buNone/>
              <a:defRPr sz="1350"/>
            </a:lvl3pPr>
            <a:lvl4pPr marL="1028635" indent="0" algn="ctr">
              <a:buNone/>
              <a:defRPr sz="1200"/>
            </a:lvl4pPr>
            <a:lvl5pPr marL="1371514" indent="0" algn="ctr">
              <a:buNone/>
              <a:defRPr sz="1200"/>
            </a:lvl5pPr>
            <a:lvl6pPr marL="1714392" indent="0" algn="ctr">
              <a:buNone/>
              <a:defRPr sz="1200"/>
            </a:lvl6pPr>
            <a:lvl7pPr marL="2057270" indent="0" algn="ctr">
              <a:buNone/>
              <a:defRPr sz="1200"/>
            </a:lvl7pPr>
            <a:lvl8pPr marL="2400149" indent="0" algn="ctr">
              <a:buNone/>
              <a:defRPr sz="1200"/>
            </a:lvl8pPr>
            <a:lvl9pPr marL="2743027" indent="0" algn="ctr">
              <a:buNone/>
              <a:defRPr sz="1200"/>
            </a:lvl9pPr>
          </a:lstStyle>
          <a:p>
            <a:r>
              <a:rPr lang="en-US" altLang="zh-CN"/>
              <a:t>Content</a:t>
            </a:r>
            <a:endParaRPr lang="zh-CN" altLang="en-US"/>
          </a:p>
        </p:txBody>
      </p:sp>
      <p:sp>
        <p:nvSpPr>
          <p:cNvPr id="4" name="日期占位符 3"/>
          <p:cNvSpPr>
            <a:spLocks noGrp="1"/>
          </p:cNvSpPr>
          <p:nvPr>
            <p:ph type="dt" sz="half" idx="10"/>
          </p:nvPr>
        </p:nvSpPr>
        <p:spPr/>
        <p:txBody>
          <a:bodyPr/>
          <a:lstStyle/>
          <a:p>
            <a:pPr defTabSz="685757">
              <a:defRPr/>
            </a:pPr>
            <a:fld id="{4E08E231-020E-454B-814C-04386EE4B12D}" type="datetimeFigureOut">
              <a:rPr lang="zh-CN" altLang="en-US" smtClean="0">
                <a:solidFill>
                  <a:prstClr val="black">
                    <a:tint val="75000"/>
                  </a:prstClr>
                </a:solidFill>
              </a:rPr>
              <a:pPr defTabSz="685757">
                <a:defRPr/>
              </a:pPr>
              <a:t>2025/2/10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685757">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685757">
              <a:defRPr/>
            </a:pPr>
            <a:fld id="{4BE349D6-2446-475D-9F9F-B6A9DFEA62F2}" type="slidenum">
              <a:rPr lang="zh-CN" altLang="en-US" smtClean="0">
                <a:solidFill>
                  <a:prstClr val="black">
                    <a:tint val="75000"/>
                  </a:prstClr>
                </a:solidFill>
              </a:rPr>
              <a:pPr defTabSz="685757">
                <a:defRPr/>
              </a:pPr>
              <a:t>‹#›</a:t>
            </a:fld>
            <a:endParaRPr lang="zh-CN" altLang="en-US">
              <a:solidFill>
                <a:prstClr val="black">
                  <a:tint val="75000"/>
                </a:prstClr>
              </a:solidFill>
            </a:endParaRPr>
          </a:p>
        </p:txBody>
      </p:sp>
    </p:spTree>
    <p:extLst>
      <p:ext uri="{BB962C8B-B14F-4D97-AF65-F5344CB8AC3E}">
        <p14:creationId xmlns:p14="http://schemas.microsoft.com/office/powerpoint/2010/main" val="41963152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pPr defTabSz="685757">
              <a:defRPr/>
            </a:pPr>
            <a:fld id="{4E08E231-020E-454B-814C-04386EE4B12D}" type="datetimeFigureOut">
              <a:rPr lang="zh-CN" altLang="en-US" smtClean="0">
                <a:solidFill>
                  <a:prstClr val="black">
                    <a:tint val="75000"/>
                  </a:prstClr>
                </a:solidFill>
              </a:rPr>
              <a:pPr defTabSz="685757">
                <a:defRPr/>
              </a:pPr>
              <a:t>2025/2/10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685757">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685757">
              <a:defRPr/>
            </a:pPr>
            <a:fld id="{4BE349D6-2446-475D-9F9F-B6A9DFEA62F2}" type="slidenum">
              <a:rPr lang="zh-CN" altLang="en-US" smtClean="0">
                <a:solidFill>
                  <a:prstClr val="black">
                    <a:tint val="75000"/>
                  </a:prstClr>
                </a:solidFill>
              </a:rPr>
              <a:pPr defTabSz="685757">
                <a:defRPr/>
              </a:pPr>
              <a:t>‹#›</a:t>
            </a:fld>
            <a:endParaRPr lang="zh-CN" altLang="en-US">
              <a:solidFill>
                <a:prstClr val="black">
                  <a:tint val="75000"/>
                </a:prstClr>
              </a:solidFill>
            </a:endParaRPr>
          </a:p>
        </p:txBody>
      </p:sp>
    </p:spTree>
    <p:extLst>
      <p:ext uri="{BB962C8B-B14F-4D97-AF65-F5344CB8AC3E}">
        <p14:creationId xmlns:p14="http://schemas.microsoft.com/office/powerpoint/2010/main" val="34892573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1" y="1709740"/>
            <a:ext cx="10515600" cy="2852737"/>
          </a:xfrm>
        </p:spPr>
        <p:txBody>
          <a:bodyPr anchor="b"/>
          <a:lstStyle>
            <a:lvl1pPr>
              <a:defRPr sz="45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1" y="4589464"/>
            <a:ext cx="105156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878" indent="0">
              <a:buNone/>
              <a:defRPr sz="1500">
                <a:solidFill>
                  <a:schemeClr val="tx1">
                    <a:tint val="75000"/>
                  </a:schemeClr>
                </a:solidFill>
              </a:defRPr>
            </a:lvl2pPr>
            <a:lvl3pPr marL="685757" indent="0">
              <a:buNone/>
              <a:defRPr sz="1350">
                <a:solidFill>
                  <a:schemeClr val="tx1">
                    <a:tint val="75000"/>
                  </a:schemeClr>
                </a:solidFill>
              </a:defRPr>
            </a:lvl3pPr>
            <a:lvl4pPr marL="1028635" indent="0">
              <a:buNone/>
              <a:defRPr sz="1200">
                <a:solidFill>
                  <a:schemeClr val="tx1">
                    <a:tint val="75000"/>
                  </a:schemeClr>
                </a:solidFill>
              </a:defRPr>
            </a:lvl4pPr>
            <a:lvl5pPr marL="1371514" indent="0">
              <a:buNone/>
              <a:defRPr sz="1200">
                <a:solidFill>
                  <a:schemeClr val="tx1">
                    <a:tint val="75000"/>
                  </a:schemeClr>
                </a:solidFill>
              </a:defRPr>
            </a:lvl5pPr>
            <a:lvl6pPr marL="1714392" indent="0">
              <a:buNone/>
              <a:defRPr sz="1200">
                <a:solidFill>
                  <a:schemeClr val="tx1">
                    <a:tint val="75000"/>
                  </a:schemeClr>
                </a:solidFill>
              </a:defRPr>
            </a:lvl6pPr>
            <a:lvl7pPr marL="2057270" indent="0">
              <a:buNone/>
              <a:defRPr sz="1200">
                <a:solidFill>
                  <a:schemeClr val="tx1">
                    <a:tint val="75000"/>
                  </a:schemeClr>
                </a:solidFill>
              </a:defRPr>
            </a:lvl7pPr>
            <a:lvl8pPr marL="2400149" indent="0">
              <a:buNone/>
              <a:defRPr sz="1200">
                <a:solidFill>
                  <a:schemeClr val="tx1">
                    <a:tint val="75000"/>
                  </a:schemeClr>
                </a:solidFill>
              </a:defRPr>
            </a:lvl8pPr>
            <a:lvl9pPr marL="2743027" indent="0">
              <a:buNone/>
              <a:defRPr sz="12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pPr defTabSz="685757">
              <a:defRPr/>
            </a:pPr>
            <a:fld id="{4E08E231-020E-454B-814C-04386EE4B12D}" type="datetimeFigureOut">
              <a:rPr lang="zh-CN" altLang="en-US" smtClean="0">
                <a:solidFill>
                  <a:prstClr val="black">
                    <a:tint val="75000"/>
                  </a:prstClr>
                </a:solidFill>
              </a:rPr>
              <a:pPr defTabSz="685757">
                <a:defRPr/>
              </a:pPr>
              <a:t>2025/2/10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685757">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685757">
              <a:defRPr/>
            </a:pPr>
            <a:fld id="{4BE349D6-2446-475D-9F9F-B6A9DFEA62F2}" type="slidenum">
              <a:rPr lang="zh-CN" altLang="en-US" smtClean="0">
                <a:solidFill>
                  <a:prstClr val="black">
                    <a:tint val="75000"/>
                  </a:prstClr>
                </a:solidFill>
              </a:rPr>
              <a:pPr defTabSz="685757">
                <a:defRPr/>
              </a:pPr>
              <a:t>‹#›</a:t>
            </a:fld>
            <a:endParaRPr lang="zh-CN" altLang="en-US">
              <a:solidFill>
                <a:prstClr val="black">
                  <a:tint val="75000"/>
                </a:prstClr>
              </a:solidFill>
            </a:endParaRPr>
          </a:p>
        </p:txBody>
      </p:sp>
    </p:spTree>
    <p:extLst>
      <p:ext uri="{BB962C8B-B14F-4D97-AF65-F5344CB8AC3E}">
        <p14:creationId xmlns:p14="http://schemas.microsoft.com/office/powerpoint/2010/main" val="10046972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1"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defTabSz="685757">
              <a:defRPr/>
            </a:pPr>
            <a:fld id="{4E08E231-020E-454B-814C-04386EE4B12D}" type="datetimeFigureOut">
              <a:rPr lang="zh-CN" altLang="en-US" smtClean="0">
                <a:solidFill>
                  <a:prstClr val="black">
                    <a:tint val="75000"/>
                  </a:prstClr>
                </a:solidFill>
              </a:rPr>
              <a:pPr defTabSz="685757">
                <a:defRPr/>
              </a:pPr>
              <a:t>2025/2/10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685757">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685757">
              <a:defRPr/>
            </a:pPr>
            <a:fld id="{4BE349D6-2446-475D-9F9F-B6A9DFEA62F2}" type="slidenum">
              <a:rPr lang="zh-CN" altLang="en-US" smtClean="0">
                <a:solidFill>
                  <a:prstClr val="black">
                    <a:tint val="75000"/>
                  </a:prstClr>
                </a:solidFill>
              </a:rPr>
              <a:pPr defTabSz="685757">
                <a:defRPr/>
              </a:pPr>
              <a:t>‹#›</a:t>
            </a:fld>
            <a:endParaRPr lang="zh-CN" altLang="en-US">
              <a:solidFill>
                <a:prstClr val="black">
                  <a:tint val="75000"/>
                </a:prstClr>
              </a:solidFill>
            </a:endParaRPr>
          </a:p>
        </p:txBody>
      </p:sp>
    </p:spTree>
    <p:extLst>
      <p:ext uri="{BB962C8B-B14F-4D97-AF65-F5344CB8AC3E}">
        <p14:creationId xmlns:p14="http://schemas.microsoft.com/office/powerpoint/2010/main" val="42690590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7"/>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9" y="1681163"/>
            <a:ext cx="5157787" cy="823912"/>
          </a:xfrm>
        </p:spPr>
        <p:txBody>
          <a:bodyPr anchor="b"/>
          <a:lstStyle>
            <a:lvl1pPr marL="0" indent="0">
              <a:buNone/>
              <a:defRPr sz="1800" b="1">
                <a:latin typeface="Arial" panose="020B0604020202020204" pitchFamily="34" charset="0"/>
                <a:cs typeface="Arial" panose="020B0604020202020204" pitchFamily="34" charset="0"/>
              </a:defRPr>
            </a:lvl1pPr>
            <a:lvl2pPr marL="342878" indent="0">
              <a:buNone/>
              <a:defRPr sz="1500" b="1"/>
            </a:lvl2pPr>
            <a:lvl3pPr marL="685757" indent="0">
              <a:buNone/>
              <a:defRPr sz="1350" b="1"/>
            </a:lvl3pPr>
            <a:lvl4pPr marL="1028635" indent="0">
              <a:buNone/>
              <a:defRPr sz="1200" b="1"/>
            </a:lvl4pPr>
            <a:lvl5pPr marL="1371514" indent="0">
              <a:buNone/>
              <a:defRPr sz="1200" b="1"/>
            </a:lvl5pPr>
            <a:lvl6pPr marL="1714392" indent="0">
              <a:buNone/>
              <a:defRPr sz="1200" b="1"/>
            </a:lvl6pPr>
            <a:lvl7pPr marL="2057270" indent="0">
              <a:buNone/>
              <a:defRPr sz="1200" b="1"/>
            </a:lvl7pPr>
            <a:lvl8pPr marL="2400149" indent="0">
              <a:buNone/>
              <a:defRPr sz="1200" b="1"/>
            </a:lvl8pPr>
            <a:lvl9pPr marL="2743027" indent="0">
              <a:buNone/>
              <a:defRPr sz="1200" b="1"/>
            </a:lvl9pPr>
          </a:lstStyle>
          <a:p>
            <a:pPr lvl="0"/>
            <a:r>
              <a:rPr lang="zh-CN" altLang="en-US"/>
              <a:t>编辑母版文本样式</a:t>
            </a:r>
          </a:p>
        </p:txBody>
      </p:sp>
      <p:sp>
        <p:nvSpPr>
          <p:cNvPr id="4" name="内容占位符 3"/>
          <p:cNvSpPr>
            <a:spLocks noGrp="1"/>
          </p:cNvSpPr>
          <p:nvPr>
            <p:ph sz="half" idx="2" hasCustomPrompt="1"/>
          </p:nvPr>
        </p:nvSpPr>
        <p:spPr>
          <a:xfrm>
            <a:off x="839789" y="2505076"/>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1" y="1681163"/>
            <a:ext cx="5183188" cy="823912"/>
          </a:xfrm>
        </p:spPr>
        <p:txBody>
          <a:bodyPr anchor="b"/>
          <a:lstStyle>
            <a:lvl1pPr marL="0" indent="0">
              <a:buNone/>
              <a:defRPr sz="1800" b="1"/>
            </a:lvl1pPr>
            <a:lvl2pPr marL="342878" indent="0">
              <a:buNone/>
              <a:defRPr sz="1500" b="1"/>
            </a:lvl2pPr>
            <a:lvl3pPr marL="685757" indent="0">
              <a:buNone/>
              <a:defRPr sz="1350" b="1"/>
            </a:lvl3pPr>
            <a:lvl4pPr marL="1028635" indent="0">
              <a:buNone/>
              <a:defRPr sz="1200" b="1"/>
            </a:lvl4pPr>
            <a:lvl5pPr marL="1371514" indent="0">
              <a:buNone/>
              <a:defRPr sz="1200" b="1"/>
            </a:lvl5pPr>
            <a:lvl6pPr marL="1714392" indent="0">
              <a:buNone/>
              <a:defRPr sz="1200" b="1"/>
            </a:lvl6pPr>
            <a:lvl7pPr marL="2057270" indent="0">
              <a:buNone/>
              <a:defRPr sz="1200" b="1"/>
            </a:lvl7pPr>
            <a:lvl8pPr marL="2400149" indent="0">
              <a:buNone/>
              <a:defRPr sz="1200" b="1"/>
            </a:lvl8pPr>
            <a:lvl9pPr marL="2743027" indent="0">
              <a:buNone/>
              <a:defRPr sz="1200" b="1"/>
            </a:lvl9pPr>
          </a:lstStyle>
          <a:p>
            <a:pPr lvl="0"/>
            <a:r>
              <a:rPr lang="zh-CN" altLang="en-US"/>
              <a:t>编辑母版文本样式</a:t>
            </a:r>
          </a:p>
        </p:txBody>
      </p:sp>
      <p:sp>
        <p:nvSpPr>
          <p:cNvPr id="6" name="内容占位符 5"/>
          <p:cNvSpPr>
            <a:spLocks noGrp="1"/>
          </p:cNvSpPr>
          <p:nvPr>
            <p:ph sz="quarter" idx="4" hasCustomPrompt="1"/>
          </p:nvPr>
        </p:nvSpPr>
        <p:spPr>
          <a:xfrm>
            <a:off x="6172201" y="2505076"/>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defTabSz="685757">
              <a:defRPr/>
            </a:pPr>
            <a:fld id="{4E08E231-020E-454B-814C-04386EE4B12D}" type="datetimeFigureOut">
              <a:rPr lang="zh-CN" altLang="en-US" smtClean="0">
                <a:solidFill>
                  <a:prstClr val="black">
                    <a:tint val="75000"/>
                  </a:prstClr>
                </a:solidFill>
              </a:rPr>
              <a:pPr defTabSz="685757">
                <a:defRPr/>
              </a:pPr>
              <a:t>2025/2/10</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pPr defTabSz="685757">
              <a:defRPr/>
            </a:pPr>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pPr defTabSz="685757">
              <a:defRPr/>
            </a:pPr>
            <a:fld id="{4BE349D6-2446-475D-9F9F-B6A9DFEA62F2}" type="slidenum">
              <a:rPr lang="zh-CN" altLang="en-US" smtClean="0">
                <a:solidFill>
                  <a:prstClr val="black">
                    <a:tint val="75000"/>
                  </a:prstClr>
                </a:solidFill>
              </a:rPr>
              <a:pPr defTabSz="685757">
                <a:defRPr/>
              </a:pPr>
              <a:t>‹#›</a:t>
            </a:fld>
            <a:endParaRPr lang="zh-CN" altLang="en-US">
              <a:solidFill>
                <a:prstClr val="black">
                  <a:tint val="75000"/>
                </a:prstClr>
              </a:solidFill>
            </a:endParaRPr>
          </a:p>
        </p:txBody>
      </p:sp>
    </p:spTree>
    <p:extLst>
      <p:ext uri="{BB962C8B-B14F-4D97-AF65-F5344CB8AC3E}">
        <p14:creationId xmlns:p14="http://schemas.microsoft.com/office/powerpoint/2010/main" val="4673328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pPr defTabSz="685757">
              <a:defRPr/>
            </a:pPr>
            <a:fld id="{4E08E231-020E-454B-814C-04386EE4B12D}" type="datetimeFigureOut">
              <a:rPr lang="zh-CN" altLang="en-US" smtClean="0">
                <a:solidFill>
                  <a:prstClr val="black">
                    <a:tint val="75000"/>
                  </a:prstClr>
                </a:solidFill>
              </a:rPr>
              <a:pPr defTabSz="685757">
                <a:defRPr/>
              </a:pPr>
              <a:t>2025/2/10</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pPr defTabSz="685757">
              <a:defRPr/>
            </a:pPr>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pPr defTabSz="685757">
              <a:defRPr/>
            </a:pPr>
            <a:fld id="{4BE349D6-2446-475D-9F9F-B6A9DFEA62F2}" type="slidenum">
              <a:rPr lang="zh-CN" altLang="en-US" smtClean="0">
                <a:solidFill>
                  <a:prstClr val="black">
                    <a:tint val="75000"/>
                  </a:prstClr>
                </a:solidFill>
              </a:rPr>
              <a:pPr defTabSz="685757">
                <a:defRPr/>
              </a:pPr>
              <a:t>‹#›</a:t>
            </a:fld>
            <a:endParaRPr lang="zh-CN" altLang="en-US">
              <a:solidFill>
                <a:prstClr val="black">
                  <a:tint val="75000"/>
                </a:prstClr>
              </a:solidFill>
            </a:endParaRPr>
          </a:p>
        </p:txBody>
      </p:sp>
    </p:spTree>
    <p:extLst>
      <p:ext uri="{BB962C8B-B14F-4D97-AF65-F5344CB8AC3E}">
        <p14:creationId xmlns:p14="http://schemas.microsoft.com/office/powerpoint/2010/main" val="18594236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685757">
              <a:defRPr/>
            </a:pPr>
            <a:fld id="{4E08E231-020E-454B-814C-04386EE4B12D}" type="datetimeFigureOut">
              <a:rPr lang="zh-CN" altLang="en-US" smtClean="0">
                <a:solidFill>
                  <a:prstClr val="black">
                    <a:tint val="75000"/>
                  </a:prstClr>
                </a:solidFill>
              </a:rPr>
              <a:pPr defTabSz="685757">
                <a:defRPr/>
              </a:pPr>
              <a:t>2025/2/10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defTabSz="685757">
              <a:defRPr/>
            </a:pPr>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defTabSz="685757">
              <a:defRPr/>
            </a:pPr>
            <a:fld id="{4BE349D6-2446-475D-9F9F-B6A9DFEA62F2}" type="slidenum">
              <a:rPr lang="zh-CN" altLang="en-US" smtClean="0">
                <a:solidFill>
                  <a:prstClr val="black">
                    <a:tint val="75000"/>
                  </a:prstClr>
                </a:solidFill>
              </a:rPr>
              <a:pPr defTabSz="685757">
                <a:defRPr/>
              </a:pPr>
              <a:t>‹#›</a:t>
            </a:fld>
            <a:endParaRPr lang="zh-CN" altLang="en-US">
              <a:solidFill>
                <a:prstClr val="black">
                  <a:tint val="75000"/>
                </a:prstClr>
              </a:solidFill>
            </a:endParaRPr>
          </a:p>
        </p:txBody>
      </p:sp>
    </p:spTree>
    <p:extLst>
      <p:ext uri="{BB962C8B-B14F-4D97-AF65-F5344CB8AC3E}">
        <p14:creationId xmlns:p14="http://schemas.microsoft.com/office/powerpoint/2010/main" val="41754121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90" y="457200"/>
            <a:ext cx="3932236" cy="1600200"/>
          </a:xfrm>
        </p:spPr>
        <p:txBody>
          <a:bodyPr anchor="b"/>
          <a:lstStyle>
            <a:lvl1pPr>
              <a:defRPr sz="24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90" y="2057400"/>
            <a:ext cx="3932236" cy="3811588"/>
          </a:xfrm>
        </p:spPr>
        <p:txBody>
          <a:bodyPr/>
          <a:lstStyle>
            <a:lvl1pPr marL="0" indent="0">
              <a:buNone/>
              <a:defRPr sz="1200"/>
            </a:lvl1pPr>
            <a:lvl2pPr marL="342878" indent="0">
              <a:buNone/>
              <a:defRPr sz="1050"/>
            </a:lvl2pPr>
            <a:lvl3pPr marL="685757" indent="0">
              <a:buNone/>
              <a:defRPr sz="900"/>
            </a:lvl3pPr>
            <a:lvl4pPr marL="1028635" indent="0">
              <a:buNone/>
              <a:defRPr sz="750"/>
            </a:lvl4pPr>
            <a:lvl5pPr marL="1371514" indent="0">
              <a:buNone/>
              <a:defRPr sz="750"/>
            </a:lvl5pPr>
            <a:lvl6pPr marL="1714392" indent="0">
              <a:buNone/>
              <a:defRPr sz="750"/>
            </a:lvl6pPr>
            <a:lvl7pPr marL="2057270" indent="0">
              <a:buNone/>
              <a:defRPr sz="750"/>
            </a:lvl7pPr>
            <a:lvl8pPr marL="2400149" indent="0">
              <a:buNone/>
              <a:defRPr sz="750"/>
            </a:lvl8pPr>
            <a:lvl9pPr marL="2743027"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pPr defTabSz="685757">
              <a:defRPr/>
            </a:pPr>
            <a:fld id="{4E08E231-020E-454B-814C-04386EE4B12D}" type="datetimeFigureOut">
              <a:rPr lang="zh-CN" altLang="en-US" smtClean="0">
                <a:solidFill>
                  <a:prstClr val="black">
                    <a:tint val="75000"/>
                  </a:prstClr>
                </a:solidFill>
              </a:rPr>
              <a:pPr defTabSz="685757">
                <a:defRPr/>
              </a:pPr>
              <a:t>2025/2/10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685757">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685757">
              <a:defRPr/>
            </a:pPr>
            <a:fld id="{4BE349D6-2446-475D-9F9F-B6A9DFEA62F2}" type="slidenum">
              <a:rPr lang="zh-CN" altLang="en-US" smtClean="0">
                <a:solidFill>
                  <a:prstClr val="black">
                    <a:tint val="75000"/>
                  </a:prstClr>
                </a:solidFill>
              </a:rPr>
              <a:pPr defTabSz="685757">
                <a:defRPr/>
              </a:pPr>
              <a:t>‹#›</a:t>
            </a:fld>
            <a:endParaRPr lang="zh-CN" altLang="en-US">
              <a:solidFill>
                <a:prstClr val="black">
                  <a:tint val="75000"/>
                </a:prstClr>
              </a:solidFill>
            </a:endParaRPr>
          </a:p>
        </p:txBody>
      </p:sp>
    </p:spTree>
    <p:extLst>
      <p:ext uri="{BB962C8B-B14F-4D97-AF65-F5344CB8AC3E}">
        <p14:creationId xmlns:p14="http://schemas.microsoft.com/office/powerpoint/2010/main" val="18225597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90" y="457200"/>
            <a:ext cx="3932236" cy="1600200"/>
          </a:xfrm>
        </p:spPr>
        <p:txBody>
          <a:bodyPr anchor="b"/>
          <a:lstStyle>
            <a:lvl1pPr>
              <a:defRPr sz="24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7"/>
            <a:ext cx="6172200" cy="4873625"/>
          </a:xfrm>
        </p:spPr>
        <p:txBody>
          <a:bodyPr/>
          <a:lstStyle>
            <a:lvl1pPr marL="0" indent="0">
              <a:buNone/>
              <a:defRPr sz="2400"/>
            </a:lvl1pPr>
            <a:lvl2pPr marL="342878" indent="0">
              <a:buNone/>
              <a:defRPr sz="2100"/>
            </a:lvl2pPr>
            <a:lvl3pPr marL="685757" indent="0">
              <a:buNone/>
              <a:defRPr sz="1800"/>
            </a:lvl3pPr>
            <a:lvl4pPr marL="1028635" indent="0">
              <a:buNone/>
              <a:defRPr sz="1500"/>
            </a:lvl4pPr>
            <a:lvl5pPr marL="1371514" indent="0">
              <a:buNone/>
              <a:defRPr sz="1500"/>
            </a:lvl5pPr>
            <a:lvl6pPr marL="1714392" indent="0">
              <a:buNone/>
              <a:defRPr sz="1500"/>
            </a:lvl6pPr>
            <a:lvl7pPr marL="2057270" indent="0">
              <a:buNone/>
              <a:defRPr sz="1500"/>
            </a:lvl7pPr>
            <a:lvl8pPr marL="2400149" indent="0">
              <a:buNone/>
              <a:defRPr sz="1500"/>
            </a:lvl8pPr>
            <a:lvl9pPr marL="2743027" indent="0">
              <a:buNone/>
              <a:defRPr sz="1500"/>
            </a:lvl9pPr>
          </a:lstStyle>
          <a:p>
            <a:endParaRPr lang="zh-CN" altLang="en-US"/>
          </a:p>
        </p:txBody>
      </p:sp>
      <p:sp>
        <p:nvSpPr>
          <p:cNvPr id="4" name="文本占位符 3"/>
          <p:cNvSpPr>
            <a:spLocks noGrp="1"/>
          </p:cNvSpPr>
          <p:nvPr>
            <p:ph type="body" sz="half" idx="2" hasCustomPrompt="1"/>
          </p:nvPr>
        </p:nvSpPr>
        <p:spPr>
          <a:xfrm>
            <a:off x="839790" y="2057400"/>
            <a:ext cx="3932236" cy="3811588"/>
          </a:xfrm>
        </p:spPr>
        <p:txBody>
          <a:bodyPr/>
          <a:lstStyle>
            <a:lvl1pPr marL="0" indent="0">
              <a:buNone/>
              <a:defRPr sz="1200"/>
            </a:lvl1pPr>
            <a:lvl2pPr marL="342878" indent="0">
              <a:buNone/>
              <a:defRPr sz="1050"/>
            </a:lvl2pPr>
            <a:lvl3pPr marL="685757" indent="0">
              <a:buNone/>
              <a:defRPr sz="900"/>
            </a:lvl3pPr>
            <a:lvl4pPr marL="1028635" indent="0">
              <a:buNone/>
              <a:defRPr sz="750"/>
            </a:lvl4pPr>
            <a:lvl5pPr marL="1371514" indent="0">
              <a:buNone/>
              <a:defRPr sz="750"/>
            </a:lvl5pPr>
            <a:lvl6pPr marL="1714392" indent="0">
              <a:buNone/>
              <a:defRPr sz="750"/>
            </a:lvl6pPr>
            <a:lvl7pPr marL="2057270" indent="0">
              <a:buNone/>
              <a:defRPr sz="750"/>
            </a:lvl7pPr>
            <a:lvl8pPr marL="2400149" indent="0">
              <a:buNone/>
              <a:defRPr sz="750"/>
            </a:lvl8pPr>
            <a:lvl9pPr marL="2743027"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pPr defTabSz="685757">
              <a:defRPr/>
            </a:pPr>
            <a:fld id="{4E08E231-020E-454B-814C-04386EE4B12D}" type="datetimeFigureOut">
              <a:rPr lang="zh-CN" altLang="en-US" smtClean="0">
                <a:solidFill>
                  <a:prstClr val="black">
                    <a:tint val="75000"/>
                  </a:prstClr>
                </a:solidFill>
              </a:rPr>
              <a:pPr defTabSz="685757">
                <a:defRPr/>
              </a:pPr>
              <a:t>2025/2/10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685757">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685757">
              <a:defRPr/>
            </a:pPr>
            <a:fld id="{4BE349D6-2446-475D-9F9F-B6A9DFEA62F2}" type="slidenum">
              <a:rPr lang="zh-CN" altLang="en-US" smtClean="0">
                <a:solidFill>
                  <a:prstClr val="black">
                    <a:tint val="75000"/>
                  </a:prstClr>
                </a:solidFill>
              </a:rPr>
              <a:pPr defTabSz="685757">
                <a:defRPr/>
              </a:pPr>
              <a:t>‹#›</a:t>
            </a:fld>
            <a:endParaRPr lang="zh-CN" altLang="en-US">
              <a:solidFill>
                <a:prstClr val="black">
                  <a:tint val="75000"/>
                </a:prstClr>
              </a:solidFill>
            </a:endParaRPr>
          </a:p>
        </p:txBody>
      </p:sp>
    </p:spTree>
    <p:extLst>
      <p:ext uri="{BB962C8B-B14F-4D97-AF65-F5344CB8AC3E}">
        <p14:creationId xmlns:p14="http://schemas.microsoft.com/office/powerpoint/2010/main" val="2206441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6" name="Picture 5" descr="Night stars on the desert">
            <a:extLst>
              <a:ext uri="{FF2B5EF4-FFF2-40B4-BE49-F238E27FC236}">
                <a16:creationId xmlns:a16="http://schemas.microsoft.com/office/drawing/2014/main" id="{642F9FA5-F921-48FE-9BC0-0920DE16E9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2">
            <a:extLst>
              <a:ext uri="{FF2B5EF4-FFF2-40B4-BE49-F238E27FC236}">
                <a16:creationId xmlns:a16="http://schemas.microsoft.com/office/drawing/2014/main" id="{C7ACD7E5-3D22-4E72-9294-85C0F662D00F}"/>
              </a:ext>
            </a:extLst>
          </p:cNvPr>
          <p:cNvPicPr>
            <a:picLocks noChangeAspect="1"/>
          </p:cNvPicPr>
          <p:nvPr userDrawn="1"/>
        </p:nvPicPr>
        <p:blipFill rotWithShape="1">
          <a:blip r:embed="rId3"/>
          <a:srcRect l="30784" t="59673" r="13245" b="6760"/>
          <a:stretch/>
        </p:blipFill>
        <p:spPr>
          <a:xfrm flipH="1">
            <a:off x="8128000" y="5029200"/>
            <a:ext cx="4064000" cy="1828800"/>
          </a:xfrm>
          <a:prstGeom prst="rect">
            <a:avLst/>
          </a:prstGeom>
        </p:spPr>
      </p:pic>
      <p:pic>
        <p:nvPicPr>
          <p:cNvPr id="12" name="Picture 2">
            <a:extLst>
              <a:ext uri="{FF2B5EF4-FFF2-40B4-BE49-F238E27FC236}">
                <a16:creationId xmlns:a16="http://schemas.microsoft.com/office/drawing/2014/main" id="{9FCAB5D0-105B-4B43-8429-B16E19FEA87D}"/>
              </a:ext>
            </a:extLst>
          </p:cNvPr>
          <p:cNvPicPr>
            <a:picLocks noChangeAspect="1"/>
          </p:cNvPicPr>
          <p:nvPr userDrawn="1"/>
        </p:nvPicPr>
        <p:blipFill>
          <a:blip r:embed="rId3"/>
          <a:srcRect/>
          <a:stretch>
            <a:fillRect/>
          </a:stretch>
        </p:blipFill>
        <p:spPr>
          <a:xfrm flipH="1">
            <a:off x="4931087" y="1244600"/>
            <a:ext cx="7260913" cy="5613400"/>
          </a:xfrm>
          <a:prstGeom prst="rect">
            <a:avLst/>
          </a:prstGeom>
        </p:spPr>
      </p:pic>
      <p:sp>
        <p:nvSpPr>
          <p:cNvPr id="8" name="TextBox 7">
            <a:extLst>
              <a:ext uri="{FF2B5EF4-FFF2-40B4-BE49-F238E27FC236}">
                <a16:creationId xmlns:a16="http://schemas.microsoft.com/office/drawing/2014/main" id="{8A7D7870-00D8-4B3A-BD39-839B0B2CC2BB}"/>
              </a:ext>
            </a:extLst>
          </p:cNvPr>
          <p:cNvSpPr txBox="1"/>
          <p:nvPr userDrawn="1"/>
        </p:nvSpPr>
        <p:spPr>
          <a:xfrm>
            <a:off x="0" y="0"/>
            <a:ext cx="9779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EduFive</a:t>
            </a:r>
          </a:p>
        </p:txBody>
      </p:sp>
      <p:sp>
        <p:nvSpPr>
          <p:cNvPr id="9" name="TextBox 8">
            <a:extLst>
              <a:ext uri="{FF2B5EF4-FFF2-40B4-BE49-F238E27FC236}">
                <a16:creationId xmlns:a16="http://schemas.microsoft.com/office/drawing/2014/main" id="{B5032AA9-5C86-4D5F-9322-D5C854878E5C}"/>
              </a:ext>
            </a:extLst>
          </p:cNvPr>
          <p:cNvSpPr txBox="1"/>
          <p:nvPr userDrawn="1"/>
        </p:nvSpPr>
        <p:spPr>
          <a:xfrm>
            <a:off x="11214100" y="6550223"/>
            <a:ext cx="9779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B4F61"/>
                </a:solidFill>
                <a:effectLst/>
                <a:uLnTx/>
                <a:uFillTx/>
                <a:latin typeface="Times New Roman" panose="02020603050405020304" pitchFamily="18" charset="0"/>
                <a:ea typeface="+mn-ea"/>
                <a:cs typeface="Times New Roman" panose="02020603050405020304" pitchFamily="18" charset="0"/>
              </a:rPr>
              <a:t>EduFive</a:t>
            </a:r>
          </a:p>
        </p:txBody>
      </p:sp>
    </p:spTree>
    <p:extLst>
      <p:ext uri="{BB962C8B-B14F-4D97-AF65-F5344CB8AC3E}">
        <p14:creationId xmlns:p14="http://schemas.microsoft.com/office/powerpoint/2010/main" val="31153100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685757">
              <a:defRPr/>
            </a:pPr>
            <a:fld id="{4E08E231-020E-454B-814C-04386EE4B12D}" type="datetimeFigureOut">
              <a:rPr lang="zh-CN" altLang="en-US" smtClean="0">
                <a:solidFill>
                  <a:prstClr val="black">
                    <a:tint val="75000"/>
                  </a:prstClr>
                </a:solidFill>
              </a:rPr>
              <a:pPr defTabSz="685757">
                <a:defRPr/>
              </a:pPr>
              <a:t>2025/2/10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685757">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685757">
              <a:defRPr/>
            </a:pPr>
            <a:fld id="{4BE349D6-2446-475D-9F9F-B6A9DFEA62F2}" type="slidenum">
              <a:rPr lang="zh-CN" altLang="en-US" smtClean="0">
                <a:solidFill>
                  <a:prstClr val="black">
                    <a:tint val="75000"/>
                  </a:prstClr>
                </a:solidFill>
              </a:rPr>
              <a:pPr defTabSz="685757">
                <a:defRPr/>
              </a:pPr>
              <a:t>‹#›</a:t>
            </a:fld>
            <a:endParaRPr lang="zh-CN" altLang="en-US">
              <a:solidFill>
                <a:prstClr val="black">
                  <a:tint val="75000"/>
                </a:prstClr>
              </a:solidFill>
            </a:endParaRPr>
          </a:p>
        </p:txBody>
      </p:sp>
    </p:spTree>
    <p:extLst>
      <p:ext uri="{BB962C8B-B14F-4D97-AF65-F5344CB8AC3E}">
        <p14:creationId xmlns:p14="http://schemas.microsoft.com/office/powerpoint/2010/main" val="303172011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1"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1"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685757">
              <a:defRPr/>
            </a:pPr>
            <a:fld id="{4E08E231-020E-454B-814C-04386EE4B12D}" type="datetimeFigureOut">
              <a:rPr lang="zh-CN" altLang="en-US" smtClean="0">
                <a:solidFill>
                  <a:prstClr val="black">
                    <a:tint val="75000"/>
                  </a:prstClr>
                </a:solidFill>
              </a:rPr>
              <a:pPr defTabSz="685757">
                <a:defRPr/>
              </a:pPr>
              <a:t>2025/2/10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685757">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685757">
              <a:defRPr/>
            </a:pPr>
            <a:fld id="{4BE349D6-2446-475D-9F9F-B6A9DFEA62F2}" type="slidenum">
              <a:rPr lang="zh-CN" altLang="en-US" smtClean="0">
                <a:solidFill>
                  <a:prstClr val="black">
                    <a:tint val="75000"/>
                  </a:prstClr>
                </a:solidFill>
              </a:rPr>
              <a:pPr defTabSz="685757">
                <a:defRPr/>
              </a:pPr>
              <a:t>‹#›</a:t>
            </a:fld>
            <a:endParaRPr lang="zh-CN" altLang="en-US">
              <a:solidFill>
                <a:prstClr val="black">
                  <a:tint val="75000"/>
                </a:prstClr>
              </a:solidFill>
            </a:endParaRPr>
          </a:p>
        </p:txBody>
      </p:sp>
    </p:spTree>
    <p:extLst>
      <p:ext uri="{BB962C8B-B14F-4D97-AF65-F5344CB8AC3E}">
        <p14:creationId xmlns:p14="http://schemas.microsoft.com/office/powerpoint/2010/main" val="327219691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1C2517E-5FDA-41F4-89C3-6AF5C5B6B330}" type="datetimeFigureOut">
              <a:rPr lang="en-US" smtClean="0"/>
              <a:t>10/02/2025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0FA2DC-5140-44D7-8574-ABFB85947CFA}" type="slidenum">
              <a:rPr lang="en-US" smtClean="0"/>
              <a:t>‹#›</a:t>
            </a:fld>
            <a:endParaRPr lang="en-US"/>
          </a:p>
        </p:txBody>
      </p:sp>
    </p:spTree>
    <p:extLst>
      <p:ext uri="{BB962C8B-B14F-4D97-AF65-F5344CB8AC3E}">
        <p14:creationId xmlns:p14="http://schemas.microsoft.com/office/powerpoint/2010/main" val="20262183"/>
      </p:ext>
    </p:extLst>
  </p:cSld>
  <p:clrMapOvr>
    <a:masterClrMapping/>
  </p:clrMapOvr>
  <p:hf sldNum="0"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19E34F-6D4D-44FA-9068-21642AD9CE05}" type="datetimeFigureOut">
              <a:rPr lang="en-US" smtClean="0"/>
              <a:t>10/02/2025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9951687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C2517E-5FDA-41F4-89C3-6AF5C5B6B330}" type="datetimeFigureOut">
              <a:rPr lang="en-US" smtClean="0"/>
              <a:t>10/02/2025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0FA2DC-5140-44D7-8574-ABFB85947CFA}" type="slidenum">
              <a:rPr lang="en-US" smtClean="0"/>
              <a:t>‹#›</a:t>
            </a:fld>
            <a:endParaRPr lang="en-US"/>
          </a:p>
        </p:txBody>
      </p:sp>
    </p:spTree>
    <p:extLst>
      <p:ext uri="{BB962C8B-B14F-4D97-AF65-F5344CB8AC3E}">
        <p14:creationId xmlns:p14="http://schemas.microsoft.com/office/powerpoint/2010/main" val="2521424473"/>
      </p:ext>
    </p:extLst>
  </p:cSld>
  <p:clrMapOvr>
    <a:masterClrMapping/>
  </p:clrMapOvr>
  <p:hf sldNum="0"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C2517E-5FDA-41F4-89C3-6AF5C5B6B330}" type="datetimeFigureOut">
              <a:rPr lang="en-US" smtClean="0"/>
              <a:t>10/02/2025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0FA2DC-5140-44D7-8574-ABFB85947CFA}" type="slidenum">
              <a:rPr lang="en-US" smtClean="0"/>
              <a:t>‹#›</a:t>
            </a:fld>
            <a:endParaRPr lang="en-US"/>
          </a:p>
        </p:txBody>
      </p:sp>
    </p:spTree>
    <p:extLst>
      <p:ext uri="{BB962C8B-B14F-4D97-AF65-F5344CB8AC3E}">
        <p14:creationId xmlns:p14="http://schemas.microsoft.com/office/powerpoint/2010/main" val="4110265148"/>
      </p:ext>
    </p:extLst>
  </p:cSld>
  <p:clrMapOvr>
    <a:masterClrMapping/>
  </p:clrMapOvr>
  <p:hf sldNum="0"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C2517E-5FDA-41F4-89C3-6AF5C5B6B330}" type="datetimeFigureOut">
              <a:rPr lang="en-US" smtClean="0"/>
              <a:t>10/02/2025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E0FA2DC-5140-44D7-8574-ABFB85947CFA}" type="slidenum">
              <a:rPr lang="en-US" smtClean="0"/>
              <a:t>‹#›</a:t>
            </a:fld>
            <a:endParaRPr lang="en-US"/>
          </a:p>
        </p:txBody>
      </p:sp>
    </p:spTree>
    <p:extLst>
      <p:ext uri="{BB962C8B-B14F-4D97-AF65-F5344CB8AC3E}">
        <p14:creationId xmlns:p14="http://schemas.microsoft.com/office/powerpoint/2010/main" val="3882099029"/>
      </p:ext>
    </p:extLst>
  </p:cSld>
  <p:clrMapOvr>
    <a:masterClrMapping/>
  </p:clrMapOvr>
  <p:hf sldNum="0"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C2517E-5FDA-41F4-89C3-6AF5C5B6B330}" type="datetimeFigureOut">
              <a:rPr lang="en-US" smtClean="0"/>
              <a:t>10/02/2025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E0FA2DC-5140-44D7-8574-ABFB85947CFA}" type="slidenum">
              <a:rPr lang="en-US" smtClean="0"/>
              <a:t>‹#›</a:t>
            </a:fld>
            <a:endParaRPr lang="en-US"/>
          </a:p>
        </p:txBody>
      </p:sp>
    </p:spTree>
    <p:extLst>
      <p:ext uri="{BB962C8B-B14F-4D97-AF65-F5344CB8AC3E}">
        <p14:creationId xmlns:p14="http://schemas.microsoft.com/office/powerpoint/2010/main" val="1028831376"/>
      </p:ext>
    </p:extLst>
  </p:cSld>
  <p:clrMapOvr>
    <a:masterClrMapping/>
  </p:clrMapOvr>
  <p:hf sldNum="0"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C2517E-5FDA-41F4-89C3-6AF5C5B6B330}" type="datetimeFigureOut">
              <a:rPr lang="en-US" smtClean="0"/>
              <a:t>10/02/2025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E0FA2DC-5140-44D7-8574-ABFB85947CFA}" type="slidenum">
              <a:rPr lang="en-US" smtClean="0"/>
              <a:t>‹#›</a:t>
            </a:fld>
            <a:endParaRPr lang="en-US"/>
          </a:p>
        </p:txBody>
      </p:sp>
    </p:spTree>
    <p:extLst>
      <p:ext uri="{BB962C8B-B14F-4D97-AF65-F5344CB8AC3E}">
        <p14:creationId xmlns:p14="http://schemas.microsoft.com/office/powerpoint/2010/main" val="166904551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C2517E-5FDA-41F4-89C3-6AF5C5B6B330}" type="datetimeFigureOut">
              <a:rPr lang="en-US" smtClean="0"/>
              <a:t>10/02/2025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0FA2DC-5140-44D7-8574-ABFB85947CFA}" type="slidenum">
              <a:rPr lang="en-US" smtClean="0"/>
              <a:t>‹#›</a:t>
            </a:fld>
            <a:endParaRPr lang="en-US"/>
          </a:p>
        </p:txBody>
      </p:sp>
    </p:spTree>
    <p:extLst>
      <p:ext uri="{BB962C8B-B14F-4D97-AF65-F5344CB8AC3E}">
        <p14:creationId xmlns:p14="http://schemas.microsoft.com/office/powerpoint/2010/main" val="2819223745"/>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0F44C-5CA9-480C-803C-D48790A6107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9E99C7D-1216-462D-80A9-0F224C8C9A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7D3F8C-FD38-4935-992A-2C9FB235323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8B961-DE96-4433-9D51-5CB7979632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0C069D-2F69-4788-9352-F0488DB3E25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66D480D-8EF2-411B-88C6-92061F02D77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19F24-3AED-4440-A2AC-4867EFF192E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DC75CA2A-F7A1-4531-A195-F3FCE6BE33C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F6B24EE1-22CF-4851-9A08-F9CDF75FB89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52FAC2-AD3F-4539-A958-040DF09986C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318444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C2517E-5FDA-41F4-89C3-6AF5C5B6B330}" type="datetimeFigureOut">
              <a:rPr lang="en-US" smtClean="0"/>
              <a:t>10/02/2025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0FA2DC-5140-44D7-8574-ABFB85947CFA}" type="slidenum">
              <a:rPr lang="en-US" smtClean="0"/>
              <a:t>‹#›</a:t>
            </a:fld>
            <a:endParaRPr lang="en-US"/>
          </a:p>
        </p:txBody>
      </p:sp>
    </p:spTree>
    <p:extLst>
      <p:ext uri="{BB962C8B-B14F-4D97-AF65-F5344CB8AC3E}">
        <p14:creationId xmlns:p14="http://schemas.microsoft.com/office/powerpoint/2010/main" val="647386986"/>
      </p:ext>
    </p:extLst>
  </p:cSld>
  <p:clrMapOvr>
    <a:masterClrMapping/>
  </p:clrMapOvr>
  <p:hf sldNum="0"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C2517E-5FDA-41F4-89C3-6AF5C5B6B330}" type="datetimeFigureOut">
              <a:rPr lang="en-US" smtClean="0"/>
              <a:t>10/02/2025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0FA2DC-5140-44D7-8574-ABFB85947CFA}" type="slidenum">
              <a:rPr lang="en-US" smtClean="0"/>
              <a:t>‹#›</a:t>
            </a:fld>
            <a:endParaRPr lang="en-US"/>
          </a:p>
        </p:txBody>
      </p:sp>
    </p:spTree>
    <p:extLst>
      <p:ext uri="{BB962C8B-B14F-4D97-AF65-F5344CB8AC3E}">
        <p14:creationId xmlns:p14="http://schemas.microsoft.com/office/powerpoint/2010/main" val="592596910"/>
      </p:ext>
    </p:extLst>
  </p:cSld>
  <p:clrMapOvr>
    <a:masterClrMapping/>
  </p:clrMapOvr>
  <p:hf sldNum="0"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C2517E-5FDA-41F4-89C3-6AF5C5B6B330}" type="datetimeFigureOut">
              <a:rPr lang="en-US" smtClean="0"/>
              <a:t>10/02/2025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0FA2DC-5140-44D7-8574-ABFB85947CFA}" type="slidenum">
              <a:rPr lang="en-US" smtClean="0"/>
              <a:t>‹#›</a:t>
            </a:fld>
            <a:endParaRPr lang="en-US"/>
          </a:p>
        </p:txBody>
      </p:sp>
    </p:spTree>
    <p:extLst>
      <p:ext uri="{BB962C8B-B14F-4D97-AF65-F5344CB8AC3E}">
        <p14:creationId xmlns:p14="http://schemas.microsoft.com/office/powerpoint/2010/main" val="2578907189"/>
      </p:ext>
    </p:extLst>
  </p:cSld>
  <p:clrMapOvr>
    <a:masterClrMapping/>
  </p:clrMapOvr>
  <p:hf sldNum="0"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cSld name="节标题">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2" name="矩形 11"/>
          <p:cNvSpPr/>
          <p:nvPr userDrawn="1"/>
        </p:nvSpPr>
        <p:spPr>
          <a:xfrm>
            <a:off x="1434465" y="1610360"/>
            <a:ext cx="8517890" cy="423354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7" name="图片 6" descr="02"/>
          <p:cNvPicPr>
            <a:picLocks noChangeAspect="1"/>
          </p:cNvPicPr>
          <p:nvPr userDrawn="1"/>
        </p:nvPicPr>
        <p:blipFill>
          <a:blip r:embed="rId3"/>
          <a:stretch>
            <a:fillRect/>
          </a:stretch>
        </p:blipFill>
        <p:spPr>
          <a:xfrm>
            <a:off x="-12700" y="-4000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9028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5366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27345"/>
            <a:ext cx="1914525" cy="1390650"/>
          </a:xfrm>
          <a:prstGeom prst="rect">
            <a:avLst/>
          </a:prstGeom>
        </p:spPr>
      </p:pic>
      <p:pic>
        <p:nvPicPr>
          <p:cNvPr id="15" name="图片 14" descr="图层 7 拷贝"/>
          <p:cNvPicPr>
            <a:picLocks noChangeAspect="1"/>
          </p:cNvPicPr>
          <p:nvPr userDrawn="1"/>
        </p:nvPicPr>
        <p:blipFill>
          <a:blip r:embed="rId4"/>
          <a:stretch>
            <a:fillRect/>
          </a:stretch>
        </p:blipFill>
        <p:spPr>
          <a:xfrm flipH="1">
            <a:off x="8920480" y="5269865"/>
            <a:ext cx="2131695" cy="1548130"/>
          </a:xfrm>
          <a:prstGeom prst="rect">
            <a:avLst/>
          </a:prstGeom>
        </p:spPr>
      </p:pic>
      <p:sp>
        <p:nvSpPr>
          <p:cNvPr id="2" name="TextBox 3">
            <a:extLst>
              <a:ext uri="{FF2B5EF4-FFF2-40B4-BE49-F238E27FC236}">
                <a16:creationId xmlns:a16="http://schemas.microsoft.com/office/drawing/2014/main" id="{C8FC6DA3-BF55-7CF3-090E-C9AD424E7F3E}"/>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err="1">
                <a:latin typeface="Times New Roman" panose="02020603050405020304" pitchFamily="18" charset="0"/>
                <a:cs typeface="Times New Roman" panose="02020603050405020304" pitchFamily="18" charset="0"/>
              </a:rPr>
              <a:t>truy</a:t>
            </a:r>
            <a:r>
              <a:rPr lang="en-US" b="1">
                <a:latin typeface="Times New Roman" panose="02020603050405020304" pitchFamily="18" charset="0"/>
                <a:cs typeface="Times New Roman" panose="02020603050405020304" pitchFamily="18" charset="0"/>
              </a:rPr>
              <a:t> </a:t>
            </a:r>
            <a:r>
              <a:rPr lang="en-US" b="1" err="1">
                <a:latin typeface="Times New Roman" panose="02020603050405020304" pitchFamily="18" charset="0"/>
                <a:cs typeface="Times New Roman" panose="02020603050405020304" pitchFamily="18" charset="0"/>
              </a:rPr>
              <a:t>cập</a:t>
            </a:r>
            <a:r>
              <a:rPr lang="en-US" b="1">
                <a:latin typeface="Times New Roman" panose="02020603050405020304" pitchFamily="18" charset="0"/>
                <a:cs typeface="Times New Roman" panose="02020603050405020304" pitchFamily="18" charset="0"/>
              </a:rPr>
              <a:t>: </a:t>
            </a:r>
            <a:r>
              <a:rPr lang="en-US">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1800">
              <a:solidFill>
                <a:srgbClr val="FF0066"/>
              </a:solidFill>
              <a:latin typeface="SVN-Newton" panose="02040603050506020204" pitchFamily="18" charset="0"/>
              <a:cs typeface="Times New Roman" panose="02020603050405020304" pitchFamily="18" charset="0"/>
            </a:endParaRPr>
          </a:p>
          <a:p>
            <a:pPr algn="ctr"/>
            <a:r>
              <a:rPr lang="en-US" sz="1800" b="1">
                <a:solidFill>
                  <a:srgbClr val="0D4370"/>
                </a:solidFill>
                <a:latin typeface="SVN-Newton" panose="02040603050506020204" pitchFamily="18" charset="0"/>
                <a:cs typeface="Times New Roman" panose="02020603050405020304" pitchFamily="18" charset="0"/>
              </a:rPr>
              <a:t>SĐT ZALO : </a:t>
            </a:r>
            <a:r>
              <a:rPr lang="en-US" sz="1800" b="1" u="sng">
                <a:solidFill>
                  <a:srgbClr val="0D4370"/>
                </a:solidFill>
                <a:latin typeface="SVN-Newton" panose="02040603050506020204" pitchFamily="18" charset="0"/>
              </a:rPr>
              <a:t>0382348780</a:t>
            </a:r>
            <a:r>
              <a:rPr lang="en-US" sz="1800" b="1">
                <a:solidFill>
                  <a:srgbClr val="0D4370"/>
                </a:solidFill>
                <a:latin typeface="SVN-Newton" panose="02040603050506020204" pitchFamily="18" charset="0"/>
              </a:rPr>
              <a:t> - </a:t>
            </a:r>
            <a:r>
              <a:rPr lang="en-US" sz="1800" b="1" u="sng">
                <a:solidFill>
                  <a:srgbClr val="0D4370"/>
                </a:solidFill>
                <a:latin typeface="SVN-Newton" panose="02040603050506020204" pitchFamily="18" charset="0"/>
              </a:rPr>
              <a:t>0984848929</a:t>
            </a:r>
            <a:endParaRPr lang="en-US" sz="1800" b="1">
              <a:solidFill>
                <a:srgbClr val="0D4370"/>
              </a:solidFill>
              <a:latin typeface="SVN-Newton" panose="0204060305050602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93BE46DD-DEDF-51C2-F24D-C3018ADE144F}"/>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B3CCBD91-C510-F646-EBCF-6FDBFD317D08}"/>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19AA071C-9FAC-FEBE-33A8-C0C4C53C26DF}"/>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8" name="Picture 7">
            <a:extLst>
              <a:ext uri="{FF2B5EF4-FFF2-40B4-BE49-F238E27FC236}">
                <a16:creationId xmlns:a16="http://schemas.microsoft.com/office/drawing/2014/main" id="{F1BE5AD5-648A-F3F6-BE66-2CCA48C9DCA5}"/>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id="{FD7B84F7-382B-7A32-8709-88B9C90CDA69}"/>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a:solidFill>
                  <a:schemeClr val="accent6">
                    <a:lumMod val="50000"/>
                    <a:alpha val="41000"/>
                  </a:schemeClr>
                </a:solidFill>
                <a:latin typeface="SVN-Ready" panose="02040603050506020204" pitchFamily="18" charset="0"/>
              </a:rPr>
              <a:t>By </a:t>
            </a:r>
            <a:r>
              <a:rPr lang="en-US" sz="1600" b="0" err="1">
                <a:solidFill>
                  <a:schemeClr val="accent6">
                    <a:lumMod val="50000"/>
                    <a:alpha val="41000"/>
                  </a:schemeClr>
                </a:solidFill>
                <a:latin typeface="SVN-Ready" panose="02040603050506020204" pitchFamily="18" charset="0"/>
              </a:rPr>
              <a:t>Khánh</a:t>
            </a:r>
            <a:r>
              <a:rPr lang="en-US" sz="1600" b="0">
                <a:solidFill>
                  <a:schemeClr val="accent6">
                    <a:lumMod val="50000"/>
                    <a:alpha val="41000"/>
                  </a:schemeClr>
                </a:solidFill>
                <a:latin typeface="SVN-Ready" panose="02040603050506020204" pitchFamily="18" charset="0"/>
              </a:rPr>
              <a:t> </a:t>
            </a:r>
            <a:r>
              <a:rPr lang="en-US" sz="1600" b="0" err="1">
                <a:solidFill>
                  <a:schemeClr val="accent6">
                    <a:lumMod val="50000"/>
                    <a:alpha val="41000"/>
                  </a:schemeClr>
                </a:solidFill>
                <a:latin typeface="SVN-Ready" panose="02040603050506020204" pitchFamily="18" charset="0"/>
              </a:rPr>
              <a:t>Huyền</a:t>
            </a:r>
            <a:endParaRPr lang="en-US" sz="1600" b="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6301AC42-512B-816D-1231-7A6289469635}"/>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800" b="0">
              <a:solidFill>
                <a:schemeClr val="accent3">
                  <a:lumMod val="60000"/>
                  <a:lumOff val="40000"/>
                </a:schemeClr>
              </a:solidFill>
              <a:latin typeface="#9Slide07 HoneyCream" pitchFamily="2" charset="0"/>
            </a:endParaRPr>
          </a:p>
        </p:txBody>
      </p:sp>
      <p:pic>
        <p:nvPicPr>
          <p:cNvPr id="16" name="Picture 15">
            <a:extLst>
              <a:ext uri="{FF2B5EF4-FFF2-40B4-BE49-F238E27FC236}">
                <a16:creationId xmlns:a16="http://schemas.microsoft.com/office/drawing/2014/main" id="{26C6AC87-550E-92FB-046A-760EF6657D34}"/>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17" name="Picture 16">
            <a:extLst>
              <a:ext uri="{FF2B5EF4-FFF2-40B4-BE49-F238E27FC236}">
                <a16:creationId xmlns:a16="http://schemas.microsoft.com/office/drawing/2014/main" id="{FF7BC5F0-A7C2-4692-82E9-BD2FD1DA667E}"/>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49805003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53853"/>
            <a:ext cx="12216506" cy="6897883"/>
          </a:xfrm>
          <a:prstGeom prst="rect">
            <a:avLst/>
          </a:prstGeom>
        </p:spPr>
      </p:pic>
      <p:pic>
        <p:nvPicPr>
          <p:cNvPr id="8" name="图片 7" descr="02"/>
          <p:cNvPicPr>
            <a:picLocks noChangeAspect="1"/>
          </p:cNvPicPr>
          <p:nvPr userDrawn="1"/>
        </p:nvPicPr>
        <p:blipFill>
          <a:blip r:embed="rId3"/>
          <a:stretch>
            <a:fillRect/>
          </a:stretch>
        </p:blipFill>
        <p:spPr>
          <a:xfrm>
            <a:off x="-12700" y="-5397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7631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3969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13375"/>
            <a:ext cx="1914525" cy="1390650"/>
          </a:xfrm>
          <a:prstGeom prst="rect">
            <a:avLst/>
          </a:prstGeom>
        </p:spPr>
      </p:pic>
      <p:sp>
        <p:nvSpPr>
          <p:cNvPr id="12" name="矩形 11"/>
          <p:cNvSpPr/>
          <p:nvPr userDrawn="1"/>
        </p:nvSpPr>
        <p:spPr>
          <a:xfrm>
            <a:off x="237490" y="537210"/>
            <a:ext cx="11524615" cy="572833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8" name="图片 17" descr="02"/>
          <p:cNvPicPr>
            <a:picLocks noChangeAspect="1"/>
          </p:cNvPicPr>
          <p:nvPr userDrawn="1"/>
        </p:nvPicPr>
        <p:blipFill>
          <a:blip r:embed="rId3"/>
          <a:srcRect t="60806" r="60696" b="-488"/>
          <a:stretch>
            <a:fillRect/>
          </a:stretch>
        </p:blipFill>
        <p:spPr>
          <a:xfrm>
            <a:off x="-835025" y="4512945"/>
            <a:ext cx="4043680" cy="2345055"/>
          </a:xfrm>
          <a:prstGeom prst="rect">
            <a:avLst/>
          </a:prstGeom>
        </p:spPr>
      </p:pic>
      <p:pic>
        <p:nvPicPr>
          <p:cNvPr id="15" name="图片 14" descr="图层 7 拷贝"/>
          <p:cNvPicPr>
            <a:picLocks noChangeAspect="1"/>
          </p:cNvPicPr>
          <p:nvPr userDrawn="1"/>
        </p:nvPicPr>
        <p:blipFill>
          <a:blip r:embed="rId4"/>
          <a:stretch>
            <a:fillRect/>
          </a:stretch>
        </p:blipFill>
        <p:spPr>
          <a:xfrm flipH="1">
            <a:off x="2061210" y="5621655"/>
            <a:ext cx="1628775" cy="1182370"/>
          </a:xfrm>
          <a:prstGeom prst="rect">
            <a:avLst/>
          </a:prstGeom>
        </p:spPr>
      </p:pic>
      <p:pic>
        <p:nvPicPr>
          <p:cNvPr id="16" name="图片 15" descr="图层 9 拷贝"/>
          <p:cNvPicPr>
            <a:picLocks noChangeAspect="1"/>
          </p:cNvPicPr>
          <p:nvPr userDrawn="1"/>
        </p:nvPicPr>
        <p:blipFill>
          <a:blip r:embed="rId5"/>
          <a:stretch>
            <a:fillRect/>
          </a:stretch>
        </p:blipFill>
        <p:spPr>
          <a:xfrm>
            <a:off x="2923540" y="5179695"/>
            <a:ext cx="4750435" cy="1664335"/>
          </a:xfrm>
          <a:prstGeom prst="rect">
            <a:avLst/>
          </a:prstGeom>
        </p:spPr>
      </p:pic>
      <p:pic>
        <p:nvPicPr>
          <p:cNvPr id="17" name="图片 16" descr="图层 7 拷贝"/>
          <p:cNvPicPr>
            <a:picLocks noChangeAspect="1"/>
          </p:cNvPicPr>
          <p:nvPr userDrawn="1"/>
        </p:nvPicPr>
        <p:blipFill>
          <a:blip r:embed="rId4"/>
          <a:stretch>
            <a:fillRect/>
          </a:stretch>
        </p:blipFill>
        <p:spPr>
          <a:xfrm>
            <a:off x="-488950" y="5219700"/>
            <a:ext cx="2254885" cy="1638300"/>
          </a:xfrm>
          <a:prstGeom prst="rect">
            <a:avLst/>
          </a:prstGeom>
        </p:spPr>
      </p:pic>
      <p:pic>
        <p:nvPicPr>
          <p:cNvPr id="23" name="图片 22" descr="02"/>
          <p:cNvPicPr>
            <a:picLocks noChangeAspect="1"/>
          </p:cNvPicPr>
          <p:nvPr userDrawn="1"/>
        </p:nvPicPr>
        <p:blipFill>
          <a:blip r:embed="rId3"/>
          <a:srcRect l="43349" t="64262" r="16065" b="661"/>
          <a:stretch>
            <a:fillRect/>
          </a:stretch>
        </p:blipFill>
        <p:spPr>
          <a:xfrm>
            <a:off x="5883910" y="3352165"/>
            <a:ext cx="6308090" cy="3491865"/>
          </a:xfrm>
          <a:prstGeom prst="rect">
            <a:avLst/>
          </a:prstGeom>
        </p:spPr>
      </p:pic>
      <p:pic>
        <p:nvPicPr>
          <p:cNvPr id="24" name="图片 23" descr="图层 7 拷贝"/>
          <p:cNvPicPr>
            <a:picLocks noChangeAspect="1"/>
          </p:cNvPicPr>
          <p:nvPr userDrawn="1"/>
        </p:nvPicPr>
        <p:blipFill>
          <a:blip r:embed="rId4"/>
          <a:stretch>
            <a:fillRect/>
          </a:stretch>
        </p:blipFill>
        <p:spPr>
          <a:xfrm flipH="1">
            <a:off x="10466705" y="4757420"/>
            <a:ext cx="2816225" cy="2046605"/>
          </a:xfrm>
          <a:prstGeom prst="rect">
            <a:avLst/>
          </a:prstGeom>
        </p:spPr>
      </p:pic>
      <p:pic>
        <p:nvPicPr>
          <p:cNvPr id="4" name="Picture 3">
            <a:extLst>
              <a:ext uri="{FF2B5EF4-FFF2-40B4-BE49-F238E27FC236}">
                <a16:creationId xmlns:a16="http://schemas.microsoft.com/office/drawing/2014/main" id="{4FB1CFC8-6C23-AE10-DB2D-205D268F7360}"/>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DBCDBCB-CEDA-AFDC-DAEB-4415315734F4}"/>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85C21192-6C89-93E1-215D-138866F4C6DE}"/>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F2B6FB04-A220-0CA1-D17A-6A0E4E5EBA26}"/>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11470722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E04D1-86A8-461B-A66F-33F0A7BEAC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04F6A3-2FD8-41C5-819D-3365A0B4AAD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19F24-3AED-4440-A2AC-4867EFF192E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DBFE983E-6DB1-4197-9694-69720D2F49D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6E222475-52DF-426A-BCC5-452DED5705D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52FAC2-AD3F-4539-A958-040DF09986C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32053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758F7C-BC8A-46CF-98AD-AB3F2B48DA4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19F24-3AED-4440-A2AC-4867EFF192E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74F14E40-42C4-41E9-B17E-7D8BF64934D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2AC236E3-2576-491D-A4E3-00F9E098107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52FAC2-AD3F-4539-A958-040DF09986C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20996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ags" Target="../tags/tag5.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4.xml"/><Relationship Id="rId2" Type="http://schemas.openxmlformats.org/officeDocument/2006/relationships/slideLayout" Target="../slideLayouts/slideLayout2.xml"/><Relationship Id="rId16" Type="http://schemas.openxmlformats.org/officeDocument/2006/relationships/tags" Target="../tags/tag3.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2.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tags" Target="../tags/tag9.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tags" Target="../tags/tag8.xml"/><Relationship Id="rId2" Type="http://schemas.openxmlformats.org/officeDocument/2006/relationships/slideLayout" Target="../slideLayouts/slideLayout15.xml"/><Relationship Id="rId16" Type="http://schemas.openxmlformats.org/officeDocument/2006/relationships/tags" Target="../tags/tag7.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ags" Target="../tags/tag6.xml"/><Relationship Id="rId10" Type="http://schemas.openxmlformats.org/officeDocument/2006/relationships/slideLayout" Target="../slideLayouts/slideLayout23.xml"/><Relationship Id="rId19" Type="http://schemas.openxmlformats.org/officeDocument/2006/relationships/image" Target="../media/image1.jpeg"/><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image" Target="../media/image14.jpeg"/><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00000">
              <a:srgbClr val="CCFFFF"/>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44A1FA58-E884-46E3-81A5-9736E4B9ABC5}"/>
              </a:ext>
            </a:extLst>
          </p:cNvPr>
          <p:cNvSpPr txBox="1"/>
          <p:nvPr userDrawn="1"/>
        </p:nvSpPr>
        <p:spPr>
          <a:xfrm>
            <a:off x="0" y="-1604665"/>
            <a:ext cx="12192000" cy="461665"/>
          </a:xfrm>
          <a:prstGeom prst="rect">
            <a:avLst/>
          </a:prstGeom>
          <a:noFill/>
        </p:spPr>
        <p:txBody>
          <a:bodyPr vert="horz"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CFCFCF"/>
                </a:solidFill>
                <a:effectLst/>
                <a:uLnTx/>
                <a:uFillTx/>
                <a:latin typeface="Calibri" panose="020F0502020204030204"/>
                <a:ea typeface="+mn-ea"/>
                <a:cs typeface="+mn-cs"/>
              </a:rPr>
              <a:t>www.9slide.vn</a:t>
            </a:r>
          </a:p>
        </p:txBody>
      </p:sp>
      <p:sp>
        <p:nvSpPr>
          <p:cNvPr id="2" name="Title Placeholder 1">
            <a:extLst>
              <a:ext uri="{FF2B5EF4-FFF2-40B4-BE49-F238E27FC236}">
                <a16:creationId xmlns:a16="http://schemas.microsoft.com/office/drawing/2014/main" id="{4ECC8AD9-1262-468F-9EE2-7D6FD0758A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94A380C-9916-469F-B220-D7DDC92841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614B58-5F60-4EBE-9778-C67338923D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9019F24-3AED-4440-A2AC-4867EFF192E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BB3B6D5-83AA-4695-8DCE-EAF188D74B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393853A-1F6E-4A6A-B9CA-6DACD5BBA9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D52FAC2-AD3F-4539-A958-040DF09986C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2DB1E7C9-1831-4C6B-8B17-6472019DF20C}"/>
              </a:ext>
            </a:extLst>
          </p:cNvPr>
          <p:cNvSpPr>
            <a:spLocks noChangeAspect="1"/>
          </p:cNvSpPr>
          <p:nvPr userDrawn="1">
            <p:custDataLst>
              <p:tags r:id="rId15"/>
            </p:custDataLst>
          </p:nvPr>
        </p:nvSpPr>
        <p:spPr>
          <a:xfrm>
            <a:off x="-3846286" y="-2389833"/>
            <a:ext cx="1016000" cy="1016000"/>
          </a:xfrm>
          <a:prstGeom prst="ellipse">
            <a:avLst/>
          </a:prstGeom>
          <a:blipFill dpi="0" rotWithShape="0">
            <a:blip r:embed="rId19"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C8B2F053-4AB2-4FCF-82E7-5900373F42DD}"/>
              </a:ext>
            </a:extLst>
          </p:cNvPr>
          <p:cNvSpPr>
            <a:spLocks noChangeAspect="1"/>
          </p:cNvSpPr>
          <p:nvPr userDrawn="1">
            <p:custDataLst>
              <p:tags r:id="rId16"/>
            </p:custDataLst>
          </p:nvPr>
        </p:nvSpPr>
        <p:spPr>
          <a:xfrm>
            <a:off x="14536964" y="9402117"/>
            <a:ext cx="1016000" cy="1016000"/>
          </a:xfrm>
          <a:prstGeom prst="ellipse">
            <a:avLst/>
          </a:prstGeom>
          <a:blipFill dpi="0" rotWithShape="0">
            <a:blip r:embed="rId19"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1B00724D-74C4-4CEE-8D46-058C3E6B6B08}"/>
              </a:ext>
            </a:extLst>
          </p:cNvPr>
          <p:cNvSpPr>
            <a:spLocks noChangeAspect="1"/>
          </p:cNvSpPr>
          <p:nvPr userDrawn="1">
            <p:custDataLst>
              <p:tags r:id="rId17"/>
            </p:custDataLst>
          </p:nvPr>
        </p:nvSpPr>
        <p:spPr>
          <a:xfrm>
            <a:off x="14536964" y="-2159000"/>
            <a:ext cx="1016000" cy="1016000"/>
          </a:xfrm>
          <a:prstGeom prst="ellipse">
            <a:avLst/>
          </a:prstGeom>
          <a:blipFill dpi="0" rotWithShape="0">
            <a:blip r:embed="rId19" cstate="print">
              <a:alphaModFix amt="0"/>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F22B459E-B45E-4A97-B286-92533319090C}"/>
              </a:ext>
            </a:extLst>
          </p:cNvPr>
          <p:cNvSpPr>
            <a:spLocks noChangeAspect="1"/>
          </p:cNvSpPr>
          <p:nvPr userDrawn="1">
            <p:custDataLst>
              <p:tags r:id="rId18"/>
            </p:custDataLst>
          </p:nvPr>
        </p:nvSpPr>
        <p:spPr>
          <a:xfrm>
            <a:off x="-3736522" y="9402117"/>
            <a:ext cx="1016000" cy="1016000"/>
          </a:xfrm>
          <a:prstGeom prst="ellipse">
            <a:avLst/>
          </a:prstGeom>
          <a:blipFill dpi="0" rotWithShape="0">
            <a:blip r:embed="rId19" cstate="print">
              <a:alphaModFix amt="0"/>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2344024"/>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 id="214748384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00000">
              <a:srgbClr val="CCFFFF"/>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3" name="9Slide.vn - 2019">
            <a:extLst>
              <a:ext uri="{FF2B5EF4-FFF2-40B4-BE49-F238E27FC236}">
                <a16:creationId xmlns:a16="http://schemas.microsoft.com/office/drawing/2014/main" id="{00847DAD-D30E-44DE-BCB8-14D3C84D599D}"/>
              </a:ext>
            </a:extLst>
          </p:cNvPr>
          <p:cNvSpPr txBox="1"/>
          <p:nvPr userDrawn="1"/>
        </p:nvSpPr>
        <p:spPr>
          <a:xfrm>
            <a:off x="0" y="-1604665"/>
            <a:ext cx="12192000" cy="461665"/>
          </a:xfrm>
          <a:prstGeom prst="rect">
            <a:avLst/>
          </a:prstGeom>
          <a:noFill/>
        </p:spPr>
        <p:txBody>
          <a:bodyPr vert="horz"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CFCFCF"/>
                </a:solidFill>
                <a:effectLst/>
                <a:uLnTx/>
                <a:uFillTx/>
                <a:latin typeface="Calibri" panose="020F0502020204030204"/>
                <a:ea typeface="+mn-ea"/>
                <a:cs typeface="+mn-cs"/>
              </a:rPr>
              <a:t>www.9slide.vn</a:t>
            </a:r>
          </a:p>
        </p:txBody>
      </p:sp>
      <p:sp>
        <p:nvSpPr>
          <p:cNvPr id="2" name="Title Placeholder 1">
            <a:extLst>
              <a:ext uri="{FF2B5EF4-FFF2-40B4-BE49-F238E27FC236}">
                <a16:creationId xmlns:a16="http://schemas.microsoft.com/office/drawing/2014/main" id="{4ECC8AD9-1262-468F-9EE2-7D6FD0758A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94A380C-9916-469F-B220-D7DDC92841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614B58-5F60-4EBE-9778-C67338923D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9019F24-3AED-4440-A2AC-4867EFF192E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BB3B6D5-83AA-4695-8DCE-EAF188D74B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393853A-1F6E-4A6A-B9CA-6DACD5BBA9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D52FAC2-AD3F-4539-A958-040DF09986C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2DB1E7C9-1831-4C6B-8B17-6472019DF20C}"/>
              </a:ext>
            </a:extLst>
          </p:cNvPr>
          <p:cNvSpPr>
            <a:spLocks noChangeAspect="1"/>
          </p:cNvSpPr>
          <p:nvPr userDrawn="1">
            <p:custDataLst>
              <p:tags r:id="rId15"/>
            </p:custDataLst>
          </p:nvPr>
        </p:nvSpPr>
        <p:spPr>
          <a:xfrm>
            <a:off x="-3846286" y="-2389833"/>
            <a:ext cx="1016000" cy="1016000"/>
          </a:xfrm>
          <a:prstGeom prst="ellipse">
            <a:avLst/>
          </a:prstGeom>
          <a:blipFill dpi="0" rotWithShape="0">
            <a:blip r:embed="rId19"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C8B2F053-4AB2-4FCF-82E7-5900373F42DD}"/>
              </a:ext>
            </a:extLst>
          </p:cNvPr>
          <p:cNvSpPr>
            <a:spLocks noChangeAspect="1"/>
          </p:cNvSpPr>
          <p:nvPr userDrawn="1">
            <p:custDataLst>
              <p:tags r:id="rId16"/>
            </p:custDataLst>
          </p:nvPr>
        </p:nvSpPr>
        <p:spPr>
          <a:xfrm>
            <a:off x="14536964" y="9402117"/>
            <a:ext cx="1016000" cy="1016000"/>
          </a:xfrm>
          <a:prstGeom prst="ellipse">
            <a:avLst/>
          </a:prstGeom>
          <a:blipFill dpi="0" rotWithShape="0">
            <a:blip r:embed="rId19"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1B00724D-74C4-4CEE-8D46-058C3E6B6B08}"/>
              </a:ext>
            </a:extLst>
          </p:cNvPr>
          <p:cNvSpPr>
            <a:spLocks noChangeAspect="1"/>
          </p:cNvSpPr>
          <p:nvPr userDrawn="1">
            <p:custDataLst>
              <p:tags r:id="rId17"/>
            </p:custDataLst>
          </p:nvPr>
        </p:nvSpPr>
        <p:spPr>
          <a:xfrm>
            <a:off x="14536964" y="-2159000"/>
            <a:ext cx="1016000" cy="1016000"/>
          </a:xfrm>
          <a:prstGeom prst="ellipse">
            <a:avLst/>
          </a:prstGeom>
          <a:blipFill dpi="0" rotWithShape="0">
            <a:blip r:embed="rId19" cstate="print">
              <a:alphaModFix amt="0"/>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F22B459E-B45E-4A97-B286-92533319090C}"/>
              </a:ext>
            </a:extLst>
          </p:cNvPr>
          <p:cNvSpPr>
            <a:spLocks noChangeAspect="1"/>
          </p:cNvSpPr>
          <p:nvPr userDrawn="1">
            <p:custDataLst>
              <p:tags r:id="rId18"/>
            </p:custDataLst>
          </p:nvPr>
        </p:nvSpPr>
        <p:spPr>
          <a:xfrm>
            <a:off x="-3736522" y="9402117"/>
            <a:ext cx="1016000" cy="1016000"/>
          </a:xfrm>
          <a:prstGeom prst="ellipse">
            <a:avLst/>
          </a:prstGeom>
          <a:blipFill dpi="0" rotWithShape="0">
            <a:blip r:embed="rId19" cstate="print">
              <a:alphaModFix amt="0"/>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1214927"/>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 id="2147483860" r:id="rId12"/>
    <p:sldLayoutId id="21474838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rgbClr val="CCFFFF"/>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835B2AF-6A59-4A8A-9DD2-FB07C488F0F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4A055CF-58AA-4395-962A-4F448B8A863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7607110"/>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rgbClr val="CCFFFF"/>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57"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Arial"/>
                <a:ea typeface="黑体" panose="02010609060101010101" pitchFamily="49" charset="-122"/>
                <a:cs typeface="+mn-cs"/>
              </a:endParaRPr>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57"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Arial"/>
                <a:ea typeface="黑体" panose="02010609060101010101" pitchFamily="49" charset="-122"/>
                <a:cs typeface="+mn-cs"/>
              </a:endParaRPr>
            </a:p>
          </p:txBody>
        </p:sp>
      </p:grpSp>
    </p:spTree>
    <p:extLst>
      <p:ext uri="{BB962C8B-B14F-4D97-AF65-F5344CB8AC3E}">
        <p14:creationId xmlns:p14="http://schemas.microsoft.com/office/powerpoint/2010/main" val="3811186348"/>
      </p:ext>
    </p:extLst>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953" r:id="rId8"/>
    <p:sldLayoutId id="2147483954" r:id="rId9"/>
    <p:sldLayoutId id="2147483955" r:id="rId10"/>
    <p:sldLayoutId id="2147483956" r:id="rId11"/>
    <p:sldLayoutId id="2147483957" r:id="rId12"/>
    <p:sldLayoutId id="214748416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757">
              <a:defRPr/>
            </a:pPr>
            <a:fld id="{4E08E231-020E-454B-814C-04386EE4B12D}" type="datetimeFigureOut">
              <a:rPr lang="zh-CN" altLang="en-US" smtClean="0">
                <a:solidFill>
                  <a:prstClr val="black">
                    <a:tint val="75000"/>
                  </a:prstClr>
                </a:solidFill>
              </a:rPr>
              <a:pPr defTabSz="685757">
                <a:defRPr/>
              </a:pPr>
              <a:t>2025/2/10</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757">
              <a:defRPr/>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757">
              <a:defRPr/>
            </a:pPr>
            <a:fld id="{4BE349D6-2446-475D-9F9F-B6A9DFEA62F2}" type="slidenum">
              <a:rPr lang="zh-CN" altLang="en-US" smtClean="0">
                <a:solidFill>
                  <a:prstClr val="black">
                    <a:tint val="75000"/>
                  </a:prstClr>
                </a:solidFill>
              </a:rPr>
              <a:pPr defTabSz="685757">
                <a:defRPr/>
              </a:pPr>
              <a:t>‹#›</a:t>
            </a:fld>
            <a:endParaRPr lang="zh-CN" altLang="en-US">
              <a:solidFill>
                <a:prstClr val="black">
                  <a:tint val="75000"/>
                </a:prstClr>
              </a:solidFill>
            </a:endParaRPr>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57"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Arial"/>
                <a:ea typeface="黑体" panose="02010609060101010101" pitchFamily="49" charset="-122"/>
                <a:cs typeface="+mn-cs"/>
              </a:endParaRPr>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57"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Arial"/>
                <a:ea typeface="黑体" panose="02010609060101010101" pitchFamily="49" charset="-122"/>
                <a:cs typeface="+mn-cs"/>
              </a:endParaRPr>
            </a:p>
          </p:txBody>
        </p:sp>
      </p:grpSp>
    </p:spTree>
    <p:extLst>
      <p:ext uri="{BB962C8B-B14F-4D97-AF65-F5344CB8AC3E}">
        <p14:creationId xmlns:p14="http://schemas.microsoft.com/office/powerpoint/2010/main" val="818050744"/>
      </p:ext>
    </p:extLst>
  </p:cSld>
  <p:clrMap bg1="lt1" tx1="dk1" bg2="lt2" tx2="dk2" accent1="accent1" accent2="accent2" accent3="accent3" accent4="accent4" accent5="accent5" accent6="accent6" hlink="hlink" folHlink="folHlink"/>
  <p:sldLayoutIdLst>
    <p:sldLayoutId id="2147484132" r:id="rId1"/>
    <p:sldLayoutId id="2147484133" r:id="rId2"/>
    <p:sldLayoutId id="2147484134" r:id="rId3"/>
    <p:sldLayoutId id="2147484135" r:id="rId4"/>
    <p:sldLayoutId id="2147484136" r:id="rId5"/>
    <p:sldLayoutId id="2147484137" r:id="rId6"/>
    <p:sldLayoutId id="2147484138" r:id="rId7"/>
    <p:sldLayoutId id="2147484147" r:id="rId8"/>
    <p:sldLayoutId id="2147484148" r:id="rId9"/>
    <p:sldLayoutId id="2147484149" r:id="rId10"/>
    <p:sldLayoutId id="2147484150" r:id="rId11"/>
  </p:sldLayoutIdLst>
  <p:txStyles>
    <p:titleStyle>
      <a:lvl1pPr algn="l" defTabSz="68575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0" indent="-171440" algn="l" defTabSz="68575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18" indent="-171440" algn="l" defTabSz="68575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96" indent="-171440" algn="l" defTabSz="68575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75" indent="-171440" algn="l" defTabSz="68575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53" indent="-171440" algn="l" defTabSz="68575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832" indent="-171440" algn="l" defTabSz="68575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10" indent="-171440" algn="l" defTabSz="68575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588" indent="-171440" algn="l" defTabSz="68575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467" indent="-171440" algn="l" defTabSz="68575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757" rtl="0" eaLnBrk="1" latinLnBrk="0" hangingPunct="1">
        <a:defRPr sz="1350" kern="1200">
          <a:solidFill>
            <a:schemeClr val="tx1"/>
          </a:solidFill>
          <a:latin typeface="+mn-lt"/>
          <a:ea typeface="+mn-ea"/>
          <a:cs typeface="+mn-cs"/>
        </a:defRPr>
      </a:lvl1pPr>
      <a:lvl2pPr marL="342878" algn="l" defTabSz="685757" rtl="0" eaLnBrk="1" latinLnBrk="0" hangingPunct="1">
        <a:defRPr sz="1350" kern="1200">
          <a:solidFill>
            <a:schemeClr val="tx1"/>
          </a:solidFill>
          <a:latin typeface="+mn-lt"/>
          <a:ea typeface="+mn-ea"/>
          <a:cs typeface="+mn-cs"/>
        </a:defRPr>
      </a:lvl2pPr>
      <a:lvl3pPr marL="685757" algn="l" defTabSz="685757" rtl="0" eaLnBrk="1" latinLnBrk="0" hangingPunct="1">
        <a:defRPr sz="1350" kern="1200">
          <a:solidFill>
            <a:schemeClr val="tx1"/>
          </a:solidFill>
          <a:latin typeface="+mn-lt"/>
          <a:ea typeface="+mn-ea"/>
          <a:cs typeface="+mn-cs"/>
        </a:defRPr>
      </a:lvl3pPr>
      <a:lvl4pPr marL="1028635" algn="l" defTabSz="685757" rtl="0" eaLnBrk="1" latinLnBrk="0" hangingPunct="1">
        <a:defRPr sz="1350" kern="1200">
          <a:solidFill>
            <a:schemeClr val="tx1"/>
          </a:solidFill>
          <a:latin typeface="+mn-lt"/>
          <a:ea typeface="+mn-ea"/>
          <a:cs typeface="+mn-cs"/>
        </a:defRPr>
      </a:lvl4pPr>
      <a:lvl5pPr marL="1371514" algn="l" defTabSz="685757" rtl="0" eaLnBrk="1" latinLnBrk="0" hangingPunct="1">
        <a:defRPr sz="1350" kern="1200">
          <a:solidFill>
            <a:schemeClr val="tx1"/>
          </a:solidFill>
          <a:latin typeface="+mn-lt"/>
          <a:ea typeface="+mn-ea"/>
          <a:cs typeface="+mn-cs"/>
        </a:defRPr>
      </a:lvl5pPr>
      <a:lvl6pPr marL="1714392" algn="l" defTabSz="685757" rtl="0" eaLnBrk="1" latinLnBrk="0" hangingPunct="1">
        <a:defRPr sz="1350" kern="1200">
          <a:solidFill>
            <a:schemeClr val="tx1"/>
          </a:solidFill>
          <a:latin typeface="+mn-lt"/>
          <a:ea typeface="+mn-ea"/>
          <a:cs typeface="+mn-cs"/>
        </a:defRPr>
      </a:lvl6pPr>
      <a:lvl7pPr marL="2057270" algn="l" defTabSz="685757" rtl="0" eaLnBrk="1" latinLnBrk="0" hangingPunct="1">
        <a:defRPr sz="1350" kern="1200">
          <a:solidFill>
            <a:schemeClr val="tx1"/>
          </a:solidFill>
          <a:latin typeface="+mn-lt"/>
          <a:ea typeface="+mn-ea"/>
          <a:cs typeface="+mn-cs"/>
        </a:defRPr>
      </a:lvl7pPr>
      <a:lvl8pPr marL="2400149" algn="l" defTabSz="685757" rtl="0" eaLnBrk="1" latinLnBrk="0" hangingPunct="1">
        <a:defRPr sz="1350" kern="1200">
          <a:solidFill>
            <a:schemeClr val="tx1"/>
          </a:solidFill>
          <a:latin typeface="+mn-lt"/>
          <a:ea typeface="+mn-ea"/>
          <a:cs typeface="+mn-cs"/>
        </a:defRPr>
      </a:lvl8pPr>
      <a:lvl9pPr marL="2743027" algn="l" defTabSz="685757"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C2517E-5FDA-41F4-89C3-6AF5C5B6B330}" type="datetimeFigureOut">
              <a:rPr lang="en-US" smtClean="0"/>
              <a:t>10/02/2025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0FA2DC-5140-44D7-8574-ABFB85947CFA}" type="slidenum">
              <a:rPr lang="en-US" smtClean="0"/>
              <a:t>‹#›</a:t>
            </a:fld>
            <a:endParaRPr lang="en-US"/>
          </a:p>
        </p:txBody>
      </p:sp>
      <p:pic>
        <p:nvPicPr>
          <p:cNvPr id="7" name="Picture 6" descr="A pink background with white leaves and black text&#10;&#10;Description automatically generated">
            <a:extLst>
              <a:ext uri="{FF2B5EF4-FFF2-40B4-BE49-F238E27FC236}">
                <a16:creationId xmlns:a16="http://schemas.microsoft.com/office/drawing/2014/main" id="{D38C4AFC-80AC-C904-0D7B-9D13CD3319CC}"/>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971676" y="342900"/>
            <a:ext cx="1666875" cy="1666874"/>
          </a:xfrm>
          <a:prstGeom prst="rect">
            <a:avLst/>
          </a:prstGeom>
        </p:spPr>
      </p:pic>
    </p:spTree>
    <p:extLst>
      <p:ext uri="{BB962C8B-B14F-4D97-AF65-F5344CB8AC3E}">
        <p14:creationId xmlns:p14="http://schemas.microsoft.com/office/powerpoint/2010/main" val="1079794633"/>
      </p:ext>
    </p:extLst>
  </p:cSld>
  <p:clrMap bg1="lt1" tx1="dk1" bg2="lt2" tx2="dk2" accent1="accent1" accent2="accent2" accent3="accent3" accent4="accent4" accent5="accent5" accent6="accent6" hlink="hlink" folHlink="folHlink"/>
  <p:sldLayoutIdLst>
    <p:sldLayoutId id="2147484152" r:id="rId1"/>
    <p:sldLayoutId id="2147484153" r:id="rId2"/>
    <p:sldLayoutId id="2147484154" r:id="rId3"/>
    <p:sldLayoutId id="2147484155" r:id="rId4"/>
    <p:sldLayoutId id="2147484156" r:id="rId5"/>
    <p:sldLayoutId id="2147484157" r:id="rId6"/>
    <p:sldLayoutId id="2147484158" r:id="rId7"/>
    <p:sldLayoutId id="2147484159" r:id="rId8"/>
    <p:sldLayoutId id="2147484160" r:id="rId9"/>
    <p:sldLayoutId id="2147484161" r:id="rId10"/>
    <p:sldLayoutId id="2147484162" r:id="rId11"/>
    <p:sldLayoutId id="2147484163" r:id="rId12"/>
    <p:sldLayoutId id="2147484164" r:id="rId13"/>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9.xml"/><Relationship Id="rId6" Type="http://schemas.microsoft.com/office/2007/relationships/hdphoto" Target="../media/hdphoto1.wdp"/><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7.xml"/></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6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a:picLocks noChangeAspect="1"/>
          </p:cNvPicPr>
          <p:nvPr/>
        </p:nvPicPr>
        <p:blipFill>
          <a:blip r:embed="rId3"/>
          <a:stretch>
            <a:fillRect/>
          </a:stretch>
        </p:blipFill>
        <p:spPr>
          <a:xfrm>
            <a:off x="1412274" y="937578"/>
            <a:ext cx="4499238" cy="4029805"/>
          </a:xfrm>
          <a:prstGeom prst="rect">
            <a:avLst/>
          </a:prstGeom>
        </p:spPr>
      </p:pic>
    </p:spTree>
    <p:extLst>
      <p:ext uri="{BB962C8B-B14F-4D97-AF65-F5344CB8AC3E}">
        <p14:creationId xmlns:p14="http://schemas.microsoft.com/office/powerpoint/2010/main" val="14651895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17">
            <a:extLst>
              <a:ext uri="{FF2B5EF4-FFF2-40B4-BE49-F238E27FC236}">
                <a16:creationId xmlns:a16="http://schemas.microsoft.com/office/drawing/2014/main" id="{319498F1-14E0-F03A-B06B-E3F6F70E7859}"/>
              </a:ext>
            </a:extLst>
          </p:cNvPr>
          <p:cNvSpPr txBox="1">
            <a:spLocks noChangeArrowheads="1"/>
          </p:cNvSpPr>
          <p:nvPr/>
        </p:nvSpPr>
        <p:spPr bwMode="auto">
          <a:xfrm>
            <a:off x="794326" y="612983"/>
            <a:ext cx="10751127" cy="2062103"/>
          </a:xfrm>
          <a:prstGeom prst="rect">
            <a:avLst/>
          </a:prstGeom>
          <a:noFill/>
          <a:ln>
            <a:noFill/>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Để giữ cho nước trong ấm nóng lâu thì giỏ đựng ấm và bên trong giỏ (Hình 2b) cần làm bằng vật dẫn nhiệt tốt hay dẫn nhiệt kém? Nêu tên một số vật có thể sử dụng làm giỏ và lót trong giỏ ấm.</a:t>
            </a:r>
          </a:p>
        </p:txBody>
      </p:sp>
      <p:sp>
        <p:nvSpPr>
          <p:cNvPr id="11" name="TextBox 10">
            <a:extLst>
              <a:ext uri="{FF2B5EF4-FFF2-40B4-BE49-F238E27FC236}">
                <a16:creationId xmlns:a16="http://schemas.microsoft.com/office/drawing/2014/main" id="{87165999-2056-E808-3B6D-9AF1FB1A35DD}"/>
              </a:ext>
            </a:extLst>
          </p:cNvPr>
          <p:cNvSpPr txBox="1"/>
          <p:nvPr/>
        </p:nvSpPr>
        <p:spPr>
          <a:xfrm>
            <a:off x="720436" y="3429000"/>
            <a:ext cx="10751127" cy="2062103"/>
          </a:xfrm>
          <a:custGeom>
            <a:avLst/>
            <a:gdLst>
              <a:gd name="connsiteX0" fmla="*/ 0 w 10751127"/>
              <a:gd name="connsiteY0" fmla="*/ 0 h 2062103"/>
              <a:gd name="connsiteX1" fmla="*/ 10751127 w 10751127"/>
              <a:gd name="connsiteY1" fmla="*/ 0 h 2062103"/>
              <a:gd name="connsiteX2" fmla="*/ 10751127 w 10751127"/>
              <a:gd name="connsiteY2" fmla="*/ 2062103 h 2062103"/>
              <a:gd name="connsiteX3" fmla="*/ 0 w 10751127"/>
              <a:gd name="connsiteY3" fmla="*/ 2062103 h 2062103"/>
              <a:gd name="connsiteX4" fmla="*/ 0 w 10751127"/>
              <a:gd name="connsiteY4" fmla="*/ 0 h 2062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51127" h="2062103" extrusionOk="0">
                <a:moveTo>
                  <a:pt x="0" y="0"/>
                </a:moveTo>
                <a:cubicBezTo>
                  <a:pt x="4080607" y="11849"/>
                  <a:pt x="6819628" y="-161459"/>
                  <a:pt x="10751127" y="0"/>
                </a:cubicBezTo>
                <a:cubicBezTo>
                  <a:pt x="10754257" y="760657"/>
                  <a:pt x="10649951" y="1587749"/>
                  <a:pt x="10751127" y="2062103"/>
                </a:cubicBezTo>
                <a:cubicBezTo>
                  <a:pt x="7618043" y="1916243"/>
                  <a:pt x="4456621" y="1983779"/>
                  <a:pt x="0" y="2062103"/>
                </a:cubicBezTo>
                <a:cubicBezTo>
                  <a:pt x="74291" y="1594718"/>
                  <a:pt x="168006" y="462477"/>
                  <a:pt x="0" y="0"/>
                </a:cubicBezTo>
                <a:close/>
              </a:path>
            </a:pathLst>
          </a:custGeom>
          <a:noFill/>
          <a:ln w="38100">
            <a:no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Calibri" panose="020F0502020204030204" pitchFamily="34" charset="0"/>
              </a:rPr>
              <a:t>Để giữ cho nước trong ấm nóng lâu thì giỏ đựng ấm và bên trong giỏ</a:t>
            </a:r>
            <a:r>
              <a:rPr kumimoji="0" lang="en-US" sz="32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32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Calibri" panose="020F0502020204030204" pitchFamily="34" charset="0"/>
              </a:rPr>
              <a:t>cần làm bằng vật dẫn nhiệt kém. </a:t>
            </a:r>
            <a:endParaRPr kumimoji="0" lang="en-US" sz="32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Calibri" panose="020F0502020204030204" pitchFamily="34" charset="0"/>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Calibri" panose="020F0502020204030204" pitchFamily="34" charset="0"/>
              </a:rPr>
              <a:t>Một số vật có thể sử dụng làm giỏ và lót trong giỏ ấm</a:t>
            </a:r>
            <a:r>
              <a:rPr kumimoji="0" lang="vi-VN" sz="3200" b="1" i="0" u="none" strike="noStrike" kern="1200" cap="none" spc="0" normalizeH="0" baseline="0" noProof="0">
                <a:ln>
                  <a:noFill/>
                </a:ln>
                <a:solidFill>
                  <a:srgbClr val="0000FF"/>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a:ln>
                  <a:noFill/>
                </a:ln>
                <a:solidFill>
                  <a:srgbClr val="0000FF"/>
                </a:solidFill>
                <a:effectLst/>
                <a:uLnTx/>
                <a:uFillTx/>
                <a:latin typeface="Cambria" panose="02040503050406030204" pitchFamily="18" charset="0"/>
                <a:ea typeface="Cambria" panose="02040503050406030204" pitchFamily="18" charset="0"/>
                <a:cs typeface="Calibri" panose="020F0502020204030204" pitchFamily="34" charset="0"/>
              </a:rPr>
              <a:t>tre, gỗ làm giỏ và </a:t>
            </a:r>
            <a:r>
              <a:rPr kumimoji="0" lang="vi-VN" sz="3200" b="1" i="0" u="none" strike="noStrike" kern="1200" cap="none" spc="0" normalizeH="0" baseline="0" noProof="0">
                <a:ln>
                  <a:noFill/>
                </a:ln>
                <a:solidFill>
                  <a:srgbClr val="0000FF"/>
                </a:solidFill>
                <a:effectLst/>
                <a:uLnTx/>
                <a:uFillTx/>
                <a:latin typeface="Cambria" panose="02040503050406030204" pitchFamily="18" charset="0"/>
                <a:ea typeface="Cambria" panose="02040503050406030204" pitchFamily="18" charset="0"/>
                <a:cs typeface="Calibri" panose="020F0502020204030204" pitchFamily="34" charset="0"/>
              </a:rPr>
              <a:t>xốp</a:t>
            </a:r>
            <a:r>
              <a:rPr kumimoji="0" lang="vi-VN" sz="32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Calibri" panose="020F0502020204030204" pitchFamily="34" charset="0"/>
              </a:rPr>
              <a:t>, len</a:t>
            </a:r>
            <a:r>
              <a:rPr kumimoji="0" lang="vi-VN" sz="3200" b="1" i="0" u="none" strike="noStrike" kern="1200" cap="none" spc="0" normalizeH="0" baseline="0" noProof="0">
                <a:ln>
                  <a:noFill/>
                </a:ln>
                <a:solidFill>
                  <a:srgbClr val="0000FF"/>
                </a:solidFill>
                <a:effectLst/>
                <a:uLnTx/>
                <a:uFillTx/>
                <a:latin typeface="Cambria" panose="02040503050406030204" pitchFamily="18" charset="0"/>
                <a:ea typeface="Cambria" panose="02040503050406030204" pitchFamily="18" charset="0"/>
                <a:cs typeface="Calibri" panose="020F0502020204030204" pitchFamily="34" charset="0"/>
              </a:rPr>
              <a:t>, bông ...</a:t>
            </a:r>
            <a:r>
              <a:rPr kumimoji="0" lang="en-US" sz="3200" b="1" i="0" u="none" strike="noStrike" kern="1200" cap="none" spc="0" normalizeH="0" baseline="0" noProof="0">
                <a:ln>
                  <a:noFill/>
                </a:ln>
                <a:solidFill>
                  <a:srgbClr val="0000FF"/>
                </a:solidFill>
                <a:effectLst/>
                <a:uLnTx/>
                <a:uFillTx/>
                <a:latin typeface="Cambria" panose="02040503050406030204" pitchFamily="18" charset="0"/>
                <a:ea typeface="Cambria" panose="02040503050406030204" pitchFamily="18" charset="0"/>
                <a:cs typeface="Calibri" panose="020F0502020204030204" pitchFamily="34" charset="0"/>
              </a:rPr>
              <a:t>làm lót ấm.</a:t>
            </a:r>
            <a:endParaRPr kumimoji="0" lang="vi-VN" sz="32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2" name="Freeform: Shape 34">
            <a:extLst>
              <a:ext uri="{FF2B5EF4-FFF2-40B4-BE49-F238E27FC236}">
                <a16:creationId xmlns:a16="http://schemas.microsoft.com/office/drawing/2014/main" id="{D9762C82-4ADA-08A6-3FBC-FD82C2326ABD}"/>
              </a:ext>
            </a:extLst>
          </p:cNvPr>
          <p:cNvSpPr/>
          <p:nvPr/>
        </p:nvSpPr>
        <p:spPr>
          <a:xfrm>
            <a:off x="720436" y="2722857"/>
            <a:ext cx="922541" cy="65837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3438434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17">
            <a:extLst>
              <a:ext uri="{FF2B5EF4-FFF2-40B4-BE49-F238E27FC236}">
                <a16:creationId xmlns:a16="http://schemas.microsoft.com/office/drawing/2014/main" id="{319498F1-14E0-F03A-B06B-E3F6F70E7859}"/>
              </a:ext>
            </a:extLst>
          </p:cNvPr>
          <p:cNvSpPr txBox="1">
            <a:spLocks noChangeArrowheads="1"/>
          </p:cNvSpPr>
          <p:nvPr/>
        </p:nvSpPr>
        <p:spPr bwMode="auto">
          <a:xfrm>
            <a:off x="1110961" y="478703"/>
            <a:ext cx="9970077" cy="1015663"/>
          </a:xfrm>
          <a:prstGeom prst="rect">
            <a:avLst/>
          </a:prstGeom>
          <a:noFill/>
          <a:ln>
            <a:noFill/>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Nồi </a:t>
            </a:r>
            <a:r>
              <a:rPr kumimoji="0" lang="vi-VN" sz="30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gang dẫn </a:t>
            </a:r>
            <a:r>
              <a:rPr kumimoji="0" lang="vi-VN" sz="3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nhiệt tốt hay dẫn nhiệt kém? Khi chuyển nồi gang rời khỏi bếp lửa cần chú ý điều gì?</a:t>
            </a:r>
          </a:p>
        </p:txBody>
      </p:sp>
      <p:sp>
        <p:nvSpPr>
          <p:cNvPr id="11" name="TextBox 10">
            <a:extLst>
              <a:ext uri="{FF2B5EF4-FFF2-40B4-BE49-F238E27FC236}">
                <a16:creationId xmlns:a16="http://schemas.microsoft.com/office/drawing/2014/main" id="{87165999-2056-E808-3B6D-9AF1FB1A35DD}"/>
              </a:ext>
            </a:extLst>
          </p:cNvPr>
          <p:cNvSpPr txBox="1"/>
          <p:nvPr/>
        </p:nvSpPr>
        <p:spPr>
          <a:xfrm>
            <a:off x="1353704" y="2790355"/>
            <a:ext cx="9632675" cy="1569660"/>
          </a:xfrm>
          <a:custGeom>
            <a:avLst/>
            <a:gdLst>
              <a:gd name="connsiteX0" fmla="*/ 0 w 9632675"/>
              <a:gd name="connsiteY0" fmla="*/ 0 h 1569660"/>
              <a:gd name="connsiteX1" fmla="*/ 9632675 w 9632675"/>
              <a:gd name="connsiteY1" fmla="*/ 0 h 1569660"/>
              <a:gd name="connsiteX2" fmla="*/ 9632675 w 9632675"/>
              <a:gd name="connsiteY2" fmla="*/ 1569660 h 1569660"/>
              <a:gd name="connsiteX3" fmla="*/ 0 w 9632675"/>
              <a:gd name="connsiteY3" fmla="*/ 1569660 h 1569660"/>
              <a:gd name="connsiteX4" fmla="*/ 0 w 9632675"/>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2675" h="1569660" extrusionOk="0">
                <a:moveTo>
                  <a:pt x="0" y="0"/>
                </a:moveTo>
                <a:cubicBezTo>
                  <a:pt x="4287494" y="11849"/>
                  <a:pt x="7026206" y="-161459"/>
                  <a:pt x="9632675" y="0"/>
                </a:cubicBezTo>
                <a:cubicBezTo>
                  <a:pt x="9606787" y="662121"/>
                  <a:pt x="9702087" y="1402874"/>
                  <a:pt x="9632675" y="1569660"/>
                </a:cubicBezTo>
                <a:cubicBezTo>
                  <a:pt x="5017778" y="1423800"/>
                  <a:pt x="4160475" y="1491336"/>
                  <a:pt x="0" y="1569660"/>
                </a:cubicBezTo>
                <a:cubicBezTo>
                  <a:pt x="-36542" y="1287094"/>
                  <a:pt x="-117217" y="561160"/>
                  <a:pt x="0" y="0"/>
                </a:cubicBezTo>
                <a:close/>
              </a:path>
            </a:pathLst>
          </a:custGeom>
          <a:noFill/>
          <a:ln w="38100">
            <a:no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Calibri" panose="020F0502020204030204" pitchFamily="34" charset="0"/>
              </a:rPr>
              <a:t>Nồi gang dẫn nhiệt tốt. </a:t>
            </a:r>
            <a:endParaRPr kumimoji="0" lang="en-US" sz="32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Calibri" panose="020F0502020204030204" pitchFamily="34" charset="0"/>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Calibri" panose="020F0502020204030204" pitchFamily="34" charset="0"/>
              </a:rPr>
              <a:t>Khi chuyển nồi gang rời khỏi bếp lửa cần chú ý </a:t>
            </a:r>
            <a:r>
              <a:rPr kumimoji="0" lang="vi-VN" sz="3200" b="1" i="0" u="none" strike="noStrike" kern="1200" cap="none" spc="0" normalizeH="0" baseline="0" noProof="0">
                <a:ln>
                  <a:noFill/>
                </a:ln>
                <a:solidFill>
                  <a:srgbClr val="0000FF"/>
                </a:solidFill>
                <a:effectLst/>
                <a:uLnTx/>
                <a:uFillTx/>
                <a:latin typeface="Cambria" panose="02040503050406030204" pitchFamily="18" charset="0"/>
                <a:ea typeface="Cambria" panose="02040503050406030204" pitchFamily="18" charset="0"/>
                <a:cs typeface="Calibri" panose="020F0502020204030204" pitchFamily="34" charset="0"/>
              </a:rPr>
              <a:t>dùng </a:t>
            </a:r>
            <a:r>
              <a:rPr kumimoji="0" lang="en-US" sz="3200" b="1" i="0" u="none" strike="noStrike" kern="1200" cap="none" spc="0" normalizeH="0" baseline="0" noProof="0">
                <a:ln>
                  <a:noFill/>
                </a:ln>
                <a:solidFill>
                  <a:srgbClr val="0000FF"/>
                </a:solidFill>
                <a:effectLst/>
                <a:uLnTx/>
                <a:uFillTx/>
                <a:latin typeface="Cambria" panose="02040503050406030204" pitchFamily="18" charset="0"/>
                <a:ea typeface="Cambria" panose="02040503050406030204" pitchFamily="18" charset="0"/>
                <a:cs typeface="Calibri" panose="020F0502020204030204" pitchFamily="34" charset="0"/>
              </a:rPr>
              <a:t>miếng </a:t>
            </a:r>
            <a:r>
              <a:rPr kumimoji="0" lang="vi-VN" sz="3200" b="1" i="0" u="none" strike="noStrike" kern="1200" cap="none" spc="0" normalizeH="0" baseline="0" noProof="0">
                <a:ln>
                  <a:noFill/>
                </a:ln>
                <a:solidFill>
                  <a:srgbClr val="0000FF"/>
                </a:solidFill>
                <a:effectLst/>
                <a:uLnTx/>
                <a:uFillTx/>
                <a:latin typeface="Cambria" panose="02040503050406030204" pitchFamily="18" charset="0"/>
                <a:ea typeface="Cambria" panose="02040503050406030204" pitchFamily="18" charset="0"/>
                <a:cs typeface="Calibri" panose="020F0502020204030204" pitchFamily="34" charset="0"/>
              </a:rPr>
              <a:t>lót </a:t>
            </a:r>
            <a:r>
              <a:rPr kumimoji="0" lang="vi-VN" sz="32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Calibri" panose="020F0502020204030204" pitchFamily="34" charset="0"/>
              </a:rPr>
              <a:t>tay cầm vì dễ bị bỏng.</a:t>
            </a:r>
          </a:p>
        </p:txBody>
      </p:sp>
      <p:sp>
        <p:nvSpPr>
          <p:cNvPr id="12" name="Freeform: Shape 34">
            <a:extLst>
              <a:ext uri="{FF2B5EF4-FFF2-40B4-BE49-F238E27FC236}">
                <a16:creationId xmlns:a16="http://schemas.microsoft.com/office/drawing/2014/main" id="{D9762C82-4ADA-08A6-3FBC-FD82C2326ABD}"/>
              </a:ext>
            </a:extLst>
          </p:cNvPr>
          <p:cNvSpPr/>
          <p:nvPr/>
        </p:nvSpPr>
        <p:spPr>
          <a:xfrm>
            <a:off x="1110961" y="1758381"/>
            <a:ext cx="922541" cy="65837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1576534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17">
            <a:extLst>
              <a:ext uri="{FF2B5EF4-FFF2-40B4-BE49-F238E27FC236}">
                <a16:creationId xmlns:a16="http://schemas.microsoft.com/office/drawing/2014/main" id="{319498F1-14E0-F03A-B06B-E3F6F70E7859}"/>
              </a:ext>
            </a:extLst>
          </p:cNvPr>
          <p:cNvSpPr txBox="1">
            <a:spLocks noChangeArrowheads="1"/>
          </p:cNvSpPr>
          <p:nvPr/>
        </p:nvSpPr>
        <p:spPr bwMode="auto">
          <a:xfrm>
            <a:off x="628073" y="1222583"/>
            <a:ext cx="10878127" cy="1200329"/>
          </a:xfrm>
          <a:prstGeom prst="rect">
            <a:avLst/>
          </a:prstGeom>
          <a:noFill/>
          <a:ln>
            <a:noFill/>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Vì sao ta thường đội mũ </a:t>
            </a:r>
            <a:r>
              <a:rPr kumimoji="0" lang="vi-VN" sz="36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len vào </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những ngày đông giá rét?</a:t>
            </a:r>
          </a:p>
        </p:txBody>
      </p:sp>
      <p:sp>
        <p:nvSpPr>
          <p:cNvPr id="11" name="TextBox 10">
            <a:extLst>
              <a:ext uri="{FF2B5EF4-FFF2-40B4-BE49-F238E27FC236}">
                <a16:creationId xmlns:a16="http://schemas.microsoft.com/office/drawing/2014/main" id="{87165999-2056-E808-3B6D-9AF1FB1A35DD}"/>
              </a:ext>
            </a:extLst>
          </p:cNvPr>
          <p:cNvSpPr txBox="1"/>
          <p:nvPr/>
        </p:nvSpPr>
        <p:spPr>
          <a:xfrm>
            <a:off x="2079035" y="3448370"/>
            <a:ext cx="9161620" cy="1200329"/>
          </a:xfrm>
          <a:custGeom>
            <a:avLst/>
            <a:gdLst>
              <a:gd name="connsiteX0" fmla="*/ 0 w 9161620"/>
              <a:gd name="connsiteY0" fmla="*/ 0 h 1200329"/>
              <a:gd name="connsiteX1" fmla="*/ 9161620 w 9161620"/>
              <a:gd name="connsiteY1" fmla="*/ 0 h 1200329"/>
              <a:gd name="connsiteX2" fmla="*/ 9161620 w 9161620"/>
              <a:gd name="connsiteY2" fmla="*/ 1200329 h 1200329"/>
              <a:gd name="connsiteX3" fmla="*/ 0 w 9161620"/>
              <a:gd name="connsiteY3" fmla="*/ 1200329 h 1200329"/>
              <a:gd name="connsiteX4" fmla="*/ 0 w 9161620"/>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1620" h="1200329" extrusionOk="0">
                <a:moveTo>
                  <a:pt x="0" y="0"/>
                </a:moveTo>
                <a:cubicBezTo>
                  <a:pt x="2394488" y="11849"/>
                  <a:pt x="7108407" y="-161459"/>
                  <a:pt x="9161620" y="0"/>
                </a:cubicBezTo>
                <a:cubicBezTo>
                  <a:pt x="9086578" y="255061"/>
                  <a:pt x="9232142" y="845340"/>
                  <a:pt x="9161620" y="1200329"/>
                </a:cubicBezTo>
                <a:cubicBezTo>
                  <a:pt x="6494030" y="1054469"/>
                  <a:pt x="3533756" y="1122005"/>
                  <a:pt x="0" y="1200329"/>
                </a:cubicBezTo>
                <a:cubicBezTo>
                  <a:pt x="-104018" y="661816"/>
                  <a:pt x="-19313" y="342843"/>
                  <a:pt x="0" y="0"/>
                </a:cubicBezTo>
                <a:close/>
              </a:path>
            </a:pathLst>
          </a:custGeom>
          <a:noFill/>
          <a:ln w="38100">
            <a:no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Calibri" panose="020F0502020204030204" pitchFamily="34" charset="0"/>
              </a:rPr>
              <a:t>Vì</a:t>
            </a:r>
            <a:r>
              <a:rPr kumimoji="0" lang="en-US" sz="36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36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Calibri" panose="020F0502020204030204" pitchFamily="34" charset="0"/>
              </a:rPr>
              <a:t>len dẫn nhiệt kém giúp cho tai, đầu giữ nhiệt và không bị lạnh.</a:t>
            </a:r>
          </a:p>
        </p:txBody>
      </p:sp>
      <p:sp>
        <p:nvSpPr>
          <p:cNvPr id="12" name="Freeform: Shape 34">
            <a:extLst>
              <a:ext uri="{FF2B5EF4-FFF2-40B4-BE49-F238E27FC236}">
                <a16:creationId xmlns:a16="http://schemas.microsoft.com/office/drawing/2014/main" id="{D9762C82-4ADA-08A6-3FBC-FD82C2326ABD}"/>
              </a:ext>
            </a:extLst>
          </p:cNvPr>
          <p:cNvSpPr/>
          <p:nvPr/>
        </p:nvSpPr>
        <p:spPr>
          <a:xfrm>
            <a:off x="831273" y="2552235"/>
            <a:ext cx="1057275" cy="962026"/>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83457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p:cNvSpPr/>
          <p:nvPr/>
        </p:nvSpPr>
        <p:spPr>
          <a:xfrm>
            <a:off x="-30290" y="1636526"/>
            <a:ext cx="3387143" cy="3268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nip Diagonal Corner Rectangle 11"/>
          <p:cNvSpPr/>
          <p:nvPr/>
        </p:nvSpPr>
        <p:spPr>
          <a:xfrm>
            <a:off x="3076524" y="801853"/>
            <a:ext cx="8256494" cy="5254293"/>
          </a:xfrm>
          <a:prstGeom prst="snip2Diag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3244612" y="1147160"/>
            <a:ext cx="8356261" cy="4524315"/>
          </a:xfrm>
          <a:prstGeom prst="rect">
            <a:avLst/>
          </a:prstGeom>
          <a:noFill/>
        </p:spPr>
        <p:txBody>
          <a:bodyPr wrap="square" rtlCol="0">
            <a:spAutoFit/>
          </a:bodyPr>
          <a:lstStyle/>
          <a:p>
            <a:r>
              <a:rPr lang="pt-BR" sz="3200" b="1">
                <a:solidFill>
                  <a:srgbClr val="FF0066"/>
                </a:solidFill>
                <a:latin typeface="Times New Roman" panose="02020603050405020304" pitchFamily="18" charset="0"/>
                <a:ea typeface="Times New Roman" panose="02020603050405020304" pitchFamily="18" charset="0"/>
              </a:rPr>
              <a:t>Về nhà:</a:t>
            </a:r>
          </a:p>
          <a:p>
            <a:r>
              <a:rPr lang="pt-BR" sz="3200" b="1">
                <a:solidFill>
                  <a:srgbClr val="FF0066"/>
                </a:solidFill>
                <a:latin typeface="Times New Roman" panose="02020603050405020304" pitchFamily="18" charset="0"/>
                <a:ea typeface="Times New Roman" panose="02020603050405020304" pitchFamily="18" charset="0"/>
              </a:rPr>
              <a:t>- Quan sát các đồ vật trong gia đình, kể tên những đồ vật nào dẫn nhiệt tốt, những đồ nào dẫn nhiệt kém.</a:t>
            </a:r>
          </a:p>
          <a:p>
            <a:pPr marL="285750" indent="-285750">
              <a:buFontTx/>
              <a:buChar char="-"/>
            </a:pPr>
            <a:r>
              <a:rPr lang="vi-VN" sz="3200" b="1">
                <a:solidFill>
                  <a:srgbClr val="FF0066"/>
                </a:solidFill>
                <a:latin typeface="Times New Roman" panose="02020603050405020304" pitchFamily="18" charset="0"/>
                <a:ea typeface="Times New Roman" panose="02020603050405020304" pitchFamily="18" charset="0"/>
              </a:rPr>
              <a:t>Đọc và tìm hiểu tại sao trong thế giới tự nhiên có những con vật như gấu bắc cực, chim cánh cụt có bộ lông dày?</a:t>
            </a:r>
            <a:endParaRPr lang="en-US" sz="3200" b="1">
              <a:solidFill>
                <a:srgbClr val="FF0066"/>
              </a:solidFill>
              <a:latin typeface="Times New Roman" panose="02020603050405020304" pitchFamily="18" charset="0"/>
              <a:ea typeface="Times New Roman" panose="02020603050405020304" pitchFamily="18" charset="0"/>
            </a:endParaRPr>
          </a:p>
          <a:p>
            <a:pPr marL="285750" indent="-285750">
              <a:buFontTx/>
              <a:buChar char="-"/>
            </a:pPr>
            <a:r>
              <a:rPr lang="pt-BR" sz="3200" b="1">
                <a:solidFill>
                  <a:srgbClr val="FF0066"/>
                </a:solidFill>
                <a:latin typeface="Times New Roman" panose="02020603050405020304" pitchFamily="18" charset="0"/>
                <a:ea typeface="Times New Roman" panose="02020603050405020304" pitchFamily="18" charset="0"/>
              </a:rPr>
              <a:t>Chuẩn bị bài: Vật dẫn nhiệt tốt, vật dẫn nhiệt kém (tiết 2)</a:t>
            </a:r>
            <a:endParaRPr lang="en-US" sz="3200" b="1" dirty="0">
              <a:solidFill>
                <a:srgbClr val="FF0066"/>
              </a:solidFill>
            </a:endParaRPr>
          </a:p>
        </p:txBody>
      </p:sp>
      <p:sp>
        <p:nvSpPr>
          <p:cNvPr id="6" name="TextBox 5">
            <a:extLst>
              <a:ext uri="{FF2B5EF4-FFF2-40B4-BE49-F238E27FC236}">
                <a16:creationId xmlns:a16="http://schemas.microsoft.com/office/drawing/2014/main" id="{4B8F9958-5C39-46A9-AFFD-68801CA7A2E0}"/>
              </a:ext>
            </a:extLst>
          </p:cNvPr>
          <p:cNvSpPr txBox="1"/>
          <p:nvPr/>
        </p:nvSpPr>
        <p:spPr>
          <a:xfrm>
            <a:off x="237565" y="2562931"/>
            <a:ext cx="5677918" cy="707886"/>
          </a:xfrm>
          <a:prstGeom prst="rect">
            <a:avLst/>
          </a:prstGeom>
          <a:noFill/>
        </p:spPr>
        <p:txBody>
          <a:bodyPr wrap="square" rtlCol="0">
            <a:spAutoFit/>
          </a:bodyPr>
          <a:lstStyle/>
          <a:p>
            <a:r>
              <a:rPr lang="pt-BR" sz="4000" b="1">
                <a:solidFill>
                  <a:srgbClr val="FF0066"/>
                </a:solidFill>
                <a:latin typeface="Times New Roman" panose="02020603050405020304" pitchFamily="18" charset="0"/>
                <a:ea typeface="Times New Roman" panose="02020603050405020304" pitchFamily="18" charset="0"/>
              </a:rPr>
              <a:t>VẬN DỤNG</a:t>
            </a:r>
            <a:endParaRPr lang="en-US" sz="4000" b="1" dirty="0">
              <a:solidFill>
                <a:srgbClr val="FF0066"/>
              </a:solidFill>
            </a:endParaRPr>
          </a:p>
        </p:txBody>
      </p:sp>
    </p:spTree>
    <p:extLst>
      <p:ext uri="{BB962C8B-B14F-4D97-AF65-F5344CB8AC3E}">
        <p14:creationId xmlns:p14="http://schemas.microsoft.com/office/powerpoint/2010/main" val="24437966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683" r="59923" b="45369"/>
          <a:stretch/>
        </p:blipFill>
        <p:spPr>
          <a:xfrm>
            <a:off x="10612192" y="5328212"/>
            <a:ext cx="1970467" cy="1529788"/>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19718" t="12747" r="45839" b="41499"/>
          <a:stretch/>
        </p:blipFill>
        <p:spPr>
          <a:xfrm>
            <a:off x="6096000" y="3288329"/>
            <a:ext cx="4516192" cy="3616285"/>
          </a:xfrm>
          <a:prstGeom prst="rect">
            <a:avLst/>
          </a:prstGeom>
        </p:spPr>
      </p:pic>
      <p:sp>
        <p:nvSpPr>
          <p:cNvPr id="10" name="Cloud 9"/>
          <p:cNvSpPr/>
          <p:nvPr/>
        </p:nvSpPr>
        <p:spPr>
          <a:xfrm>
            <a:off x="900717" y="83056"/>
            <a:ext cx="7793327" cy="4636396"/>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8426" b="90000" l="63750" r="100000"/>
                    </a14:imgEffect>
                  </a14:imgLayer>
                </a14:imgProps>
              </a:ext>
              <a:ext uri="{28A0092B-C50C-407E-A947-70E740481C1C}">
                <a14:useLocalDpi xmlns:a14="http://schemas.microsoft.com/office/drawing/2010/main" val="0"/>
              </a:ext>
            </a:extLst>
          </a:blip>
          <a:srcRect l="57106" t="3416" b="7810"/>
          <a:stretch/>
        </p:blipFill>
        <p:spPr>
          <a:xfrm flipH="1">
            <a:off x="1134238" y="3683358"/>
            <a:ext cx="2651179" cy="3007162"/>
          </a:xfrm>
          <a:prstGeom prst="rect">
            <a:avLst/>
          </a:prstGeom>
        </p:spPr>
      </p:pic>
      <p:sp>
        <p:nvSpPr>
          <p:cNvPr id="8" name="TextBox 7">
            <a:extLst>
              <a:ext uri="{FF2B5EF4-FFF2-40B4-BE49-F238E27FC236}">
                <a16:creationId xmlns:a16="http://schemas.microsoft.com/office/drawing/2014/main" id="{4756015A-6095-4F87-B991-9D83B77698B0}"/>
              </a:ext>
            </a:extLst>
          </p:cNvPr>
          <p:cNvSpPr txBox="1"/>
          <p:nvPr/>
        </p:nvSpPr>
        <p:spPr>
          <a:xfrm>
            <a:off x="2218766" y="1544810"/>
            <a:ext cx="4827494" cy="1569660"/>
          </a:xfrm>
          <a:prstGeom prst="rect">
            <a:avLst/>
          </a:prstGeom>
          <a:noFill/>
        </p:spPr>
        <p:txBody>
          <a:bodyPr wrap="square" rtlCol="0">
            <a:spAutoFit/>
          </a:bodyPr>
          <a:lstStyle/>
          <a:p>
            <a:pPr algn="ctr"/>
            <a:r>
              <a:rPr lang="en-US" sz="4800" b="1">
                <a:solidFill>
                  <a:srgbClr val="FF0000"/>
                </a:solidFill>
                <a:latin typeface="Times New Roman" panose="02020603050405020304" pitchFamily="18" charset="0"/>
                <a:cs typeface="Times New Roman" panose="02020603050405020304" pitchFamily="18" charset="0"/>
              </a:rPr>
              <a:t>CHÚC CÁC EM HỌC TỐT</a:t>
            </a:r>
            <a:endParaRPr lang="en-US" sz="4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146345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7360" y="3171634"/>
            <a:ext cx="4042744" cy="4048471"/>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 y="4832246"/>
            <a:ext cx="12190990" cy="2025754"/>
          </a:xfrm>
          <a:prstGeom prst="rect">
            <a:avLst/>
          </a:prstGeom>
        </p:spPr>
      </p:pic>
      <p:sp>
        <p:nvSpPr>
          <p:cNvPr id="13" name="Rectangle 12"/>
          <p:cNvSpPr/>
          <p:nvPr/>
        </p:nvSpPr>
        <p:spPr>
          <a:xfrm>
            <a:off x="574115" y="294509"/>
            <a:ext cx="10592648" cy="1323199"/>
          </a:xfrm>
          <a:prstGeom prst="rect">
            <a:avLst/>
          </a:prstGeom>
          <a:noFill/>
          <a:ln w="28575">
            <a:noFill/>
          </a:ln>
        </p:spPr>
        <p:txBody>
          <a:bodyPr wrap="square" lIns="91206" tIns="45601" rIns="91206" bIns="45601">
            <a:spAutoFit/>
          </a:bodyPr>
          <a:lstStyle/>
          <a:p>
            <a:pPr algn="ctr" defTabSz="912078"/>
            <a:r>
              <a:rPr lang="en-US" sz="4000" b="1">
                <a:solidFill>
                  <a:prstClr val="black"/>
                </a:solidFill>
                <a:latin typeface="Times New Roman" pitchFamily="18" charset="0"/>
                <a:cs typeface="Times New Roman" pitchFamily="18" charset="0"/>
              </a:rPr>
              <a:t>      </a:t>
            </a:r>
            <a:r>
              <a:rPr lang="en-US" sz="4000" b="1" u="sng">
                <a:solidFill>
                  <a:srgbClr val="0000FF"/>
                </a:solidFill>
                <a:latin typeface="Times New Roman" pitchFamily="18" charset="0"/>
                <a:cs typeface="Times New Roman" pitchFamily="18" charset="0"/>
              </a:rPr>
              <a:t>Khoa học</a:t>
            </a:r>
          </a:p>
          <a:p>
            <a:pPr algn="ctr" defTabSz="912078"/>
            <a:r>
              <a:rPr lang="en-US" sz="4000" b="1">
                <a:solidFill>
                  <a:srgbClr val="FF0000"/>
                </a:solidFill>
                <a:latin typeface="Times New Roman" pitchFamily="18" charset="0"/>
                <a:cs typeface="Times New Roman" pitchFamily="18" charset="0"/>
              </a:rPr>
              <a:t>      Vật dẫn nhiệt tốt, vật dẫn nhiệt kém (tiết 1)</a:t>
            </a:r>
            <a:endParaRPr lang="en-US" sz="4000" b="1" i="1">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1300699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71E35C-FC3F-4DD9-A354-C7BAFADDE2CE}"/>
              </a:ext>
            </a:extLst>
          </p:cNvPr>
          <p:cNvPicPr>
            <a:picLocks noChangeAspect="1"/>
          </p:cNvPicPr>
          <p:nvPr/>
        </p:nvPicPr>
        <p:blipFill>
          <a:blip r:embed="rId3"/>
          <a:stretch>
            <a:fillRect/>
          </a:stretch>
        </p:blipFill>
        <p:spPr>
          <a:xfrm>
            <a:off x="2561260" y="1560986"/>
            <a:ext cx="7069480" cy="3260395"/>
          </a:xfrm>
          <a:prstGeom prst="rect">
            <a:avLst/>
          </a:prstGeom>
        </p:spPr>
      </p:pic>
    </p:spTree>
    <p:extLst>
      <p:ext uri="{BB962C8B-B14F-4D97-AF65-F5344CB8AC3E}">
        <p14:creationId xmlns:p14="http://schemas.microsoft.com/office/powerpoint/2010/main" val="41827373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C08E84-31EE-4F4B-ABBF-168236595F01}"/>
              </a:ext>
            </a:extLst>
          </p:cNvPr>
          <p:cNvSpPr txBox="1"/>
          <p:nvPr/>
        </p:nvSpPr>
        <p:spPr>
          <a:xfrm>
            <a:off x="822038" y="224422"/>
            <a:ext cx="1077265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a:ln>
                  <a:noFill/>
                </a:ln>
                <a:solidFill>
                  <a:srgbClr val="FF0000"/>
                </a:solidFill>
                <a:uLnTx/>
                <a:uFillTx/>
                <a:latin typeface="Times New Roman" panose="02020603050405020304" pitchFamily="18" charset="0"/>
                <a:cs typeface="Times New Roman" panose="02020603050405020304" pitchFamily="18" charset="0"/>
              </a:rPr>
              <a:t>Hoạt</a:t>
            </a:r>
            <a:r>
              <a:rPr kumimoji="0" lang="en-US" sz="3600" b="1" i="0" u="sng" strike="noStrike" kern="1200" cap="none" spc="0" normalizeH="0" noProof="0">
                <a:ln>
                  <a:noFill/>
                </a:ln>
                <a:solidFill>
                  <a:srgbClr val="FF0000"/>
                </a:solidFill>
                <a:uLnTx/>
                <a:uFillTx/>
                <a:latin typeface="Times New Roman" panose="02020603050405020304" pitchFamily="18" charset="0"/>
                <a:cs typeface="Times New Roman" panose="02020603050405020304" pitchFamily="18" charset="0"/>
              </a:rPr>
              <a:t> động </a:t>
            </a:r>
            <a:r>
              <a:rPr kumimoji="0" lang="en-US" sz="3600" b="1" i="0" u="sng" strike="noStrike" kern="1200" cap="none" spc="0" normalizeH="0" baseline="0" noProof="0">
                <a:ln>
                  <a:noFill/>
                </a:ln>
                <a:solidFill>
                  <a:srgbClr val="FF0000"/>
                </a:solidFill>
                <a:uLnTx/>
                <a:uFillTx/>
                <a:latin typeface="Times New Roman" panose="02020603050405020304" pitchFamily="18" charset="0"/>
                <a:cs typeface="Times New Roman" panose="02020603050405020304" pitchFamily="18" charset="0"/>
              </a:rPr>
              <a:t>1</a:t>
            </a:r>
            <a:r>
              <a:rPr kumimoji="0" lang="en-US" sz="3600" b="1" i="0" u="none" strike="noStrike" kern="1200" cap="none" spc="0" normalizeH="0" baseline="0" noProof="0">
                <a:ln>
                  <a:noFill/>
                </a:ln>
                <a:solidFill>
                  <a:srgbClr val="FF0000"/>
                </a:solidFill>
                <a:uLnTx/>
                <a:uFillTx/>
                <a:latin typeface="Times New Roman" panose="02020603050405020304" pitchFamily="18" charset="0"/>
                <a:cs typeface="Times New Roman" panose="02020603050405020304" pitchFamily="18" charset="0"/>
              </a:rPr>
              <a:t>: Vật dẫn nhiệt tốt, vật dẫn nhiệt kém.</a:t>
            </a:r>
            <a:endParaRPr kumimoji="0" lang="en-US" sz="3600" b="1" i="0" u="none" strike="noStrike" kern="1200" cap="none" spc="0" normalizeH="0" baseline="0" noProof="0" dirty="0">
              <a:ln>
                <a:noFill/>
              </a:ln>
              <a:solidFill>
                <a:srgbClr val="FF0000"/>
              </a:solidFill>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493973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9B3E7E-6A02-45DB-B55B-34573102E994}"/>
              </a:ext>
            </a:extLst>
          </p:cNvPr>
          <p:cNvSpPr txBox="1"/>
          <p:nvPr/>
        </p:nvSpPr>
        <p:spPr>
          <a:xfrm>
            <a:off x="473116" y="286566"/>
            <a:ext cx="1352742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a:solidFill>
                  <a:srgbClr val="FF0000"/>
                </a:solidFill>
                <a:latin typeface="Times New Roman" panose="02020603050405020304" pitchFamily="18" charset="0"/>
                <a:cs typeface="Times New Roman" panose="02020603050405020304" pitchFamily="18" charset="0"/>
              </a:rPr>
              <a:t>THẢO LUẬN NHÓM 4 THỰC HIỆN CÁC NHIỆM VỤ:</a:t>
            </a:r>
            <a:endParaRPr kumimoji="0" lang="en-US" sz="3600" b="1" i="0" strike="noStrike" kern="1200" cap="none" spc="0" normalizeH="0" baseline="0" noProof="0" dirty="0">
              <a:ln>
                <a:noFill/>
              </a:ln>
              <a:solidFill>
                <a:srgbClr val="FF0000"/>
              </a:solidFill>
              <a:uLnTx/>
              <a:uFillTx/>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9B9338FD-C1FF-4B86-95E0-29F9A4C28EEA}"/>
              </a:ext>
            </a:extLst>
          </p:cNvPr>
          <p:cNvSpPr txBox="1"/>
          <p:nvPr/>
        </p:nvSpPr>
        <p:spPr>
          <a:xfrm>
            <a:off x="582611" y="1836255"/>
            <a:ext cx="1160938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strike="noStrike" kern="1200" cap="none" spc="0" normalizeH="0" baseline="0" noProof="0">
                <a:ln>
                  <a:noFill/>
                </a:ln>
                <a:solidFill>
                  <a:srgbClr val="0000FF"/>
                </a:solidFill>
                <a:uLnTx/>
                <a:uFillTx/>
                <a:latin typeface="Times New Roman" panose="02020603050405020304" pitchFamily="18" charset="0"/>
                <a:cs typeface="Times New Roman" panose="02020603050405020304" pitchFamily="18" charset="0"/>
              </a:rPr>
              <a:t>- Tiến hành thí nghiệm.</a:t>
            </a:r>
            <a:endParaRPr kumimoji="0" lang="en-US" sz="3600" b="1" i="0" strike="noStrike" kern="1200" cap="none" spc="0" normalizeH="0" baseline="0" noProof="0" dirty="0">
              <a:ln>
                <a:noFill/>
              </a:ln>
              <a:solidFill>
                <a:srgbClr val="0000FF"/>
              </a:solidFill>
              <a:uLnTx/>
              <a:uFillTx/>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A73DB444-74CD-4E85-8233-9EC08AB0402C}"/>
              </a:ext>
            </a:extLst>
          </p:cNvPr>
          <p:cNvSpPr txBox="1"/>
          <p:nvPr/>
        </p:nvSpPr>
        <p:spPr>
          <a:xfrm>
            <a:off x="582611" y="2828835"/>
            <a:ext cx="1160938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strike="noStrike" kern="1200" cap="none" spc="0" normalizeH="0" baseline="0" noProof="0">
                <a:ln>
                  <a:noFill/>
                </a:ln>
                <a:solidFill>
                  <a:srgbClr val="0000FF"/>
                </a:solidFill>
                <a:uLnTx/>
                <a:uFillTx/>
                <a:latin typeface="Times New Roman" panose="02020603050405020304" pitchFamily="18" charset="0"/>
                <a:cs typeface="Times New Roman" panose="02020603050405020304" pitchFamily="18" charset="0"/>
              </a:rPr>
              <a:t>- Từ kết quả thí nghiệm, rút ra nhận xét thìa nào dẫn nhiệt tốt hơn.</a:t>
            </a:r>
            <a:endParaRPr kumimoji="0" lang="en-US" sz="3600" b="1" i="0" strike="noStrike" kern="1200" cap="none" spc="0" normalizeH="0" baseline="0" noProof="0" dirty="0">
              <a:ln>
                <a:noFill/>
              </a:ln>
              <a:solidFill>
                <a:srgbClr val="0000FF"/>
              </a:solidFill>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409179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756015A-6095-4F87-B991-9D83B77698B0}"/>
              </a:ext>
            </a:extLst>
          </p:cNvPr>
          <p:cNvSpPr txBox="1"/>
          <p:nvPr/>
        </p:nvSpPr>
        <p:spPr>
          <a:xfrm>
            <a:off x="1789420" y="3429000"/>
            <a:ext cx="3932677" cy="707886"/>
          </a:xfrm>
          <a:prstGeom prst="rect">
            <a:avLst/>
          </a:prstGeom>
          <a:solidFill>
            <a:schemeClr val="bg1"/>
          </a:solidFill>
          <a:ln w="28575">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00FF"/>
                </a:solidFill>
                <a:uLnTx/>
                <a:uFillTx/>
                <a:latin typeface="Times New Roman" panose="02020603050405020304" pitchFamily="18" charset="0"/>
                <a:cs typeface="Times New Roman" panose="02020603050405020304" pitchFamily="18" charset="0"/>
              </a:rPr>
              <a:t>Dẫn</a:t>
            </a:r>
            <a:r>
              <a:rPr kumimoji="0" lang="en-US" sz="4000" b="1" i="0" u="none" strike="noStrike" kern="1200" cap="none" spc="0" normalizeH="0" noProof="0">
                <a:ln>
                  <a:noFill/>
                </a:ln>
                <a:solidFill>
                  <a:srgbClr val="0000FF"/>
                </a:solidFill>
                <a:uLnTx/>
                <a:uFillTx/>
                <a:latin typeface="Times New Roman" panose="02020603050405020304" pitchFamily="18" charset="0"/>
                <a:cs typeface="Times New Roman" panose="02020603050405020304" pitchFamily="18" charset="0"/>
              </a:rPr>
              <a:t> nhiệt kém</a:t>
            </a:r>
            <a:endParaRPr kumimoji="0" lang="en-US" sz="4000" b="1" i="0" u="none" strike="noStrike" kern="1200" cap="none" spc="0" normalizeH="0" baseline="0" noProof="0" dirty="0">
              <a:ln>
                <a:noFill/>
              </a:ln>
              <a:solidFill>
                <a:srgbClr val="0000FF"/>
              </a:solidFill>
              <a:uLnTx/>
              <a:uFillTx/>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4756015A-6095-4F87-B991-9D83B77698B0}"/>
              </a:ext>
            </a:extLst>
          </p:cNvPr>
          <p:cNvSpPr txBox="1"/>
          <p:nvPr/>
        </p:nvSpPr>
        <p:spPr>
          <a:xfrm>
            <a:off x="1789421" y="1639264"/>
            <a:ext cx="3932676" cy="707886"/>
          </a:xfrm>
          <a:prstGeom prst="rect">
            <a:avLst/>
          </a:prstGeom>
          <a:solidFill>
            <a:schemeClr val="bg1"/>
          </a:solidFill>
          <a:ln w="28575">
            <a:solidFill>
              <a:schemeClr val="accent1"/>
            </a:solidFill>
          </a:ln>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lang="en-US" sz="4000" b="1">
                <a:solidFill>
                  <a:srgbClr val="0000FF"/>
                </a:solidFill>
                <a:latin typeface="Times New Roman" panose="02020603050405020304" pitchFamily="18" charset="0"/>
                <a:cs typeface="Times New Roman" panose="02020603050405020304" pitchFamily="18" charset="0"/>
              </a:rPr>
              <a:t>Dẫn nhiệt tốt</a:t>
            </a:r>
            <a:endParaRPr kumimoji="0" lang="en-US" sz="4000" b="1" i="0" u="none" strike="noStrike" kern="1200" cap="none" spc="0" normalizeH="0" baseline="0" noProof="0" dirty="0">
              <a:ln>
                <a:noFill/>
              </a:ln>
              <a:solidFill>
                <a:srgbClr val="0000FF"/>
              </a:solidFill>
              <a:uLnTx/>
              <a:uFillTx/>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756015A-6095-4F87-B991-9D83B77698B0}"/>
              </a:ext>
            </a:extLst>
          </p:cNvPr>
          <p:cNvSpPr txBox="1"/>
          <p:nvPr/>
        </p:nvSpPr>
        <p:spPr>
          <a:xfrm>
            <a:off x="6828691" y="1627281"/>
            <a:ext cx="2403105" cy="707886"/>
          </a:xfrm>
          <a:prstGeom prst="rect">
            <a:avLst/>
          </a:prstGeom>
          <a:noFill/>
          <a:ln>
            <a:noFill/>
          </a:ln>
        </p:spPr>
        <p:txBody>
          <a:bodyPr wrap="square" rtlCol="0">
            <a:spAutoFit/>
          </a:bodyPr>
          <a:lstStyle/>
          <a:p>
            <a:pPr lvl="0" algn="just">
              <a:defRPr/>
            </a:pPr>
            <a:r>
              <a:rPr lang="en-US" sz="4000" b="1">
                <a:solidFill>
                  <a:srgbClr val="FF3300"/>
                </a:solidFill>
                <a:latin typeface="Times New Roman" panose="02020603050405020304" pitchFamily="18" charset="0"/>
                <a:cs typeface="Times New Roman" panose="02020603050405020304" pitchFamily="18" charset="0"/>
              </a:rPr>
              <a:t>Kim loại</a:t>
            </a:r>
            <a:endParaRPr kumimoji="0" lang="en-US" sz="4000" b="1" i="0" u="none" strike="noStrike" kern="1200" cap="none" spc="0" normalizeH="0" baseline="0" noProof="0" dirty="0">
              <a:ln>
                <a:noFill/>
              </a:ln>
              <a:solidFill>
                <a:srgbClr val="FF3300"/>
              </a:solidFill>
              <a:uLnTx/>
              <a:uFillTx/>
              <a:latin typeface="Times New Roman" panose="02020603050405020304" pitchFamily="18" charset="0"/>
              <a:cs typeface="Times New Roman" panose="02020603050405020304" pitchFamily="18" charset="0"/>
            </a:endParaRPr>
          </a:p>
        </p:txBody>
      </p:sp>
      <p:cxnSp>
        <p:nvCxnSpPr>
          <p:cNvPr id="10" name="Straight Arrow Connector 9"/>
          <p:cNvCxnSpPr>
            <a:cxnSpLocks/>
            <a:stCxn id="5" idx="3"/>
            <a:endCxn id="7" idx="1"/>
          </p:cNvCxnSpPr>
          <p:nvPr/>
        </p:nvCxnSpPr>
        <p:spPr>
          <a:xfrm flipV="1">
            <a:off x="5722097" y="1981224"/>
            <a:ext cx="1106594" cy="11983"/>
          </a:xfrm>
          <a:prstGeom prst="straightConnector1">
            <a:avLst/>
          </a:prstGeom>
          <a:ln w="28575">
            <a:solidFill>
              <a:srgbClr val="FF33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756015A-6095-4F87-B991-9D83B77698B0}"/>
              </a:ext>
            </a:extLst>
          </p:cNvPr>
          <p:cNvSpPr txBox="1"/>
          <p:nvPr/>
        </p:nvSpPr>
        <p:spPr>
          <a:xfrm>
            <a:off x="6828691" y="3429000"/>
            <a:ext cx="1694887" cy="707886"/>
          </a:xfrm>
          <a:prstGeom prst="rect">
            <a:avLst/>
          </a:prstGeom>
          <a:noFill/>
          <a:ln>
            <a:noFill/>
          </a:ln>
        </p:spPr>
        <p:txBody>
          <a:bodyPr wrap="square" rtlCol="0">
            <a:spAutoFit/>
          </a:bodyPr>
          <a:lstStyle/>
          <a:p>
            <a:pPr lvl="0">
              <a:defRPr/>
            </a:pPr>
            <a:r>
              <a:rPr lang="en-US" sz="4000" b="1">
                <a:solidFill>
                  <a:srgbClr val="00B050"/>
                </a:solidFill>
                <a:latin typeface="Times New Roman" panose="02020603050405020304" pitchFamily="18" charset="0"/>
                <a:cs typeface="Times New Roman" panose="02020603050405020304" pitchFamily="18" charset="0"/>
              </a:rPr>
              <a:t>Nhựa</a:t>
            </a:r>
            <a:endParaRPr lang="vi-VN" sz="4000" b="1">
              <a:solidFill>
                <a:srgbClr val="00B050"/>
              </a:solidFill>
              <a:latin typeface="Times New Roman" panose="02020603050405020304" pitchFamily="18" charset="0"/>
              <a:cs typeface="Times New Roman" panose="02020603050405020304" pitchFamily="18" charset="0"/>
            </a:endParaRPr>
          </a:p>
        </p:txBody>
      </p:sp>
      <p:cxnSp>
        <p:nvCxnSpPr>
          <p:cNvPr id="17" name="Straight Arrow Connector 16"/>
          <p:cNvCxnSpPr>
            <a:cxnSpLocks/>
            <a:stCxn id="4" idx="3"/>
            <a:endCxn id="16" idx="1"/>
          </p:cNvCxnSpPr>
          <p:nvPr/>
        </p:nvCxnSpPr>
        <p:spPr>
          <a:xfrm>
            <a:off x="5722097" y="3782943"/>
            <a:ext cx="1106594" cy="0"/>
          </a:xfrm>
          <a:prstGeom prst="straightConnector1">
            <a:avLst/>
          </a:prstGeom>
          <a:ln w="28575">
            <a:solidFill>
              <a:srgbClr val="33CC33"/>
            </a:solidFill>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42096059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7CBEC2-D836-4088-AD85-4383F18E10FB}"/>
              </a:ext>
            </a:extLst>
          </p:cNvPr>
          <p:cNvSpPr txBox="1"/>
          <p:nvPr/>
        </p:nvSpPr>
        <p:spPr>
          <a:xfrm>
            <a:off x="1383019" y="834924"/>
            <a:ext cx="3932676" cy="584775"/>
          </a:xfrm>
          <a:prstGeom prst="rect">
            <a:avLst/>
          </a:prstGeom>
          <a:solidFill>
            <a:schemeClr val="bg1"/>
          </a:solidFill>
          <a:ln w="28575">
            <a:solidFill>
              <a:schemeClr val="accent1"/>
            </a:solidFill>
          </a:ln>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lang="en-US" sz="3200" b="1">
                <a:solidFill>
                  <a:srgbClr val="0000FF"/>
                </a:solidFill>
                <a:latin typeface="Times New Roman" panose="02020603050405020304" pitchFamily="18" charset="0"/>
                <a:cs typeface="Times New Roman" panose="02020603050405020304" pitchFamily="18" charset="0"/>
              </a:rPr>
              <a:t>Dẫn nhiệt tốt</a:t>
            </a:r>
            <a:endParaRPr kumimoji="0" lang="en-US" sz="3200" b="1" i="0" u="none" strike="noStrike" kern="1200" cap="none" spc="0" normalizeH="0" baseline="0" noProof="0" dirty="0">
              <a:ln>
                <a:noFill/>
              </a:ln>
              <a:solidFill>
                <a:srgbClr val="0000FF"/>
              </a:solidFill>
              <a:uLnTx/>
              <a:uFillTx/>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200712F5-3AA2-485D-BC1E-9803863D4030}"/>
              </a:ext>
            </a:extLst>
          </p:cNvPr>
          <p:cNvSpPr txBox="1"/>
          <p:nvPr/>
        </p:nvSpPr>
        <p:spPr>
          <a:xfrm>
            <a:off x="7069154" y="834923"/>
            <a:ext cx="3932677" cy="584775"/>
          </a:xfrm>
          <a:prstGeom prst="rect">
            <a:avLst/>
          </a:prstGeom>
          <a:solidFill>
            <a:schemeClr val="bg1"/>
          </a:solidFill>
          <a:ln w="28575">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FF"/>
                </a:solidFill>
                <a:uLnTx/>
                <a:uFillTx/>
                <a:latin typeface="Times New Roman" panose="02020603050405020304" pitchFamily="18" charset="0"/>
                <a:cs typeface="Times New Roman" panose="02020603050405020304" pitchFamily="18" charset="0"/>
              </a:rPr>
              <a:t>Dẫn</a:t>
            </a:r>
            <a:r>
              <a:rPr kumimoji="0" lang="en-US" sz="3200" b="1" i="0" u="none" strike="noStrike" kern="1200" cap="none" spc="0" normalizeH="0" noProof="0">
                <a:ln>
                  <a:noFill/>
                </a:ln>
                <a:solidFill>
                  <a:srgbClr val="0000FF"/>
                </a:solidFill>
                <a:uLnTx/>
                <a:uFillTx/>
                <a:latin typeface="Times New Roman" panose="02020603050405020304" pitchFamily="18" charset="0"/>
                <a:cs typeface="Times New Roman" panose="02020603050405020304" pitchFamily="18" charset="0"/>
              </a:rPr>
              <a:t> nhiệt kém</a:t>
            </a:r>
            <a:endParaRPr kumimoji="0" lang="en-US" sz="3200" b="1" i="0" u="none" strike="noStrike" kern="1200" cap="none" spc="0" normalizeH="0" baseline="0" noProof="0" dirty="0">
              <a:ln>
                <a:noFill/>
              </a:ln>
              <a:solidFill>
                <a:srgbClr val="0000FF"/>
              </a:solidFill>
              <a:uLnTx/>
              <a:uFillTx/>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6C88BBD9-BF92-47D0-B700-6B20EF893DC4}"/>
              </a:ext>
            </a:extLst>
          </p:cNvPr>
          <p:cNvSpPr txBox="1"/>
          <p:nvPr/>
        </p:nvSpPr>
        <p:spPr>
          <a:xfrm>
            <a:off x="2415658" y="1925592"/>
            <a:ext cx="2403105" cy="584775"/>
          </a:xfrm>
          <a:prstGeom prst="rect">
            <a:avLst/>
          </a:prstGeom>
          <a:noFill/>
          <a:ln>
            <a:noFill/>
          </a:ln>
        </p:spPr>
        <p:txBody>
          <a:bodyPr wrap="square" rtlCol="0">
            <a:spAutoFit/>
          </a:bodyPr>
          <a:lstStyle/>
          <a:p>
            <a:pPr lvl="0" algn="just">
              <a:defRPr/>
            </a:pPr>
            <a:r>
              <a:rPr lang="en-US" sz="3200" b="1">
                <a:solidFill>
                  <a:srgbClr val="FF3300"/>
                </a:solidFill>
                <a:latin typeface="Times New Roman" panose="02020603050405020304" pitchFamily="18" charset="0"/>
                <a:cs typeface="Times New Roman" panose="02020603050405020304" pitchFamily="18" charset="0"/>
              </a:rPr>
              <a:t>Kim loại</a:t>
            </a:r>
            <a:endParaRPr kumimoji="0" lang="en-US" sz="3200" b="1" i="0" u="none" strike="noStrike" kern="1200" cap="none" spc="0" normalizeH="0" baseline="0" noProof="0" dirty="0">
              <a:ln>
                <a:noFill/>
              </a:ln>
              <a:solidFill>
                <a:srgbClr val="FF3300"/>
              </a:solidFill>
              <a:uLnTx/>
              <a:uFillTx/>
              <a:latin typeface="Times New Roman" panose="02020603050405020304" pitchFamily="18" charset="0"/>
              <a:cs typeface="Times New Roman" panose="02020603050405020304" pitchFamily="18" charset="0"/>
            </a:endParaRPr>
          </a:p>
        </p:txBody>
      </p:sp>
      <p:cxnSp>
        <p:nvCxnSpPr>
          <p:cNvPr id="5" name="Straight Arrow Connector 4">
            <a:extLst>
              <a:ext uri="{FF2B5EF4-FFF2-40B4-BE49-F238E27FC236}">
                <a16:creationId xmlns:a16="http://schemas.microsoft.com/office/drawing/2014/main" id="{B7014E5F-B8C0-49AC-A6D3-8B4AA542785A}"/>
              </a:ext>
            </a:extLst>
          </p:cNvPr>
          <p:cNvCxnSpPr>
            <a:cxnSpLocks/>
          </p:cNvCxnSpPr>
          <p:nvPr/>
        </p:nvCxnSpPr>
        <p:spPr>
          <a:xfrm>
            <a:off x="3191383" y="1419698"/>
            <a:ext cx="0" cy="505894"/>
          </a:xfrm>
          <a:prstGeom prst="straightConnector1">
            <a:avLst/>
          </a:prstGeom>
          <a:ln w="28575">
            <a:solidFill>
              <a:srgbClr val="FF33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0461C37C-9146-465B-BD8B-7D68A4370903}"/>
              </a:ext>
            </a:extLst>
          </p:cNvPr>
          <p:cNvSpPr txBox="1"/>
          <p:nvPr/>
        </p:nvSpPr>
        <p:spPr>
          <a:xfrm>
            <a:off x="261371" y="3136612"/>
            <a:ext cx="1554025" cy="584775"/>
          </a:xfrm>
          <a:prstGeom prst="rect">
            <a:avLst/>
          </a:prstGeom>
          <a:noFill/>
          <a:ln>
            <a:noFill/>
          </a:ln>
        </p:spPr>
        <p:txBody>
          <a:bodyPr wrap="square" rtlCol="0">
            <a:spAutoFit/>
          </a:bodyPr>
          <a:lstStyle/>
          <a:p>
            <a:pPr lvl="0" algn="just">
              <a:defRPr/>
            </a:pPr>
            <a:r>
              <a:rPr lang="en-US" sz="3200" b="1">
                <a:solidFill>
                  <a:srgbClr val="33CC33"/>
                </a:solidFill>
                <a:latin typeface="Times New Roman" panose="02020603050405020304" pitchFamily="18" charset="0"/>
                <a:cs typeface="Times New Roman" panose="02020603050405020304" pitchFamily="18" charset="0"/>
              </a:rPr>
              <a:t>Bạc</a:t>
            </a:r>
            <a:endParaRPr kumimoji="0" lang="en-US" sz="3200" b="1" i="0" u="none" strike="noStrike" kern="1200" cap="none" spc="0" normalizeH="0" baseline="0" noProof="0" dirty="0">
              <a:ln>
                <a:noFill/>
              </a:ln>
              <a:solidFill>
                <a:srgbClr val="33CC33"/>
              </a:solidFill>
              <a:uLnTx/>
              <a:uFillTx/>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57FCBFBB-557B-48E3-9D63-E271EAF9E3AD}"/>
              </a:ext>
            </a:extLst>
          </p:cNvPr>
          <p:cNvSpPr txBox="1"/>
          <p:nvPr/>
        </p:nvSpPr>
        <p:spPr>
          <a:xfrm>
            <a:off x="1191260" y="3136611"/>
            <a:ext cx="1554025" cy="584775"/>
          </a:xfrm>
          <a:prstGeom prst="rect">
            <a:avLst/>
          </a:prstGeom>
          <a:noFill/>
          <a:ln>
            <a:noFill/>
          </a:ln>
        </p:spPr>
        <p:txBody>
          <a:bodyPr wrap="square" rtlCol="0">
            <a:spAutoFit/>
          </a:bodyPr>
          <a:lstStyle/>
          <a:p>
            <a:pPr lvl="0" algn="just">
              <a:defRPr/>
            </a:pPr>
            <a:r>
              <a:rPr lang="en-US" sz="3200" b="1" noProof="0">
                <a:solidFill>
                  <a:srgbClr val="33CC33"/>
                </a:solidFill>
                <a:latin typeface="Times New Roman" panose="02020603050405020304" pitchFamily="18" charset="0"/>
                <a:cs typeface="Times New Roman" panose="02020603050405020304" pitchFamily="18" charset="0"/>
              </a:rPr>
              <a:t>Đồng</a:t>
            </a:r>
            <a:endParaRPr kumimoji="0" lang="en-US" sz="3200" b="1" i="0" u="none" strike="noStrike" kern="1200" cap="none" spc="0" normalizeH="0" baseline="0" noProof="0" dirty="0">
              <a:ln>
                <a:noFill/>
              </a:ln>
              <a:solidFill>
                <a:srgbClr val="33CC33"/>
              </a:solidFill>
              <a:uLnTx/>
              <a:uFillTx/>
              <a:latin typeface="Times New Roman" panose="02020603050405020304" pitchFamily="18" charset="0"/>
              <a:cs typeface="Times New Roman" panose="02020603050405020304" pitchFamily="18" charset="0"/>
            </a:endParaRPr>
          </a:p>
        </p:txBody>
      </p:sp>
      <p:cxnSp>
        <p:nvCxnSpPr>
          <p:cNvPr id="10" name="Straight Connector 9">
            <a:extLst>
              <a:ext uri="{FF2B5EF4-FFF2-40B4-BE49-F238E27FC236}">
                <a16:creationId xmlns:a16="http://schemas.microsoft.com/office/drawing/2014/main" id="{A921554D-2D45-4012-B65D-D7FC7BAE3AEC}"/>
              </a:ext>
            </a:extLst>
          </p:cNvPr>
          <p:cNvCxnSpPr/>
          <p:nvPr/>
        </p:nvCxnSpPr>
        <p:spPr>
          <a:xfrm>
            <a:off x="6096000" y="471055"/>
            <a:ext cx="0" cy="5552021"/>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9698F59-D407-46BB-8B89-FDE51848D1FE}"/>
              </a:ext>
            </a:extLst>
          </p:cNvPr>
          <p:cNvSpPr txBox="1"/>
          <p:nvPr/>
        </p:nvSpPr>
        <p:spPr>
          <a:xfrm>
            <a:off x="2454849" y="3151331"/>
            <a:ext cx="1554025" cy="584775"/>
          </a:xfrm>
          <a:prstGeom prst="rect">
            <a:avLst/>
          </a:prstGeom>
          <a:noFill/>
          <a:ln>
            <a:noFill/>
          </a:ln>
        </p:spPr>
        <p:txBody>
          <a:bodyPr wrap="square" rtlCol="0">
            <a:spAutoFit/>
          </a:bodyPr>
          <a:lstStyle/>
          <a:p>
            <a:pPr lvl="0" algn="just">
              <a:defRPr/>
            </a:pPr>
            <a:r>
              <a:rPr lang="en-US" sz="3200" b="1" noProof="0">
                <a:solidFill>
                  <a:srgbClr val="33CC33"/>
                </a:solidFill>
                <a:latin typeface="Times New Roman" panose="02020603050405020304" pitchFamily="18" charset="0"/>
                <a:cs typeface="Times New Roman" panose="02020603050405020304" pitchFamily="18" charset="0"/>
              </a:rPr>
              <a:t>Vàng</a:t>
            </a:r>
            <a:endParaRPr kumimoji="0" lang="en-US" sz="3200" b="1" i="0" u="none" strike="noStrike" kern="1200" cap="none" spc="0" normalizeH="0" baseline="0" noProof="0" dirty="0">
              <a:ln>
                <a:noFill/>
              </a:ln>
              <a:solidFill>
                <a:srgbClr val="33CC33"/>
              </a:solidFill>
              <a:uLnTx/>
              <a:uFillTx/>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A798D411-C215-4436-898C-82DF531B587F}"/>
              </a:ext>
            </a:extLst>
          </p:cNvPr>
          <p:cNvSpPr txBox="1"/>
          <p:nvPr/>
        </p:nvSpPr>
        <p:spPr>
          <a:xfrm>
            <a:off x="3617210" y="3166051"/>
            <a:ext cx="1554025" cy="584775"/>
          </a:xfrm>
          <a:prstGeom prst="rect">
            <a:avLst/>
          </a:prstGeom>
          <a:noFill/>
          <a:ln>
            <a:noFill/>
          </a:ln>
        </p:spPr>
        <p:txBody>
          <a:bodyPr wrap="square" rtlCol="0">
            <a:spAutoFit/>
          </a:bodyPr>
          <a:lstStyle/>
          <a:p>
            <a:pPr lvl="0" algn="just">
              <a:defRPr/>
            </a:pPr>
            <a:r>
              <a:rPr lang="en-US" sz="3200" b="1" noProof="0">
                <a:solidFill>
                  <a:srgbClr val="33CC33"/>
                </a:solidFill>
                <a:latin typeface="Times New Roman" panose="02020603050405020304" pitchFamily="18" charset="0"/>
                <a:cs typeface="Times New Roman" panose="02020603050405020304" pitchFamily="18" charset="0"/>
              </a:rPr>
              <a:t>Nhôm</a:t>
            </a:r>
            <a:endParaRPr kumimoji="0" lang="en-US" sz="3200" b="1" i="0" u="none" strike="noStrike" kern="1200" cap="none" spc="0" normalizeH="0" baseline="0" noProof="0" dirty="0">
              <a:ln>
                <a:noFill/>
              </a:ln>
              <a:solidFill>
                <a:srgbClr val="33CC33"/>
              </a:solidFill>
              <a:uLnTx/>
              <a:uFillTx/>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CBFA1843-5E30-414B-ADE5-87F2B2394556}"/>
              </a:ext>
            </a:extLst>
          </p:cNvPr>
          <p:cNvSpPr txBox="1"/>
          <p:nvPr/>
        </p:nvSpPr>
        <p:spPr>
          <a:xfrm>
            <a:off x="5110701" y="3247065"/>
            <a:ext cx="3127899" cy="1569660"/>
          </a:xfrm>
          <a:prstGeom prst="rect">
            <a:avLst/>
          </a:prstGeom>
          <a:noFill/>
          <a:ln>
            <a:noFill/>
          </a:ln>
        </p:spPr>
        <p:txBody>
          <a:bodyPr wrap="square" rtlCol="0">
            <a:spAutoFit/>
          </a:bodyPr>
          <a:lstStyle/>
          <a:p>
            <a:pPr lvl="0" algn="just">
              <a:defRPr/>
            </a:pPr>
            <a:r>
              <a:rPr lang="en-US" sz="3200" b="1" noProof="0">
                <a:solidFill>
                  <a:srgbClr val="33CC33"/>
                </a:solidFill>
                <a:latin typeface="Times New Roman" panose="02020603050405020304" pitchFamily="18" charset="0"/>
                <a:cs typeface="Times New Roman" panose="02020603050405020304" pitchFamily="18" charset="0"/>
              </a:rPr>
              <a:t>Sắt</a:t>
            </a:r>
          </a:p>
          <a:p>
            <a:pPr lvl="0" algn="just">
              <a:defRPr/>
            </a:pPr>
            <a:r>
              <a:rPr lang="en-US" sz="3200" b="1">
                <a:solidFill>
                  <a:srgbClr val="33CC33"/>
                </a:solidFill>
                <a:latin typeface="Times New Roman" panose="02020603050405020304" pitchFamily="18" charset="0"/>
                <a:cs typeface="Times New Roman" panose="02020603050405020304" pitchFamily="18" charset="0"/>
              </a:rPr>
              <a:t>…</a:t>
            </a:r>
            <a:endParaRPr lang="en-US" sz="3200" b="1" noProof="0">
              <a:solidFill>
                <a:srgbClr val="33CC33"/>
              </a:solidFill>
              <a:latin typeface="Times New Roman" panose="02020603050405020304" pitchFamily="18" charset="0"/>
              <a:cs typeface="Times New Roman" panose="02020603050405020304" pitchFamily="18" charset="0"/>
            </a:endParaRPr>
          </a:p>
          <a:p>
            <a:pPr lvl="0" algn="just">
              <a:defRPr/>
            </a:pPr>
            <a:endParaRPr lang="en-US" sz="3200" b="1" noProof="0">
              <a:solidFill>
                <a:srgbClr val="33CC33"/>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D263E7A6-A843-4441-96D8-882053197EB1}"/>
              </a:ext>
            </a:extLst>
          </p:cNvPr>
          <p:cNvSpPr txBox="1"/>
          <p:nvPr/>
        </p:nvSpPr>
        <p:spPr>
          <a:xfrm>
            <a:off x="7340605" y="2530160"/>
            <a:ext cx="2680126" cy="584775"/>
          </a:xfrm>
          <a:prstGeom prst="rect">
            <a:avLst/>
          </a:prstGeom>
          <a:noFill/>
          <a:ln>
            <a:noFill/>
          </a:ln>
        </p:spPr>
        <p:txBody>
          <a:bodyPr wrap="square" rtlCol="0">
            <a:spAutoFit/>
          </a:bodyPr>
          <a:lstStyle/>
          <a:p>
            <a:pPr lvl="0">
              <a:defRPr/>
            </a:pPr>
            <a:r>
              <a:rPr lang="en-US" sz="3200" b="1">
                <a:solidFill>
                  <a:srgbClr val="FF0066"/>
                </a:solidFill>
                <a:latin typeface="Times New Roman" panose="02020603050405020304" pitchFamily="18" charset="0"/>
                <a:cs typeface="Times New Roman" panose="02020603050405020304" pitchFamily="18" charset="0"/>
              </a:rPr>
              <a:t>- Gỗ</a:t>
            </a:r>
            <a:endParaRPr lang="vi-VN" sz="3200" b="1">
              <a:solidFill>
                <a:srgbClr val="FF0066"/>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A7D6C0AE-8753-49B2-8648-B5CBDA0FA455}"/>
              </a:ext>
            </a:extLst>
          </p:cNvPr>
          <p:cNvSpPr txBox="1"/>
          <p:nvPr/>
        </p:nvSpPr>
        <p:spPr>
          <a:xfrm>
            <a:off x="7340605" y="1894852"/>
            <a:ext cx="1694887" cy="584775"/>
          </a:xfrm>
          <a:prstGeom prst="rect">
            <a:avLst/>
          </a:prstGeom>
          <a:noFill/>
          <a:ln>
            <a:noFill/>
          </a:ln>
        </p:spPr>
        <p:txBody>
          <a:bodyPr wrap="square" rtlCol="0">
            <a:spAutoFit/>
          </a:bodyPr>
          <a:lstStyle/>
          <a:p>
            <a:pPr lvl="0">
              <a:defRPr/>
            </a:pPr>
            <a:r>
              <a:rPr lang="en-US" sz="3200" b="1">
                <a:solidFill>
                  <a:srgbClr val="FF0066"/>
                </a:solidFill>
                <a:latin typeface="Times New Roman" panose="02020603050405020304" pitchFamily="18" charset="0"/>
                <a:cs typeface="Times New Roman" panose="02020603050405020304" pitchFamily="18" charset="0"/>
              </a:rPr>
              <a:t>- Nhựa</a:t>
            </a:r>
            <a:endParaRPr lang="vi-VN" sz="3200" b="1">
              <a:solidFill>
                <a:srgbClr val="FF0066"/>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B6B0D0AE-BEDF-4923-8A1C-CE387471D9CB}"/>
              </a:ext>
            </a:extLst>
          </p:cNvPr>
          <p:cNvSpPr txBox="1"/>
          <p:nvPr/>
        </p:nvSpPr>
        <p:spPr>
          <a:xfrm>
            <a:off x="7329406" y="3166051"/>
            <a:ext cx="2680126" cy="584775"/>
          </a:xfrm>
          <a:prstGeom prst="rect">
            <a:avLst/>
          </a:prstGeom>
          <a:noFill/>
          <a:ln>
            <a:noFill/>
          </a:ln>
        </p:spPr>
        <p:txBody>
          <a:bodyPr wrap="square" rtlCol="0">
            <a:spAutoFit/>
          </a:bodyPr>
          <a:lstStyle/>
          <a:p>
            <a:pPr lvl="0">
              <a:defRPr/>
            </a:pPr>
            <a:r>
              <a:rPr lang="en-US" sz="3200" b="1">
                <a:solidFill>
                  <a:srgbClr val="FF0066"/>
                </a:solidFill>
                <a:latin typeface="Times New Roman" panose="02020603050405020304" pitchFamily="18" charset="0"/>
                <a:cs typeface="Times New Roman" panose="02020603050405020304" pitchFamily="18" charset="0"/>
              </a:rPr>
              <a:t>- Bông</a:t>
            </a:r>
            <a:endParaRPr lang="vi-VN" sz="3200" b="1">
              <a:solidFill>
                <a:srgbClr val="FF0066"/>
              </a:solidFill>
              <a:latin typeface="Times New Roman" panose="02020603050405020304" pitchFamily="18" charset="0"/>
              <a:cs typeface="Times New Roman" panose="02020603050405020304" pitchFamily="18" charset="0"/>
            </a:endParaRPr>
          </a:p>
        </p:txBody>
      </p:sp>
      <p:cxnSp>
        <p:nvCxnSpPr>
          <p:cNvPr id="17" name="Straight Arrow Connector 16">
            <a:extLst>
              <a:ext uri="{FF2B5EF4-FFF2-40B4-BE49-F238E27FC236}">
                <a16:creationId xmlns:a16="http://schemas.microsoft.com/office/drawing/2014/main" id="{0B1F5A9E-A0C8-4CEE-B0DB-00AFAA5CB550}"/>
              </a:ext>
            </a:extLst>
          </p:cNvPr>
          <p:cNvCxnSpPr>
            <a:cxnSpLocks/>
          </p:cNvCxnSpPr>
          <p:nvPr/>
        </p:nvCxnSpPr>
        <p:spPr>
          <a:xfrm flipH="1">
            <a:off x="797796" y="2525087"/>
            <a:ext cx="2281189" cy="773443"/>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20" name="Straight Arrow Connector 19">
            <a:extLst>
              <a:ext uri="{FF2B5EF4-FFF2-40B4-BE49-F238E27FC236}">
                <a16:creationId xmlns:a16="http://schemas.microsoft.com/office/drawing/2014/main" id="{95A259BB-EBD2-4C9A-99D9-19C8EA0D8C3B}"/>
              </a:ext>
            </a:extLst>
          </p:cNvPr>
          <p:cNvCxnSpPr>
            <a:cxnSpLocks/>
          </p:cNvCxnSpPr>
          <p:nvPr/>
        </p:nvCxnSpPr>
        <p:spPr>
          <a:xfrm flipH="1">
            <a:off x="1938390" y="2551836"/>
            <a:ext cx="1154243" cy="761414"/>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23" name="Straight Arrow Connector 22">
            <a:extLst>
              <a:ext uri="{FF2B5EF4-FFF2-40B4-BE49-F238E27FC236}">
                <a16:creationId xmlns:a16="http://schemas.microsoft.com/office/drawing/2014/main" id="{A7E94B6E-1E3C-49C4-8EB2-B90E3C6C6283}"/>
              </a:ext>
            </a:extLst>
          </p:cNvPr>
          <p:cNvCxnSpPr>
            <a:cxnSpLocks/>
          </p:cNvCxnSpPr>
          <p:nvPr/>
        </p:nvCxnSpPr>
        <p:spPr>
          <a:xfrm>
            <a:off x="3122516" y="2567179"/>
            <a:ext cx="16233" cy="731351"/>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26" name="Straight Arrow Connector 25">
            <a:extLst>
              <a:ext uri="{FF2B5EF4-FFF2-40B4-BE49-F238E27FC236}">
                <a16:creationId xmlns:a16="http://schemas.microsoft.com/office/drawing/2014/main" id="{D522E34F-7D60-43ED-AA16-C2430D9BF366}"/>
              </a:ext>
            </a:extLst>
          </p:cNvPr>
          <p:cNvCxnSpPr>
            <a:cxnSpLocks/>
          </p:cNvCxnSpPr>
          <p:nvPr/>
        </p:nvCxnSpPr>
        <p:spPr>
          <a:xfrm>
            <a:off x="3201967" y="2551836"/>
            <a:ext cx="1042386" cy="679023"/>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28" name="Straight Arrow Connector 27">
            <a:extLst>
              <a:ext uri="{FF2B5EF4-FFF2-40B4-BE49-F238E27FC236}">
                <a16:creationId xmlns:a16="http://schemas.microsoft.com/office/drawing/2014/main" id="{008B7F8A-CED2-4B12-914C-CEB83251E1A5}"/>
              </a:ext>
            </a:extLst>
          </p:cNvPr>
          <p:cNvCxnSpPr>
            <a:cxnSpLocks/>
          </p:cNvCxnSpPr>
          <p:nvPr/>
        </p:nvCxnSpPr>
        <p:spPr>
          <a:xfrm>
            <a:off x="3269749" y="2506477"/>
            <a:ext cx="2027475" cy="740588"/>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
        <p:nvSpPr>
          <p:cNvPr id="30" name="TextBox 29">
            <a:extLst>
              <a:ext uri="{FF2B5EF4-FFF2-40B4-BE49-F238E27FC236}">
                <a16:creationId xmlns:a16="http://schemas.microsoft.com/office/drawing/2014/main" id="{E8B688BF-CE02-4ADB-8003-6FE0EC56A4C8}"/>
              </a:ext>
            </a:extLst>
          </p:cNvPr>
          <p:cNvSpPr txBox="1"/>
          <p:nvPr/>
        </p:nvSpPr>
        <p:spPr>
          <a:xfrm>
            <a:off x="7329406" y="3806199"/>
            <a:ext cx="2680126" cy="584775"/>
          </a:xfrm>
          <a:prstGeom prst="rect">
            <a:avLst/>
          </a:prstGeom>
          <a:noFill/>
          <a:ln>
            <a:noFill/>
          </a:ln>
        </p:spPr>
        <p:txBody>
          <a:bodyPr wrap="square" rtlCol="0">
            <a:spAutoFit/>
          </a:bodyPr>
          <a:lstStyle/>
          <a:p>
            <a:pPr lvl="0">
              <a:defRPr/>
            </a:pPr>
            <a:r>
              <a:rPr lang="en-US" sz="3200" b="1">
                <a:solidFill>
                  <a:srgbClr val="FF0066"/>
                </a:solidFill>
                <a:latin typeface="Times New Roman" panose="02020603050405020304" pitchFamily="18" charset="0"/>
                <a:cs typeface="Times New Roman" panose="02020603050405020304" pitchFamily="18" charset="0"/>
              </a:rPr>
              <a:t>- Len</a:t>
            </a:r>
            <a:endParaRPr lang="vi-VN" sz="3200" b="1">
              <a:solidFill>
                <a:srgbClr val="FF0066"/>
              </a:solidFill>
              <a:latin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id="{965E8981-D4E1-4847-AE56-3973C6993C08}"/>
              </a:ext>
            </a:extLst>
          </p:cNvPr>
          <p:cNvSpPr txBox="1"/>
          <p:nvPr/>
        </p:nvSpPr>
        <p:spPr>
          <a:xfrm>
            <a:off x="7373238" y="4461588"/>
            <a:ext cx="2680126" cy="584775"/>
          </a:xfrm>
          <a:prstGeom prst="rect">
            <a:avLst/>
          </a:prstGeom>
          <a:noFill/>
          <a:ln>
            <a:noFill/>
          </a:ln>
        </p:spPr>
        <p:txBody>
          <a:bodyPr wrap="square" rtlCol="0">
            <a:spAutoFit/>
          </a:bodyPr>
          <a:lstStyle/>
          <a:p>
            <a:pPr lvl="0">
              <a:defRPr/>
            </a:pPr>
            <a:r>
              <a:rPr lang="en-US" sz="3200" b="1">
                <a:solidFill>
                  <a:srgbClr val="FF0066"/>
                </a:solidFill>
                <a:latin typeface="Times New Roman" panose="02020603050405020304" pitchFamily="18" charset="0"/>
                <a:cs typeface="Times New Roman" panose="02020603050405020304" pitchFamily="18" charset="0"/>
              </a:rPr>
              <a:t>- Xốp</a:t>
            </a:r>
            <a:endParaRPr lang="vi-VN" sz="3200" b="1">
              <a:solidFill>
                <a:srgbClr val="FF0066"/>
              </a:solidFill>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93C05CE3-C090-45A9-97A1-0EF386930297}"/>
              </a:ext>
            </a:extLst>
          </p:cNvPr>
          <p:cNvSpPr txBox="1"/>
          <p:nvPr/>
        </p:nvSpPr>
        <p:spPr>
          <a:xfrm>
            <a:off x="7324799" y="5039583"/>
            <a:ext cx="3964580" cy="1569660"/>
          </a:xfrm>
          <a:prstGeom prst="rect">
            <a:avLst/>
          </a:prstGeom>
          <a:noFill/>
          <a:ln>
            <a:noFill/>
          </a:ln>
        </p:spPr>
        <p:txBody>
          <a:bodyPr wrap="square" rtlCol="0">
            <a:spAutoFit/>
          </a:bodyPr>
          <a:lstStyle/>
          <a:p>
            <a:pPr lvl="0">
              <a:defRPr/>
            </a:pPr>
            <a:r>
              <a:rPr lang="en-US" sz="3200" b="1">
                <a:solidFill>
                  <a:srgbClr val="FF0066"/>
                </a:solidFill>
                <a:latin typeface="Times New Roman" panose="02020603050405020304" pitchFamily="18" charset="0"/>
                <a:cs typeface="Times New Roman" panose="02020603050405020304" pitchFamily="18" charset="0"/>
              </a:rPr>
              <a:t>- Thủy tinh</a:t>
            </a:r>
          </a:p>
          <a:p>
            <a:pPr lvl="0">
              <a:defRPr/>
            </a:pPr>
            <a:r>
              <a:rPr lang="en-US" sz="3200" b="1">
                <a:solidFill>
                  <a:srgbClr val="FF0066"/>
                </a:solidFill>
                <a:latin typeface="Times New Roman" panose="02020603050405020304" pitchFamily="18" charset="0"/>
                <a:cs typeface="Times New Roman" panose="02020603050405020304" pitchFamily="18" charset="0"/>
              </a:rPr>
              <a:t>- Không khí </a:t>
            </a:r>
          </a:p>
          <a:p>
            <a:pPr lvl="0">
              <a:defRPr/>
            </a:pPr>
            <a:r>
              <a:rPr lang="en-US" sz="3200" b="1">
                <a:solidFill>
                  <a:srgbClr val="FF0066"/>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449763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500"/>
                                        <p:tgtEl>
                                          <p:spTgt spid="3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p:bldP spid="15" grpId="0"/>
      <p:bldP spid="16" grpId="0"/>
      <p:bldP spid="30" grpId="0"/>
      <p:bldP spid="31" grpId="0"/>
      <p:bldP spid="3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C08E84-31EE-4F4B-ABBF-168236595F01}"/>
              </a:ext>
            </a:extLst>
          </p:cNvPr>
          <p:cNvSpPr txBox="1"/>
          <p:nvPr/>
        </p:nvSpPr>
        <p:spPr>
          <a:xfrm>
            <a:off x="822038" y="224422"/>
            <a:ext cx="1077265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a:ln>
                  <a:noFill/>
                </a:ln>
                <a:solidFill>
                  <a:srgbClr val="FF0000"/>
                </a:solidFill>
                <a:uLnTx/>
                <a:uFillTx/>
                <a:latin typeface="Times New Roman" panose="02020603050405020304" pitchFamily="18" charset="0"/>
                <a:cs typeface="Times New Roman" panose="02020603050405020304" pitchFamily="18" charset="0"/>
              </a:rPr>
              <a:t>Hoạt</a:t>
            </a:r>
            <a:r>
              <a:rPr kumimoji="0" lang="en-US" sz="3600" b="1" i="0" u="sng" strike="noStrike" kern="1200" cap="none" spc="0" normalizeH="0" noProof="0">
                <a:ln>
                  <a:noFill/>
                </a:ln>
                <a:solidFill>
                  <a:srgbClr val="FF0000"/>
                </a:solidFill>
                <a:uLnTx/>
                <a:uFillTx/>
                <a:latin typeface="Times New Roman" panose="02020603050405020304" pitchFamily="18" charset="0"/>
                <a:cs typeface="Times New Roman" panose="02020603050405020304" pitchFamily="18" charset="0"/>
              </a:rPr>
              <a:t> động </a:t>
            </a:r>
            <a:r>
              <a:rPr kumimoji="0" lang="en-US" sz="3600" b="1" i="0" u="sng" strike="noStrike" kern="1200" cap="none" spc="0" normalizeH="0" baseline="0" noProof="0">
                <a:ln>
                  <a:noFill/>
                </a:ln>
                <a:solidFill>
                  <a:srgbClr val="FF0000"/>
                </a:solidFill>
                <a:uLnTx/>
                <a:uFillTx/>
                <a:latin typeface="Times New Roman" panose="02020603050405020304" pitchFamily="18" charset="0"/>
                <a:cs typeface="Times New Roman" panose="02020603050405020304" pitchFamily="18" charset="0"/>
              </a:rPr>
              <a:t>2</a:t>
            </a:r>
            <a:r>
              <a:rPr kumimoji="0" lang="en-US" sz="3600" b="1" i="0" u="none" strike="noStrike" kern="1200" cap="none" spc="0" normalizeH="0" baseline="0" noProof="0">
                <a:ln>
                  <a:noFill/>
                </a:ln>
                <a:solidFill>
                  <a:srgbClr val="FF0000"/>
                </a:solidFill>
                <a:uLnTx/>
                <a:uFillTx/>
                <a:latin typeface="Times New Roman" panose="02020603050405020304" pitchFamily="18" charset="0"/>
                <a:cs typeface="Times New Roman" panose="02020603050405020304" pitchFamily="18" charset="0"/>
              </a:rPr>
              <a:t>: Ứng dụng tính dẫn nhiệt của vật</a:t>
            </a:r>
            <a:endParaRPr kumimoji="0" lang="en-US" sz="3600" b="1" i="0" u="none" strike="noStrike" kern="1200" cap="none" spc="0" normalizeH="0" baseline="0" noProof="0" dirty="0">
              <a:ln>
                <a:noFill/>
              </a:ln>
              <a:solidFill>
                <a:srgbClr val="FF0000"/>
              </a:solidFill>
              <a:uLnTx/>
              <a:uFillTx/>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83D15B6B-D545-4B8E-8FB9-76ABF726674D}"/>
              </a:ext>
            </a:extLst>
          </p:cNvPr>
          <p:cNvSpPr txBox="1"/>
          <p:nvPr/>
        </p:nvSpPr>
        <p:spPr>
          <a:xfrm>
            <a:off x="671912" y="870753"/>
            <a:ext cx="106980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strike="noStrike" kern="1200" cap="none" spc="0" normalizeH="0" baseline="0" noProof="0">
                <a:ln>
                  <a:noFill/>
                </a:ln>
                <a:solidFill>
                  <a:srgbClr val="0000FF"/>
                </a:solidFill>
                <a:uLnTx/>
                <a:uFillTx/>
                <a:latin typeface="Times New Roman" panose="02020603050405020304" pitchFamily="18" charset="0"/>
                <a:cs typeface="Times New Roman" panose="02020603050405020304" pitchFamily="18" charset="0"/>
              </a:rPr>
              <a:t>Quan sát đồ vật, thảo luận nhóm đôi, trả lời câu hỏi:</a:t>
            </a:r>
            <a:endParaRPr kumimoji="0" lang="en-US" sz="3600" b="1" i="0" strike="noStrike" kern="1200" cap="none" spc="0" normalizeH="0" baseline="0" noProof="0" dirty="0">
              <a:ln>
                <a:noFill/>
              </a:ln>
              <a:solidFill>
                <a:srgbClr val="0000FF"/>
              </a:solidFill>
              <a:uLnTx/>
              <a:uFillTx/>
              <a:latin typeface="Times New Roman" panose="02020603050405020304" pitchFamily="18" charset="0"/>
              <a:cs typeface="Times New Roman" panose="02020603050405020304" pitchFamily="18" charset="0"/>
            </a:endParaRPr>
          </a:p>
        </p:txBody>
      </p:sp>
      <p:sp>
        <p:nvSpPr>
          <p:cNvPr id="4" name="Text Box 17">
            <a:extLst>
              <a:ext uri="{FF2B5EF4-FFF2-40B4-BE49-F238E27FC236}">
                <a16:creationId xmlns:a16="http://schemas.microsoft.com/office/drawing/2014/main" id="{EA39BE72-1858-4441-AC2F-24A257561CEB}"/>
              </a:ext>
            </a:extLst>
          </p:cNvPr>
          <p:cNvSpPr txBox="1">
            <a:spLocks noChangeArrowheads="1"/>
          </p:cNvSpPr>
          <p:nvPr/>
        </p:nvSpPr>
        <p:spPr bwMode="auto">
          <a:xfrm>
            <a:off x="426128" y="1589527"/>
            <a:ext cx="11372295" cy="5509200"/>
          </a:xfrm>
          <a:prstGeom prst="rect">
            <a:avLst/>
          </a:prstGeom>
          <a:noFill/>
          <a:ln>
            <a:noFill/>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Arial" panose="020B0604020202020204" pitchFamily="34" charset="0"/>
              </a:rPr>
              <a:t>Bộ phận nào của nồi </a:t>
            </a:r>
            <a:r>
              <a:rPr kumimoji="0" lang="vi-VN" sz="3200" b="1" i="0" u="none" strike="noStrike" kern="1200" cap="none" spc="0" normalizeH="0" baseline="0" noProof="0">
                <a:ln>
                  <a:noFill/>
                </a:ln>
                <a:solidFill>
                  <a:srgbClr val="0000FF"/>
                </a:solidFill>
                <a:effectLst/>
                <a:uLnTx/>
                <a:uFillTx/>
                <a:latin typeface="Cambria" panose="02040503050406030204" pitchFamily="18" charset="0"/>
                <a:ea typeface="Cambria" panose="02040503050406030204" pitchFamily="18" charset="0"/>
                <a:cs typeface="Arial" panose="020B0604020202020204" pitchFamily="34" charset="0"/>
              </a:rPr>
              <a:t>và chảo </a:t>
            </a:r>
            <a:r>
              <a:rPr kumimoji="0" lang="vi-VN" sz="32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Arial" panose="020B0604020202020204" pitchFamily="34" charset="0"/>
              </a:rPr>
              <a:t>dẫn nhiệt kém, bộ phận nào dẫn nhiệt </a:t>
            </a:r>
            <a:r>
              <a:rPr kumimoji="0" lang="vi-VN" sz="3200" b="1" i="0" u="none" strike="noStrike" kern="1200" cap="none" spc="0" normalizeH="0" baseline="0" noProof="0">
                <a:ln>
                  <a:noFill/>
                </a:ln>
                <a:solidFill>
                  <a:srgbClr val="0000FF"/>
                </a:solidFill>
                <a:effectLst/>
                <a:uLnTx/>
                <a:uFillTx/>
                <a:latin typeface="Cambria" panose="02040503050406030204" pitchFamily="18" charset="0"/>
                <a:ea typeface="Cambria" panose="02040503050406030204" pitchFamily="18" charset="0"/>
                <a:cs typeface="Arial" panose="020B0604020202020204" pitchFamily="34" charset="0"/>
              </a:rPr>
              <a:t>tốt?</a:t>
            </a:r>
            <a:endParaRPr kumimoji="0" lang="en-US" sz="3200" b="1" i="0" u="none" strike="noStrike" kern="1200" cap="none" spc="0" normalizeH="0" baseline="0" noProof="0">
              <a:ln>
                <a:noFill/>
              </a:ln>
              <a:solidFill>
                <a:srgbClr val="0000FF"/>
              </a:solidFill>
              <a:effectLst/>
              <a:uLnTx/>
              <a:uFillTx/>
              <a:latin typeface="Cambria" panose="02040503050406030204" pitchFamily="18" charset="0"/>
              <a:ea typeface="Cambria" panose="02040503050406030204" pitchFamily="18" charset="0"/>
              <a:cs typeface="Arial" panose="020B0604020202020204" pitchFamily="34" charset="0"/>
            </a:endParaRPr>
          </a:p>
          <a:p>
            <a:pPr marL="457200" lvl="0" indent="-457200" algn="just">
              <a:buFont typeface="Arial" panose="020B0604020202020204" pitchFamily="34" charset="0"/>
              <a:buChar char="•"/>
              <a:defRPr/>
            </a:pPr>
            <a:r>
              <a:rPr lang="vi-VN" sz="3200" b="1">
                <a:solidFill>
                  <a:srgbClr val="0000FF"/>
                </a:solidFill>
                <a:latin typeface="Cambria" panose="02040503050406030204" pitchFamily="18" charset="0"/>
                <a:ea typeface="Cambria" panose="02040503050406030204" pitchFamily="18" charset="0"/>
                <a:cs typeface="Arial" panose="020B0604020202020204" pitchFamily="34" charset="0"/>
              </a:rPr>
              <a:t>Để giữ cho nước trong ấm nóng lâu thì giỏ đựng ấm và bên trong giỏ cần làm bằng vật dẫn nhiệt tốt hay dẫn nhiệt kém? Nêu tên một số vật có thể sử dụng làm giỏ và lót trong giỏ ấm.</a:t>
            </a:r>
            <a:endParaRPr lang="en-US" sz="3200" b="1">
              <a:solidFill>
                <a:srgbClr val="0000FF"/>
              </a:solidFill>
              <a:latin typeface="Cambria" panose="02040503050406030204" pitchFamily="18" charset="0"/>
              <a:ea typeface="Cambria" panose="02040503050406030204" pitchFamily="18" charset="0"/>
              <a:cs typeface="Arial" panose="020B0604020202020204" pitchFamily="34" charset="0"/>
            </a:endParaRPr>
          </a:p>
          <a:p>
            <a:pPr marL="457200" lvl="0" indent="-457200" algn="just">
              <a:buFont typeface="Arial" panose="020B0604020202020204" pitchFamily="34" charset="0"/>
              <a:buChar char="•"/>
              <a:defRPr/>
            </a:pPr>
            <a:r>
              <a:rPr lang="vi-VN" sz="3200" b="1">
                <a:solidFill>
                  <a:srgbClr val="0000FF"/>
                </a:solidFill>
                <a:latin typeface="Cambria" panose="02040503050406030204" pitchFamily="18" charset="0"/>
                <a:ea typeface="Cambria" panose="02040503050406030204" pitchFamily="18" charset="0"/>
                <a:cs typeface="Arial" panose="020B0604020202020204" pitchFamily="34" charset="0"/>
              </a:rPr>
              <a:t>Nồi gang dẫn nhiệt tốt hay dẫn nhiệt kém?</a:t>
            </a:r>
            <a:r>
              <a:rPr lang="en-US" sz="3200" b="1">
                <a:solidFill>
                  <a:srgbClr val="0000FF"/>
                </a:solidFill>
                <a:latin typeface="Cambria" panose="02040503050406030204" pitchFamily="18" charset="0"/>
                <a:ea typeface="Cambria" panose="02040503050406030204" pitchFamily="18" charset="0"/>
                <a:cs typeface="Arial" panose="020B0604020202020204" pitchFamily="34" charset="0"/>
              </a:rPr>
              <a:t> </a:t>
            </a:r>
            <a:r>
              <a:rPr lang="vi-VN" sz="3200" b="1">
                <a:solidFill>
                  <a:srgbClr val="0000FF"/>
                </a:solidFill>
                <a:latin typeface="Cambria" panose="02040503050406030204" pitchFamily="18" charset="0"/>
                <a:ea typeface="Cambria" panose="02040503050406030204" pitchFamily="18" charset="0"/>
                <a:cs typeface="Arial" panose="020B0604020202020204" pitchFamily="34" charset="0"/>
              </a:rPr>
              <a:t>Khi chuyển nồi gang rời khỏi bếp lửa cần chú ý điều gì?</a:t>
            </a:r>
            <a:endParaRPr lang="en-US" sz="3200" b="1">
              <a:solidFill>
                <a:srgbClr val="0000FF"/>
              </a:solidFill>
              <a:latin typeface="Cambria" panose="02040503050406030204" pitchFamily="18" charset="0"/>
              <a:ea typeface="Cambria" panose="02040503050406030204" pitchFamily="18" charset="0"/>
              <a:cs typeface="Arial" panose="020B0604020202020204" pitchFamily="34" charset="0"/>
            </a:endParaRPr>
          </a:p>
          <a:p>
            <a:pPr marL="457200" lvl="0" indent="-457200" algn="just">
              <a:buFont typeface="Arial" panose="020B0604020202020204" pitchFamily="34" charset="0"/>
              <a:buChar char="•"/>
              <a:defRPr/>
            </a:pPr>
            <a:r>
              <a:rPr lang="vi-VN" sz="3200" b="1">
                <a:solidFill>
                  <a:srgbClr val="0000FF"/>
                </a:solidFill>
                <a:latin typeface="Cambria" panose="02040503050406030204" pitchFamily="18" charset="0"/>
                <a:ea typeface="Cambria" panose="02040503050406030204" pitchFamily="18" charset="0"/>
                <a:cs typeface="Arial" panose="020B0604020202020204" pitchFamily="34" charset="0"/>
              </a:rPr>
              <a:t>Vì sao ta thường đội mũ len vào những ngày đông giá rét?</a:t>
            </a:r>
          </a:p>
          <a:p>
            <a:pPr lvl="0" algn="just">
              <a:defRPr/>
            </a:pPr>
            <a:endParaRPr lang="vi-VN" sz="3200" b="1">
              <a:solidFill>
                <a:srgbClr val="0000FF"/>
              </a:solidFill>
              <a:latin typeface="Cambria" panose="02040503050406030204" pitchFamily="18" charset="0"/>
              <a:ea typeface="Cambria" panose="02040503050406030204" pitchFamily="18" charset="0"/>
              <a:cs typeface="Arial" panose="020B0604020202020204" pitchFamily="34"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vi-VN" sz="32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633766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17">
            <a:extLst>
              <a:ext uri="{FF2B5EF4-FFF2-40B4-BE49-F238E27FC236}">
                <a16:creationId xmlns:a16="http://schemas.microsoft.com/office/drawing/2014/main" id="{319498F1-14E0-F03A-B06B-E3F6F70E7859}"/>
              </a:ext>
            </a:extLst>
          </p:cNvPr>
          <p:cNvSpPr txBox="1">
            <a:spLocks noChangeArrowheads="1"/>
          </p:cNvSpPr>
          <p:nvPr/>
        </p:nvSpPr>
        <p:spPr bwMode="auto">
          <a:xfrm>
            <a:off x="581891" y="705347"/>
            <a:ext cx="10529454" cy="1077218"/>
          </a:xfrm>
          <a:prstGeom prst="rect">
            <a:avLst/>
          </a:prstGeom>
          <a:noFill/>
          <a:ln>
            <a:noFill/>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 phận nào của nồi và </a:t>
            </a:r>
            <a:r>
              <a:rPr kumimoji="0" lang="vi-VN" sz="32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chảo dẫn </a:t>
            </a: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nhiệt kém, bộ phận nào dẫn nhiệt tốt?</a:t>
            </a:r>
          </a:p>
        </p:txBody>
      </p:sp>
      <p:sp>
        <p:nvSpPr>
          <p:cNvPr id="11" name="TextBox 10">
            <a:extLst>
              <a:ext uri="{FF2B5EF4-FFF2-40B4-BE49-F238E27FC236}">
                <a16:creationId xmlns:a16="http://schemas.microsoft.com/office/drawing/2014/main" id="{87165999-2056-E808-3B6D-9AF1FB1A35DD}"/>
              </a:ext>
            </a:extLst>
          </p:cNvPr>
          <p:cNvSpPr txBox="1"/>
          <p:nvPr/>
        </p:nvSpPr>
        <p:spPr>
          <a:xfrm>
            <a:off x="812449" y="3120479"/>
            <a:ext cx="10742241" cy="1200329"/>
          </a:xfrm>
          <a:custGeom>
            <a:avLst/>
            <a:gdLst>
              <a:gd name="connsiteX0" fmla="*/ 0 w 10742241"/>
              <a:gd name="connsiteY0" fmla="*/ 0 h 1200329"/>
              <a:gd name="connsiteX1" fmla="*/ 10742241 w 10742241"/>
              <a:gd name="connsiteY1" fmla="*/ 0 h 1200329"/>
              <a:gd name="connsiteX2" fmla="*/ 10742241 w 10742241"/>
              <a:gd name="connsiteY2" fmla="*/ 1200329 h 1200329"/>
              <a:gd name="connsiteX3" fmla="*/ 0 w 10742241"/>
              <a:gd name="connsiteY3" fmla="*/ 1200329 h 1200329"/>
              <a:gd name="connsiteX4" fmla="*/ 0 w 10742241"/>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42241" h="1200329" extrusionOk="0">
                <a:moveTo>
                  <a:pt x="0" y="0"/>
                </a:moveTo>
                <a:cubicBezTo>
                  <a:pt x="4296537" y="11849"/>
                  <a:pt x="9484539" y="-161459"/>
                  <a:pt x="10742241" y="0"/>
                </a:cubicBezTo>
                <a:cubicBezTo>
                  <a:pt x="10667199" y="255061"/>
                  <a:pt x="10812763" y="845340"/>
                  <a:pt x="10742241" y="1200329"/>
                </a:cubicBezTo>
                <a:cubicBezTo>
                  <a:pt x="6525954" y="1054469"/>
                  <a:pt x="2525693" y="1122005"/>
                  <a:pt x="0" y="1200329"/>
                </a:cubicBezTo>
                <a:cubicBezTo>
                  <a:pt x="-104018" y="661816"/>
                  <a:pt x="-19313" y="342843"/>
                  <a:pt x="0" y="0"/>
                </a:cubicBezTo>
                <a:close/>
              </a:path>
            </a:pathLst>
          </a:custGeom>
          <a:noFill/>
          <a:ln w="38100">
            <a:no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00FF"/>
                </a:solidFill>
                <a:effectLst/>
                <a:uLnTx/>
                <a:uFillTx/>
                <a:latin typeface="Calibri" panose="020F0502020204030204" pitchFamily="34" charset="0"/>
                <a:ea typeface="+mn-ea"/>
                <a:cs typeface="Calibri" panose="020F0502020204030204" pitchFamily="34" charset="0"/>
              </a:rPr>
              <a:t>Quai nồi, cán chảo, núm của vung nồi dẫn nhiệt kém;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00FF"/>
                </a:solidFill>
                <a:effectLst/>
                <a:uLnTx/>
                <a:uFillTx/>
                <a:latin typeface="Calibri" panose="020F0502020204030204" pitchFamily="34" charset="0"/>
                <a:ea typeface="+mn-ea"/>
                <a:cs typeface="Calibri" panose="020F0502020204030204" pitchFamily="34" charset="0"/>
              </a:rPr>
              <a:t>Lòng nồi/chảo dẫn nhiệt tốt</a:t>
            </a:r>
            <a:endParaRPr kumimoji="0" lang="vi-VN" sz="3600"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endParaRPr>
          </a:p>
        </p:txBody>
      </p:sp>
      <p:sp>
        <p:nvSpPr>
          <p:cNvPr id="12" name="Freeform: Shape 34">
            <a:extLst>
              <a:ext uri="{FF2B5EF4-FFF2-40B4-BE49-F238E27FC236}">
                <a16:creationId xmlns:a16="http://schemas.microsoft.com/office/drawing/2014/main" id="{D9762C82-4ADA-08A6-3FBC-FD82C2326ABD}"/>
              </a:ext>
            </a:extLst>
          </p:cNvPr>
          <p:cNvSpPr/>
          <p:nvPr/>
        </p:nvSpPr>
        <p:spPr>
          <a:xfrm>
            <a:off x="406053" y="1840740"/>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3105183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682910143"/>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ags/tag3.xml><?xml version="1.0" encoding="utf-8"?>
<p:tagLst xmlns:a="http://schemas.openxmlformats.org/drawingml/2006/main" xmlns:r="http://schemas.openxmlformats.org/officeDocument/2006/relationships" xmlns:p="http://schemas.openxmlformats.org/presentationml/2006/main">
  <p:tag name="FILL" val="a1"/>
</p:tagLst>
</file>

<file path=ppt/tags/tag4.xml><?xml version="1.0" encoding="utf-8"?>
<p:tagLst xmlns:a="http://schemas.openxmlformats.org/drawingml/2006/main" xmlns:r="http://schemas.openxmlformats.org/officeDocument/2006/relationships" xmlns:p="http://schemas.openxmlformats.org/presentationml/2006/main">
  <p:tag name="FILL" val="a1"/>
</p:tagLst>
</file>

<file path=ppt/tags/tag5.xml><?xml version="1.0" encoding="utf-8"?>
<p:tagLst xmlns:a="http://schemas.openxmlformats.org/drawingml/2006/main" xmlns:r="http://schemas.openxmlformats.org/officeDocument/2006/relationships" xmlns:p="http://schemas.openxmlformats.org/presentationml/2006/main">
  <p:tag name="FILL" val="a1"/>
</p:tagLst>
</file>

<file path=ppt/tags/tag6.xml><?xml version="1.0" encoding="utf-8"?>
<p:tagLst xmlns:a="http://schemas.openxmlformats.org/drawingml/2006/main" xmlns:r="http://schemas.openxmlformats.org/officeDocument/2006/relationships" xmlns:p="http://schemas.openxmlformats.org/presentationml/2006/main">
  <p:tag name="FILL" val="a1"/>
</p:tagLst>
</file>

<file path=ppt/tags/tag7.xml><?xml version="1.0" encoding="utf-8"?>
<p:tagLst xmlns:a="http://schemas.openxmlformats.org/drawingml/2006/main" xmlns:r="http://schemas.openxmlformats.org/officeDocument/2006/relationships" xmlns:p="http://schemas.openxmlformats.org/presentationml/2006/main">
  <p:tag name="FILL" val="a1"/>
</p:tagLst>
</file>

<file path=ppt/tags/tag8.xml><?xml version="1.0" encoding="utf-8"?>
<p:tagLst xmlns:a="http://schemas.openxmlformats.org/drawingml/2006/main" xmlns:r="http://schemas.openxmlformats.org/officeDocument/2006/relationships" xmlns:p="http://schemas.openxmlformats.org/presentationml/2006/main">
  <p:tag name="FILL" val="a1"/>
</p:tagLst>
</file>

<file path=ppt/tags/tag9.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3551</TotalTime>
  <Words>540</Words>
  <Application>Microsoft Office PowerPoint</Application>
  <PresentationFormat>Widescreen</PresentationFormat>
  <Paragraphs>50</Paragraphs>
  <Slides>14</Slides>
  <Notes>0</Notes>
  <HiddenSlides>0</HiddenSlides>
  <MMClips>0</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14</vt:i4>
      </vt:variant>
    </vt:vector>
  </HeadingPairs>
  <TitlesOfParts>
    <vt:vector size="29" baseType="lpstr">
      <vt:lpstr>微软雅黑</vt:lpstr>
      <vt:lpstr>#9Slide07 HoneyCream</vt:lpstr>
      <vt:lpstr>Arial</vt:lpstr>
      <vt:lpstr>Calibri</vt:lpstr>
      <vt:lpstr>Calibri Light</vt:lpstr>
      <vt:lpstr>Cambria</vt:lpstr>
      <vt:lpstr>SVN-Newton</vt:lpstr>
      <vt:lpstr>SVN-Ready</vt:lpstr>
      <vt:lpstr>Times New Roman</vt:lpstr>
      <vt:lpstr>1_Custom Design</vt:lpstr>
      <vt:lpstr>Custom Design</vt:lpstr>
      <vt:lpstr>Office Theme</vt:lpstr>
      <vt:lpstr>3_Office 主题​​</vt:lpstr>
      <vt:lpstr>5_Office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HP</cp:lastModifiedBy>
  <cp:revision>329</cp:revision>
  <dcterms:created xsi:type="dcterms:W3CDTF">2022-11-20T14:54:07Z</dcterms:created>
  <dcterms:modified xsi:type="dcterms:W3CDTF">2025-02-10T11:03:11Z</dcterms:modified>
</cp:coreProperties>
</file>