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267" r:id="rId3"/>
    <p:sldId id="259" r:id="rId4"/>
    <p:sldId id="287" r:id="rId5"/>
    <p:sldId id="276" r:id="rId6"/>
    <p:sldId id="275" r:id="rId7"/>
    <p:sldId id="282" r:id="rId8"/>
    <p:sldId id="283" r:id="rId9"/>
    <p:sldId id="285" r:id="rId10"/>
    <p:sldId id="284" r:id="rId11"/>
    <p:sldId id="293" r:id="rId12"/>
    <p:sldId id="279" r:id="rId13"/>
    <p:sldId id="291" r:id="rId14"/>
    <p:sldId id="280" r:id="rId15"/>
    <p:sldId id="29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2A41A-A1DD-4F0B-9724-F86E3847983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CEA9A-CD5A-40E1-82EC-98CE3E558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4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CEA9A-CD5A-40E1-82EC-98CE3E5583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4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BBC0F8-F5A8-413D-9846-7F5A1F18B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7C60259-C2BB-457A-ADEA-C7F7BA674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01DBB6-A2AB-42FB-9018-56A53BC2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ADC61F-F230-48D0-A2E0-FCB37104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9E1CB6-C0A8-4BB1-9C5D-E72D0D4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E5C14-4C75-4B46-B9D2-27551815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1FD5DE-F8DE-411C-9B42-D840078A0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DAE803-A47B-4245-97F6-CDED0316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3CE06B-0EEB-4FA3-8FFE-5D5DD5C9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48E22-A2E9-4DD0-8C7A-1ABEC77D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3E9E9B-56E5-4F77-902C-9A400ABC4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A9354CD-6656-4B1C-AFE5-B85F15AE3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54CA95-C98A-4492-850E-6400DA6A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B925AE-D9C0-475E-A8AE-8AAC3E2A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7C6E01-5EBE-4BCD-AD18-23AE5000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85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8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95BED0-DDC4-441B-87C5-3EC8183D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4B847A-2766-4B00-AD6B-0BB9906C4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D1232C-69F0-4FF5-9E9E-EF4E1180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9B7A10-6E23-4F58-9602-3D8E165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8A920F-FD07-489F-88CA-8C712991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B99FEE-D9E3-4805-9F24-C1A85C4B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00EFCC-4959-4676-BF87-C849ED6BB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43D2E3-6A8D-47EF-AFA7-CDF2587B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0114B3-8BAD-4A74-912F-C404C94E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7AD5E5-5E3D-424E-A34B-165E284D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6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08B018-7F15-42D7-B923-6B22ADF6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9BFEE4-CD18-4207-B707-C577A1B7B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FA34E5-2391-4BF9-8FB7-928D32A48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317725-7635-4368-A4C5-82BBA0CE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C5C6C4-B4BE-4654-AE67-95FBA99A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D49FF-924E-4B29-A5EC-12757004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0E192F-4390-4C6C-B46F-64D62720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8B3FE8D-33C6-4C5A-B2BB-C53216DCA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688D5B-7B6D-4E11-922C-EC8E71059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5CA97B-47DB-4AAA-9EFE-CF0085B24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2486B8B-4877-454B-B87F-93C7DB93C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1B14D33-278D-4BEF-B1F0-5F8F274A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74C9E3B-EDC7-46ED-9131-18FA3D34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F23A48C-F9D6-4C9B-B5E9-5ED91B03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8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CEC153-FDEF-491A-847E-3F3E9D3E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543FFFA-129F-41D4-B2A1-1F3EDBE6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9B7EDB2-95ED-4C0C-81D3-25961FA7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78AB448-6E2E-4432-A57A-17108749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3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003F00-FD72-4F24-AA69-6C2082BAC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C9655BA-7318-4AAE-8142-B43E11A6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EE2CDAB-FE66-43EC-BFDA-B8591D6A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E56710-8130-46FD-8C74-D8BA9ACA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6AFEA4-58F4-44C3-AF7F-B600FEB1E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9D17E9F-871E-45ED-B80A-CFB1D92D6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F5DCD9-5E90-4246-88C1-D44BAA0F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3A71FE-2818-4D24-B244-80CA83B8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AF069BB-F91E-43D3-AF0E-B7AB91C9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5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8AE976-8B66-4110-B4D4-C023710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029AE79-EA80-4244-A6BE-6E2D463E1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67433A-E40B-4DD1-8906-3801285CE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E4BF97-ADC2-4DE7-8B8E-84C5C8A8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FE6A30-3B8E-48F6-B52A-5849E802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EB014F-81AC-48C0-B3EB-A54B4D8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7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2225B63-0E81-48F8-879E-7CBACA13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B6C6FC-85A0-4F7B-81C5-5F6841F6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AD97F3-7429-4402-B386-75D5219B9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5E772-0ECA-4ED4-92F7-3D725FBED50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4B02E4-20D6-4ABD-970A-84C36871F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6C4C73-4035-4927-92F7-087D8D3BC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5671F-C2E7-4D5A-836F-55288523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wm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4.GIF"/><Relationship Id="rId26" Type="http://schemas.microsoft.com/office/2007/relationships/hdphoto" Target="../media/hdphoto10.wdp"/><Relationship Id="rId3" Type="http://schemas.openxmlformats.org/officeDocument/2006/relationships/image" Target="../media/image15.png"/><Relationship Id="rId21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image" Target="../media/image14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GIF"/><Relationship Id="rId24" Type="http://schemas.microsoft.com/office/2007/relationships/hdphoto" Target="../media/hdphoto9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29.png"/><Relationship Id="rId30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ca04cb798b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309231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8" descr="POINSET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44000" y="5257800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6764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825262" y="1367016"/>
            <a:ext cx="78427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, CÔ </a:t>
            </a:r>
          </a:p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CHÚNG EM !</a:t>
            </a:r>
          </a:p>
        </p:txBody>
      </p:sp>
    </p:spTree>
    <p:extLst>
      <p:ext uri="{BB962C8B-B14F-4D97-AF65-F5344CB8AC3E}">
        <p14:creationId xmlns:p14="http://schemas.microsoft.com/office/powerpoint/2010/main" val="30925886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2E2E653-0076-429A-B87B-4234476EA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9"/>
          <a:stretch/>
        </p:blipFill>
        <p:spPr>
          <a:xfrm>
            <a:off x="-157841" y="125967"/>
            <a:ext cx="12115978" cy="6465474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759CC57-680D-4F9A-8A77-9518D08A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C07B5831-C2D0-4521-ADF1-BEA6FB5F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6F58257-02A6-40D9-A769-E8E29D56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B9A7F9CC-D308-4ABB-8CA4-9835D373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IN_004">
            <a:extLst>
              <a:ext uri="{FF2B5EF4-FFF2-40B4-BE49-F238E27FC236}">
                <a16:creationId xmlns:a16="http://schemas.microsoft.com/office/drawing/2014/main" id="{05E2ED5B-AF6F-4DF0-937D-BB04A8AE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IN_004">
            <a:extLst>
              <a:ext uri="{FF2B5EF4-FFF2-40B4-BE49-F238E27FC236}">
                <a16:creationId xmlns:a16="http://schemas.microsoft.com/office/drawing/2014/main" id="{6B6F6402-46F6-4369-B75A-EE4A2CE5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IN_004">
            <a:extLst>
              <a:ext uri="{FF2B5EF4-FFF2-40B4-BE49-F238E27FC236}">
                <a16:creationId xmlns:a16="http://schemas.microsoft.com/office/drawing/2014/main" id="{6450A9BA-DDAA-4665-856B-A3423EAD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1C4F3CA3-0652-45E0-AB38-CEE15DB1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95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064193" y="833105"/>
            <a:ext cx="366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3600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49" y="1533378"/>
            <a:ext cx="11169748" cy="2700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0" y="4020577"/>
            <a:ext cx="10400677" cy="280416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85F5327-EB51-4DE2-9C62-BFAF806B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0677521B-8D23-4C99-9A4D-C17E1BCE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50FEA5A-48FF-4F1E-90CA-54956892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7E88E3-E04C-4F7E-AEFF-EA56BBE1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3DBED2C7-FAF4-4B51-8990-02DC5186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LIN_004">
            <a:extLst>
              <a:ext uri="{FF2B5EF4-FFF2-40B4-BE49-F238E27FC236}">
                <a16:creationId xmlns:a16="http://schemas.microsoft.com/office/drawing/2014/main" id="{7172A59B-6EC6-4297-B968-20B0F25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IN_004">
            <a:extLst>
              <a:ext uri="{FF2B5EF4-FFF2-40B4-BE49-F238E27FC236}">
                <a16:creationId xmlns:a16="http://schemas.microsoft.com/office/drawing/2014/main" id="{9BEF4435-262F-4804-92E6-1BB02B2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7A0A4BD9-72DF-4BCB-A988-2A05C3DD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984FF2-ADF3-462F-B6FA-4277A113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573" y="-900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4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957" y="659328"/>
            <a:ext cx="9819249" cy="26416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14732" y="3557026"/>
            <a:ext cx="9110441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ai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1B53E0A2-BF19-4159-88DA-201E5B54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4CB4FCE-3C6C-4032-9633-42AAAFA5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488A677-5516-41FA-BC1E-A96D0CAD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F737800-1DE4-48A0-A6CB-AC600FD1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35C31EBB-4316-48F5-89AA-E4BE415C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LIN_004">
            <a:extLst>
              <a:ext uri="{FF2B5EF4-FFF2-40B4-BE49-F238E27FC236}">
                <a16:creationId xmlns:a16="http://schemas.microsoft.com/office/drawing/2014/main" id="{4FE83423-671E-45C2-88ED-B2A8C0AC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IN_004">
            <a:extLst>
              <a:ext uri="{FF2B5EF4-FFF2-40B4-BE49-F238E27FC236}">
                <a16:creationId xmlns:a16="http://schemas.microsoft.com/office/drawing/2014/main" id="{D46C1A65-BBFB-4505-A3B0-A8FE95146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7D5DA631-D3A6-4CF3-B870-FB62F33FF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>
            <a:extLst>
              <a:ext uri="{FF2B5EF4-FFF2-40B4-BE49-F238E27FC236}">
                <a16:creationId xmlns:a16="http://schemas.microsoft.com/office/drawing/2014/main" id="{A8D672D6-D2F8-4A9B-9433-C512BDD0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0F67148A-E104-40CF-A33F-DD4512D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3882EB65-9CDE-4FF9-9878-1740176C10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9908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BDF8B830-7479-4F41-A0E4-6B6CD5D428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90800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88C0A2D3-E69D-4D28-A7BC-C919AC509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Text Box 9">
            <a:extLst>
              <a:ext uri="{FF2B5EF4-FFF2-40B4-BE49-F238E27FC236}">
                <a16:creationId xmlns:a16="http://schemas.microsoft.com/office/drawing/2014/main" id="{62873586-D139-43B3-AC47-5A4C0E15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33401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Trân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trọng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cảm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ơn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thầy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đến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tiết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mong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góp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giúp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đỡ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thầy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!</a:t>
            </a:r>
            <a:endParaRPr lang="vi-VN" altLang="en-US" sz="4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8180346-5D73-4330-ABD3-B1FC8001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7D2F7CE7-A38C-42DA-91DA-E3ED1E3C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C89A65-C805-47B4-A006-FB5456B0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606C0E2-18FB-43BD-BF4C-056F2D3A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LIN_004">
            <a:extLst>
              <a:ext uri="{FF2B5EF4-FFF2-40B4-BE49-F238E27FC236}">
                <a16:creationId xmlns:a16="http://schemas.microsoft.com/office/drawing/2014/main" id="{A958E455-3245-4844-A7D8-AEA06593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LIN_004">
            <a:extLst>
              <a:ext uri="{FF2B5EF4-FFF2-40B4-BE49-F238E27FC236}">
                <a16:creationId xmlns:a16="http://schemas.microsoft.com/office/drawing/2014/main" id="{17D5C1DB-59F3-43B8-984D-8A18DB05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LIN_004">
            <a:extLst>
              <a:ext uri="{FF2B5EF4-FFF2-40B4-BE49-F238E27FC236}">
                <a16:creationId xmlns:a16="http://schemas.microsoft.com/office/drawing/2014/main" id="{BE26FF14-39DD-4ACE-90FB-07F74D77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LIN_004">
            <a:extLst>
              <a:ext uri="{FF2B5EF4-FFF2-40B4-BE49-F238E27FC236}">
                <a16:creationId xmlns:a16="http://schemas.microsoft.com/office/drawing/2014/main" id="{4E2E9829-F264-4561-960C-21E49CB4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2A hẹn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gặp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>
            <a:extLst>
              <a:ext uri="{FF2B5EF4-FFF2-40B4-BE49-F238E27FC236}">
                <a16:creationId xmlns:a16="http://schemas.microsoft.com/office/drawing/2014/main" id="{A8D672D6-D2F8-4A9B-9433-C512BDD0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0F67148A-E104-40CF-A33F-DD4512D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3882EB65-9CDE-4FF9-9878-1740176C10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9908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BDF8B830-7479-4F41-A0E4-6B6CD5D428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90800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88C0A2D3-E69D-4D28-A7BC-C919AC509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Text Box 9">
            <a:extLst>
              <a:ext uri="{FF2B5EF4-FFF2-40B4-BE49-F238E27FC236}">
                <a16:creationId xmlns:a16="http://schemas.microsoft.com/office/drawing/2014/main" id="{62873586-D139-43B3-AC47-5A4C0E15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33401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Trân  trọng cảm ơn  các thầy, cô đã đến dự giờ tiết học này và rất mong  sự góp ý giúp đỡ của các thầy cô !</a:t>
            </a:r>
            <a:endParaRPr lang="vi-VN" altLang="en-US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862261" y="287306"/>
            <a:ext cx="11010872" cy="49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499940" y="371714"/>
            <a:ext cx="10218448" cy="88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0" tIns="72570" rIns="145140" bIns="725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altLang="en-US" sz="4000" b="1" dirty="0">
                <a:latin typeface="HP001 4 hàng" panose="020B0603050302020204" pitchFamily="34" charset="0"/>
              </a:rPr>
              <a:t> Ba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4000" b="1" dirty="0">
                <a:latin typeface="HP001 4 hàng" panose="020B0603050302020204" pitchFamily="34" charset="0"/>
              </a:rPr>
              <a:t> 22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4000" b="1" dirty="0">
                <a:latin typeface="HP001 4 hàng" panose="020B0603050302020204" pitchFamily="34" charset="0"/>
              </a:rPr>
              <a:t> 10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4000" b="1" dirty="0">
                <a:latin typeface="HP001 4 hàng" panose="020B0603050302020204" pitchFamily="34" charset="0"/>
              </a:rPr>
              <a:t> 2024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16153" y="1061269"/>
            <a:ext cx="8785511" cy="13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0" tIns="72570" rIns="145140" bIns="725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HP001 4 hàng" panose="020B0603050302020204" pitchFamily="34" charset="0"/>
              </a:rPr>
              <a:t>                  </a:t>
            </a:r>
            <a:r>
              <a:rPr lang="en-US" altLang="en-US" sz="4000" b="1" u="sng" dirty="0" err="1">
                <a:latin typeface="HP001 4 hàng" panose="020B0603050302020204" pitchFamily="34" charset="0"/>
              </a:rPr>
              <a:t>Tiếng</a:t>
            </a:r>
            <a:r>
              <a:rPr lang="en-US" altLang="en-US" sz="4000" b="1" u="sng" dirty="0"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latin typeface="HP001 4 hàng" panose="020B0603050302020204" pitchFamily="34" charset="0"/>
              </a:rPr>
              <a:t>Việt</a:t>
            </a:r>
            <a:endParaRPr lang="en-US" altLang="en-US" sz="4000" b="1" u="sng" dirty="0">
              <a:latin typeface="HP001 4 hàng" panose="020B0603050302020204" pitchFamily="34" charset="0"/>
            </a:endParaRPr>
          </a:p>
          <a:p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8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8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280" y="111760"/>
            <a:ext cx="12273280" cy="674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862261" y="287306"/>
            <a:ext cx="11010872" cy="49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499940" y="371714"/>
            <a:ext cx="10218448" cy="88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0" tIns="72570" rIns="145140" bIns="725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altLang="en-US" sz="4000" b="1" dirty="0">
                <a:latin typeface="HP001 4 hàng" panose="020B0603050302020204" pitchFamily="34" charset="0"/>
              </a:rPr>
              <a:t> Ba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4000" b="1" dirty="0">
                <a:latin typeface="HP001 4 hàng" panose="020B0603050302020204" pitchFamily="34" charset="0"/>
              </a:rPr>
              <a:t> 22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4000" b="1" dirty="0">
                <a:latin typeface="HP001 4 hàng" panose="020B0603050302020204" pitchFamily="34" charset="0"/>
              </a:rPr>
              <a:t> 10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4000" b="1" dirty="0">
                <a:latin typeface="HP001 4 hàng" panose="020B0603050302020204" pitchFamily="34" charset="0"/>
              </a:rPr>
              <a:t> 2024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16153" y="1061269"/>
            <a:ext cx="8785511" cy="13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0" tIns="72570" rIns="145140" bIns="725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HP001 4 hàng" panose="020B0603050302020204" pitchFamily="34" charset="0"/>
              </a:rPr>
              <a:t>                  </a:t>
            </a:r>
            <a:r>
              <a:rPr lang="en-US" altLang="en-US" sz="4000" b="1" u="sng" dirty="0" err="1">
                <a:latin typeface="HP001 4 hàng" panose="020B0603050302020204" pitchFamily="34" charset="0"/>
              </a:rPr>
              <a:t>Tiếng</a:t>
            </a:r>
            <a:r>
              <a:rPr lang="en-US" altLang="en-US" sz="4000" b="1" u="sng" dirty="0"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latin typeface="HP001 4 hàng" panose="020B0603050302020204" pitchFamily="34" charset="0"/>
              </a:rPr>
              <a:t>Việt</a:t>
            </a:r>
            <a:endParaRPr lang="en-US" altLang="en-US" sz="4000" b="1" u="sng" dirty="0">
              <a:latin typeface="HP001 4 hàng" panose="020B0603050302020204" pitchFamily="34" charset="0"/>
            </a:endParaRPr>
          </a:p>
          <a:p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A7E76A2-0F07-48B2-8978-3EF975F6A7E2}"/>
              </a:ext>
            </a:extLst>
          </p:cNvPr>
          <p:cNvSpPr txBox="1"/>
          <p:nvPr/>
        </p:nvSpPr>
        <p:spPr>
          <a:xfrm>
            <a:off x="3371837" y="1583455"/>
            <a:ext cx="6474654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8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Yêu</a:t>
            </a:r>
            <a:r>
              <a:rPr lang="en-US" sz="38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lắm</a:t>
            </a:r>
            <a:r>
              <a:rPr lang="en-US" sz="38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trường</a:t>
            </a:r>
            <a:r>
              <a:rPr lang="en-US" sz="38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ơi</a:t>
            </a:r>
            <a:r>
              <a:rPr lang="en-US" sz="38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!(</a:t>
            </a:r>
            <a:r>
              <a:rPr lang="en-US" sz="38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4)</a:t>
            </a:r>
            <a:endParaRPr kumimoji="0" lang="en-US" sz="3800" b="1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B74B169-18F7-48E5-9402-0C7ACC7A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68B212A1-A6C2-4E05-BB2E-D5C349D4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B23E22F-FB41-4DC0-BD7E-22E1101C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91915D5-901F-46F0-8A0C-37BCBD2C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2BE26FB8-05A2-433A-BBF3-40824E32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LIN_004">
            <a:extLst>
              <a:ext uri="{FF2B5EF4-FFF2-40B4-BE49-F238E27FC236}">
                <a16:creationId xmlns:a16="http://schemas.microsoft.com/office/drawing/2014/main" id="{F4BB4DD7-7A00-4BDD-AE21-A130236C7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IN_004">
            <a:extLst>
              <a:ext uri="{FF2B5EF4-FFF2-40B4-BE49-F238E27FC236}">
                <a16:creationId xmlns:a16="http://schemas.microsoft.com/office/drawing/2014/main" id="{03CDBEAF-F52D-47BB-9A1E-BC33B925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446905AB-E59D-4C89-9405-529C7F18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11288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49" y="759166"/>
            <a:ext cx="1116974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0" y="4020577"/>
            <a:ext cx="10400677" cy="280416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85F5327-EB51-4DE2-9C62-BFAF806B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0677521B-8D23-4C99-9A4D-C17E1BCE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50FEA5A-48FF-4F1E-90CA-54956892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7E88E3-E04C-4F7E-AEFF-EA56BBE1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3DBED2C7-FAF4-4B51-8990-02DC5186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LIN_004">
            <a:extLst>
              <a:ext uri="{FF2B5EF4-FFF2-40B4-BE49-F238E27FC236}">
                <a16:creationId xmlns:a16="http://schemas.microsoft.com/office/drawing/2014/main" id="{7172A59B-6EC6-4297-B968-20B0F25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IN_004">
            <a:extLst>
              <a:ext uri="{FF2B5EF4-FFF2-40B4-BE49-F238E27FC236}">
                <a16:creationId xmlns:a16="http://schemas.microsoft.com/office/drawing/2014/main" id="{9BEF4435-262F-4804-92E6-1BB02B2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7A0A4BD9-72DF-4BCB-A988-2A05C3DD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9AC09-FD30-44D1-A83A-01FFB63BC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305"/>
          <a:stretch/>
        </p:blipFill>
        <p:spPr>
          <a:xfrm>
            <a:off x="191292" y="203996"/>
            <a:ext cx="11975657" cy="642540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9AD164C2-64F4-40DB-ACE6-D17D8DD7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E8A09A8F-BA90-4FF8-834B-F1025A67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6A56A1E-BA6B-46C6-969B-7C322A8C4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F0C6706B-B126-4652-8D91-17B6623C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IN_004">
            <a:extLst>
              <a:ext uri="{FF2B5EF4-FFF2-40B4-BE49-F238E27FC236}">
                <a16:creationId xmlns:a16="http://schemas.microsoft.com/office/drawing/2014/main" id="{3F70E804-AFB4-42B1-ACD4-4D11AD68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IN_004">
            <a:extLst>
              <a:ext uri="{FF2B5EF4-FFF2-40B4-BE49-F238E27FC236}">
                <a16:creationId xmlns:a16="http://schemas.microsoft.com/office/drawing/2014/main" id="{7A52DC38-F8C7-481C-8E74-F520EE50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IN_004">
            <a:extLst>
              <a:ext uri="{FF2B5EF4-FFF2-40B4-BE49-F238E27FC236}">
                <a16:creationId xmlns:a16="http://schemas.microsoft.com/office/drawing/2014/main" id="{F7DA2045-43D2-4EC3-B062-F3E12DDA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0B1BBC38-7133-4A96-A9BE-4E952A54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2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605871-C93E-484D-BB53-ECDC2ED89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618"/>
          <a:stretch/>
        </p:blipFill>
        <p:spPr>
          <a:xfrm>
            <a:off x="135021" y="189928"/>
            <a:ext cx="12037220" cy="6553201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21DE8F06-915A-4573-8CAE-33A16489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3580BF79-0411-4482-8078-9119FA7B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CBBBA3F-C7EB-4119-A5D1-6EDA90AD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FE244B0D-8EBD-4AE8-ACD5-29E6D93E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IN_004">
            <a:extLst>
              <a:ext uri="{FF2B5EF4-FFF2-40B4-BE49-F238E27FC236}">
                <a16:creationId xmlns:a16="http://schemas.microsoft.com/office/drawing/2014/main" id="{F0DFBC57-00FA-4422-99C2-F20885B8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IN_004">
            <a:extLst>
              <a:ext uri="{FF2B5EF4-FFF2-40B4-BE49-F238E27FC236}">
                <a16:creationId xmlns:a16="http://schemas.microsoft.com/office/drawing/2014/main" id="{40B39EF8-7F6C-4F4C-8DBF-7CA70C47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IN_004">
            <a:extLst>
              <a:ext uri="{FF2B5EF4-FFF2-40B4-BE49-F238E27FC236}">
                <a16:creationId xmlns:a16="http://schemas.microsoft.com/office/drawing/2014/main" id="{5CF8F6BC-10CC-451F-A64A-01F5A567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675E0B80-378F-413D-821C-1C34A3B9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3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1AD68C6-61E4-423D-9CC7-821BF7124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47404" b="-3444"/>
          <a:stretch/>
        </p:blipFill>
        <p:spPr>
          <a:xfrm>
            <a:off x="285456" y="217552"/>
            <a:ext cx="12206655" cy="663409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FE36725C-8D70-41EC-92CF-0839FFAE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ACA8D49B-5A36-4878-9A67-1E1ACB3A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20668FF-0F08-4363-B7E3-2708E8B4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4858C30-5FE0-449C-8AB0-D912DDE5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IN_004">
            <a:extLst>
              <a:ext uri="{FF2B5EF4-FFF2-40B4-BE49-F238E27FC236}">
                <a16:creationId xmlns:a16="http://schemas.microsoft.com/office/drawing/2014/main" id="{0C653154-60D8-4C27-988C-9B84FEC2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IN_004">
            <a:extLst>
              <a:ext uri="{FF2B5EF4-FFF2-40B4-BE49-F238E27FC236}">
                <a16:creationId xmlns:a16="http://schemas.microsoft.com/office/drawing/2014/main" id="{F27299FF-6B28-4618-97C8-A93A200B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IN_004">
            <a:extLst>
              <a:ext uri="{FF2B5EF4-FFF2-40B4-BE49-F238E27FC236}">
                <a16:creationId xmlns:a16="http://schemas.microsoft.com/office/drawing/2014/main" id="{FD5DE067-B1AF-46AC-949C-62B17394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9AFE5914-BD16-4353-8F7B-D1E5D157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174</Words>
  <Application>Microsoft Office PowerPoint</Application>
  <PresentationFormat>Widescreen</PresentationFormat>
  <Paragraphs>24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28</cp:revision>
  <cp:lastPrinted>2024-10-21T14:34:36Z</cp:lastPrinted>
  <dcterms:created xsi:type="dcterms:W3CDTF">2024-10-14T13:05:40Z</dcterms:created>
  <dcterms:modified xsi:type="dcterms:W3CDTF">2024-10-27T13:16:16Z</dcterms:modified>
</cp:coreProperties>
</file>