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91" r:id="rId3"/>
    <p:sldId id="317" r:id="rId4"/>
    <p:sldId id="361" r:id="rId5"/>
    <p:sldId id="362" r:id="rId6"/>
    <p:sldId id="369" r:id="rId7"/>
    <p:sldId id="370" r:id="rId8"/>
    <p:sldId id="378" r:id="rId9"/>
    <p:sldId id="376" r:id="rId10"/>
    <p:sldId id="380" r:id="rId11"/>
    <p:sldId id="372" r:id="rId12"/>
    <p:sldId id="375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04462-1395-42E5-BC85-500263FF33AC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08465-5751-49AA-B4D8-9CB7C7B52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1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3739A9-83E3-4924-8BA2-D770B2491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1E96D4C-5D3F-4AF1-9FF4-992C3E663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B23F575-0143-45EB-96AB-0B11AF70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B92E-583C-4AD6-A5B1-B68BBA09F1B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40928D9-6DEE-4E1D-8F64-8D373B7A0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15D2EE5-97A8-4F32-A03A-B2449A7DF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1E4C-8803-4AF2-B163-732D8A09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9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20230F-10FC-4D9B-9F92-4AE11FAD1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392D53E-CD8D-48A1-96F4-064D4F60F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6C3F6C9-9862-4FE0-AFA0-9931D3383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B92E-583C-4AD6-A5B1-B68BBA09F1B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3D5965C-5532-47F2-8330-1B91C2C1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0C8AFA8-BACF-46CE-AAD5-679BF258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1E4C-8803-4AF2-B163-732D8A09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97A2199-1E21-4EDC-A802-60B809781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216403C-D6D8-4935-A138-B9AC9D348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2F5804-7E17-45D0-BF86-EC558BFEC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B92E-583C-4AD6-A5B1-B68BBA09F1B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C6A460-CCC1-48F1-8948-0C80A717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0D73350-5954-4FF1-A37B-68ABC187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1E4C-8803-4AF2-B163-732D8A09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5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A101B8-3CDC-4192-B965-4BA39D1A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0554CB8-5129-4148-AD7B-C98B1FF2C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93C372-DB87-457D-9206-41FB0088D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B92E-583C-4AD6-A5B1-B68BBA09F1B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822B77-A441-47D0-88C3-A1B33EC54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C7B5A2B-5335-4821-AB29-09FDFED64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1E4C-8803-4AF2-B163-732D8A09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8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0AA92A-F1DD-4534-A8E0-69352CB0A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92002BC-AE06-4CDE-B2BE-1CDDA93D7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93E020-2348-4046-AE29-0C551DAF5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B92E-583C-4AD6-A5B1-B68BBA09F1B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D39E00-7329-48CE-AFA3-873DA505B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157337-9143-40DA-82F7-0DAD451A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1E4C-8803-4AF2-B163-732D8A09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82494F-E55F-4FF8-A1A7-48C73959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B485C80-E78D-45C4-8B3B-857E67F03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C003594-AE60-476B-A883-9A0189F75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B41D40C-8622-4FDE-9A20-E3711D6B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B92E-583C-4AD6-A5B1-B68BBA09F1B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F74EE96-91ED-459D-927A-6DF2C2BAA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D16ADB-B3E5-4F31-9FDA-0E21271CF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1E4C-8803-4AF2-B163-732D8A09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022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D42CA0-38F6-4D66-AD0D-A2B02481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FC74EE0-9728-4826-9192-E9E21F809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8CE97D0-21E6-4681-8F50-E52CCCBF7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EF212DB-5999-4D7E-91EC-CD4C980F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0CF13DA-424F-4155-B1E0-47DAC31E5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DC46100-E87B-4632-B11E-7A46B19A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B92E-583C-4AD6-A5B1-B68BBA09F1B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45D53D4-61A8-4B61-9F46-948AD63D5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A73E5FF-C4CC-42E2-83E1-AF750D07C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1E4C-8803-4AF2-B163-732D8A09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5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BF3A47-4861-41BA-9C80-314D1641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F89D767-50E7-4BCE-8A09-B9378D93B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B92E-583C-4AD6-A5B1-B68BBA09F1B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CF5A4C3-B566-40C0-8865-B10A290E4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DAF03B-6029-47EC-B7D3-B7F8F8C3A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1E4C-8803-4AF2-B163-732D8A09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3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810F947-135C-4352-A614-A90B0664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B92E-583C-4AD6-A5B1-B68BBA09F1B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B34D278-BD6D-4FCD-A0C2-A3CA858E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E7051AB-E5BD-4532-A33D-F53A9652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1E4C-8803-4AF2-B163-732D8A09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4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1FFAA0-4AB6-4717-88DD-985C0A330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96858E-03E9-4D92-A4EC-82F092D69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8D85B17-08D7-40AA-861F-81923D301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EDCE37A-CF3E-46E5-B80F-999E7CE3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B92E-583C-4AD6-A5B1-B68BBA09F1B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14E22E-81FA-4930-B340-E8F2CD53A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2A5832-97E5-4861-A8AC-8B5710A19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1E4C-8803-4AF2-B163-732D8A09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45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582401-4756-4C37-9C99-9120BBA36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151D627-FA57-434A-B15F-5D3ACFEE2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D8A8E1F-1E64-40EB-AB5D-BE987819E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819425-2999-482E-B1F7-C06A8E48F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B92E-583C-4AD6-A5B1-B68BBA09F1B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57C027-803E-468A-B7E4-6E6AC047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63992FF-BCD5-40BE-B898-82F0A53B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11E4C-8803-4AF2-B163-732D8A09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9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2582DFE-6AA4-47EC-9616-4B8629EC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B4B82AC-33F0-4BAC-A6D2-A05DC9700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092C7A-B38D-4979-B253-FC31C9A3C2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4B92E-583C-4AD6-A5B1-B68BBA09F1B9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1289F-000A-4659-BDBA-B9269E3DD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0F87F-0BC8-40F6-9220-081A27F6B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11E4C-8803-4AF2-B163-732D8A09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h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85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73548" y="2364891"/>
            <a:ext cx="7086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CHÀO MỪNG  CÁC THẦY, CÔ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ĐẾN THĂM LỚP CHÚNG EM!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2" descr="Mô tả: C:\Users\HOME\AppData\Local\Temp\Rar$DIa4152.14589\Dòng kẻ đen - 06 dòng - 17 ô.png">
            <a:extLst>
              <a:ext uri="{FF2B5EF4-FFF2-40B4-BE49-F238E27FC236}">
                <a16:creationId xmlns:a16="http://schemas.microsoft.com/office/drawing/2014/main" id="{59FEC616-F2DC-4DAF-87EB-BB46B1108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85238"/>
            <a:ext cx="9098545" cy="419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553FE4F9-B0B0-4386-92FA-772A62B4B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1376285"/>
            <a:ext cx="9144000" cy="546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  </a:t>
            </a:r>
          </a:p>
          <a:p>
            <a:pPr algn="just" eaLnBrk="0" fontAlgn="base" hangingPunct="0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               </a:t>
            </a:r>
            <a:endParaRPr lang="vi-VN" sz="3600" dirty="0">
              <a:latin typeface="HP001 4 hàng" pitchFamily="34" charset="0"/>
              <a:cs typeface="Arial" pitchFamily="34" charset="0"/>
            </a:endParaRPr>
          </a:p>
          <a:p>
            <a:pPr algn="just" eaLnBrk="0" fontAlgn="base" hangingPunct="0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    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        </a:t>
            </a:r>
            <a:endParaRPr lang="en-US" sz="3600" dirty="0">
              <a:solidFill>
                <a:srgbClr val="FF0000"/>
              </a:solidFill>
              <a:latin typeface="HP001 4 hàng" pitchFamily="34" charset="0"/>
              <a:cs typeface="Arial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9BF68E2-25BF-4944-AFBC-D4D1192080FA}"/>
              </a:ext>
            </a:extLst>
          </p:cNvPr>
          <p:cNvSpPr txBox="1"/>
          <p:nvPr/>
        </p:nvSpPr>
        <p:spPr>
          <a:xfrm>
            <a:off x="1569455" y="1540620"/>
            <a:ext cx="8925043" cy="4337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 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Sáng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nào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cũng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vậy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, Lan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dậy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sớm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ra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vườn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chăm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sóc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hoa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.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Đầu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tiên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, Lan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bắt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sâu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trốn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trong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lá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cây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hoặc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nhổ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cổ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. Sau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đó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,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bạn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lấy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nước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vào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bình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tưới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.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Tiếp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đó</a:t>
            </a:r>
            <a:r>
              <a:rPr lang="en-US" sz="3000" b="1">
                <a:latin typeface="HP001 4 hàng" pitchFamily="34" charset="0"/>
                <a:ea typeface="Arial" pitchFamily="34" charset="0"/>
                <a:cs typeface="Times New Roman" pitchFamily="18" charset="0"/>
              </a:rPr>
              <a:t>,cô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bé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nhẹ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nhàng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tưới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cho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từng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khóm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hoa.Cuối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cùng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,Lan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chào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tạm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biệt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vườn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hoa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rồi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đi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học</a:t>
            </a:r>
            <a:r>
              <a:rPr lang="en-US" sz="30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.</a:t>
            </a:r>
            <a:endParaRPr lang="vi-VN" sz="3000" dirty="0">
              <a:latin typeface="HP001 4 hàng" pitchFamily="34" charset="0"/>
              <a:cs typeface="Arial" pitchFamily="34" charset="0"/>
            </a:endParaRPr>
          </a:p>
        </p:txBody>
      </p:sp>
      <p:pic>
        <p:nvPicPr>
          <p:cNvPr id="8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65EEB604-1A5B-4629-BB6D-E389A592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50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orner 65">
            <a:extLst>
              <a:ext uri="{FF2B5EF4-FFF2-40B4-BE49-F238E27FC236}">
                <a16:creationId xmlns:a16="http://schemas.microsoft.com/office/drawing/2014/main" id="{3A5A40C9-708D-48E7-BCF0-3F3698FB3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6580" y="5380976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orner 65">
            <a:extLst>
              <a:ext uri="{FF2B5EF4-FFF2-40B4-BE49-F238E27FC236}">
                <a16:creationId xmlns:a16="http://schemas.microsoft.com/office/drawing/2014/main" id="{0D45BD1C-F53F-4EA6-8C04-33DFDE2E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5" y="181120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3630C1E5-69DC-4DBA-AA38-DC32014B2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16961" y="511427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LIN_004">
            <a:extLst>
              <a:ext uri="{FF2B5EF4-FFF2-40B4-BE49-F238E27FC236}">
                <a16:creationId xmlns:a16="http://schemas.microsoft.com/office/drawing/2014/main" id="{84EFDC2D-51FF-4227-8D04-415C554D2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893"/>
            <a:ext cx="1232329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LIN_004">
            <a:extLst>
              <a:ext uri="{FF2B5EF4-FFF2-40B4-BE49-F238E27FC236}">
                <a16:creationId xmlns:a16="http://schemas.microsoft.com/office/drawing/2014/main" id="{7C5D9617-0074-44B0-BBF9-D42991644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3507"/>
            <a:ext cx="1232329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LIN_004">
            <a:extLst>
              <a:ext uri="{FF2B5EF4-FFF2-40B4-BE49-F238E27FC236}">
                <a16:creationId xmlns:a16="http://schemas.microsoft.com/office/drawing/2014/main" id="{F8660BD7-6553-4857-8AA7-219123100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46093" y="3324518"/>
            <a:ext cx="6553200" cy="22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LIN_004">
            <a:extLst>
              <a:ext uri="{FF2B5EF4-FFF2-40B4-BE49-F238E27FC236}">
                <a16:creationId xmlns:a16="http://schemas.microsoft.com/office/drawing/2014/main" id="{BEA0D09F-5804-49C9-8875-CAF741AF2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37585" y="3310231"/>
            <a:ext cx="6553200" cy="22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331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D2011B-8DCF-4B87-8A86-111276DCC78E}"/>
              </a:ext>
            </a:extLst>
          </p:cNvPr>
          <p:cNvSpPr txBox="1"/>
          <p:nvPr/>
        </p:nvSpPr>
        <p:spPr>
          <a:xfrm>
            <a:off x="1620838" y="356385"/>
            <a:ext cx="8195445" cy="28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2400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Viết 3 – 5 câu kể lại việc em và các bạn chăm sóc cây. 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ợi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ý :</a:t>
            </a:r>
            <a:r>
              <a:rPr lang="vi-VN" sz="2400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endParaRPr lang="en-VN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- Em và các bạn đã làm việc gì để chăm sóc cây?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- Kết quả công việc ra sao?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</a:rPr>
              <a:t>- Em có suy nghĩ gì khi làm xong việc đó?</a:t>
            </a:r>
            <a:endParaRPr lang="en-VN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863FD395-A736-4A63-8923-E1F15B1A07C1}"/>
              </a:ext>
            </a:extLst>
          </p:cNvPr>
          <p:cNvGrpSpPr>
            <a:grpSpLocks/>
          </p:cNvGrpSpPr>
          <p:nvPr/>
        </p:nvGrpSpPr>
        <p:grpSpPr bwMode="auto">
          <a:xfrm>
            <a:off x="0" y="-45893"/>
            <a:ext cx="12323298" cy="6858000"/>
            <a:chOff x="0" y="0"/>
            <a:chExt cx="5760" cy="4320"/>
          </a:xfrm>
        </p:grpSpPr>
        <p:pic>
          <p:nvPicPr>
            <p:cNvPr id="4" name="Picture 15" descr="LIN_004">
              <a:extLst>
                <a:ext uri="{FF2B5EF4-FFF2-40B4-BE49-F238E27FC236}">
                  <a16:creationId xmlns:a16="http://schemas.microsoft.com/office/drawing/2014/main" id="{F59E86C9-88EB-4BC7-B6DD-F710EB0C98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LIN_004">
              <a:extLst>
                <a:ext uri="{FF2B5EF4-FFF2-40B4-BE49-F238E27FC236}">
                  <a16:creationId xmlns:a16="http://schemas.microsoft.com/office/drawing/2014/main" id="{49167EA6-F62E-4CFD-B01E-B2145017F5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 descr="LIN_004">
              <a:extLst>
                <a:ext uri="{FF2B5EF4-FFF2-40B4-BE49-F238E27FC236}">
                  <a16:creationId xmlns:a16="http://schemas.microsoft.com/office/drawing/2014/main" id="{013949B2-F418-470E-BDD4-F1E51CC22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8" descr="LIN_004">
              <a:extLst>
                <a:ext uri="{FF2B5EF4-FFF2-40B4-BE49-F238E27FC236}">
                  <a16:creationId xmlns:a16="http://schemas.microsoft.com/office/drawing/2014/main" id="{02ED891F-C18E-4B05-BB59-4D9771094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3">
            <a:extLst>
              <a:ext uri="{FF2B5EF4-FFF2-40B4-BE49-F238E27FC236}">
                <a16:creationId xmlns:a16="http://schemas.microsoft.com/office/drawing/2014/main" id="{6D27659F-CEEE-454B-87AC-920025444EF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926" y="3385487"/>
            <a:ext cx="11169747" cy="3029381"/>
          </a:xfrm>
          <a:prstGeom prst="rect">
            <a:avLst/>
          </a:prstGeom>
        </p:spPr>
      </p:pic>
      <p:pic>
        <p:nvPicPr>
          <p:cNvPr id="9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5C405DAB-C2C9-44D3-9E79-B87FB2ACE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50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orner 65">
            <a:extLst>
              <a:ext uri="{FF2B5EF4-FFF2-40B4-BE49-F238E27FC236}">
                <a16:creationId xmlns:a16="http://schemas.microsoft.com/office/drawing/2014/main" id="{C27AC99F-273F-4EEF-AB55-06C76C5DD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6580" y="5380976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rner 65">
            <a:extLst>
              <a:ext uri="{FF2B5EF4-FFF2-40B4-BE49-F238E27FC236}">
                <a16:creationId xmlns:a16="http://schemas.microsoft.com/office/drawing/2014/main" id="{4FB596DB-8DE4-4B0E-A220-F0159A6EA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5" y="181120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CBCDC55C-8C78-48CD-89C3-E3C9E1942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16961" y="511427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141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pic>
        <p:nvPicPr>
          <p:cNvPr id="2055" name="Ảnh 2" descr="Mô tả: C:\Users\HOME\AppData\Local\Temp\Rar$DIa4152.14589\Dòng kẻ đen - 06 dòng - 17 ô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17" y="1032131"/>
            <a:ext cx="10260753" cy="439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144170" y="-1995266"/>
            <a:ext cx="9144000" cy="5468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23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HP001 4 hàng" pitchFamily="34" charset="0"/>
              <a:ea typeface="Arial" pitchFamily="34" charset="0"/>
              <a:cs typeface="Times New Roman" pitchFamily="18" charset="0"/>
            </a:endParaRPr>
          </a:p>
          <a:p>
            <a:pPr algn="just" fontAlgn="base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  </a:t>
            </a:r>
            <a:r>
              <a:rPr lang="en-US" sz="32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Thứ</a:t>
            </a:r>
            <a:r>
              <a:rPr lang="en-US" sz="32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Sáu</a:t>
            </a:r>
            <a:r>
              <a:rPr lang="en-US" sz="32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26 </a:t>
            </a:r>
            <a:r>
              <a:rPr lang="en-US" sz="32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1 </a:t>
            </a:r>
            <a:r>
              <a:rPr lang="en-US" sz="3200" b="1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2024 </a:t>
            </a:r>
            <a:endParaRPr lang="vi-VN" sz="3200" dirty="0">
              <a:latin typeface="HP001 4 hàng" pitchFamily="34" charset="0"/>
              <a:cs typeface="Arial" pitchFamily="34" charset="0"/>
            </a:endParaRPr>
          </a:p>
          <a:p>
            <a:pPr algn="just" eaLnBrk="0" fontAlgn="base" hangingPunct="0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                </a:t>
            </a:r>
            <a:r>
              <a:rPr lang="en-US" sz="3000" b="1" u="sng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Tiếng</a:t>
            </a:r>
            <a:r>
              <a:rPr lang="en-US" sz="3000" b="1" u="sng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000" b="1" u="sng" dirty="0" err="1">
                <a:latin typeface="HP001 4 hàng" pitchFamily="34" charset="0"/>
                <a:ea typeface="Arial" pitchFamily="34" charset="0"/>
                <a:cs typeface="Times New Roman" pitchFamily="18" charset="0"/>
              </a:rPr>
              <a:t>Việt</a:t>
            </a:r>
            <a:endParaRPr lang="vi-VN" sz="3000" dirty="0">
              <a:latin typeface="HP001 4 hàng" pitchFamily="34" charset="0"/>
              <a:cs typeface="Arial" pitchFamily="34" charset="0"/>
            </a:endParaRPr>
          </a:p>
          <a:p>
            <a:pPr algn="just" eaLnBrk="0" fontAlgn="base" hangingPunct="0">
              <a:lnSpc>
                <a:spcPts val="5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HP001 4 hàng" pitchFamily="34" charset="0"/>
                <a:ea typeface="Arial" pitchFamily="34" charset="0"/>
                <a:cs typeface="Times New Roman" pitchFamily="18" charset="0"/>
              </a:rPr>
              <a:t>    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       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Mùa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" pitchFamily="34" charset="0"/>
                <a:cs typeface="Times New Roman" pitchFamily="18" charset="0"/>
              </a:rPr>
              <a:t> 5)</a:t>
            </a:r>
            <a:endParaRPr lang="en-US" sz="3200" dirty="0">
              <a:solidFill>
                <a:srgbClr val="FF0000"/>
              </a:solidFill>
              <a:latin typeface="HP001 4 hàng" pitchFamily="34" charset="0"/>
              <a:cs typeface="Arial" pitchFamily="34" charset="0"/>
            </a:endParaRP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72D727BB-B02D-4378-B04B-839BE869DE38}"/>
              </a:ext>
            </a:extLst>
          </p:cNvPr>
          <p:cNvGrpSpPr>
            <a:grpSpLocks/>
          </p:cNvGrpSpPr>
          <p:nvPr/>
        </p:nvGrpSpPr>
        <p:grpSpPr bwMode="auto">
          <a:xfrm>
            <a:off x="0" y="-45893"/>
            <a:ext cx="12323298" cy="6858000"/>
            <a:chOff x="0" y="0"/>
            <a:chExt cx="5760" cy="4320"/>
          </a:xfrm>
        </p:grpSpPr>
        <p:pic>
          <p:nvPicPr>
            <p:cNvPr id="6" name="Picture 15" descr="LIN_004">
              <a:extLst>
                <a:ext uri="{FF2B5EF4-FFF2-40B4-BE49-F238E27FC236}">
                  <a16:creationId xmlns:a16="http://schemas.microsoft.com/office/drawing/2014/main" id="{D110C264-EECD-4E32-A216-1AF1C7A48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LIN_004">
              <a:extLst>
                <a:ext uri="{FF2B5EF4-FFF2-40B4-BE49-F238E27FC236}">
                  <a16:creationId xmlns:a16="http://schemas.microsoft.com/office/drawing/2014/main" id="{D34B6B82-495F-4EE3-B5D5-65318BF2B9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7" descr="LIN_004">
              <a:extLst>
                <a:ext uri="{FF2B5EF4-FFF2-40B4-BE49-F238E27FC236}">
                  <a16:creationId xmlns:a16="http://schemas.microsoft.com/office/drawing/2014/main" id="{B13789D6-8D12-4DE3-A6E5-75438F576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8" descr="LIN_004">
              <a:extLst>
                <a:ext uri="{FF2B5EF4-FFF2-40B4-BE49-F238E27FC236}">
                  <a16:creationId xmlns:a16="http://schemas.microsoft.com/office/drawing/2014/main" id="{8A7AF441-77C8-401D-A37B-17FAF184C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403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h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0" y="1981200"/>
            <a:ext cx="79248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CHÀO TẠM BIỆT </a:t>
            </a:r>
          </a:p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</a:rPr>
              <a:t>CÁC THẦY CÔ VÀ CÁC EM!</a:t>
            </a:r>
            <a:endParaRPr lang="vi-VN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38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ý cây xanh - Lớp 1 (Có lời bài hát) Nhạc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9526"/>
            <a:ext cx="9237132" cy="62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94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147454" y="495015"/>
            <a:ext cx="928255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78918" y="270337"/>
            <a:ext cx="7038111" cy="54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1. </a:t>
            </a:r>
            <a:r>
              <a:rPr lang="vi-VN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Nhìn tranh,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vi-VN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nói về việc bạn nhỏ đang làm. </a:t>
            </a:r>
            <a:endParaRPr lang="en-US" sz="2133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EA6E0-9DC8-1041-BCB5-A2BDDC93A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215521" y="910710"/>
            <a:ext cx="11758462" cy="5707617"/>
          </a:xfrm>
          <a:prstGeom prst="rect">
            <a:avLst/>
          </a:prstGeom>
        </p:spPr>
      </p:pic>
      <p:pic>
        <p:nvPicPr>
          <p:cNvPr id="5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0E4B4984-B142-4184-AE17-E7DA89DDE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50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Corner 65">
            <a:extLst>
              <a:ext uri="{FF2B5EF4-FFF2-40B4-BE49-F238E27FC236}">
                <a16:creationId xmlns:a16="http://schemas.microsoft.com/office/drawing/2014/main" id="{634A30C4-3D3A-43C3-B77D-344B896F1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6580" y="5380976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Corner 65">
            <a:extLst>
              <a:ext uri="{FF2B5EF4-FFF2-40B4-BE49-F238E27FC236}">
                <a16:creationId xmlns:a16="http://schemas.microsoft.com/office/drawing/2014/main" id="{21BEE779-79FD-4EF8-8293-A5A2C7C41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5" y="181120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B9679E38-6149-4F81-B8F6-71E5EAE1D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16961" y="511427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4">
            <a:extLst>
              <a:ext uri="{FF2B5EF4-FFF2-40B4-BE49-F238E27FC236}">
                <a16:creationId xmlns:a16="http://schemas.microsoft.com/office/drawing/2014/main" id="{E9233960-721F-49AA-BE9C-8DDA9409782A}"/>
              </a:ext>
            </a:extLst>
          </p:cNvPr>
          <p:cNvGrpSpPr>
            <a:grpSpLocks/>
          </p:cNvGrpSpPr>
          <p:nvPr/>
        </p:nvGrpSpPr>
        <p:grpSpPr bwMode="auto">
          <a:xfrm>
            <a:off x="0" y="-8586"/>
            <a:ext cx="12192000" cy="6932614"/>
            <a:chOff x="0" y="0"/>
            <a:chExt cx="5760" cy="4320"/>
          </a:xfrm>
        </p:grpSpPr>
        <p:pic>
          <p:nvPicPr>
            <p:cNvPr id="12" name="Picture 15" descr="LIN_004">
              <a:extLst>
                <a:ext uri="{FF2B5EF4-FFF2-40B4-BE49-F238E27FC236}">
                  <a16:creationId xmlns:a16="http://schemas.microsoft.com/office/drawing/2014/main" id="{E899D702-BDB8-42B2-A0D5-5159C4042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LIN_004">
              <a:extLst>
                <a:ext uri="{FF2B5EF4-FFF2-40B4-BE49-F238E27FC236}">
                  <a16:creationId xmlns:a16="http://schemas.microsoft.com/office/drawing/2014/main" id="{A7B89713-2B7C-4C05-A839-CC3877331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 descr="LIN_004">
              <a:extLst>
                <a:ext uri="{FF2B5EF4-FFF2-40B4-BE49-F238E27FC236}">
                  <a16:creationId xmlns:a16="http://schemas.microsoft.com/office/drawing/2014/main" id="{86655E37-DB47-462F-8362-FD735AD6C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8" descr="LIN_004">
              <a:extLst>
                <a:ext uri="{FF2B5EF4-FFF2-40B4-BE49-F238E27FC236}">
                  <a16:creationId xmlns:a16="http://schemas.microsoft.com/office/drawing/2014/main" id="{D08711E1-9C0C-48CD-A142-CD2F4DD05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1829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C99AE04-D572-8F46-9137-9CAB0C380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534572"/>
            <a:ext cx="12024520" cy="53694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F983752-3979-0E44-B3C9-87E22123DA55}"/>
              </a:ext>
            </a:extLst>
          </p:cNvPr>
          <p:cNvSpPr txBox="1"/>
          <p:nvPr/>
        </p:nvSpPr>
        <p:spPr>
          <a:xfrm>
            <a:off x="3222945" y="6019152"/>
            <a:ext cx="52880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667" dirty="0">
                <a:solidFill>
                  <a:srgbClr val="FF0000"/>
                </a:solidFill>
                <a:latin typeface="UTM Avo" panose="02040603050506020204" pitchFamily="18" charset="0"/>
              </a:rPr>
              <a:t>Bạn nhỏ đang bắt sâu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nhổ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cỏ</a:t>
            </a:r>
            <a:r>
              <a:rPr lang="en-VN" sz="2667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3B2A6B7A-E5CC-4F08-A974-E0A87C6562A6}"/>
              </a:ext>
            </a:extLst>
          </p:cNvPr>
          <p:cNvGrpSpPr>
            <a:grpSpLocks/>
          </p:cNvGrpSpPr>
          <p:nvPr/>
        </p:nvGrpSpPr>
        <p:grpSpPr bwMode="auto">
          <a:xfrm>
            <a:off x="0" y="-4312"/>
            <a:ext cx="12183013" cy="6858000"/>
            <a:chOff x="0" y="0"/>
            <a:chExt cx="5760" cy="4320"/>
          </a:xfrm>
        </p:grpSpPr>
        <p:pic>
          <p:nvPicPr>
            <p:cNvPr id="5" name="Picture 15" descr="LIN_004">
              <a:extLst>
                <a:ext uri="{FF2B5EF4-FFF2-40B4-BE49-F238E27FC236}">
                  <a16:creationId xmlns:a16="http://schemas.microsoft.com/office/drawing/2014/main" id="{26828D20-4320-47F0-9C40-F6743C0B8C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6" descr="LIN_004">
              <a:extLst>
                <a:ext uri="{FF2B5EF4-FFF2-40B4-BE49-F238E27FC236}">
                  <a16:creationId xmlns:a16="http://schemas.microsoft.com/office/drawing/2014/main" id="{B0196C61-A01B-4830-9787-51472971F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7" descr="LIN_004">
              <a:extLst>
                <a:ext uri="{FF2B5EF4-FFF2-40B4-BE49-F238E27FC236}">
                  <a16:creationId xmlns:a16="http://schemas.microsoft.com/office/drawing/2014/main" id="{72E24E34-93E6-4694-B5E4-CDAA8D491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8" descr="LIN_004">
              <a:extLst>
                <a:ext uri="{FF2B5EF4-FFF2-40B4-BE49-F238E27FC236}">
                  <a16:creationId xmlns:a16="http://schemas.microsoft.com/office/drawing/2014/main" id="{430C4468-5E66-4E9D-8884-EC0458167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7083FEBD-5169-42D2-BE5A-A492DE9E1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50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orner 65">
            <a:extLst>
              <a:ext uri="{FF2B5EF4-FFF2-40B4-BE49-F238E27FC236}">
                <a16:creationId xmlns:a16="http://schemas.microsoft.com/office/drawing/2014/main" id="{08E95950-15B3-47F3-8170-A17C7FA67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6580" y="5380976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rner 65">
            <a:extLst>
              <a:ext uri="{FF2B5EF4-FFF2-40B4-BE49-F238E27FC236}">
                <a16:creationId xmlns:a16="http://schemas.microsoft.com/office/drawing/2014/main" id="{8E5FA44E-8FAA-45B0-8F8B-F9559A523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5" y="181120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2E718BC1-DF4F-458C-93F2-EE7C38064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16961" y="511427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02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5176534-7273-8745-96BC-BA422D78C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815" y="335107"/>
            <a:ext cx="11799185" cy="53117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F161D7-EEC0-B942-8E50-C22A0332E159}"/>
              </a:ext>
            </a:extLst>
          </p:cNvPr>
          <p:cNvSpPr txBox="1"/>
          <p:nvPr/>
        </p:nvSpPr>
        <p:spPr>
          <a:xfrm>
            <a:off x="3547152" y="5863812"/>
            <a:ext cx="513653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67" dirty="0">
                <a:solidFill>
                  <a:srgbClr val="FF0000"/>
                </a:solidFill>
                <a:latin typeface="UTM Avo" panose="02040603050506020204" pitchFamily="18" charset="0"/>
              </a:rPr>
              <a:t>Bạn nhỏ </a:t>
            </a:r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lấy</a:t>
            </a:r>
            <a:r>
              <a:rPr lang="en-VN" sz="2667" dirty="0">
                <a:solidFill>
                  <a:srgbClr val="FF0000"/>
                </a:solidFill>
                <a:latin typeface="UTM Avo" panose="02040603050506020204" pitchFamily="18" charset="0"/>
              </a:rPr>
              <a:t> nước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bình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tưới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VN" sz="2667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C70FB111-A6C3-4326-A62C-4988ABD5CA70}"/>
              </a:ext>
            </a:extLst>
          </p:cNvPr>
          <p:cNvGrpSpPr>
            <a:grpSpLocks/>
          </p:cNvGrpSpPr>
          <p:nvPr/>
        </p:nvGrpSpPr>
        <p:grpSpPr bwMode="auto">
          <a:xfrm>
            <a:off x="-1" y="-45893"/>
            <a:ext cx="12309231" cy="6858000"/>
            <a:chOff x="0" y="0"/>
            <a:chExt cx="5760" cy="4320"/>
          </a:xfrm>
        </p:grpSpPr>
        <p:pic>
          <p:nvPicPr>
            <p:cNvPr id="5" name="Picture 15" descr="LIN_004">
              <a:extLst>
                <a:ext uri="{FF2B5EF4-FFF2-40B4-BE49-F238E27FC236}">
                  <a16:creationId xmlns:a16="http://schemas.microsoft.com/office/drawing/2014/main" id="{365BB915-94F4-4310-B35C-058DC9788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6" descr="LIN_004">
              <a:extLst>
                <a:ext uri="{FF2B5EF4-FFF2-40B4-BE49-F238E27FC236}">
                  <a16:creationId xmlns:a16="http://schemas.microsoft.com/office/drawing/2014/main" id="{67E58785-F66B-4B8E-A8A5-169ED2F7BF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7" descr="LIN_004">
              <a:extLst>
                <a:ext uri="{FF2B5EF4-FFF2-40B4-BE49-F238E27FC236}">
                  <a16:creationId xmlns:a16="http://schemas.microsoft.com/office/drawing/2014/main" id="{2752870A-E4FA-4B06-9788-2E6BA9F68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8" descr="LIN_004">
              <a:extLst>
                <a:ext uri="{FF2B5EF4-FFF2-40B4-BE49-F238E27FC236}">
                  <a16:creationId xmlns:a16="http://schemas.microsoft.com/office/drawing/2014/main" id="{B99E0A94-6778-4201-BF54-CC45112AEA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2717D26E-B947-4190-9255-3238C5DAA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50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orner 65">
            <a:extLst>
              <a:ext uri="{FF2B5EF4-FFF2-40B4-BE49-F238E27FC236}">
                <a16:creationId xmlns:a16="http://schemas.microsoft.com/office/drawing/2014/main" id="{6A5AE68A-84AD-4109-AC80-F9B4D771E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6580" y="5380976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rner 65">
            <a:extLst>
              <a:ext uri="{FF2B5EF4-FFF2-40B4-BE49-F238E27FC236}">
                <a16:creationId xmlns:a16="http://schemas.microsoft.com/office/drawing/2014/main" id="{846E68EE-6D13-4DCF-95F0-F0A3406AC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5" y="181120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3AEFACC2-F785-4371-8D9C-0F0E20900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16961" y="511427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1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702FC-E7D3-734B-9122-7B7C3B14D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4628"/>
            <a:ext cx="12072458" cy="55733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2CD9CB-8F6A-C34E-BE54-D310A22A28FE}"/>
              </a:ext>
            </a:extLst>
          </p:cNvPr>
          <p:cNvSpPr txBox="1"/>
          <p:nvPr/>
        </p:nvSpPr>
        <p:spPr>
          <a:xfrm>
            <a:off x="3335496" y="5968820"/>
            <a:ext cx="538801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667" dirty="0">
                <a:solidFill>
                  <a:srgbClr val="FF0000"/>
                </a:solidFill>
                <a:latin typeface="UTM Avo" panose="02040603050506020204" pitchFamily="18" charset="0"/>
              </a:rPr>
              <a:t>Bạn nhỏ đang tưới nước cho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VN" sz="2667" dirty="0">
                <a:solidFill>
                  <a:srgbClr val="FF0000"/>
                </a:solidFill>
                <a:latin typeface="UTM Avo" panose="02040603050506020204" pitchFamily="18" charset="0"/>
              </a:rPr>
              <a:t> hoa.</a:t>
            </a: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6C28F60C-259E-4DAF-A798-0BC0A626FCC9}"/>
              </a:ext>
            </a:extLst>
          </p:cNvPr>
          <p:cNvGrpSpPr>
            <a:grpSpLocks/>
          </p:cNvGrpSpPr>
          <p:nvPr/>
        </p:nvGrpSpPr>
        <p:grpSpPr bwMode="auto">
          <a:xfrm>
            <a:off x="0" y="-45893"/>
            <a:ext cx="12192000" cy="6858000"/>
            <a:chOff x="0" y="0"/>
            <a:chExt cx="5760" cy="4320"/>
          </a:xfrm>
        </p:grpSpPr>
        <p:pic>
          <p:nvPicPr>
            <p:cNvPr id="6" name="Picture 15" descr="LIN_004">
              <a:extLst>
                <a:ext uri="{FF2B5EF4-FFF2-40B4-BE49-F238E27FC236}">
                  <a16:creationId xmlns:a16="http://schemas.microsoft.com/office/drawing/2014/main" id="{6EDBC9B5-7E15-4280-91D3-09F667966E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LIN_004">
              <a:extLst>
                <a:ext uri="{FF2B5EF4-FFF2-40B4-BE49-F238E27FC236}">
                  <a16:creationId xmlns:a16="http://schemas.microsoft.com/office/drawing/2014/main" id="{0A34043F-C528-4897-AA1E-CA4A69D6B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LIN_004">
              <a:extLst>
                <a:ext uri="{FF2B5EF4-FFF2-40B4-BE49-F238E27FC236}">
                  <a16:creationId xmlns:a16="http://schemas.microsoft.com/office/drawing/2014/main" id="{C273CE87-18A4-42E7-AC8F-8A5360C64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8" descr="LIN_004">
              <a:extLst>
                <a:ext uri="{FF2B5EF4-FFF2-40B4-BE49-F238E27FC236}">
                  <a16:creationId xmlns:a16="http://schemas.microsoft.com/office/drawing/2014/main" id="{0881517B-E85E-4A78-BC75-5FDC0AFB8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D458EDBB-E573-4A89-8AB6-DBE47AA00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50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rner 65">
            <a:extLst>
              <a:ext uri="{FF2B5EF4-FFF2-40B4-BE49-F238E27FC236}">
                <a16:creationId xmlns:a16="http://schemas.microsoft.com/office/drawing/2014/main" id="{66F88009-7419-4DB4-9C42-46F45035B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6580" y="5380976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orner 65">
            <a:extLst>
              <a:ext uri="{FF2B5EF4-FFF2-40B4-BE49-F238E27FC236}">
                <a16:creationId xmlns:a16="http://schemas.microsoft.com/office/drawing/2014/main" id="{BD7FB170-014F-44B0-AB4A-1D5E3923A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5" y="181120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312BA8DF-56F4-4CFF-8307-409A9B6F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16961" y="511427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37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5F3797-293D-0849-912E-C59F2F23A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091" y="158099"/>
            <a:ext cx="11692308" cy="5488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5EDC24-684E-9743-B8EC-AA983677093D}"/>
              </a:ext>
            </a:extLst>
          </p:cNvPr>
          <p:cNvSpPr txBox="1"/>
          <p:nvPr/>
        </p:nvSpPr>
        <p:spPr>
          <a:xfrm>
            <a:off x="1702106" y="5863812"/>
            <a:ext cx="887381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667" dirty="0">
                <a:solidFill>
                  <a:srgbClr val="FF0000"/>
                </a:solidFill>
                <a:latin typeface="UTM Avo" panose="02040603050506020204" pitchFamily="18" charset="0"/>
              </a:rPr>
              <a:t>Bạn nhỏ </a:t>
            </a:r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vẫy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tay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VN" sz="2667" dirty="0">
                <a:solidFill>
                  <a:srgbClr val="FF0000"/>
                </a:solidFill>
                <a:latin typeface="UTM Avo" panose="02040603050506020204" pitchFamily="18" charset="0"/>
              </a:rPr>
              <a:t>chào tạm biệt vườn hoa </a:t>
            </a:r>
            <a:r>
              <a:rPr lang="en-US" sz="2667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VN" sz="2667" dirty="0">
                <a:solidFill>
                  <a:srgbClr val="FF0000"/>
                </a:solidFill>
                <a:latin typeface="UTM Avo" panose="02040603050506020204" pitchFamily="18" charset="0"/>
              </a:rPr>
              <a:t>đi học.</a:t>
            </a:r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3484FCFE-06B8-4456-9681-CCB3252FE9B1}"/>
              </a:ext>
            </a:extLst>
          </p:cNvPr>
          <p:cNvGrpSpPr>
            <a:grpSpLocks/>
          </p:cNvGrpSpPr>
          <p:nvPr/>
        </p:nvGrpSpPr>
        <p:grpSpPr bwMode="auto">
          <a:xfrm>
            <a:off x="0" y="-45893"/>
            <a:ext cx="12323298" cy="6858000"/>
            <a:chOff x="0" y="0"/>
            <a:chExt cx="5760" cy="4320"/>
          </a:xfrm>
        </p:grpSpPr>
        <p:pic>
          <p:nvPicPr>
            <p:cNvPr id="6" name="Picture 15" descr="LIN_004">
              <a:extLst>
                <a:ext uri="{FF2B5EF4-FFF2-40B4-BE49-F238E27FC236}">
                  <a16:creationId xmlns:a16="http://schemas.microsoft.com/office/drawing/2014/main" id="{4EF1242A-753F-49E0-8970-864833E09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LIN_004">
              <a:extLst>
                <a:ext uri="{FF2B5EF4-FFF2-40B4-BE49-F238E27FC236}">
                  <a16:creationId xmlns:a16="http://schemas.microsoft.com/office/drawing/2014/main" id="{DDB52AB8-D450-44A2-AA11-CE1B20958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LIN_004">
              <a:extLst>
                <a:ext uri="{FF2B5EF4-FFF2-40B4-BE49-F238E27FC236}">
                  <a16:creationId xmlns:a16="http://schemas.microsoft.com/office/drawing/2014/main" id="{CF824D7B-C527-4E53-96D6-A318EFDF40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8" descr="LIN_004">
              <a:extLst>
                <a:ext uri="{FF2B5EF4-FFF2-40B4-BE49-F238E27FC236}">
                  <a16:creationId xmlns:a16="http://schemas.microsoft.com/office/drawing/2014/main" id="{23F1A56E-99FB-4EB9-BCA3-A26930DBEE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9E0F9BA8-0A6C-4B4E-9269-F67A57832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50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rner 65">
            <a:extLst>
              <a:ext uri="{FF2B5EF4-FFF2-40B4-BE49-F238E27FC236}">
                <a16:creationId xmlns:a16="http://schemas.microsoft.com/office/drawing/2014/main" id="{719B481E-CFC2-440D-A1BF-1555857E8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6580" y="5380976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orner 65">
            <a:extLst>
              <a:ext uri="{FF2B5EF4-FFF2-40B4-BE49-F238E27FC236}">
                <a16:creationId xmlns:a16="http://schemas.microsoft.com/office/drawing/2014/main" id="{3F26213C-2B45-4B39-80E5-291C21851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5" y="181120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Corner 65">
            <a:hlinkClick r:id="" action="ppaction://noaction"/>
            <a:extLst>
              <a:ext uri="{FF2B5EF4-FFF2-40B4-BE49-F238E27FC236}">
                <a16:creationId xmlns:a16="http://schemas.microsoft.com/office/drawing/2014/main" id="{ADA23AD4-0238-418B-9F87-F03859F54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16961" y="5114277"/>
            <a:ext cx="1468438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84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147454" y="495015"/>
            <a:ext cx="928255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4EA6E0-9DC8-1041-BCB5-A2BDDC93A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553766" y="950313"/>
            <a:ext cx="11084467" cy="5637350"/>
          </a:xfrm>
          <a:prstGeom prst="rect">
            <a:avLst/>
          </a:prstGeom>
        </p:spPr>
      </p:pic>
      <p:pic>
        <p:nvPicPr>
          <p:cNvPr id="8" name="Picture 10" descr="Corner 65">
            <a:extLst>
              <a:ext uri="{FF2B5EF4-FFF2-40B4-BE49-F238E27FC236}">
                <a16:creationId xmlns:a16="http://schemas.microsoft.com/office/drawing/2014/main" id="{21BEE779-79FD-4EF8-8293-A5A2C7C41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5" y="181120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4">
            <a:extLst>
              <a:ext uri="{FF2B5EF4-FFF2-40B4-BE49-F238E27FC236}">
                <a16:creationId xmlns:a16="http://schemas.microsoft.com/office/drawing/2014/main" id="{E9233960-721F-49AA-BE9C-8DDA9409782A}"/>
              </a:ext>
            </a:extLst>
          </p:cNvPr>
          <p:cNvGrpSpPr>
            <a:grpSpLocks/>
          </p:cNvGrpSpPr>
          <p:nvPr/>
        </p:nvGrpSpPr>
        <p:grpSpPr bwMode="auto">
          <a:xfrm>
            <a:off x="0" y="-8586"/>
            <a:ext cx="12192000" cy="6932614"/>
            <a:chOff x="0" y="0"/>
            <a:chExt cx="5760" cy="4320"/>
          </a:xfrm>
        </p:grpSpPr>
        <p:pic>
          <p:nvPicPr>
            <p:cNvPr id="12" name="Picture 15" descr="LIN_004">
              <a:extLst>
                <a:ext uri="{FF2B5EF4-FFF2-40B4-BE49-F238E27FC236}">
                  <a16:creationId xmlns:a16="http://schemas.microsoft.com/office/drawing/2014/main" id="{E899D702-BDB8-42B2-A0D5-5159C4042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LIN_004">
              <a:extLst>
                <a:ext uri="{FF2B5EF4-FFF2-40B4-BE49-F238E27FC236}">
                  <a16:creationId xmlns:a16="http://schemas.microsoft.com/office/drawing/2014/main" id="{A7B89713-2B7C-4C05-A839-CC3877331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 descr="LIN_004">
              <a:extLst>
                <a:ext uri="{FF2B5EF4-FFF2-40B4-BE49-F238E27FC236}">
                  <a16:creationId xmlns:a16="http://schemas.microsoft.com/office/drawing/2014/main" id="{86655E37-DB47-462F-8362-FD735AD6C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8" descr="LIN_004">
              <a:extLst>
                <a:ext uri="{FF2B5EF4-FFF2-40B4-BE49-F238E27FC236}">
                  <a16:creationId xmlns:a16="http://schemas.microsoft.com/office/drawing/2014/main" id="{D08711E1-9C0C-48CD-A142-CD2F4DD05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35A12C4-F1AD-4C56-B78C-0A9BA79BD3DA}"/>
              </a:ext>
            </a:extLst>
          </p:cNvPr>
          <p:cNvSpPr txBox="1"/>
          <p:nvPr/>
        </p:nvSpPr>
        <p:spPr>
          <a:xfrm>
            <a:off x="2978918" y="270337"/>
            <a:ext cx="7038111" cy="54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133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2133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Nhìn tranh,nói về việc bạn nhỏ đang làm. </a:t>
            </a:r>
            <a:endParaRPr lang="en-US" sz="2133" b="1" dirty="0">
              <a:solidFill>
                <a:schemeClr val="accent4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33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2147454" y="495015"/>
            <a:ext cx="928255" cy="85344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06435" y="88943"/>
            <a:ext cx="6594765" cy="54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Sáng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nào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cũng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vậy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, Lan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dậy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sớm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ra v</a:t>
            </a:r>
            <a:r>
              <a:rPr lang="vi-VN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ờn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chăm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sóc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hoa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4EA6E0-9DC8-1041-BCB5-A2BDDC93AF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1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95"/>
          <a:stretch/>
        </p:blipFill>
        <p:spPr>
          <a:xfrm>
            <a:off x="387361" y="610325"/>
            <a:ext cx="11084467" cy="5637350"/>
          </a:xfrm>
          <a:prstGeom prst="rect">
            <a:avLst/>
          </a:prstGeom>
        </p:spPr>
      </p:pic>
      <p:pic>
        <p:nvPicPr>
          <p:cNvPr id="8" name="Picture 10" descr="Corner 65">
            <a:extLst>
              <a:ext uri="{FF2B5EF4-FFF2-40B4-BE49-F238E27FC236}">
                <a16:creationId xmlns:a16="http://schemas.microsoft.com/office/drawing/2014/main" id="{21BEE779-79FD-4EF8-8293-A5A2C7C41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25" y="181120"/>
            <a:ext cx="161607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4">
            <a:extLst>
              <a:ext uri="{FF2B5EF4-FFF2-40B4-BE49-F238E27FC236}">
                <a16:creationId xmlns:a16="http://schemas.microsoft.com/office/drawing/2014/main" id="{E9233960-721F-49AA-BE9C-8DDA9409782A}"/>
              </a:ext>
            </a:extLst>
          </p:cNvPr>
          <p:cNvGrpSpPr>
            <a:grpSpLocks/>
          </p:cNvGrpSpPr>
          <p:nvPr/>
        </p:nvGrpSpPr>
        <p:grpSpPr bwMode="auto">
          <a:xfrm>
            <a:off x="0" y="-8586"/>
            <a:ext cx="12192000" cy="6932614"/>
            <a:chOff x="0" y="0"/>
            <a:chExt cx="5760" cy="4320"/>
          </a:xfrm>
        </p:grpSpPr>
        <p:pic>
          <p:nvPicPr>
            <p:cNvPr id="12" name="Picture 15" descr="LIN_004">
              <a:extLst>
                <a:ext uri="{FF2B5EF4-FFF2-40B4-BE49-F238E27FC236}">
                  <a16:creationId xmlns:a16="http://schemas.microsoft.com/office/drawing/2014/main" id="{E899D702-BDB8-42B2-A0D5-5159C4042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LIN_004">
              <a:extLst>
                <a:ext uri="{FF2B5EF4-FFF2-40B4-BE49-F238E27FC236}">
                  <a16:creationId xmlns:a16="http://schemas.microsoft.com/office/drawing/2014/main" id="{A7B89713-2B7C-4C05-A839-CC3877331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 descr="LIN_004">
              <a:extLst>
                <a:ext uri="{FF2B5EF4-FFF2-40B4-BE49-F238E27FC236}">
                  <a16:creationId xmlns:a16="http://schemas.microsoft.com/office/drawing/2014/main" id="{86655E37-DB47-462F-8362-FD735AD6C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03" y="2141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8" descr="LIN_004">
              <a:extLst>
                <a:ext uri="{FF2B5EF4-FFF2-40B4-BE49-F238E27FC236}">
                  <a16:creationId xmlns:a16="http://schemas.microsoft.com/office/drawing/2014/main" id="{D08711E1-9C0C-48CD-A142-CD2F4DD052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45" y="2132"/>
              <a:ext cx="412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9B78F1F-0AA8-43B0-93AD-A95D9B827270}"/>
              </a:ext>
            </a:extLst>
          </p:cNvPr>
          <p:cNvSpPr txBox="1"/>
          <p:nvPr/>
        </p:nvSpPr>
        <p:spPr>
          <a:xfrm>
            <a:off x="169343" y="3093735"/>
            <a:ext cx="6020442" cy="54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Đầu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tiên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, Lan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bắt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sâu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trốn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trong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lá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cây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,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hoặc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nhổ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cỏ</a:t>
            </a:r>
            <a:r>
              <a:rPr lang="en-US" sz="2133" b="1" dirty="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C68DA8-FC0D-4C51-8911-115DBB2D5633}"/>
              </a:ext>
            </a:extLst>
          </p:cNvPr>
          <p:cNvSpPr txBox="1"/>
          <p:nvPr/>
        </p:nvSpPr>
        <p:spPr>
          <a:xfrm>
            <a:off x="6096000" y="3089464"/>
            <a:ext cx="4900246" cy="54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Sau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đó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,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bạn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lấy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n</a:t>
            </a:r>
            <a:r>
              <a:rPr lang="vi-VN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ớc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vào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bình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t</a:t>
            </a:r>
            <a:r>
              <a:rPr lang="vi-VN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ới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49DDB7-0A24-450E-8609-C64F6E39F467}"/>
              </a:ext>
            </a:extLst>
          </p:cNvPr>
          <p:cNvSpPr txBox="1"/>
          <p:nvPr/>
        </p:nvSpPr>
        <p:spPr>
          <a:xfrm>
            <a:off x="141002" y="6123130"/>
            <a:ext cx="6248076" cy="54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Cuối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cùng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,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cô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bé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nhẹ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nhàng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t</a:t>
            </a:r>
            <a:r>
              <a:rPr lang="vi-VN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ới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cho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từng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khóm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hoa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FA5AE3-6B1D-4148-9026-01816E726F28}"/>
              </a:ext>
            </a:extLst>
          </p:cNvPr>
          <p:cNvSpPr txBox="1"/>
          <p:nvPr/>
        </p:nvSpPr>
        <p:spPr>
          <a:xfrm>
            <a:off x="6189785" y="6123129"/>
            <a:ext cx="6248076" cy="54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Xong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việc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, Lan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vui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vẻ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vẫy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tay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tạm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biệt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v</a:t>
            </a:r>
            <a:r>
              <a:rPr lang="vi-VN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ờn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2133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hoa</a:t>
            </a:r>
            <a:r>
              <a:rPr lang="en-US" sz="2133" b="1" dirty="0">
                <a:solidFill>
                  <a:srgbClr val="0000CC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664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300</Words>
  <Application>Microsoft Office PowerPoint</Application>
  <PresentationFormat>Widescreen</PresentationFormat>
  <Paragraphs>43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HP001 4 hàng</vt:lpstr>
      <vt:lpstr>Times New Roman</vt:lpstr>
      <vt:lpstr>UTM Avo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Admin</cp:lastModifiedBy>
  <cp:revision>40</cp:revision>
  <dcterms:created xsi:type="dcterms:W3CDTF">2024-01-22T20:00:07Z</dcterms:created>
  <dcterms:modified xsi:type="dcterms:W3CDTF">2024-10-27T13:00:07Z</dcterms:modified>
</cp:coreProperties>
</file>