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36" r:id="rId2"/>
    <p:sldId id="3795" r:id="rId3"/>
    <p:sldId id="3796" r:id="rId4"/>
    <p:sldId id="3850" r:id="rId5"/>
    <p:sldId id="3851" r:id="rId6"/>
    <p:sldId id="3852" r:id="rId7"/>
    <p:sldId id="3854" r:id="rId8"/>
    <p:sldId id="3845" r:id="rId9"/>
    <p:sldId id="3859" r:id="rId10"/>
    <p:sldId id="3855" r:id="rId11"/>
    <p:sldId id="3856" r:id="rId12"/>
    <p:sldId id="3857" r:id="rId13"/>
    <p:sldId id="3818" r:id="rId14"/>
    <p:sldId id="3820" r:id="rId15"/>
    <p:sldId id="3858" r:id="rId16"/>
    <p:sldId id="280" r:id="rId17"/>
    <p:sldId id="3861" r:id="rId18"/>
    <p:sldId id="38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>
          <a:extLst>
            <a:ext uri="{FF2B5EF4-FFF2-40B4-BE49-F238E27FC236}">
              <a16:creationId xmlns:a16="http://schemas.microsoft.com/office/drawing/2014/main" xmlns="" id="{78436924-49A5-541C-BA00-108418C7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>
            <a:extLst>
              <a:ext uri="{FF2B5EF4-FFF2-40B4-BE49-F238E27FC236}">
                <a16:creationId xmlns:a16="http://schemas.microsoft.com/office/drawing/2014/main" xmlns="" id="{6DF6CC38-BE5C-311D-2676-C1087825E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>
            <a:extLst>
              <a:ext uri="{FF2B5EF4-FFF2-40B4-BE49-F238E27FC236}">
                <a16:creationId xmlns:a16="http://schemas.microsoft.com/office/drawing/2014/main" xmlns="" id="{0FE59140-CC68-12B8-F545-D37BEC8F5E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02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246245-2225-F103-E0C8-AD392F29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FEE61313-5789-6B92-B4F1-DEFC9BF1E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095AC37E-C70C-F5E3-BCB5-EA24488CA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D3E386-0370-ECDD-F1F1-BE3C15F9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716FA2F4-669F-4139-A21B-93399C3C6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C267C0B2-4E33-4CDA-C631-EDD4F5D0B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4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A1573A-6A1A-F3CE-0E7D-01939DC34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85B8BB0C-973E-CBAF-8E6E-F0F0FA74D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246BC585-7962-B1A2-8F61-F599B146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5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B960FA-539C-66A1-6A14-797BB777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D9F0434B-4A6A-1775-ECA6-A5A5DB68A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339745BA-A435-5812-62D8-C120BB375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7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E63B22-1EEA-3640-50DF-CF55E94E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E119ED4A-542A-CE70-ADC0-861495214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C1C1AC0A-BC5F-633B-A6DB-12448F6D7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2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774F19-F0FC-34D6-7A0F-4F8588906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60F4A4D4-1526-3AFB-0DD5-A9D298D0D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6A53B620-F987-6F2A-B9BE-7AE92350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6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2914DE-79D2-A4EE-16B4-62672E70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E6543110-83A8-2C68-5FE0-31EDEA928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2B53DDA4-3BBD-C213-56D2-AF1FC5ECF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2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531" y="-358316"/>
            <a:ext cx="8248603" cy="36518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C6FB1D-5E8E-4C82-EF93-D8010469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73353A53-586E-10A0-FFBE-7417F836D7BD}"/>
              </a:ext>
            </a:extLst>
          </p:cNvPr>
          <p:cNvSpPr/>
          <p:nvPr/>
        </p:nvSpPr>
        <p:spPr>
          <a:xfrm>
            <a:off x="0" y="-65313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ECB7D4A-05B8-3D3F-8AA2-C65A5F35D2F8}"/>
              </a:ext>
            </a:extLst>
          </p:cNvPr>
          <p:cNvSpPr txBox="1"/>
          <p:nvPr/>
        </p:nvSpPr>
        <p:spPr>
          <a:xfrm>
            <a:off x="208654" y="298487"/>
            <a:ext cx="57349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   </a:t>
            </a:r>
            <a:r>
              <a:rPr lang="en-US" sz="4267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267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1/44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07" y="1350474"/>
            <a:ext cx="11336792" cy="2085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1D852A-0E4C-2CE9-D18A-92BE01C7CA3F}"/>
              </a:ext>
            </a:extLst>
          </p:cNvPr>
          <p:cNvSpPr txBox="1"/>
          <p:nvPr/>
        </p:nvSpPr>
        <p:spPr>
          <a:xfrm>
            <a:off x="1750811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971C02-5782-5066-18C8-0DD0BF751334}"/>
              </a:ext>
            </a:extLst>
          </p:cNvPr>
          <p:cNvSpPr txBox="1"/>
          <p:nvPr/>
        </p:nvSpPr>
        <p:spPr>
          <a:xfrm>
            <a:off x="1527291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DFAEF2-2A3A-5C3A-4AF0-CFA2B1F09E82}"/>
              </a:ext>
            </a:extLst>
          </p:cNvPr>
          <p:cNvSpPr txBox="1"/>
          <p:nvPr/>
        </p:nvSpPr>
        <p:spPr>
          <a:xfrm>
            <a:off x="1307440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9C3692-C9C1-CDFB-7FD4-8327B46EAFC6}"/>
              </a:ext>
            </a:extLst>
          </p:cNvPr>
          <p:cNvSpPr txBox="1"/>
          <p:nvPr/>
        </p:nvSpPr>
        <p:spPr>
          <a:xfrm>
            <a:off x="1012165" y="281133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3DF8EF-2BFA-F59E-FB0F-EF13E4CB6958}"/>
              </a:ext>
            </a:extLst>
          </p:cNvPr>
          <p:cNvSpPr txBox="1"/>
          <p:nvPr/>
        </p:nvSpPr>
        <p:spPr>
          <a:xfrm>
            <a:off x="493255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B37B2E-73AA-AAFC-C18A-7211F6563085}"/>
              </a:ext>
            </a:extLst>
          </p:cNvPr>
          <p:cNvSpPr txBox="1"/>
          <p:nvPr/>
        </p:nvSpPr>
        <p:spPr>
          <a:xfrm>
            <a:off x="470903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FF14B1-E53E-B8CA-12E0-496FD94AEEB7}"/>
              </a:ext>
            </a:extLst>
          </p:cNvPr>
          <p:cNvSpPr txBox="1"/>
          <p:nvPr/>
        </p:nvSpPr>
        <p:spPr>
          <a:xfrm>
            <a:off x="4451858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0AA942-5384-7803-6B88-AA9C7FB22A29}"/>
              </a:ext>
            </a:extLst>
          </p:cNvPr>
          <p:cNvSpPr txBox="1"/>
          <p:nvPr/>
        </p:nvSpPr>
        <p:spPr>
          <a:xfrm>
            <a:off x="4156583" y="280199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6C79EB-EAB9-7B62-9379-DB601B4069D0}"/>
              </a:ext>
            </a:extLst>
          </p:cNvPr>
          <p:cNvSpPr txBox="1"/>
          <p:nvPr/>
        </p:nvSpPr>
        <p:spPr>
          <a:xfrm>
            <a:off x="8095746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814282-DCA5-A93F-E26D-D0BC7C51E66B}"/>
              </a:ext>
            </a:extLst>
          </p:cNvPr>
          <p:cNvSpPr txBox="1"/>
          <p:nvPr/>
        </p:nvSpPr>
        <p:spPr>
          <a:xfrm>
            <a:off x="7872226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475A11-462E-2ECE-E62C-3DD1E08A4EE7}"/>
              </a:ext>
            </a:extLst>
          </p:cNvPr>
          <p:cNvSpPr txBox="1"/>
          <p:nvPr/>
        </p:nvSpPr>
        <p:spPr>
          <a:xfrm>
            <a:off x="7643044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C45BEC-C950-4056-0B22-6137E283CDDD}"/>
              </a:ext>
            </a:extLst>
          </p:cNvPr>
          <p:cNvSpPr txBox="1"/>
          <p:nvPr/>
        </p:nvSpPr>
        <p:spPr>
          <a:xfrm>
            <a:off x="7357100" y="2783350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F0EE56-35BB-4F17-9402-60A3E3AF0D8C}"/>
              </a:ext>
            </a:extLst>
          </p:cNvPr>
          <p:cNvSpPr txBox="1"/>
          <p:nvPr/>
        </p:nvSpPr>
        <p:spPr>
          <a:xfrm>
            <a:off x="11277541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B97BA0-8C34-4AD5-AD0E-1025306E83E5}"/>
              </a:ext>
            </a:extLst>
          </p:cNvPr>
          <p:cNvSpPr txBox="1"/>
          <p:nvPr/>
        </p:nvSpPr>
        <p:spPr>
          <a:xfrm>
            <a:off x="11054021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2104E4-C9E3-8B2F-259A-485241AB0A21}"/>
              </a:ext>
            </a:extLst>
          </p:cNvPr>
          <p:cNvSpPr txBox="1"/>
          <p:nvPr/>
        </p:nvSpPr>
        <p:spPr>
          <a:xfrm>
            <a:off x="10824839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A3854A-6CA5-7D0B-8121-3597017929C1}"/>
              </a:ext>
            </a:extLst>
          </p:cNvPr>
          <p:cNvSpPr txBox="1"/>
          <p:nvPr/>
        </p:nvSpPr>
        <p:spPr>
          <a:xfrm>
            <a:off x="10548226" y="2774019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753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2EEE99-3396-4F01-015E-4FAF33C7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AA25701-4686-4EA7-468F-604D0ACCA4D6}"/>
              </a:ext>
            </a:extLst>
          </p:cNvPr>
          <p:cNvSpPr/>
          <p:nvPr/>
        </p:nvSpPr>
        <p:spPr>
          <a:xfrm>
            <a:off x="-93305" y="-72949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48F8B1E-E0FD-D647-153E-8BFB64629C8B}"/>
              </a:ext>
            </a:extLst>
          </p:cNvPr>
          <p:cNvSpPr txBox="1"/>
          <p:nvPr/>
        </p:nvSpPr>
        <p:spPr>
          <a:xfrm>
            <a:off x="208654" y="29848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941"/>
            <a:ext cx="12008498" cy="13905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4203B8-6C73-7599-25A7-E315EF5F1FD5}"/>
              </a:ext>
            </a:extLst>
          </p:cNvPr>
          <p:cNvGrpSpPr/>
          <p:nvPr/>
        </p:nvGrpSpPr>
        <p:grpSpPr>
          <a:xfrm>
            <a:off x="992281" y="3323391"/>
            <a:ext cx="1967428" cy="1167617"/>
            <a:chOff x="3743434" y="4496580"/>
            <a:chExt cx="1468039" cy="1167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1ACCE68-4FA0-8681-B798-F326AB1F6913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1 103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C34FCA9-1811-4484-A12E-4015F174D84B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0B1DF76-60FB-A7EB-9B53-D9F3EE20BB7A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25455D4-D99A-3B50-ABE6-AC47EAFD7B99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EC24E0-9B37-C613-A541-4192B80E831C}"/>
              </a:ext>
            </a:extLst>
          </p:cNvPr>
          <p:cNvGrpSpPr/>
          <p:nvPr/>
        </p:nvGrpSpPr>
        <p:grpSpPr>
          <a:xfrm>
            <a:off x="5414993" y="3295399"/>
            <a:ext cx="1967428" cy="1167617"/>
            <a:chOff x="3743434" y="4496580"/>
            <a:chExt cx="1468039" cy="11676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C759B59-80D4-FD4D-64E8-45DFA4CB8C19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1 021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FFF819A-D0DD-33FB-2D6A-C3901B905905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F9FB81F-A81B-7463-971A-CAAA931D185D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75B0A6F-41F0-DCB0-79D3-7B8CC17FB9A2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FD935BB-63C4-7F8C-98D9-43A38D13D970}"/>
              </a:ext>
            </a:extLst>
          </p:cNvPr>
          <p:cNvGrpSpPr/>
          <p:nvPr/>
        </p:nvGrpSpPr>
        <p:grpSpPr>
          <a:xfrm>
            <a:off x="9461867" y="3258084"/>
            <a:ext cx="1967428" cy="1167617"/>
            <a:chOff x="3743434" y="4496580"/>
            <a:chExt cx="1468039" cy="116761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4C73F1B-8417-301E-F586-AC7806B87539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2 041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4099A6D-EFD2-A06D-2036-44EE159E6480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9888FC5-02C1-8A5D-04D6-0D7641B028C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157A038-6C58-6BF9-8A7B-ACF17F466179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D120F47-F929-5390-3855-9858844CA6C1}"/>
              </a:ext>
            </a:extLst>
          </p:cNvPr>
          <p:cNvSpPr txBox="1"/>
          <p:nvPr/>
        </p:nvSpPr>
        <p:spPr>
          <a:xfrm>
            <a:off x="1249429" y="4215189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3 309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32A24F4-0C26-27AA-1D3B-B53F53B71FB5}"/>
              </a:ext>
            </a:extLst>
          </p:cNvPr>
          <p:cNvSpPr txBox="1"/>
          <p:nvPr/>
        </p:nvSpPr>
        <p:spPr>
          <a:xfrm>
            <a:off x="5701439" y="4179512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9 189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0F696D9-E0CA-8AC8-4E6B-59D13505C307}"/>
              </a:ext>
            </a:extLst>
          </p:cNvPr>
          <p:cNvSpPr txBox="1"/>
          <p:nvPr/>
        </p:nvSpPr>
        <p:spPr>
          <a:xfrm>
            <a:off x="9774731" y="4142260"/>
            <a:ext cx="141980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2060"/>
                </a:solidFill>
                <a:effectLst/>
              </a:rPr>
              <a:t>8 164</a:t>
            </a:r>
          </a:p>
        </p:txBody>
      </p:sp>
    </p:spTree>
    <p:extLst>
      <p:ext uri="{BB962C8B-B14F-4D97-AF65-F5344CB8AC3E}">
        <p14:creationId xmlns:p14="http://schemas.microsoft.com/office/powerpoint/2010/main" val="802978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F4F69C-AB43-6F8E-BFA5-502F1DA1A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19FC888-A001-61F4-81B3-580107ED6D20}"/>
              </a:ext>
            </a:extLst>
          </p:cNvPr>
          <p:cNvSpPr/>
          <p:nvPr/>
        </p:nvSpPr>
        <p:spPr>
          <a:xfrm>
            <a:off x="0" y="-65313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079DF27-994B-9A9E-1875-305656AD2B36}"/>
              </a:ext>
            </a:extLst>
          </p:cNvPr>
          <p:cNvSpPr txBox="1"/>
          <p:nvPr/>
        </p:nvSpPr>
        <p:spPr>
          <a:xfrm>
            <a:off x="208654" y="29848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nhẩm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734050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Mẫu</a:t>
            </a:r>
            <a:r>
              <a:rPr lang="en-US" sz="3600" b="1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2 </a:t>
            </a:r>
            <a:r>
              <a:rPr lang="en-US" sz="3600" b="1" dirty="0" err="1">
                <a:solidFill>
                  <a:srgbClr val="002060"/>
                </a:solidFill>
              </a:rPr>
              <a:t>nghìn</a:t>
            </a:r>
            <a:r>
              <a:rPr lang="en-US" sz="3600" b="1" dirty="0">
                <a:solidFill>
                  <a:srgbClr val="002060"/>
                </a:solidFill>
              </a:rPr>
              <a:t> x 3 = 6 </a:t>
            </a:r>
            <a:r>
              <a:rPr lang="en-US" sz="3600" b="1" dirty="0" err="1">
                <a:solidFill>
                  <a:srgbClr val="002060"/>
                </a:solidFill>
              </a:rPr>
              <a:t>nghìn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BC871-5E59-47C8-B10F-4C8918E64A60}"/>
              </a:ext>
            </a:extLst>
          </p:cNvPr>
          <p:cNvSpPr txBox="1"/>
          <p:nvPr/>
        </p:nvSpPr>
        <p:spPr>
          <a:xfrm>
            <a:off x="587829" y="3734075"/>
            <a:ext cx="1131803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a. 4 000 x 2               b. 3 000 x 3                c. 2 000 x 4</a:t>
            </a:r>
          </a:p>
        </p:txBody>
      </p:sp>
    </p:spTree>
    <p:extLst>
      <p:ext uri="{BB962C8B-B14F-4D97-AF65-F5344CB8AC3E}">
        <p14:creationId xmlns:p14="http://schemas.microsoft.com/office/powerpoint/2010/main" val="2909128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0" y="29498"/>
            <a:ext cx="12192000" cy="685799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a.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4 000 x 2 = 8 000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b.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3 000 x 3 = 9 000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c.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2 000 x 4 = 8 000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xmlns="" id="{62A94CF9-E128-F3C8-28F0-9F55D2E69BFE}"/>
              </a:ext>
            </a:extLst>
          </p:cNvPr>
          <p:cNvSpPr txBox="1"/>
          <p:nvPr/>
        </p:nvSpPr>
        <p:spPr>
          <a:xfrm>
            <a:off x="283207" y="-65027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3/44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nhẩm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0" y="32657"/>
            <a:ext cx="12192000" cy="6792685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ECB7D4A-05B8-3D3F-8AA2-C65A5F35D2F8}"/>
              </a:ext>
            </a:extLst>
          </p:cNvPr>
          <p:cNvSpPr txBox="1"/>
          <p:nvPr/>
        </p:nvSpPr>
        <p:spPr>
          <a:xfrm>
            <a:off x="923730" y="432808"/>
            <a:ext cx="1061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4/44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dạng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1 617 m.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0C6A76BF-BCA5-E342-D917-20E7CEF97A2C}"/>
              </a:ext>
            </a:extLst>
          </p:cNvPr>
          <p:cNvSpPr txBox="1"/>
          <p:nvPr/>
        </p:nvSpPr>
        <p:spPr>
          <a:xfrm>
            <a:off x="528541" y="1685267"/>
            <a:ext cx="11134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1 617 m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m?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154D89D2-F66B-C27A-6299-1D3B2ABA5300}"/>
              </a:ext>
            </a:extLst>
          </p:cNvPr>
          <p:cNvSpPr txBox="1"/>
          <p:nvPr/>
        </p:nvSpPr>
        <p:spPr>
          <a:xfrm>
            <a:off x="1057082" y="3305220"/>
            <a:ext cx="11134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 vi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1 617 × 4 = 6 468 (m)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6 468 m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19CE986-9659-BDAC-6F31-EE3F3C85F3C9}"/>
              </a:ext>
            </a:extLst>
          </p:cNvPr>
          <p:cNvCxnSpPr/>
          <p:nvPr/>
        </p:nvCxnSpPr>
        <p:spPr>
          <a:xfrm>
            <a:off x="3517641" y="923731"/>
            <a:ext cx="68393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055AD3-539A-40E1-6F32-1260AA52D70F}"/>
              </a:ext>
            </a:extLst>
          </p:cNvPr>
          <p:cNvCxnSpPr/>
          <p:nvPr/>
        </p:nvCxnSpPr>
        <p:spPr>
          <a:xfrm>
            <a:off x="1502229" y="1408922"/>
            <a:ext cx="12223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41F46FD-FAC7-2AD7-AC46-E6DD55281684}"/>
              </a:ext>
            </a:extLst>
          </p:cNvPr>
          <p:cNvCxnSpPr/>
          <p:nvPr/>
        </p:nvCxnSpPr>
        <p:spPr>
          <a:xfrm>
            <a:off x="3825551" y="1408922"/>
            <a:ext cx="30511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7EE8F3-C4E8-FC11-F1E9-D22AA1A90AD1}"/>
              </a:ext>
            </a:extLst>
          </p:cNvPr>
          <p:cNvCxnSpPr/>
          <p:nvPr/>
        </p:nvCxnSpPr>
        <p:spPr>
          <a:xfrm>
            <a:off x="9787810" y="1408922"/>
            <a:ext cx="634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>
          <a:extLst>
            <a:ext uri="{FF2B5EF4-FFF2-40B4-BE49-F238E27FC236}">
              <a16:creationId xmlns:a16="http://schemas.microsoft.com/office/drawing/2014/main" xmlns="" id="{C42225E1-B599-ADE1-20EE-3DBAE0E2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>
            <a:extLst>
              <a:ext uri="{FF2B5EF4-FFF2-40B4-BE49-F238E27FC236}">
                <a16:creationId xmlns:a16="http://schemas.microsoft.com/office/drawing/2014/main" xmlns="" id="{4ABBEA07-9998-9C53-7F6C-A1D4E464CA6B}"/>
              </a:ext>
            </a:extLst>
          </p:cNvPr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>
            <a:extLst>
              <a:ext uri="{FF2B5EF4-FFF2-40B4-BE49-F238E27FC236}">
                <a16:creationId xmlns:a16="http://schemas.microsoft.com/office/drawing/2014/main" xmlns="" id="{9E25D85D-4BBA-88EF-94DF-14D4B7AB02EB}"/>
              </a:ext>
            </a:extLst>
          </p:cNvPr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>
              <a:extLst>
                <a:ext uri="{FF2B5EF4-FFF2-40B4-BE49-F238E27FC236}">
                  <a16:creationId xmlns:a16="http://schemas.microsoft.com/office/drawing/2014/main" xmlns="" id="{3DC02A7A-6B43-619B-DFE1-214919BB4C07}"/>
                </a:ext>
              </a:extLst>
            </p:cNvPr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>
              <a:extLst>
                <a:ext uri="{FF2B5EF4-FFF2-40B4-BE49-F238E27FC236}">
                  <a16:creationId xmlns:a16="http://schemas.microsoft.com/office/drawing/2014/main" xmlns="" id="{FF41B4EF-7C3F-964F-DF93-2DBEE29FCE14}"/>
                </a:ext>
              </a:extLst>
            </p:cNvPr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>
              <a:extLst>
                <a:ext uri="{FF2B5EF4-FFF2-40B4-BE49-F238E27FC236}">
                  <a16:creationId xmlns:a16="http://schemas.microsoft.com/office/drawing/2014/main" xmlns="" id="{39617BC8-159A-6D07-9A1A-3D39CDE09869}"/>
                </a:ext>
              </a:extLst>
            </p:cNvPr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42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75" y="74644"/>
            <a:ext cx="11933853" cy="354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E5EDC-CE40-6208-0D40-CB1D103D3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D91366-BA0C-55F2-7FBF-DFE444094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08A743-CC7E-5415-50B1-D192A29E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6021481-3A7C-F6EC-947D-1CFCC03E6A41}"/>
              </a:ext>
            </a:extLst>
          </p:cNvPr>
          <p:cNvSpPr/>
          <p:nvPr/>
        </p:nvSpPr>
        <p:spPr>
          <a:xfrm>
            <a:off x="-74644" y="0"/>
            <a:ext cx="12266644" cy="6869182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D2E715C-E901-C7D7-EFC8-93CB7E87CD4F}"/>
              </a:ext>
            </a:extLst>
          </p:cNvPr>
          <p:cNvSpPr txBox="1"/>
          <p:nvPr/>
        </p:nvSpPr>
        <p:spPr>
          <a:xfrm>
            <a:off x="208654" y="1455483"/>
            <a:ext cx="88047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   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1/44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267" b="1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ính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B122CB-13E2-0BB1-72FB-F3E69CACED11}"/>
              </a:ext>
            </a:extLst>
          </p:cNvPr>
          <p:cNvGrpSpPr/>
          <p:nvPr/>
        </p:nvGrpSpPr>
        <p:grpSpPr>
          <a:xfrm>
            <a:off x="997461" y="2576943"/>
            <a:ext cx="1967428" cy="1167617"/>
            <a:chOff x="3743434" y="4496580"/>
            <a:chExt cx="1468039" cy="1167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066E54F-6870-4F81-06C1-F2CA15B0B38D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</a:t>
              </a: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14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A726A66-75B6-4453-049D-01657121BC83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D1C144E-1987-3C13-D4FB-33ACB1F207E2}"/>
                </a:ext>
              </a:extLst>
            </p:cNvPr>
            <p:cNvCxnSpPr>
              <a:cxnSpLocks/>
            </p:cNvCxnSpPr>
            <p:nvPr/>
          </p:nvCxnSpPr>
          <p:spPr>
            <a:xfrm>
              <a:off x="388262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5359FD9-3E1E-DD3F-F857-5A846632F9B4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D7070D1-EE73-FAD6-E4E1-841F39EB71CC}"/>
              </a:ext>
            </a:extLst>
          </p:cNvPr>
          <p:cNvGrpSpPr/>
          <p:nvPr/>
        </p:nvGrpSpPr>
        <p:grpSpPr>
          <a:xfrm>
            <a:off x="3684679" y="2548951"/>
            <a:ext cx="1967438" cy="1167617"/>
            <a:chOff x="2448459" y="4496580"/>
            <a:chExt cx="1468043" cy="11676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A0AD959-1AC1-BA77-B29C-025BB664D0F4}"/>
                </a:ext>
              </a:extLst>
            </p:cNvPr>
            <p:cNvSpPr txBox="1"/>
            <p:nvPr/>
          </p:nvSpPr>
          <p:spPr>
            <a:xfrm>
              <a:off x="2648375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3 148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B5B8689-AF4E-F006-CAA4-93D74F1B87B9}"/>
                </a:ext>
              </a:extLst>
            </p:cNvPr>
            <p:cNvSpPr txBox="1"/>
            <p:nvPr/>
          </p:nvSpPr>
          <p:spPr>
            <a:xfrm>
              <a:off x="3251022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5CA48A0-0C98-E473-5F0C-B12D9B6931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1569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A800F08-EB2B-A312-1E84-B68F0E58C92D}"/>
                </a:ext>
              </a:extLst>
            </p:cNvPr>
            <p:cNvSpPr txBox="1"/>
            <p:nvPr/>
          </p:nvSpPr>
          <p:spPr>
            <a:xfrm>
              <a:off x="2448459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7E339B4-AA9F-A42C-912C-C3D3B691401B}"/>
              </a:ext>
            </a:extLst>
          </p:cNvPr>
          <p:cNvGrpSpPr/>
          <p:nvPr/>
        </p:nvGrpSpPr>
        <p:grpSpPr>
          <a:xfrm>
            <a:off x="9461867" y="2511636"/>
            <a:ext cx="1967428" cy="1167617"/>
            <a:chOff x="3743434" y="4496580"/>
            <a:chExt cx="1468039" cy="116761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CC58CB5-499D-9B8F-D9B3-F8454C2D940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2 051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08AFD92-0380-5AE3-7525-DD2F217D4DB8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37414FD-B865-E6DA-7D55-13B5A5B79ABA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A5CE65F-61BD-B8CA-7F94-D997F91A5431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8AB266-E4E2-2633-F180-5ECF1550E381}"/>
              </a:ext>
            </a:extLst>
          </p:cNvPr>
          <p:cNvSpPr/>
          <p:nvPr/>
        </p:nvSpPr>
        <p:spPr>
          <a:xfrm>
            <a:off x="511407" y="245638"/>
            <a:ext cx="10917888" cy="76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 BÀI TẬP MÔN TOÁN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016041-48E0-ADD9-524E-6CFD5CEE0687}"/>
              </a:ext>
            </a:extLst>
          </p:cNvPr>
          <p:cNvSpPr txBox="1"/>
          <p:nvPr/>
        </p:nvSpPr>
        <p:spPr>
          <a:xfrm>
            <a:off x="6873085" y="2548951"/>
            <a:ext cx="141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2E22BF-F5DB-BBB3-DB13-878155960308}"/>
              </a:ext>
            </a:extLst>
          </p:cNvPr>
          <p:cNvSpPr txBox="1"/>
          <p:nvPr/>
        </p:nvSpPr>
        <p:spPr>
          <a:xfrm>
            <a:off x="7680733" y="3070237"/>
            <a:ext cx="89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BA7AB5-09C4-B913-AF56-07FE1E8052F0}"/>
              </a:ext>
            </a:extLst>
          </p:cNvPr>
          <p:cNvSpPr txBox="1"/>
          <p:nvPr/>
        </p:nvSpPr>
        <p:spPr>
          <a:xfrm>
            <a:off x="6605164" y="2901905"/>
            <a:ext cx="44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6E91311-76FB-9283-0F25-2B3F155D11E9}"/>
              </a:ext>
            </a:extLst>
          </p:cNvPr>
          <p:cNvCxnSpPr>
            <a:cxnSpLocks/>
          </p:cNvCxnSpPr>
          <p:nvPr/>
        </p:nvCxnSpPr>
        <p:spPr>
          <a:xfrm>
            <a:off x="6757482" y="3639519"/>
            <a:ext cx="12545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A0E648B-F545-F8E0-FF3D-1AB03CFE049B}"/>
              </a:ext>
            </a:extLst>
          </p:cNvPr>
          <p:cNvSpPr txBox="1"/>
          <p:nvPr/>
        </p:nvSpPr>
        <p:spPr>
          <a:xfrm>
            <a:off x="1195777" y="3488876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6081BB-4711-7A31-A681-4398A37FF796}"/>
              </a:ext>
            </a:extLst>
          </p:cNvPr>
          <p:cNvSpPr txBox="1"/>
          <p:nvPr/>
        </p:nvSpPr>
        <p:spPr>
          <a:xfrm>
            <a:off x="3858120" y="3491988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5C396D-E461-9C90-3CA2-57628B3C0A64}"/>
              </a:ext>
            </a:extLst>
          </p:cNvPr>
          <p:cNvSpPr txBox="1"/>
          <p:nvPr/>
        </p:nvSpPr>
        <p:spPr>
          <a:xfrm>
            <a:off x="6750595" y="3501311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D2CDB-7F25-4301-ED2B-FCA94FBC144B}"/>
              </a:ext>
            </a:extLst>
          </p:cNvPr>
          <p:cNvSpPr txBox="1"/>
          <p:nvPr/>
        </p:nvSpPr>
        <p:spPr>
          <a:xfrm>
            <a:off x="9689740" y="3491980"/>
            <a:ext cx="14427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i="0" dirty="0">
                <a:solidFill>
                  <a:srgbClr val="002060"/>
                </a:solidFill>
                <a:effectLst/>
              </a:rPr>
              <a:t>..........</a:t>
            </a:r>
          </a:p>
        </p:txBody>
      </p:sp>
    </p:spTree>
    <p:extLst>
      <p:ext uri="{BB962C8B-B14F-4D97-AF65-F5344CB8AC3E}">
        <p14:creationId xmlns:p14="http://schemas.microsoft.com/office/powerpoint/2010/main" val="320241190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xmlns="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25;p52">
            <a:extLst>
              <a:ext uri="{FF2B5EF4-FFF2-40B4-BE49-F238E27FC236}">
                <a16:creationId xmlns:a16="http://schemas.microsoft.com/office/drawing/2014/main" xmlns="" id="{6AC5664F-FFE8-1727-49F5-0390F4ACD250}"/>
              </a:ext>
            </a:extLst>
          </p:cNvPr>
          <p:cNvSpPr txBox="1">
            <a:spLocks/>
          </p:cNvSpPr>
          <p:nvPr/>
        </p:nvSpPr>
        <p:spPr>
          <a:xfrm>
            <a:off x="2522794" y="0"/>
            <a:ext cx="9557809" cy="9547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7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72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r>
              <a:rPr lang="en-US" sz="7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ĐẠI DƯƠNG</a:t>
            </a:r>
            <a:endParaRPr lang="vi-VN" sz="7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2846214" y="253490"/>
            <a:ext cx="8291048" cy="106577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4292460" y="13493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312 x 3</a:t>
            </a:r>
          </a:p>
        </p:txBody>
      </p:sp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7B65D9-DF7A-D636-E3F5-93946246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AB6BB9C8-1AE4-67D0-4CF0-9E3A7560C917}"/>
              </a:ext>
            </a:extLst>
          </p:cNvPr>
          <p:cNvSpPr/>
          <p:nvPr/>
        </p:nvSpPr>
        <p:spPr>
          <a:xfrm>
            <a:off x="2696926" y="212521"/>
            <a:ext cx="8291048" cy="106577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 Diagonal Corner Rectangle 6">
            <a:extLst>
              <a:ext uri="{FF2B5EF4-FFF2-40B4-BE49-F238E27FC236}">
                <a16:creationId xmlns:a16="http://schemas.microsoft.com/office/drawing/2014/main" xmlns="" id="{88F1EA9C-25D1-5E4B-491B-173395D1F788}"/>
              </a:ext>
            </a:extLst>
          </p:cNvPr>
          <p:cNvSpPr/>
          <p:nvPr/>
        </p:nvSpPr>
        <p:spPr>
          <a:xfrm>
            <a:off x="4209867" y="140532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205 x 4</a:t>
            </a:r>
          </a:p>
        </p:txBody>
      </p:sp>
    </p:spTree>
    <p:extLst>
      <p:ext uri="{BB962C8B-B14F-4D97-AF65-F5344CB8AC3E}">
        <p14:creationId xmlns:p14="http://schemas.microsoft.com/office/powerpoint/2010/main" val="19128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9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DD26D6-FA99-6AAA-36A1-846022C1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DE80656-7AEA-CA63-B97D-656EF4464719}"/>
              </a:ext>
            </a:extLst>
          </p:cNvPr>
          <p:cNvSpPr/>
          <p:nvPr/>
        </p:nvSpPr>
        <p:spPr>
          <a:xfrm>
            <a:off x="0" y="0"/>
            <a:ext cx="12192000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64E4D7-C4DC-608A-64F1-A00084D9AE1B}"/>
              </a:ext>
            </a:extLst>
          </p:cNvPr>
          <p:cNvSpPr txBox="1"/>
          <p:nvPr/>
        </p:nvSpPr>
        <p:spPr>
          <a:xfrm>
            <a:off x="2262481" y="200026"/>
            <a:ext cx="772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1896A2-6F12-E7C2-2DA6-248F46A68303}"/>
              </a:ext>
            </a:extLst>
          </p:cNvPr>
          <p:cNvSpPr txBox="1"/>
          <p:nvPr/>
        </p:nvSpPr>
        <p:spPr>
          <a:xfrm>
            <a:off x="1306286" y="1509422"/>
            <a:ext cx="102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51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617175-6FA5-9455-30CD-02196E66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8A9D7637-8134-05E6-8FCD-83113D23235D}"/>
              </a:ext>
            </a:extLst>
          </p:cNvPr>
          <p:cNvSpPr/>
          <p:nvPr/>
        </p:nvSpPr>
        <p:spPr>
          <a:xfrm>
            <a:off x="-49164" y="0"/>
            <a:ext cx="12192001" cy="692331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70E900-E1BF-1FD1-4359-CFA3AB8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02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BF8B52-5C2C-9F70-CB10-2246BD3203BA}"/>
              </a:ext>
            </a:extLst>
          </p:cNvPr>
          <p:cNvSpPr txBox="1"/>
          <p:nvPr/>
        </p:nvSpPr>
        <p:spPr>
          <a:xfrm>
            <a:off x="954833" y="5395235"/>
            <a:ext cx="1028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1 034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18A980-B180-CA93-32B7-E4C334227B4D}"/>
              </a:ext>
            </a:extLst>
          </p:cNvPr>
          <p:cNvSpPr txBox="1"/>
          <p:nvPr/>
        </p:nvSpPr>
        <p:spPr>
          <a:xfrm>
            <a:off x="905670" y="6041566"/>
            <a:ext cx="110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1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0" y="-44700"/>
            <a:ext cx="12192000" cy="69027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2F9450F-DE86-4799-8882-BD8D27B6BCDC}"/>
              </a:ext>
            </a:extLst>
          </p:cNvPr>
          <p:cNvSpPr/>
          <p:nvPr/>
        </p:nvSpPr>
        <p:spPr>
          <a:xfrm>
            <a:off x="3981598" y="119856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54E041B-F9E7-49E0-A42E-BE411D4F810C}"/>
              </a:ext>
            </a:extLst>
          </p:cNvPr>
          <p:cNvSpPr/>
          <p:nvPr/>
        </p:nvSpPr>
        <p:spPr>
          <a:xfrm>
            <a:off x="2944724" y="1258212"/>
            <a:ext cx="6199275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DFCC54F-FCB6-41BD-8347-929727868058}"/>
              </a:ext>
            </a:extLst>
          </p:cNvPr>
          <p:cNvGrpSpPr/>
          <p:nvPr/>
        </p:nvGrpSpPr>
        <p:grpSpPr>
          <a:xfrm>
            <a:off x="3175644" y="1373295"/>
            <a:ext cx="1967428" cy="1167617"/>
            <a:chOff x="3743434" y="4496580"/>
            <a:chExt cx="1468039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BA1D460-CA49-442B-85E1-D3A33A378B6A}"/>
                </a:ext>
              </a:extLst>
            </p:cNvPr>
            <p:cNvSpPr txBox="1"/>
            <p:nvPr/>
          </p:nvSpPr>
          <p:spPr>
            <a:xfrm>
              <a:off x="3743434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F8B6DD-A9E7-47A9-B710-AAB754DDE7BB}"/>
              </a:ext>
            </a:extLst>
          </p:cNvPr>
          <p:cNvSpPr txBox="1"/>
          <p:nvPr/>
        </p:nvSpPr>
        <p:spPr>
          <a:xfrm>
            <a:off x="4772808" y="14668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21434A5-79DF-4220-AD63-4592339526C1}"/>
              </a:ext>
            </a:extLst>
          </p:cNvPr>
          <p:cNvSpPr txBox="1"/>
          <p:nvPr/>
        </p:nvSpPr>
        <p:spPr>
          <a:xfrm>
            <a:off x="425142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8CB1F3-D1CB-47D7-A118-28A5CCBC368B}"/>
              </a:ext>
            </a:extLst>
          </p:cNvPr>
          <p:cNvSpPr txBox="1"/>
          <p:nvPr/>
        </p:nvSpPr>
        <p:spPr>
          <a:xfrm>
            <a:off x="4772808" y="194401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2005AA3-CD8B-4496-B937-354D370B4401}"/>
              </a:ext>
            </a:extLst>
          </p:cNvPr>
          <p:cNvSpPr txBox="1"/>
          <p:nvPr/>
        </p:nvSpPr>
        <p:spPr>
          <a:xfrm>
            <a:off x="402790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5411833-89D9-4B71-BAA1-208739753EE1}"/>
              </a:ext>
            </a:extLst>
          </p:cNvPr>
          <p:cNvSpPr txBox="1"/>
          <p:nvPr/>
        </p:nvSpPr>
        <p:spPr>
          <a:xfrm>
            <a:off x="4744233" y="249646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78AD0D1-3AB8-424E-9554-D5441A0F3E1F}"/>
              </a:ext>
            </a:extLst>
          </p:cNvPr>
          <p:cNvSpPr txBox="1"/>
          <p:nvPr/>
        </p:nvSpPr>
        <p:spPr>
          <a:xfrm>
            <a:off x="3789387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3CAC0D5-5228-40B4-A7A8-1A1A9B2EC7E0}"/>
              </a:ext>
            </a:extLst>
          </p:cNvPr>
          <p:cNvSpPr/>
          <p:nvPr/>
        </p:nvSpPr>
        <p:spPr>
          <a:xfrm>
            <a:off x="4124034" y="4406408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FDFCE92-0FB0-42E4-A0AD-29AA3DC9FDBB}"/>
              </a:ext>
            </a:extLst>
          </p:cNvPr>
          <p:cNvSpPr txBox="1"/>
          <p:nvPr/>
        </p:nvSpPr>
        <p:spPr>
          <a:xfrm>
            <a:off x="4763283" y="30514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1ABD1-92EF-424E-8D10-8DFAE51E2355}"/>
              </a:ext>
            </a:extLst>
          </p:cNvPr>
          <p:cNvSpPr txBox="1"/>
          <p:nvPr/>
        </p:nvSpPr>
        <p:spPr>
          <a:xfrm>
            <a:off x="3475450" y="241944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048C01-BB46-E5D4-3DF1-6E60C19C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68A5CAA-5AE3-BE79-EAF1-F5990BC5ADBA}"/>
              </a:ext>
            </a:extLst>
          </p:cNvPr>
          <p:cNvSpPr/>
          <p:nvPr/>
        </p:nvSpPr>
        <p:spPr>
          <a:xfrm>
            <a:off x="0" y="0"/>
            <a:ext cx="12192000" cy="69027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F086EA9-6A43-AFFF-7FCF-124183551980}"/>
              </a:ext>
            </a:extLst>
          </p:cNvPr>
          <p:cNvSpPr/>
          <p:nvPr/>
        </p:nvSpPr>
        <p:spPr>
          <a:xfrm>
            <a:off x="3909187" y="1490016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1 225 x 3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C834A7-FC67-13FD-A763-1E1513B0E873}"/>
              </a:ext>
            </a:extLst>
          </p:cNvPr>
          <p:cNvSpPr/>
          <p:nvPr/>
        </p:nvSpPr>
        <p:spPr>
          <a:xfrm>
            <a:off x="2944724" y="2620483"/>
            <a:ext cx="839197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B0DD4A-829E-775F-9360-CCA88652118D}"/>
              </a:ext>
            </a:extLst>
          </p:cNvPr>
          <p:cNvGrpSpPr/>
          <p:nvPr/>
        </p:nvGrpSpPr>
        <p:grpSpPr>
          <a:xfrm>
            <a:off x="3156985" y="2735566"/>
            <a:ext cx="1986092" cy="1167617"/>
            <a:chOff x="3750397" y="4496580"/>
            <a:chExt cx="1481965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68A37AB-E8C9-5E4B-78A5-145D147C4F4A}"/>
                </a:ext>
              </a:extLst>
            </p:cNvPr>
            <p:cNvSpPr txBox="1"/>
            <p:nvPr/>
          </p:nvSpPr>
          <p:spPr>
            <a:xfrm>
              <a:off x="3964236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1 2</a:t>
              </a: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25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5BBE648-E6DA-5D00-D8BD-449089470CEF}"/>
                </a:ext>
              </a:extLst>
            </p:cNvPr>
            <p:cNvSpPr txBox="1"/>
            <p:nvPr/>
          </p:nvSpPr>
          <p:spPr>
            <a:xfrm>
              <a:off x="4566882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B316D85-B9E9-2C99-88A0-D65224473C71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1142B8B-CED9-CE3A-96C6-58F75AC2B501}"/>
                </a:ext>
              </a:extLst>
            </p:cNvPr>
            <p:cNvSpPr txBox="1"/>
            <p:nvPr/>
          </p:nvSpPr>
          <p:spPr>
            <a:xfrm>
              <a:off x="3750397" y="4849534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C1DB6A-DAF2-7D81-A200-BC7B55B8BF8D}"/>
              </a:ext>
            </a:extLst>
          </p:cNvPr>
          <p:cNvSpPr txBox="1"/>
          <p:nvPr/>
        </p:nvSpPr>
        <p:spPr>
          <a:xfrm>
            <a:off x="4772808" y="2829146"/>
            <a:ext cx="5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9FABC8-B3EC-993F-B7FF-0C829FAF2AA6}"/>
              </a:ext>
            </a:extLst>
          </p:cNvPr>
          <p:cNvSpPr txBox="1"/>
          <p:nvPr/>
        </p:nvSpPr>
        <p:spPr>
          <a:xfrm>
            <a:off x="4279413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81C31D-121F-FF44-D0F6-E391DBD0928A}"/>
              </a:ext>
            </a:extLst>
          </p:cNvPr>
          <p:cNvSpPr txBox="1"/>
          <p:nvPr/>
        </p:nvSpPr>
        <p:spPr>
          <a:xfrm>
            <a:off x="4772808" y="3306286"/>
            <a:ext cx="644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9973F4E-A9F5-C93E-4339-9B2B8094E243}"/>
              </a:ext>
            </a:extLst>
          </p:cNvPr>
          <p:cNvSpPr txBox="1"/>
          <p:nvPr/>
        </p:nvSpPr>
        <p:spPr>
          <a:xfrm>
            <a:off x="4055893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21BB33E-9277-7D99-4CA2-0E57E153BE9F}"/>
              </a:ext>
            </a:extLst>
          </p:cNvPr>
          <p:cNvSpPr txBox="1"/>
          <p:nvPr/>
        </p:nvSpPr>
        <p:spPr>
          <a:xfrm>
            <a:off x="4744233" y="3858736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18BC8D5-C27B-0336-5EC5-D8E49E646A5B}"/>
              </a:ext>
            </a:extLst>
          </p:cNvPr>
          <p:cNvSpPr txBox="1"/>
          <p:nvPr/>
        </p:nvSpPr>
        <p:spPr>
          <a:xfrm>
            <a:off x="3808049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C0B8BEE0-AF90-8AE5-4CEC-3C20BF8E4D43}"/>
              </a:ext>
            </a:extLst>
          </p:cNvPr>
          <p:cNvSpPr/>
          <p:nvPr/>
        </p:nvSpPr>
        <p:spPr>
          <a:xfrm>
            <a:off x="4000095" y="5770073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225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3 = 3 675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C95D099-F121-3349-E6CB-A7FBA23140D4}"/>
              </a:ext>
            </a:extLst>
          </p:cNvPr>
          <p:cNvSpPr txBox="1"/>
          <p:nvPr/>
        </p:nvSpPr>
        <p:spPr>
          <a:xfrm>
            <a:off x="4763283" y="4413696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534F177-4ED6-1E8B-7D3E-A4CFD3FA2506}"/>
              </a:ext>
            </a:extLst>
          </p:cNvPr>
          <p:cNvSpPr txBox="1"/>
          <p:nvPr/>
        </p:nvSpPr>
        <p:spPr>
          <a:xfrm>
            <a:off x="3475450" y="3781717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A80842-37A1-B2D0-F7DC-70AAD033D774}"/>
              </a:ext>
            </a:extLst>
          </p:cNvPr>
          <p:cNvSpPr txBox="1"/>
          <p:nvPr/>
        </p:nvSpPr>
        <p:spPr>
          <a:xfrm>
            <a:off x="945502" y="93326"/>
            <a:ext cx="1088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1 225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23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503</Words>
  <Application>Microsoft Office PowerPoint</Application>
  <PresentationFormat>Custom</PresentationFormat>
  <Paragraphs>110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VIENDONG</cp:lastModifiedBy>
  <cp:revision>95</cp:revision>
  <dcterms:created xsi:type="dcterms:W3CDTF">2022-11-14T12:52:23Z</dcterms:created>
  <dcterms:modified xsi:type="dcterms:W3CDTF">2024-04-05T02:04:35Z</dcterms:modified>
</cp:coreProperties>
</file>