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0" r:id="rId2"/>
  </p:sldMasterIdLst>
  <p:notesMasterIdLst>
    <p:notesMasterId r:id="rId24"/>
  </p:notesMasterIdLst>
  <p:sldIdLst>
    <p:sldId id="258" r:id="rId3"/>
    <p:sldId id="2649" r:id="rId4"/>
    <p:sldId id="2651" r:id="rId5"/>
    <p:sldId id="2652" r:id="rId6"/>
    <p:sldId id="2653" r:id="rId7"/>
    <p:sldId id="259" r:id="rId8"/>
    <p:sldId id="261" r:id="rId9"/>
    <p:sldId id="2640" r:id="rId10"/>
    <p:sldId id="262" r:id="rId11"/>
    <p:sldId id="2641" r:id="rId12"/>
    <p:sldId id="266" r:id="rId13"/>
    <p:sldId id="2636" r:id="rId14"/>
    <p:sldId id="2642" r:id="rId15"/>
    <p:sldId id="2643" r:id="rId16"/>
    <p:sldId id="2645" r:id="rId17"/>
    <p:sldId id="2646" r:id="rId18"/>
    <p:sldId id="2648" r:id="rId19"/>
    <p:sldId id="2638" r:id="rId20"/>
    <p:sldId id="2654" r:id="rId21"/>
    <p:sldId id="2639" r:id="rId22"/>
    <p:sldId id="26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68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F08BC-FC0B-4307-8D5F-1D4259795DC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7CA01-66FB-4058-B0A3-605D0178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3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EDB6AB-ED6E-D858-D762-A37BF1E2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BA24652-F9F7-75B6-28C5-20C1F1C18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BDFCE6F-D3EA-3854-E7FA-62FF42CAA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C941B-2252-B9C4-E13C-A31F7F2E7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34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9BBA4AA-4053-72DF-8DF3-3F748AD37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A602DEF-9D21-1AA0-4128-DB7141F13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CAF9600-1189-83D5-3C32-F745424AA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D1DA8C-BC5B-7EF4-D151-D90DE92A9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831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EB31E8-FB5A-3884-E31A-9AE4D0EFB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7472E71-449B-119E-96D8-AC6B475AB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FA45C0B-378E-F2F4-308F-F87B0F1BB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80C7C7A-CDF5-0BFC-4D57-B27DCB1B7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5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678E1E-9FCB-D888-8933-6828E23C5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29433B3-A622-0BB0-4225-4290CD965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4B1992D-40C7-98A5-006E-EDE8E91D9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07B22C-EB08-570D-44C8-423EE9FD5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82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0FD163-BB13-794B-7401-738BDF225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64EA82B-3411-6601-B559-FA0F35186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FB3949B-1C67-87D2-C808-699A48022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243A80-5EDC-D96F-E01F-2CB2D512E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523A356-1CB5-2523-DC31-D33A5B54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9A8C3B5-F197-8C80-B7AA-943609F4C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0A12539-CF0E-78A6-49B0-25B95F2C5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DECDDDA-3AAC-4FF2-2C70-DF52C8FC0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8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7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2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9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0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4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7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61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12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0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=""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CA094B1-4718-2384-7B39-B524DDAED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C0468999-11EA-A2B8-2271-93BC8D49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331"/>
            <a:ext cx="1240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7918B34-BE47-20DF-3EA8-F203EC0CCC07}"/>
              </a:ext>
            </a:extLst>
          </p:cNvPr>
          <p:cNvSpPr/>
          <p:nvPr/>
        </p:nvSpPr>
        <p:spPr>
          <a:xfrm>
            <a:off x="3138191" y="440913"/>
            <a:ext cx="30461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bên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cửa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sổ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8CD8A8-6747-3106-8393-A15EA741D0AF}"/>
              </a:ext>
            </a:extLst>
          </p:cNvPr>
          <p:cNvSpPr txBox="1"/>
          <p:nvPr/>
        </p:nvSpPr>
        <p:spPr>
          <a:xfrm>
            <a:off x="1548493" y="985385"/>
            <a:ext cx="10343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Bẵng đi một vài tuần, chẳng may cậu bé bị ốm.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81E61D-0E87-53C1-24D1-7B2A8FA69CDF}"/>
              </a:ext>
            </a:extLst>
          </p:cNvPr>
          <p:cNvSpPr txBox="1"/>
          <p:nvPr/>
        </p:nvSpPr>
        <p:spPr>
          <a:xfrm>
            <a:off x="-148857" y="1523453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2A148FE-2025-615A-BDB4-9AA077218988}"/>
              </a:ext>
            </a:extLst>
          </p:cNvPr>
          <p:cNvSpPr txBox="1"/>
          <p:nvPr/>
        </p:nvSpPr>
        <p:spPr>
          <a:xfrm>
            <a:off x="1081846" y="2586787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bay, con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E330889-66C9-DE1E-92BE-18A99E1B9732}"/>
              </a:ext>
            </a:extLst>
          </p:cNvPr>
          <p:cNvCxnSpPr/>
          <p:nvPr/>
        </p:nvCxnSpPr>
        <p:spPr>
          <a:xfrm>
            <a:off x="1418836" y="242596"/>
            <a:ext cx="0" cy="637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00950B-2B34-05FC-C9A3-31A2B70A5080}"/>
              </a:ext>
            </a:extLst>
          </p:cNvPr>
          <p:cNvSpPr txBox="1"/>
          <p:nvPr/>
        </p:nvSpPr>
        <p:spPr>
          <a:xfrm>
            <a:off x="-33781" y="2049274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thượng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bên, cậu thấy có đàn chim sẻ léo nhéo đến là nhộn.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FE1E1A-D578-B5B7-BBE3-9BFA146F4FEC}"/>
              </a:ext>
            </a:extLst>
          </p:cNvPr>
          <p:cNvSpPr txBox="1"/>
          <p:nvPr/>
        </p:nvSpPr>
        <p:spPr>
          <a:xfrm>
            <a:off x="1081846" y="3120187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nom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80F2EE-F0D1-BBD0-3C7A-0BAB5C63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80E54DB-4D53-C947-85D3-F301281255E8}"/>
              </a:ext>
            </a:extLst>
          </p:cNvPr>
          <p:cNvSpPr/>
          <p:nvPr/>
        </p:nvSpPr>
        <p:spPr>
          <a:xfrm>
            <a:off x="456586" y="552450"/>
            <a:ext cx="11602064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FF09935-CF04-F2FE-7DEF-A0E8668463B5}"/>
              </a:ext>
            </a:extLst>
          </p:cNvPr>
          <p:cNvSpPr/>
          <p:nvPr/>
        </p:nvSpPr>
        <p:spPr>
          <a:xfrm>
            <a:off x="294968" y="-475861"/>
            <a:ext cx="11602064" cy="692331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0516562-3311-AAD2-3295-0135AE95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94" y="1489991"/>
            <a:ext cx="4148492" cy="2433942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9" name="Picture 12">
            <a:extLst>
              <a:ext uri="{FF2B5EF4-FFF2-40B4-BE49-F238E27FC236}">
                <a16:creationId xmlns="" xmlns:a16="http://schemas.microsoft.com/office/drawing/2014/main" id="{5F8DC58D-E687-E269-7CA7-4A7586143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4805" y="1206201"/>
            <a:ext cx="5281845" cy="122811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="" xmlns:a16="http://schemas.microsoft.com/office/drawing/2014/main" id="{95BE0CFD-405E-2D51-54B8-D42573E71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0894" y="3033300"/>
            <a:ext cx="6634520" cy="122811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="" xmlns:a16="http://schemas.microsoft.com/office/drawing/2014/main" id="{D16935E0-DBBA-032A-7124-ECA6076432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5119" y="4626598"/>
            <a:ext cx="4792506" cy="1228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33DD23D-E744-1C58-1F90-743AA0D439F7}"/>
              </a:ext>
            </a:extLst>
          </p:cNvPr>
          <p:cNvSpPr txBox="1"/>
          <p:nvPr/>
        </p:nvSpPr>
        <p:spPr>
          <a:xfrm>
            <a:off x="6542036" y="1158539"/>
            <a:ext cx="47546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Ngồi</a:t>
            </a: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="" xmlns:a16="http://schemas.microsoft.com/office/drawing/2014/main" id="{01128AE8-A6D2-DD37-6A8C-7FDE3F5D8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9699">
            <a:off x="5620888" y="1663462"/>
            <a:ext cx="950223" cy="126415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C9BE6B1C-7884-0322-B2EB-2476124885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35942" y="3672976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8FEF142-5BFE-648C-AB55-BE66F7F8B3E2}"/>
              </a:ext>
            </a:extLst>
          </p:cNvPr>
          <p:cNvSpPr txBox="1"/>
          <p:nvPr/>
        </p:nvSpPr>
        <p:spPr>
          <a:xfrm>
            <a:off x="5584354" y="3050342"/>
            <a:ext cx="5845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25 – 30cm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="" xmlns:a16="http://schemas.microsoft.com/office/drawing/2014/main" id="{99D5177A-A76D-6E24-3515-739EEBEC7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85987" y="5106451"/>
            <a:ext cx="631658" cy="14965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EF1F550-12D4-B1CD-5BD6-774E14E9E10F}"/>
              </a:ext>
            </a:extLst>
          </p:cNvPr>
          <p:cNvSpPr txBox="1"/>
          <p:nvPr/>
        </p:nvSpPr>
        <p:spPr>
          <a:xfrm>
            <a:off x="3174233" y="4674382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A68981-75C5-9392-A54F-56AF70F2FC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055" y="-202379"/>
            <a:ext cx="897409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331"/>
            <a:ext cx="1240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138191" y="440913"/>
            <a:ext cx="30461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bên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cửa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sổ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548493" y="985385"/>
            <a:ext cx="10343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Bẵng đi một vài tuần, chẳng may cậu bé bị ốm.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523453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081846" y="2586787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bay, con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6A8BAFB-67E9-E0F4-4CB0-7A6CE77B695D}"/>
              </a:ext>
            </a:extLst>
          </p:cNvPr>
          <p:cNvCxnSpPr/>
          <p:nvPr/>
        </p:nvCxnSpPr>
        <p:spPr>
          <a:xfrm>
            <a:off x="1418836" y="242596"/>
            <a:ext cx="0" cy="6372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8ED190-9820-7AA1-B14F-3F0AB4B726A3}"/>
              </a:ext>
            </a:extLst>
          </p:cNvPr>
          <p:cNvSpPr txBox="1"/>
          <p:nvPr/>
        </p:nvSpPr>
        <p:spPr>
          <a:xfrm>
            <a:off x="-33781" y="2049274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thượng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bên, cậu thấy có đàn chim sẻ léo nhéo đến là nhộn.</a:t>
            </a:r>
            <a:r>
              <a:rPr lang="es-E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973B633-06ED-E096-E7B0-3F9D38BBDBA0}"/>
              </a:ext>
            </a:extLst>
          </p:cNvPr>
          <p:cNvSpPr txBox="1"/>
          <p:nvPr/>
        </p:nvSpPr>
        <p:spPr>
          <a:xfrm>
            <a:off x="1081846" y="3120187"/>
            <a:ext cx="12192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nom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EE267E-47F2-4590-5E64-E46760E8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AD24BD02-5C1D-E97D-5DED-2BC1A3B352F9}"/>
              </a:ext>
            </a:extLst>
          </p:cNvPr>
          <p:cNvSpPr/>
          <p:nvPr/>
        </p:nvSpPr>
        <p:spPr>
          <a:xfrm>
            <a:off x="0" y="934292"/>
            <a:ext cx="12192000" cy="59237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AC54A44-4B7D-1E16-F4E2-B35D6D827FCA}"/>
              </a:ext>
            </a:extLst>
          </p:cNvPr>
          <p:cNvGrpSpPr/>
          <p:nvPr/>
        </p:nvGrpSpPr>
        <p:grpSpPr>
          <a:xfrm>
            <a:off x="386489" y="75841"/>
            <a:ext cx="11606892" cy="876659"/>
            <a:chOff x="386489" y="75841"/>
            <a:chExt cx="11606892" cy="1401652"/>
          </a:xfrm>
        </p:grpSpPr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60E26CD1-0D6F-E279-F232-6858352D7941}"/>
                </a:ext>
              </a:extLst>
            </p:cNvPr>
            <p:cNvSpPr/>
            <p:nvPr/>
          </p:nvSpPr>
          <p:spPr>
            <a:xfrm>
              <a:off x="386489" y="75841"/>
              <a:ext cx="11606892" cy="1401652"/>
            </a:xfrm>
            <a:custGeom>
              <a:avLst/>
              <a:gdLst>
                <a:gd name="connsiteX0" fmla="*/ 0 w 10579261"/>
                <a:gd name="connsiteY0" fmla="*/ 231684 h 1390077"/>
                <a:gd name="connsiteX1" fmla="*/ 231684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0 w 10579261"/>
                <a:gd name="connsiteY0" fmla="*/ 231684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579261 w 10579261"/>
                <a:gd name="connsiteY3" fmla="*/ 243259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9261" h="1401652">
                  <a:moveTo>
                    <a:pt x="671332" y="335857"/>
                  </a:moveTo>
                  <a:cubicBezTo>
                    <a:pt x="671332" y="207901"/>
                    <a:pt x="740335" y="11575"/>
                    <a:pt x="868291" y="11575"/>
                  </a:cubicBezTo>
                  <a:lnTo>
                    <a:pt x="9676245" y="0"/>
                  </a:lnTo>
                  <a:cubicBezTo>
                    <a:pt x="9804201" y="0"/>
                    <a:pt x="10289894" y="173177"/>
                    <a:pt x="10289894" y="301133"/>
                  </a:cubicBezTo>
                  <a:cubicBezTo>
                    <a:pt x="10722016" y="428699"/>
                    <a:pt x="10482805" y="880356"/>
                    <a:pt x="10579261" y="1169968"/>
                  </a:cubicBezTo>
                  <a:cubicBezTo>
                    <a:pt x="10579261" y="1297924"/>
                    <a:pt x="10475533" y="1401652"/>
                    <a:pt x="10347577" y="1401652"/>
                  </a:cubicBezTo>
                  <a:lnTo>
                    <a:pt x="231684" y="1401652"/>
                  </a:lnTo>
                  <a:cubicBezTo>
                    <a:pt x="103728" y="1401652"/>
                    <a:pt x="0" y="1297924"/>
                    <a:pt x="0" y="1169968"/>
                  </a:cubicBezTo>
                  <a:cubicBezTo>
                    <a:pt x="223777" y="891931"/>
                    <a:pt x="-327948" y="417124"/>
                    <a:pt x="671332" y="3358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EBF2B5F-E296-AA95-EB90-978FFEFA620B}"/>
                </a:ext>
              </a:extLst>
            </p:cNvPr>
            <p:cNvSpPr/>
            <p:nvPr/>
          </p:nvSpPr>
          <p:spPr>
            <a:xfrm>
              <a:off x="1219200" y="245416"/>
              <a:ext cx="10774181" cy="1033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2b/50. Chọn tiếng phù hợp thay cho ô vuông.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BC6CF7C-98EB-344C-A3A4-2020E319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628775"/>
            <a:ext cx="10560513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5512834-DAB7-9DF5-A105-F3E4BA632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="" xmlns:a16="http://schemas.microsoft.com/office/drawing/2014/main" id="{8D789E2D-6A0F-DE7C-D274-33F9188A9A71}"/>
              </a:ext>
            </a:extLst>
          </p:cNvPr>
          <p:cNvSpPr/>
          <p:nvPr/>
        </p:nvSpPr>
        <p:spPr>
          <a:xfrm>
            <a:off x="20320" y="0"/>
            <a:ext cx="6451600" cy="6126480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</a:p>
        </p:txBody>
      </p:sp>
      <p:pic>
        <p:nvPicPr>
          <p:cNvPr id="5" name="Picture 2" descr="Cartoon Happy Kids Reading Book: Vector có sẵn (miễn phí bản quyền) 1560276260 | Shutterstock">
            <a:extLst>
              <a:ext uri="{FF2B5EF4-FFF2-40B4-BE49-F238E27FC236}">
                <a16:creationId xmlns="" xmlns:a16="http://schemas.microsoft.com/office/drawing/2014/main" id="{DDC67CBB-3319-03B4-C117-524545F2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20" y="1560861"/>
            <a:ext cx="3397160" cy="39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9162DA-5D65-9333-3F49-84CAC9D62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="" xmlns:a16="http://schemas.microsoft.com/office/drawing/2014/main" id="{00038065-9A45-F076-96DC-EDECC4B3777A}"/>
              </a:ext>
            </a:extLst>
          </p:cNvPr>
          <p:cNvSpPr/>
          <p:nvPr/>
        </p:nvSpPr>
        <p:spPr>
          <a:xfrm>
            <a:off x="955040" y="5186680"/>
            <a:ext cx="4886960" cy="1153160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026" name="Picture 2" descr="Ảnh TCMR | CHƯƠNG TRÌNH TIÊM CHỦNG MỞ RỘNG">
            <a:extLst>
              <a:ext uri="{FF2B5EF4-FFF2-40B4-BE49-F238E27FC236}">
                <a16:creationId xmlns="" xmlns:a16="http://schemas.microsoft.com/office/drawing/2014/main" id="{6BFF0860-C625-00B0-9B26-0FDB33A0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345440"/>
            <a:ext cx="6451600" cy="46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ưu đồ: Điểm Kết Thúc 1">
            <a:extLst>
              <a:ext uri="{FF2B5EF4-FFF2-40B4-BE49-F238E27FC236}">
                <a16:creationId xmlns="" xmlns:a16="http://schemas.microsoft.com/office/drawing/2014/main" id="{20665BFF-6E81-5F3F-6591-7B4ED65ACB1A}"/>
              </a:ext>
            </a:extLst>
          </p:cNvPr>
          <p:cNvSpPr/>
          <p:nvPr/>
        </p:nvSpPr>
        <p:spPr>
          <a:xfrm>
            <a:off x="7474650" y="5177039"/>
            <a:ext cx="3992880" cy="106016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8" name="Picture 14" descr="Lưỡi hái - Liềm phát cỏ, cắt lúa cán nhựa dài 310mm | Lazada.vn">
            <a:extLst>
              <a:ext uri="{FF2B5EF4-FFF2-40B4-BE49-F238E27FC236}">
                <a16:creationId xmlns="" xmlns:a16="http://schemas.microsoft.com/office/drawing/2014/main" id="{BFEBFBF7-C7D5-2A40-3B72-B06C7A38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20" y="345440"/>
            <a:ext cx="5283200" cy="46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7A897AF-019B-234D-C059-164F5CE22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="" xmlns:a16="http://schemas.microsoft.com/office/drawing/2014/main" id="{A3ED978D-A2E3-1A51-B639-06C301509CD5}"/>
              </a:ext>
            </a:extLst>
          </p:cNvPr>
          <p:cNvSpPr/>
          <p:nvPr/>
        </p:nvSpPr>
        <p:spPr>
          <a:xfrm>
            <a:off x="4140200" y="4643846"/>
            <a:ext cx="3911600" cy="1381760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ừa xiêm xanh">
            <a:extLst>
              <a:ext uri="{FF2B5EF4-FFF2-40B4-BE49-F238E27FC236}">
                <a16:creationId xmlns="" xmlns:a16="http://schemas.microsoft.com/office/drawing/2014/main" id="{C8832FE5-6DAB-017F-1551-EED5B17E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" y="410546"/>
            <a:ext cx="6255034" cy="38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Dừa xiêm lửa">
            <a:extLst>
              <a:ext uri="{FF2B5EF4-FFF2-40B4-BE49-F238E27FC236}">
                <a16:creationId xmlns="" xmlns:a16="http://schemas.microsoft.com/office/drawing/2014/main" id="{728B16E1-15A0-8FF2-26C1-A52B7B92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5" y="410545"/>
            <a:ext cx="5794724" cy="38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6A6E14F-B75D-B818-B5FE-8CFD550F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ưu đồ: Điểm Kết Thúc 1">
            <a:extLst>
              <a:ext uri="{FF2B5EF4-FFF2-40B4-BE49-F238E27FC236}">
                <a16:creationId xmlns="" xmlns:a16="http://schemas.microsoft.com/office/drawing/2014/main" id="{1AC23430-AA71-80A0-4400-A20B02DD227C}"/>
              </a:ext>
            </a:extLst>
          </p:cNvPr>
          <p:cNvSpPr/>
          <p:nvPr/>
        </p:nvSpPr>
        <p:spPr>
          <a:xfrm>
            <a:off x="-91440" y="0"/>
            <a:ext cx="12283440" cy="1391920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8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3/50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Lưu đồ: Điểm Kết Thúc 1">
            <a:extLst>
              <a:ext uri="{FF2B5EF4-FFF2-40B4-BE49-F238E27FC236}">
                <a16:creationId xmlns="" xmlns:a16="http://schemas.microsoft.com/office/drawing/2014/main" id="{0E063AB5-28DB-6C53-87B2-7CF0BA21FD1E}"/>
              </a:ext>
            </a:extLst>
          </p:cNvPr>
          <p:cNvSpPr/>
          <p:nvPr/>
        </p:nvSpPr>
        <p:spPr>
          <a:xfrm>
            <a:off x="3097764" y="1550955"/>
            <a:ext cx="5529528" cy="499913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</a:p>
        </p:txBody>
      </p:sp>
    </p:spTree>
    <p:extLst>
      <p:ext uri="{BB962C8B-B14F-4D97-AF65-F5344CB8AC3E}">
        <p14:creationId xmlns:p14="http://schemas.microsoft.com/office/powerpoint/2010/main" val="9534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14315" y="2717514"/>
            <a:ext cx="8632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 phòng </a:t>
            </a:r>
            <a:r>
              <a:rPr lang="vi-VN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sởi.</a:t>
            </a:r>
          </a:p>
          <a:p>
            <a:pPr lvl="0"/>
            <a:r>
              <a:rPr lang="vi-VN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trăng hình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 liềm</a:t>
            </a:r>
            <a:r>
              <a:rPr lang="vi-VN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xiêm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dim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kiềm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36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7EA4EE7-3D87-8A05-C925-65E5D47D7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="" xmlns:a16="http://schemas.microsoft.com/office/drawing/2014/main" id="{1A7ABA6B-29C0-44F3-72ED-0F188A8933D0}"/>
              </a:ext>
            </a:extLst>
          </p:cNvPr>
          <p:cNvSpPr/>
          <p:nvPr/>
        </p:nvSpPr>
        <p:spPr>
          <a:xfrm>
            <a:off x="5385506" y="600075"/>
            <a:ext cx="595876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D4299408-8FE3-BBFA-BAE2-34028C4B3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662674" y="3062649"/>
            <a:ext cx="5482343" cy="3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4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F196E43-D74F-B91D-48E8-917FC93F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ưu đồ: Điểm Kết Thúc 1">
            <a:extLst>
              <a:ext uri="{FF2B5EF4-FFF2-40B4-BE49-F238E27FC236}">
                <a16:creationId xmlns="" xmlns:a16="http://schemas.microsoft.com/office/drawing/2014/main" id="{C4C6D7E1-C2B6-2683-9702-B2919EA9D83F}"/>
              </a:ext>
            </a:extLst>
          </p:cNvPr>
          <p:cNvSpPr/>
          <p:nvPr/>
        </p:nvSpPr>
        <p:spPr>
          <a:xfrm>
            <a:off x="813916" y="452176"/>
            <a:ext cx="10721591" cy="2150346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="" xmlns:a16="http://schemas.microsoft.com/office/drawing/2014/main" id="{A29573F3-780C-4C40-B0BD-121075EEF8C5}"/>
              </a:ext>
            </a:extLst>
          </p:cNvPr>
          <p:cNvSpPr/>
          <p:nvPr/>
        </p:nvSpPr>
        <p:spPr>
          <a:xfrm>
            <a:off x="5385506" y="600075"/>
            <a:ext cx="595876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06BE6BD2-5BCE-4CAE-B48E-505C019CE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662674" y="3062649"/>
            <a:ext cx="5482343" cy="372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8F408A-1F86-4977-A30A-E88084AD4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08" y="754677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4452C18-8DA7-1589-C980-6FD7E238D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573BD2FA-C53E-5160-A7AB-5EBABBEEC094}"/>
              </a:ext>
            </a:extLst>
          </p:cNvPr>
          <p:cNvSpPr/>
          <p:nvPr/>
        </p:nvSpPr>
        <p:spPr>
          <a:xfrm>
            <a:off x="0" y="40259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E5BFE3C-8A3B-BCE1-6E46-BAD0F9551354}"/>
              </a:ext>
            </a:extLst>
          </p:cNvPr>
          <p:cNvSpPr/>
          <p:nvPr/>
        </p:nvSpPr>
        <p:spPr>
          <a:xfrm>
            <a:off x="504337" y="109083"/>
            <a:ext cx="10917888" cy="76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 BÀI TẬP MÔN TIẾNG VIỆT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399E86D-33B7-CFAE-99BF-4C8BE542B7E4}"/>
              </a:ext>
            </a:extLst>
          </p:cNvPr>
          <p:cNvSpPr/>
          <p:nvPr/>
        </p:nvSpPr>
        <p:spPr>
          <a:xfrm>
            <a:off x="0" y="847060"/>
            <a:ext cx="12192000" cy="136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2b/50.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Lưu đồ: Điểm Kết Thúc 1">
            <a:extLst>
              <a:ext uri="{FF2B5EF4-FFF2-40B4-BE49-F238E27FC236}">
                <a16:creationId xmlns="" xmlns:a16="http://schemas.microsoft.com/office/drawing/2014/main" id="{1A3FC4A4-1D45-F200-DAE0-541E859921EE}"/>
              </a:ext>
            </a:extLst>
          </p:cNvPr>
          <p:cNvSpPr/>
          <p:nvPr/>
        </p:nvSpPr>
        <p:spPr>
          <a:xfrm>
            <a:off x="815063" y="1767090"/>
            <a:ext cx="1830860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iểm Kết Thúc 1">
            <a:extLst>
              <a:ext uri="{FF2B5EF4-FFF2-40B4-BE49-F238E27FC236}">
                <a16:creationId xmlns="" xmlns:a16="http://schemas.microsoft.com/office/drawing/2014/main" id="{DBACDE65-A4EE-3CDD-37B6-531F51D26D11}"/>
              </a:ext>
            </a:extLst>
          </p:cNvPr>
          <p:cNvSpPr/>
          <p:nvPr/>
        </p:nvSpPr>
        <p:spPr>
          <a:xfrm>
            <a:off x="784525" y="2547254"/>
            <a:ext cx="1801360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Lưu đồ: Điểm Kết Thúc 1">
            <a:extLst>
              <a:ext uri="{FF2B5EF4-FFF2-40B4-BE49-F238E27FC236}">
                <a16:creationId xmlns="" xmlns:a16="http://schemas.microsoft.com/office/drawing/2014/main" id="{5D8CB282-F5FD-2391-DD2E-FF3B0A205731}"/>
              </a:ext>
            </a:extLst>
          </p:cNvPr>
          <p:cNvSpPr/>
          <p:nvPr/>
        </p:nvSpPr>
        <p:spPr>
          <a:xfrm>
            <a:off x="789444" y="3299427"/>
            <a:ext cx="183085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ưu đồ: Điểm Kết Thúc 1">
            <a:extLst>
              <a:ext uri="{FF2B5EF4-FFF2-40B4-BE49-F238E27FC236}">
                <a16:creationId xmlns="" xmlns:a16="http://schemas.microsoft.com/office/drawing/2014/main" id="{921E5CA6-908E-F8C8-D55F-FA27782BF447}"/>
              </a:ext>
            </a:extLst>
          </p:cNvPr>
          <p:cNvSpPr/>
          <p:nvPr/>
        </p:nvSpPr>
        <p:spPr>
          <a:xfrm>
            <a:off x="755026" y="4149915"/>
            <a:ext cx="183085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Lưu đồ: Điểm Kết Thúc 1">
            <a:extLst>
              <a:ext uri="{FF2B5EF4-FFF2-40B4-BE49-F238E27FC236}">
                <a16:creationId xmlns="" xmlns:a16="http://schemas.microsoft.com/office/drawing/2014/main" id="{717F2976-5FBB-2086-AABA-3CEB51D643E0}"/>
              </a:ext>
            </a:extLst>
          </p:cNvPr>
          <p:cNvSpPr/>
          <p:nvPr/>
        </p:nvSpPr>
        <p:spPr>
          <a:xfrm>
            <a:off x="715698" y="4956167"/>
            <a:ext cx="1904606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lìm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ưu đồ: Điểm Kết Thúc 1">
            <a:extLst>
              <a:ext uri="{FF2B5EF4-FFF2-40B4-BE49-F238E27FC236}">
                <a16:creationId xmlns="" xmlns:a16="http://schemas.microsoft.com/office/drawing/2014/main" id="{56736616-0B18-3E0E-9B50-A3F8B897493F}"/>
              </a:ext>
            </a:extLst>
          </p:cNvPr>
          <p:cNvSpPr/>
          <p:nvPr/>
        </p:nvSpPr>
        <p:spPr>
          <a:xfrm>
            <a:off x="715696" y="5736331"/>
            <a:ext cx="187018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ưu đồ: Điểm Kết Thúc 1">
            <a:extLst>
              <a:ext uri="{FF2B5EF4-FFF2-40B4-BE49-F238E27FC236}">
                <a16:creationId xmlns="" xmlns:a16="http://schemas.microsoft.com/office/drawing/2014/main" id="{EAD36DDB-9A99-034B-11D8-21DB13CA39B5}"/>
              </a:ext>
            </a:extLst>
          </p:cNvPr>
          <p:cNvSpPr/>
          <p:nvPr/>
        </p:nvSpPr>
        <p:spPr>
          <a:xfrm>
            <a:off x="6526576" y="1721344"/>
            <a:ext cx="468712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iểm Kết Thúc 1">
            <a:extLst>
              <a:ext uri="{FF2B5EF4-FFF2-40B4-BE49-F238E27FC236}">
                <a16:creationId xmlns="" xmlns:a16="http://schemas.microsoft.com/office/drawing/2014/main" id="{817174FE-C3C8-3D2E-A644-B7AECE5803A6}"/>
              </a:ext>
            </a:extLst>
          </p:cNvPr>
          <p:cNvSpPr/>
          <p:nvPr/>
        </p:nvSpPr>
        <p:spPr>
          <a:xfrm>
            <a:off x="6541328" y="2478668"/>
            <a:ext cx="4652715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40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ưu đồ: Điểm Kết Thúc 1">
            <a:extLst>
              <a:ext uri="{FF2B5EF4-FFF2-40B4-BE49-F238E27FC236}">
                <a16:creationId xmlns="" xmlns:a16="http://schemas.microsoft.com/office/drawing/2014/main" id="{6E3D0721-907A-7062-CCB7-5DC3971550C5}"/>
              </a:ext>
            </a:extLst>
          </p:cNvPr>
          <p:cNvSpPr/>
          <p:nvPr/>
        </p:nvSpPr>
        <p:spPr>
          <a:xfrm>
            <a:off x="6541328" y="3268100"/>
            <a:ext cx="4652715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40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Lưu đồ: Điểm Kết Thúc 1">
            <a:extLst>
              <a:ext uri="{FF2B5EF4-FFF2-40B4-BE49-F238E27FC236}">
                <a16:creationId xmlns="" xmlns:a16="http://schemas.microsoft.com/office/drawing/2014/main" id="{F9FF9723-5C3B-F5CD-6904-26712096AC77}"/>
              </a:ext>
            </a:extLst>
          </p:cNvPr>
          <p:cNvSpPr/>
          <p:nvPr/>
        </p:nvSpPr>
        <p:spPr>
          <a:xfrm>
            <a:off x="6526574" y="4095964"/>
            <a:ext cx="4652715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Lưu đồ: Điểm Kết Thúc 1">
            <a:extLst>
              <a:ext uri="{FF2B5EF4-FFF2-40B4-BE49-F238E27FC236}">
                <a16:creationId xmlns="" xmlns:a16="http://schemas.microsoft.com/office/drawing/2014/main" id="{F51DB4E0-5795-617C-973B-FFC610CD858F}"/>
              </a:ext>
            </a:extLst>
          </p:cNvPr>
          <p:cNvSpPr/>
          <p:nvPr/>
        </p:nvSpPr>
        <p:spPr>
          <a:xfrm>
            <a:off x="6501992" y="4900981"/>
            <a:ext cx="4701881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..………….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Lưu đồ: Điểm Kết Thúc 1">
            <a:extLst>
              <a:ext uri="{FF2B5EF4-FFF2-40B4-BE49-F238E27FC236}">
                <a16:creationId xmlns="" xmlns:a16="http://schemas.microsoft.com/office/drawing/2014/main" id="{DF564F04-20E8-E658-6E1B-3547FC44ED41}"/>
              </a:ext>
            </a:extLst>
          </p:cNvPr>
          <p:cNvSpPr/>
          <p:nvPr/>
        </p:nvSpPr>
        <p:spPr>
          <a:xfrm>
            <a:off x="6440158" y="5716986"/>
            <a:ext cx="4623215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kumimoji="0" lang="en-US" sz="40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Lưu đồ: Điểm Kết Thúc 1">
            <a:extLst>
              <a:ext uri="{FF2B5EF4-FFF2-40B4-BE49-F238E27FC236}">
                <a16:creationId xmlns="" xmlns:a16="http://schemas.microsoft.com/office/drawing/2014/main" id="{C442ABFD-E8D2-A909-1EAB-C74FFE41622A}"/>
              </a:ext>
            </a:extLst>
          </p:cNvPr>
          <p:cNvSpPr/>
          <p:nvPr/>
        </p:nvSpPr>
        <p:spPr>
          <a:xfrm>
            <a:off x="2776603" y="1732676"/>
            <a:ext cx="1830860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Lưu đồ: Điểm Kết Thúc 1">
            <a:extLst>
              <a:ext uri="{FF2B5EF4-FFF2-40B4-BE49-F238E27FC236}">
                <a16:creationId xmlns="" xmlns:a16="http://schemas.microsoft.com/office/drawing/2014/main" id="{57DC10D0-B68C-9FE0-F15B-74EE4BC7FA6A}"/>
              </a:ext>
            </a:extLst>
          </p:cNvPr>
          <p:cNvSpPr/>
          <p:nvPr/>
        </p:nvSpPr>
        <p:spPr>
          <a:xfrm>
            <a:off x="2746065" y="2512840"/>
            <a:ext cx="1801360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Lưu đồ: Điểm Kết Thúc 1">
            <a:extLst>
              <a:ext uri="{FF2B5EF4-FFF2-40B4-BE49-F238E27FC236}">
                <a16:creationId xmlns="" xmlns:a16="http://schemas.microsoft.com/office/drawing/2014/main" id="{8F9C931A-5C37-6A5B-17A0-EDF903AAFA69}"/>
              </a:ext>
            </a:extLst>
          </p:cNvPr>
          <p:cNvSpPr/>
          <p:nvPr/>
        </p:nvSpPr>
        <p:spPr>
          <a:xfrm>
            <a:off x="2716566" y="3265013"/>
            <a:ext cx="183085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Lưu đồ: Điểm Kết Thúc 1">
            <a:extLst>
              <a:ext uri="{FF2B5EF4-FFF2-40B4-BE49-F238E27FC236}">
                <a16:creationId xmlns="" xmlns:a16="http://schemas.microsoft.com/office/drawing/2014/main" id="{4187FA28-C111-0F7E-7995-FE6425F6ECD4}"/>
              </a:ext>
            </a:extLst>
          </p:cNvPr>
          <p:cNvSpPr/>
          <p:nvPr/>
        </p:nvSpPr>
        <p:spPr>
          <a:xfrm>
            <a:off x="2716566" y="4115501"/>
            <a:ext cx="183085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Lưu đồ: Điểm Kết Thúc 1">
            <a:extLst>
              <a:ext uri="{FF2B5EF4-FFF2-40B4-BE49-F238E27FC236}">
                <a16:creationId xmlns="" xmlns:a16="http://schemas.microsoft.com/office/drawing/2014/main" id="{5B75C554-7097-D988-94D9-BC50E06DFB04}"/>
              </a:ext>
            </a:extLst>
          </p:cNvPr>
          <p:cNvSpPr/>
          <p:nvPr/>
        </p:nvSpPr>
        <p:spPr>
          <a:xfrm>
            <a:off x="2677238" y="4921753"/>
            <a:ext cx="1904606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Lưu đồ: Điểm Kết Thúc 1">
            <a:extLst>
              <a:ext uri="{FF2B5EF4-FFF2-40B4-BE49-F238E27FC236}">
                <a16:creationId xmlns="" xmlns:a16="http://schemas.microsoft.com/office/drawing/2014/main" id="{F2B2459A-596E-7FC9-F238-89694A77B758}"/>
              </a:ext>
            </a:extLst>
          </p:cNvPr>
          <p:cNvSpPr/>
          <p:nvPr/>
        </p:nvSpPr>
        <p:spPr>
          <a:xfrm>
            <a:off x="2677236" y="5701917"/>
            <a:ext cx="1870189" cy="63879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2B8E5D0D-EBEB-56D3-AC15-DD1952BA2816}"/>
              </a:ext>
            </a:extLst>
          </p:cNvPr>
          <p:cNvCxnSpPr>
            <a:stCxn id="28" idx="3"/>
            <a:endCxn id="22" idx="1"/>
          </p:cNvCxnSpPr>
          <p:nvPr/>
        </p:nvCxnSpPr>
        <p:spPr>
          <a:xfrm flipV="1">
            <a:off x="4607463" y="2040743"/>
            <a:ext cx="1919113" cy="11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0F20D179-81E5-7ED9-09E3-50D229E73BDE}"/>
              </a:ext>
            </a:extLst>
          </p:cNvPr>
          <p:cNvCxnSpPr>
            <a:stCxn id="29" idx="3"/>
          </p:cNvCxnSpPr>
          <p:nvPr/>
        </p:nvCxnSpPr>
        <p:spPr>
          <a:xfrm flipV="1">
            <a:off x="4547425" y="2832238"/>
            <a:ext cx="199390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A14B217F-ADAC-69F3-D15C-874B9F261217}"/>
              </a:ext>
            </a:extLst>
          </p:cNvPr>
          <p:cNvCxnSpPr>
            <a:endCxn id="24" idx="1"/>
          </p:cNvCxnSpPr>
          <p:nvPr/>
        </p:nvCxnSpPr>
        <p:spPr>
          <a:xfrm flipV="1">
            <a:off x="4557256" y="3587499"/>
            <a:ext cx="1984072" cy="14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3699F14D-F1B7-9A1B-ABEE-3B7C43FB7AC5}"/>
              </a:ext>
            </a:extLst>
          </p:cNvPr>
          <p:cNvCxnSpPr>
            <a:stCxn id="31" idx="3"/>
            <a:endCxn id="25" idx="1"/>
          </p:cNvCxnSpPr>
          <p:nvPr/>
        </p:nvCxnSpPr>
        <p:spPr>
          <a:xfrm flipV="1">
            <a:off x="4547425" y="4415363"/>
            <a:ext cx="1979149" cy="195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93BDD1BF-1D94-FCDC-C305-D35CE8A5A21B}"/>
              </a:ext>
            </a:extLst>
          </p:cNvPr>
          <p:cNvCxnSpPr>
            <a:stCxn id="32" idx="3"/>
            <a:endCxn id="26" idx="1"/>
          </p:cNvCxnSpPr>
          <p:nvPr/>
        </p:nvCxnSpPr>
        <p:spPr>
          <a:xfrm flipV="1">
            <a:off x="4581844" y="5220380"/>
            <a:ext cx="1920148" cy="20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330855C6-589E-7225-DFA6-97930E0F86EA}"/>
              </a:ext>
            </a:extLst>
          </p:cNvPr>
          <p:cNvCxnSpPr>
            <a:stCxn id="33" idx="3"/>
            <a:endCxn id="27" idx="1"/>
          </p:cNvCxnSpPr>
          <p:nvPr/>
        </p:nvCxnSpPr>
        <p:spPr>
          <a:xfrm>
            <a:off x="4547425" y="6021316"/>
            <a:ext cx="1892733" cy="15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54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903A26A-A8D7-5029-4490-AE64C64B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42D42F91-53E9-C2C8-8E58-EAAA031655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8EECE7-C09F-A9AA-62E5-E541F0AFB688}"/>
              </a:ext>
            </a:extLst>
          </p:cNvPr>
          <p:cNvSpPr/>
          <p:nvPr/>
        </p:nvSpPr>
        <p:spPr>
          <a:xfrm>
            <a:off x="3219061" y="5490446"/>
            <a:ext cx="5896947" cy="136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Kìm răng (kìm bằng)">
            <a:extLst>
              <a:ext uri="{FF2B5EF4-FFF2-40B4-BE49-F238E27FC236}">
                <a16:creationId xmlns="" xmlns:a16="http://schemas.microsoft.com/office/drawing/2014/main" id="{771FF2E3-CBD1-53B0-4E48-8C1978E4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04" y="1707502"/>
            <a:ext cx="6953250" cy="384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7A2C01-DC22-366E-BAEE-7BDD8A17E71B}"/>
              </a:ext>
            </a:extLst>
          </p:cNvPr>
          <p:cNvSpPr/>
          <p:nvPr/>
        </p:nvSpPr>
        <p:spPr>
          <a:xfrm>
            <a:off x="184880" y="133047"/>
            <a:ext cx="10917888" cy="210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1A0DE7B-527A-4D38-D5FC-CDCA0B29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2B8B3AED-B565-D5C0-3EDF-C678AEE414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5DE94B7-159B-FA89-79F4-9EA54647D45A}"/>
              </a:ext>
            </a:extLst>
          </p:cNvPr>
          <p:cNvSpPr/>
          <p:nvPr/>
        </p:nvSpPr>
        <p:spPr>
          <a:xfrm>
            <a:off x="351920" y="5016002"/>
            <a:ext cx="10917888" cy="136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8" name="Picture 4" descr="kiếm">
            <a:extLst>
              <a:ext uri="{FF2B5EF4-FFF2-40B4-BE49-F238E27FC236}">
                <a16:creationId xmlns="" xmlns:a16="http://schemas.microsoft.com/office/drawing/2014/main" id="{C1FF0673-54C3-13F7-AB8D-2618DB9A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74" y="2544934"/>
            <a:ext cx="8848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B7C04B-F38A-9FEE-BFBA-05AA90F07918}"/>
              </a:ext>
            </a:extLst>
          </p:cNvPr>
          <p:cNvSpPr/>
          <p:nvPr/>
        </p:nvSpPr>
        <p:spPr>
          <a:xfrm>
            <a:off x="184880" y="198364"/>
            <a:ext cx="10917888" cy="210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68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196B349-1BE1-1BEA-D73B-1D80F2562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146145B-4DAF-52C7-683F-BE7ADE382B30}"/>
              </a:ext>
            </a:extLst>
          </p:cNvPr>
          <p:cNvSpPr/>
          <p:nvPr/>
        </p:nvSpPr>
        <p:spPr>
          <a:xfrm>
            <a:off x="351920" y="6020891"/>
            <a:ext cx="10917888" cy="136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61544D8-C53E-0379-D820-4BD95742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9" y="1547075"/>
            <a:ext cx="11031493" cy="433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BB4635-7821-60BD-8C56-B4C10216DE11}"/>
              </a:ext>
            </a:extLst>
          </p:cNvPr>
          <p:cNvSpPr/>
          <p:nvPr/>
        </p:nvSpPr>
        <p:spPr>
          <a:xfrm>
            <a:off x="184880" y="-72227"/>
            <a:ext cx="10917888" cy="210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56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337" y="305730"/>
            <a:ext cx="1091788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20000"/>
              </a:lnSpc>
            </a:pPr>
            <a:r>
              <a:rPr lang="en-US" sz="3200" b="1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3200" b="1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200" b="1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2024</a:t>
            </a:r>
          </a:p>
          <a:p>
            <a:pPr lvl="0" indent="228600" algn="ctr">
              <a:lnSpc>
                <a:spcPct val="120000"/>
              </a:lnSpc>
            </a:pPr>
            <a:r>
              <a:rPr lang="en-US" sz="3200" b="1" u="sng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u="sng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1" u="sng" dirty="0">
              <a:solidFill>
                <a:srgbClr val="44546A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99EE7E-5D25-E369-F665-3FFAC5EFFA20}"/>
              </a:ext>
            </a:extLst>
          </p:cNvPr>
          <p:cNvSpPr/>
          <p:nvPr/>
        </p:nvSpPr>
        <p:spPr>
          <a:xfrm>
            <a:off x="637056" y="1525551"/>
            <a:ext cx="1091788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228600" algn="ctr">
              <a:lnSpc>
                <a:spcPct val="120000"/>
              </a:lnSpc>
            </a:pPr>
            <a:endParaRPr lang="vi-VN" sz="3200" b="1" dirty="0">
              <a:solidFill>
                <a:srgbClr val="44546A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852" y="1815825"/>
            <a:ext cx="111842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/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Bẵng đi một vài tuần, chẳng may cậu bé bị ốm.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sang sân thượng nhà bên, cậu thấy có đàn chim sẻ léo nhéo đến là nhộn. Con bay, con nhảy, có con nằm lăn ra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giũ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cánh, rồi mổ đùa nhau… nom vui quá.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D4A0E3D-218C-66B7-7F2D-F41060C5AA94}"/>
              </a:ext>
            </a:extLst>
          </p:cNvPr>
          <p:cNvSpPr/>
          <p:nvPr/>
        </p:nvSpPr>
        <p:spPr>
          <a:xfrm>
            <a:off x="466530" y="340975"/>
            <a:ext cx="10767527" cy="224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20000"/>
              </a:lnSpc>
            </a:pPr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1/50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indent="228600" algn="ctr">
              <a:lnSpc>
                <a:spcPct val="120000"/>
              </a:lnSpc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228600" algn="ctr">
              <a:lnSpc>
                <a:spcPct val="120000"/>
              </a:lnSpc>
            </a:pPr>
            <a:endParaRPr lang="vi-VN" sz="4000" b="1" dirty="0">
              <a:solidFill>
                <a:srgbClr val="44546A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73EE02-B372-2BE0-4D44-9E9CB8551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3AF1D81-3B8B-0FFF-9B31-5162A04E554C}"/>
              </a:ext>
            </a:extLst>
          </p:cNvPr>
          <p:cNvSpPr txBox="1"/>
          <p:nvPr/>
        </p:nvSpPr>
        <p:spPr>
          <a:xfrm>
            <a:off x="1241034" y="2435290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167402-24D3-863A-B22A-879176BDA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10" y="97632"/>
            <a:ext cx="7769870" cy="2337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AAD82D-B5D0-B32E-6563-C097782D7D59}"/>
              </a:ext>
            </a:extLst>
          </p:cNvPr>
          <p:cNvSpPr txBox="1"/>
          <p:nvPr/>
        </p:nvSpPr>
        <p:spPr>
          <a:xfrm>
            <a:off x="1241034" y="3450953"/>
            <a:ext cx="35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420691-8D0C-14B5-11B6-3BF19CE13989}"/>
              </a:ext>
            </a:extLst>
          </p:cNvPr>
          <p:cNvSpPr txBox="1"/>
          <p:nvPr/>
        </p:nvSpPr>
        <p:spPr>
          <a:xfrm>
            <a:off x="6966223" y="2435290"/>
            <a:ext cx="3345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nhéo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4B5AF1-E958-1D00-5103-738868BBE2CF}"/>
              </a:ext>
            </a:extLst>
          </p:cNvPr>
          <p:cNvSpPr txBox="1"/>
          <p:nvPr/>
        </p:nvSpPr>
        <p:spPr>
          <a:xfrm>
            <a:off x="6881422" y="3329655"/>
            <a:ext cx="3345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5C20F60-6065-9232-3C41-7CF928575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E65827E-4FD1-02FF-82A0-4C3B6F0FF578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793A2CC-96F9-DE3F-87D2-5C875EBE17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75420" y="2967275"/>
            <a:ext cx="1152114" cy="5376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6F641FC-FC27-A944-AE92-D382002AD80A}"/>
              </a:ext>
            </a:extLst>
          </p:cNvPr>
          <p:cNvSpPr/>
          <p:nvPr/>
        </p:nvSpPr>
        <p:spPr>
          <a:xfrm>
            <a:off x="775666" y="3687972"/>
            <a:ext cx="2693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ô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3170EF7-517E-A3A8-D10D-B4F36C89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106" y="1885950"/>
            <a:ext cx="6666019" cy="4752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6FC3E8-5596-8640-A0CC-D4479093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52238" y="2967275"/>
            <a:ext cx="506578" cy="537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327F43-19EC-C8DE-A925-22C861DB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269" y="374057"/>
            <a:ext cx="8760711" cy="1956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F52F57-4FD9-BCB8-2D15-09C4D841CA99}"/>
              </a:ext>
            </a:extLst>
          </p:cNvPr>
          <p:cNvSpPr txBox="1"/>
          <p:nvPr/>
        </p:nvSpPr>
        <p:spPr>
          <a:xfrm>
            <a:off x="4001099" y="3244432"/>
            <a:ext cx="3969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HP001 4 hàng" panose="020B0603050302020204" pitchFamily="34" charset="0"/>
              </a:rPr>
              <a:t>Bẵng</a:t>
            </a:r>
            <a:r>
              <a:rPr lang="en-US" sz="2100" b="1" dirty="0">
                <a:latin typeface="HP001 4 hàng" panose="020B0603050302020204" pitchFamily="34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</a:rPr>
              <a:t>đi</a:t>
            </a:r>
            <a:r>
              <a:rPr lang="en-US" sz="2100" b="1" dirty="0">
                <a:latin typeface="HP001 4 hàng" panose="020B0603050302020204" pitchFamily="34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</a:rPr>
              <a:t>một</a:t>
            </a:r>
            <a:r>
              <a:rPr lang="en-US" sz="2100" b="1" dirty="0">
                <a:latin typeface="HP001 4 hàng" panose="020B0603050302020204" pitchFamily="34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</a:rPr>
              <a:t>vài</a:t>
            </a:r>
            <a:r>
              <a:rPr lang="en-US" sz="2100" b="1" dirty="0">
                <a:latin typeface="HP001 4 hàng" panose="020B0603050302020204" pitchFamily="34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</a:rPr>
              <a:t>tuần</a:t>
            </a:r>
            <a:r>
              <a:rPr lang="en-US" sz="2100" b="1" dirty="0">
                <a:latin typeface="HP001 4 hàng" panose="020B06030503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948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uiExpan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545</Words>
  <Application>Microsoft Office PowerPoint</Application>
  <PresentationFormat>Custom</PresentationFormat>
  <Paragraphs>125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VIENDONG</cp:lastModifiedBy>
  <cp:revision>71</cp:revision>
  <dcterms:created xsi:type="dcterms:W3CDTF">2022-11-20T11:27:54Z</dcterms:created>
  <dcterms:modified xsi:type="dcterms:W3CDTF">2024-04-05T03:40:07Z</dcterms:modified>
</cp:coreProperties>
</file>