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9" r:id="rId2"/>
    <p:sldMasterId id="2147483734" r:id="rId3"/>
    <p:sldMasterId id="2147483746" r:id="rId4"/>
    <p:sldMasterId id="2147483800" r:id="rId5"/>
    <p:sldMasterId id="2147483812" r:id="rId6"/>
  </p:sldMasterIdLst>
  <p:notesMasterIdLst>
    <p:notesMasterId r:id="rId29"/>
  </p:notesMasterIdLst>
  <p:sldIdLst>
    <p:sldId id="2660" r:id="rId7"/>
    <p:sldId id="259" r:id="rId8"/>
    <p:sldId id="261" r:id="rId9"/>
    <p:sldId id="2663" r:id="rId10"/>
    <p:sldId id="263" r:id="rId11"/>
    <p:sldId id="2664" r:id="rId12"/>
    <p:sldId id="264" r:id="rId13"/>
    <p:sldId id="266" r:id="rId14"/>
    <p:sldId id="2666" r:id="rId15"/>
    <p:sldId id="2662" r:id="rId16"/>
    <p:sldId id="651" r:id="rId17"/>
    <p:sldId id="2652" r:id="rId18"/>
    <p:sldId id="2653" r:id="rId19"/>
    <p:sldId id="396" r:id="rId20"/>
    <p:sldId id="2654" r:id="rId21"/>
    <p:sldId id="2657" r:id="rId22"/>
    <p:sldId id="2656" r:id="rId23"/>
    <p:sldId id="652" r:id="rId24"/>
    <p:sldId id="291" r:id="rId25"/>
    <p:sldId id="2649" r:id="rId26"/>
    <p:sldId id="2665" r:id="rId27"/>
    <p:sldId id="4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2C51D-62A2-457F-8D5B-DB219522ED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9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5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95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7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7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2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2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2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35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7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8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2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2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1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1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2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9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3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7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82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56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3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25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76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14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35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5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29565A49-5201-0C47-C05C-E4CE33FB97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5B804DFC-7C8B-50B1-ED1B-4311FD9269A9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1FC3B4-5914-B26A-63CD-E4A560A878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BDF5D-2F74-B2A5-2371-56DF5095400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64B99A-81E3-BD44-564F-EA343E369C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72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5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gif"/><Relationship Id="rId5" Type="http://schemas.microsoft.com/office/2007/relationships/media" Target="../media/media5.mp3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6.wdp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slide" Target="slide19.xml"/><Relationship Id="rId9" Type="http://schemas.openxmlformats.org/officeDocument/2006/relationships/slide" Target="slide3.xm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18.png"/><Relationship Id="rId21" Type="http://schemas.openxmlformats.org/officeDocument/2006/relationships/image" Target="../media/image24.png"/><Relationship Id="rId7" Type="http://schemas.openxmlformats.org/officeDocument/2006/relationships/slide" Target="slide5.xml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5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 ĐỘNG</a:t>
              </a:r>
              <a:endParaRPr kumimoji="0" lang="vi-VN" sz="13267" b="0" i="0" u="none" strike="noStrike" kern="1200" cap="none" spc="0" normalizeH="0" baseline="0" noProof="0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13267" b="0" i="0" u="none" strike="noStrike" kern="1200" cap="none" spc="0" normalizeH="0" baseline="0" noProof="0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endParaRPr kumimoji="0" lang="vi-VN" sz="13267" b="0" i="0" u="none" strike="noStrike" kern="1200" cap="none" spc="0" normalizeH="0" baseline="0" noProof="0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E3C85B-7707-AB90-4D6B-1B5982C6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E0AF0-637A-7D68-1B50-300B0865A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461" y="2399923"/>
            <a:ext cx="8023031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8B174-C31F-B6B5-CC19-95478D955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20" y="187227"/>
            <a:ext cx="224352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24A956A3-ADEA-1EFC-28A6-E9ECD845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35994"/>
            <a:ext cx="3894061" cy="303013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413A8E-6F76-D4F4-57D1-1EB56EC2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92782093440378772">
            <a:hlinkClick r:id="" action="ppaction://media"/>
            <a:extLst>
              <a:ext uri="{FF2B5EF4-FFF2-40B4-BE49-F238E27FC236}">
                <a16:creationId xmlns:a16="http://schemas.microsoft.com/office/drawing/2014/main" id="{2CACC829-3C3A-AC2A-2126-3755EBB65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D424A61-895B-BF9F-9DB1-E0A189EF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328892"/>
            <a:ext cx="8049253" cy="31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7E18AC97-4706-448A-F76D-15E5F019FE91}"/>
              </a:ext>
            </a:extLst>
          </p:cNvPr>
          <p:cNvSpPr/>
          <p:nvPr/>
        </p:nvSpPr>
        <p:spPr>
          <a:xfrm>
            <a:off x="324108" y="1330648"/>
            <a:ext cx="11668095" cy="5405818"/>
          </a:xfrm>
          <a:prstGeom prst="roundRect">
            <a:avLst>
              <a:gd name="adj" fmla="val 43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/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23">
                <a:extLst>
                  <a:ext uri="{FF2B5EF4-FFF2-40B4-BE49-F238E27FC236}">
                    <a16:creationId xmlns:a16="http://schemas.microsoft.com/office/drawing/2014/main" id="{28F26B51-41A6-96E8-C8AD-79C24F09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230" y="1779881"/>
                <a:ext cx="2626206" cy="1133772"/>
              </a:xfrm>
              <a:prstGeom prst="rect">
                <a:avLst/>
              </a:prstGeom>
              <a:blipFill>
                <a:blip r:embed="rId3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E83C6473-F66B-5816-F11B-64FCF0000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56072"/>
              </p:ext>
            </p:extLst>
          </p:nvPr>
        </p:nvGraphicFramePr>
        <p:xfrm>
          <a:off x="1953136" y="1523807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38">
                  <a:extLst>
                    <a:ext uri="{9D8B030D-6E8A-4147-A177-3AD203B41FA5}">
                      <a16:colId xmlns:a16="http://schemas.microsoft.com/office/drawing/2014/main" val="1899050927"/>
                    </a:ext>
                  </a:extLst>
                </a:gridCol>
                <a:gridCol w="775517">
                  <a:extLst>
                    <a:ext uri="{9D8B030D-6E8A-4147-A177-3AD203B41FA5}">
                      <a16:colId xmlns:a16="http://schemas.microsoft.com/office/drawing/2014/main" val="772296380"/>
                    </a:ext>
                  </a:extLst>
                </a:gridCol>
                <a:gridCol w="749045">
                  <a:extLst>
                    <a:ext uri="{9D8B030D-6E8A-4147-A177-3AD203B41FA5}">
                      <a16:colId xmlns:a16="http://schemas.microsoft.com/office/drawing/2014/main" val="1574239134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54615"/>
                  </a:ext>
                </a:extLst>
              </a:tr>
            </a:tbl>
          </a:graphicData>
        </a:graphic>
      </p:graphicFrame>
      <p:graphicFrame>
        <p:nvGraphicFramePr>
          <p:cNvPr id="7" name="Table 42">
            <a:extLst>
              <a:ext uri="{FF2B5EF4-FFF2-40B4-BE49-F238E27FC236}">
                <a16:creationId xmlns:a16="http://schemas.microsoft.com/office/drawing/2014/main" id="{37EEFAFE-738F-B7BF-7CBC-C4F8D07B6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866787"/>
              </p:ext>
            </p:extLst>
          </p:nvPr>
        </p:nvGraphicFramePr>
        <p:xfrm>
          <a:off x="7113997" y="1519175"/>
          <a:ext cx="228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18401465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0700684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5539517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753462483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220658"/>
                  </a:ext>
                </a:extLst>
              </a:tr>
            </a:tbl>
          </a:graphicData>
        </a:graphic>
      </p:graphicFrame>
      <p:graphicFrame>
        <p:nvGraphicFramePr>
          <p:cNvPr id="8" name="Table 43">
            <a:extLst>
              <a:ext uri="{FF2B5EF4-FFF2-40B4-BE49-F238E27FC236}">
                <a16:creationId xmlns:a16="http://schemas.microsoft.com/office/drawing/2014/main" id="{5D95F679-BFE0-F394-6FAC-1B6219181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75537"/>
              </p:ext>
            </p:extLst>
          </p:nvPr>
        </p:nvGraphicFramePr>
        <p:xfrm>
          <a:off x="1953136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61604307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743108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13355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22688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22411383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307160"/>
                  </a:ext>
                </a:extLst>
              </a:tr>
            </a:tbl>
          </a:graphicData>
        </a:graphic>
      </p:graphicFrame>
      <p:graphicFrame>
        <p:nvGraphicFramePr>
          <p:cNvPr id="9" name="Table 44">
            <a:extLst>
              <a:ext uri="{FF2B5EF4-FFF2-40B4-BE49-F238E27FC236}">
                <a16:creationId xmlns:a16="http://schemas.microsoft.com/office/drawing/2014/main" id="{2F192F10-2610-89CD-456F-4F88923CC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32940"/>
              </p:ext>
            </p:extLst>
          </p:nvPr>
        </p:nvGraphicFramePr>
        <p:xfrm>
          <a:off x="7052199" y="4100471"/>
          <a:ext cx="228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112771275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0857348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39625974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6162987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18261138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091081138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625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/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D429413-2A53-F3DA-09EF-084450D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83" y="1782061"/>
                <a:ext cx="2626206" cy="1131592"/>
              </a:xfrm>
              <a:prstGeom prst="rect">
                <a:avLst/>
              </a:prstGeom>
              <a:blipFill>
                <a:blip r:embed="rId4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/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23">
                <a:extLst>
                  <a:ext uri="{FF2B5EF4-FFF2-40B4-BE49-F238E27FC236}">
                    <a16:creationId xmlns:a16="http://schemas.microsoft.com/office/drawing/2014/main" id="{0EE2C2B3-02D2-9FC2-FC8E-443B1D011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321" y="4494088"/>
                <a:ext cx="2626206" cy="1134285"/>
              </a:xfrm>
              <a:prstGeom prst="rect">
                <a:avLst/>
              </a:prstGeom>
              <a:blipFill>
                <a:blip r:embed="rId5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/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hình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zh-CN" sz="2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endParaRPr lang="zh-CN" altLang="en-US" sz="2800" dirty="0">
                  <a:latin typeface="Cambria" panose="0204050305040603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23">
                <a:extLst>
                  <a:ext uri="{FF2B5EF4-FFF2-40B4-BE49-F238E27FC236}">
                    <a16:creationId xmlns:a16="http://schemas.microsoft.com/office/drawing/2014/main" id="{B24C105D-F44F-622D-F269-DBD6C4A62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997" y="4494088"/>
                <a:ext cx="2626206" cy="1134285"/>
              </a:xfrm>
              <a:prstGeom prst="rect">
                <a:avLst/>
              </a:prstGeom>
              <a:blipFill>
                <a:blip r:embed="rId6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F337BB70-A7D2-A92C-26C6-A0FA8528CFF6}"/>
              </a:ext>
            </a:extLst>
          </p:cNvPr>
          <p:cNvSpPr/>
          <p:nvPr/>
        </p:nvSpPr>
        <p:spPr>
          <a:xfrm>
            <a:off x="2731533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CBEB0-7877-0057-2D25-46E614FB5D97}"/>
              </a:ext>
            </a:extLst>
          </p:cNvPr>
          <p:cNvSpPr/>
          <p:nvPr/>
        </p:nvSpPr>
        <p:spPr>
          <a:xfrm>
            <a:off x="2731532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06F253-0DF3-965D-8492-5E8B13523062}"/>
              </a:ext>
            </a:extLst>
          </p:cNvPr>
          <p:cNvSpPr/>
          <p:nvPr/>
        </p:nvSpPr>
        <p:spPr>
          <a:xfrm>
            <a:off x="8151897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DC71FC-08F3-4F34-8F67-0389417CEFE2}"/>
              </a:ext>
            </a:extLst>
          </p:cNvPr>
          <p:cNvSpPr/>
          <p:nvPr/>
        </p:nvSpPr>
        <p:spPr>
          <a:xfrm>
            <a:off x="8151896" y="6011577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00CA3D-9318-6091-E474-3E2C79D9011A}"/>
              </a:ext>
            </a:extLst>
          </p:cNvPr>
          <p:cNvSpPr/>
          <p:nvPr/>
        </p:nvSpPr>
        <p:spPr>
          <a:xfrm>
            <a:off x="1558722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342CD4-CCB2-959F-6DE9-73920DB20B4A}"/>
              </a:ext>
            </a:extLst>
          </p:cNvPr>
          <p:cNvSpPr/>
          <p:nvPr/>
        </p:nvSpPr>
        <p:spPr>
          <a:xfrm>
            <a:off x="6644295" y="3449256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A18D30-45C9-4A7D-E43E-CB11EC0904A5}"/>
              </a:ext>
            </a:extLst>
          </p:cNvPr>
          <p:cNvSpPr/>
          <p:nvPr/>
        </p:nvSpPr>
        <p:spPr>
          <a:xfrm>
            <a:off x="1560891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6C53DE-9623-97BF-F983-10D5CA39B929}"/>
              </a:ext>
            </a:extLst>
          </p:cNvPr>
          <p:cNvSpPr/>
          <p:nvPr/>
        </p:nvSpPr>
        <p:spPr>
          <a:xfrm>
            <a:off x="6646464" y="6192315"/>
            <a:ext cx="534178" cy="460232"/>
          </a:xfrm>
          <a:prstGeom prst="ellipse">
            <a:avLst/>
          </a:prstGeom>
          <a:solidFill>
            <a:srgbClr val="FF8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F73688-E5ED-6CA6-8950-FC7758B26E3F}"/>
              </a:ext>
            </a:extLst>
          </p:cNvPr>
          <p:cNvSpPr/>
          <p:nvPr/>
        </p:nvSpPr>
        <p:spPr>
          <a:xfrm>
            <a:off x="2734448" y="3285330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526884-0167-1BC4-6F28-D698F69086E6}"/>
              </a:ext>
            </a:extLst>
          </p:cNvPr>
          <p:cNvSpPr/>
          <p:nvPr/>
        </p:nvSpPr>
        <p:spPr>
          <a:xfrm>
            <a:off x="8151896" y="3284455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F0BE3D-84C5-3983-E6E8-DEAD64458083}"/>
              </a:ext>
            </a:extLst>
          </p:cNvPr>
          <p:cNvSpPr/>
          <p:nvPr/>
        </p:nvSpPr>
        <p:spPr>
          <a:xfrm>
            <a:off x="2734851" y="6011213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AD44F2-5438-9379-941C-C2E6F5884C4C}"/>
              </a:ext>
            </a:extLst>
          </p:cNvPr>
          <p:cNvSpPr/>
          <p:nvPr/>
        </p:nvSpPr>
        <p:spPr>
          <a:xfrm>
            <a:off x="8152299" y="6010338"/>
            <a:ext cx="729205" cy="625033"/>
          </a:xfrm>
          <a:prstGeom prst="rect">
            <a:avLst/>
          </a:prstGeom>
          <a:solidFill>
            <a:srgbClr val="FCE6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DE9CBA3-8BD9-3E82-E6AD-61C8A346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141" y="0"/>
            <a:ext cx="418221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8" grpId="0" animBg="1"/>
      <p:bldP spid="30" grpId="0" animBg="1"/>
      <p:bldP spid="31" grpId="0" animBg="1"/>
      <p:bldP spid="40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cách đọc phù hợp với cách viết một phần mấy ở mỗi 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AEB1A-0388-C573-B514-81F6717E1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5824" y="1503212"/>
            <a:ext cx="7388992" cy="4925995"/>
          </a:xfrm>
          <a:prstGeom prst="rect">
            <a:avLst/>
          </a:prstGeom>
        </p:spPr>
      </p:pic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52FDB9-C43C-C630-02F2-6674B6DBB3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89" y="2754631"/>
            <a:ext cx="204700" cy="57150"/>
          </a:xfrm>
          <a:prstGeom prst="rect">
            <a:avLst/>
          </a:prstGeom>
        </p:spPr>
      </p:pic>
      <p:pic>
        <p:nvPicPr>
          <p:cNvPr id="22" name="1">
            <a:hlinkClick r:id="" action="ppaction://media"/>
            <a:extLst>
              <a:ext uri="{FF2B5EF4-FFF2-40B4-BE49-F238E27FC236}">
                <a16:creationId xmlns:a16="http://schemas.microsoft.com/office/drawing/2014/main" id="{52C6E830-7F40-A590-11F6-32C211342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3750" y="1099820"/>
            <a:ext cx="406400" cy="406400"/>
          </a:xfrm>
          <a:prstGeom prst="rect">
            <a:avLst/>
          </a:prstGeom>
        </p:spPr>
      </p:pic>
      <p:pic>
        <p:nvPicPr>
          <p:cNvPr id="23" name="speech">
            <a:hlinkClick r:id="" action="ppaction://media"/>
            <a:extLst>
              <a:ext uri="{FF2B5EF4-FFF2-40B4-BE49-F238E27FC236}">
                <a16:creationId xmlns:a16="http://schemas.microsoft.com/office/drawing/2014/main" id="{20D81484-5101-D940-360E-FA82AA773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920" y="1808480"/>
            <a:ext cx="406400" cy="406400"/>
          </a:xfrm>
          <a:prstGeom prst="rect">
            <a:avLst/>
          </a:prstGeom>
        </p:spPr>
      </p:pic>
      <p:pic>
        <p:nvPicPr>
          <p:cNvPr id="24" name="Picture 2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FBA8833-E59B-B84D-E06D-B358F7AF0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09" y="2514600"/>
            <a:ext cx="218350" cy="6096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4679C53-EFF8-0593-F9D9-C0FF82884B3E}"/>
              </a:ext>
            </a:extLst>
          </p:cNvPr>
          <p:cNvSpPr/>
          <p:nvPr/>
        </p:nvSpPr>
        <p:spPr>
          <a:xfrm>
            <a:off x="7840980" y="2240280"/>
            <a:ext cx="1280160" cy="1851660"/>
          </a:xfrm>
          <a:custGeom>
            <a:avLst/>
            <a:gdLst>
              <a:gd name="connsiteX0" fmla="*/ 1280160 w 1280160"/>
              <a:gd name="connsiteY0" fmla="*/ 0 h 1851660"/>
              <a:gd name="connsiteX1" fmla="*/ 1268730 w 1280160"/>
              <a:gd name="connsiteY1" fmla="*/ 148590 h 1851660"/>
              <a:gd name="connsiteX2" fmla="*/ 1257300 w 1280160"/>
              <a:gd name="connsiteY2" fmla="*/ 205740 h 1851660"/>
              <a:gd name="connsiteX3" fmla="*/ 1223010 w 1280160"/>
              <a:gd name="connsiteY3" fmla="*/ 400050 h 1851660"/>
              <a:gd name="connsiteX4" fmla="*/ 1188720 w 1280160"/>
              <a:gd name="connsiteY4" fmla="*/ 491490 h 1851660"/>
              <a:gd name="connsiteX5" fmla="*/ 1165860 w 1280160"/>
              <a:gd name="connsiteY5" fmla="*/ 571500 h 1851660"/>
              <a:gd name="connsiteX6" fmla="*/ 1108710 w 1280160"/>
              <a:gd name="connsiteY6" fmla="*/ 662940 h 1851660"/>
              <a:gd name="connsiteX7" fmla="*/ 1062990 w 1280160"/>
              <a:gd name="connsiteY7" fmla="*/ 765810 h 1851660"/>
              <a:gd name="connsiteX8" fmla="*/ 845820 w 1280160"/>
              <a:gd name="connsiteY8" fmla="*/ 948690 h 1851660"/>
              <a:gd name="connsiteX9" fmla="*/ 640080 w 1280160"/>
              <a:gd name="connsiteY9" fmla="*/ 1120140 h 1851660"/>
              <a:gd name="connsiteX10" fmla="*/ 537210 w 1280160"/>
              <a:gd name="connsiteY10" fmla="*/ 1177290 h 1851660"/>
              <a:gd name="connsiteX11" fmla="*/ 377190 w 1280160"/>
              <a:gd name="connsiteY11" fmla="*/ 1280160 h 1851660"/>
              <a:gd name="connsiteX12" fmla="*/ 331470 w 1280160"/>
              <a:gd name="connsiteY12" fmla="*/ 1303020 h 1851660"/>
              <a:gd name="connsiteX13" fmla="*/ 205740 w 1280160"/>
              <a:gd name="connsiteY13" fmla="*/ 1405890 h 1851660"/>
              <a:gd name="connsiteX14" fmla="*/ 125730 w 1280160"/>
              <a:gd name="connsiteY14" fmla="*/ 1543050 h 1851660"/>
              <a:gd name="connsiteX15" fmla="*/ 57150 w 1280160"/>
              <a:gd name="connsiteY15" fmla="*/ 1680210 h 1851660"/>
              <a:gd name="connsiteX16" fmla="*/ 45720 w 1280160"/>
              <a:gd name="connsiteY16" fmla="*/ 1725930 h 1851660"/>
              <a:gd name="connsiteX17" fmla="*/ 34290 w 1280160"/>
              <a:gd name="connsiteY17" fmla="*/ 1794510 h 1851660"/>
              <a:gd name="connsiteX18" fmla="*/ 11430 w 1280160"/>
              <a:gd name="connsiteY18" fmla="*/ 1828800 h 1851660"/>
              <a:gd name="connsiteX19" fmla="*/ 0 w 1280160"/>
              <a:gd name="connsiteY19" fmla="*/ 185166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80160" h="1851660">
                <a:moveTo>
                  <a:pt x="1280160" y="0"/>
                </a:moveTo>
                <a:cubicBezTo>
                  <a:pt x="1276350" y="49530"/>
                  <a:pt x="1274216" y="99218"/>
                  <a:pt x="1268730" y="148590"/>
                </a:cubicBezTo>
                <a:cubicBezTo>
                  <a:pt x="1266585" y="167898"/>
                  <a:pt x="1260775" y="186626"/>
                  <a:pt x="1257300" y="205740"/>
                </a:cubicBezTo>
                <a:cubicBezTo>
                  <a:pt x="1245535" y="270450"/>
                  <a:pt x="1238359" y="336095"/>
                  <a:pt x="1223010" y="400050"/>
                </a:cubicBezTo>
                <a:cubicBezTo>
                  <a:pt x="1215413" y="431704"/>
                  <a:pt x="1199014" y="460608"/>
                  <a:pt x="1188720" y="491490"/>
                </a:cubicBezTo>
                <a:cubicBezTo>
                  <a:pt x="1179949" y="517804"/>
                  <a:pt x="1177590" y="546365"/>
                  <a:pt x="1165860" y="571500"/>
                </a:cubicBezTo>
                <a:cubicBezTo>
                  <a:pt x="1150660" y="604071"/>
                  <a:pt x="1125528" y="631174"/>
                  <a:pt x="1108710" y="662940"/>
                </a:cubicBezTo>
                <a:cubicBezTo>
                  <a:pt x="1091153" y="696103"/>
                  <a:pt x="1085504" y="735791"/>
                  <a:pt x="1062990" y="765810"/>
                </a:cubicBezTo>
                <a:cubicBezTo>
                  <a:pt x="943039" y="925745"/>
                  <a:pt x="968603" y="854797"/>
                  <a:pt x="845820" y="948690"/>
                </a:cubicBezTo>
                <a:cubicBezTo>
                  <a:pt x="705529" y="1055972"/>
                  <a:pt x="783855" y="1024290"/>
                  <a:pt x="640080" y="1120140"/>
                </a:cubicBezTo>
                <a:cubicBezTo>
                  <a:pt x="607442" y="1141899"/>
                  <a:pt x="570717" y="1156894"/>
                  <a:pt x="537210" y="1177290"/>
                </a:cubicBezTo>
                <a:cubicBezTo>
                  <a:pt x="483044" y="1210260"/>
                  <a:pt x="433907" y="1251802"/>
                  <a:pt x="377190" y="1280160"/>
                </a:cubicBezTo>
                <a:cubicBezTo>
                  <a:pt x="361950" y="1287780"/>
                  <a:pt x="345919" y="1293989"/>
                  <a:pt x="331470" y="1303020"/>
                </a:cubicBezTo>
                <a:cubicBezTo>
                  <a:pt x="301774" y="1321580"/>
                  <a:pt x="218851" y="1392779"/>
                  <a:pt x="205740" y="1405890"/>
                </a:cubicBezTo>
                <a:cubicBezTo>
                  <a:pt x="167524" y="1444106"/>
                  <a:pt x="150417" y="1496763"/>
                  <a:pt x="125730" y="1543050"/>
                </a:cubicBezTo>
                <a:cubicBezTo>
                  <a:pt x="86421" y="1616754"/>
                  <a:pt x="80336" y="1610651"/>
                  <a:pt x="57150" y="1680210"/>
                </a:cubicBezTo>
                <a:cubicBezTo>
                  <a:pt x="52182" y="1695113"/>
                  <a:pt x="48801" y="1710526"/>
                  <a:pt x="45720" y="1725930"/>
                </a:cubicBezTo>
                <a:cubicBezTo>
                  <a:pt x="41175" y="1748655"/>
                  <a:pt x="41619" y="1772524"/>
                  <a:pt x="34290" y="1794510"/>
                </a:cubicBezTo>
                <a:cubicBezTo>
                  <a:pt x="29946" y="1807542"/>
                  <a:pt x="18498" y="1817020"/>
                  <a:pt x="11430" y="1828800"/>
                </a:cubicBezTo>
                <a:cubicBezTo>
                  <a:pt x="7047" y="1836105"/>
                  <a:pt x="3810" y="1844040"/>
                  <a:pt x="0" y="185166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663F42-F7D8-A943-1816-2D09A26370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69" y="4861560"/>
            <a:ext cx="218350" cy="60961"/>
          </a:xfrm>
          <a:prstGeom prst="rect">
            <a:avLst/>
          </a:prstGeom>
        </p:spPr>
      </p:pic>
      <p:pic>
        <p:nvPicPr>
          <p:cNvPr id="27" name="speech (1)">
            <a:hlinkClick r:id="" action="ppaction://media"/>
            <a:extLst>
              <a:ext uri="{FF2B5EF4-FFF2-40B4-BE49-F238E27FC236}">
                <a16:creationId xmlns:a16="http://schemas.microsoft.com/office/drawing/2014/main" id="{0B21DE17-CEC9-BB5A-4689-A805698923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5190" y="2654300"/>
            <a:ext cx="406400" cy="4064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A7BB455-086F-303A-31AB-67C9E10AA0CF}"/>
              </a:ext>
            </a:extLst>
          </p:cNvPr>
          <p:cNvSpPr/>
          <p:nvPr/>
        </p:nvSpPr>
        <p:spPr>
          <a:xfrm>
            <a:off x="8023860" y="3451860"/>
            <a:ext cx="1017270" cy="1234440"/>
          </a:xfrm>
          <a:custGeom>
            <a:avLst/>
            <a:gdLst>
              <a:gd name="connsiteX0" fmla="*/ 1017270 w 1017270"/>
              <a:gd name="connsiteY0" fmla="*/ 1062990 h 1234440"/>
              <a:gd name="connsiteX1" fmla="*/ 982980 w 1017270"/>
              <a:gd name="connsiteY1" fmla="*/ 1177290 h 1234440"/>
              <a:gd name="connsiteX2" fmla="*/ 960120 w 1017270"/>
              <a:gd name="connsiteY2" fmla="*/ 1211580 h 1234440"/>
              <a:gd name="connsiteX3" fmla="*/ 925830 w 1017270"/>
              <a:gd name="connsiteY3" fmla="*/ 1234440 h 1234440"/>
              <a:gd name="connsiteX4" fmla="*/ 742950 w 1017270"/>
              <a:gd name="connsiteY4" fmla="*/ 1223010 h 1234440"/>
              <a:gd name="connsiteX5" fmla="*/ 674370 w 1017270"/>
              <a:gd name="connsiteY5" fmla="*/ 1188720 h 1234440"/>
              <a:gd name="connsiteX6" fmla="*/ 605790 w 1017270"/>
              <a:gd name="connsiteY6" fmla="*/ 1165860 h 1234440"/>
              <a:gd name="connsiteX7" fmla="*/ 560070 w 1017270"/>
              <a:gd name="connsiteY7" fmla="*/ 1131570 h 1234440"/>
              <a:gd name="connsiteX8" fmla="*/ 331470 w 1017270"/>
              <a:gd name="connsiteY8" fmla="*/ 902970 h 1234440"/>
              <a:gd name="connsiteX9" fmla="*/ 251460 w 1017270"/>
              <a:gd name="connsiteY9" fmla="*/ 777240 h 1234440"/>
              <a:gd name="connsiteX10" fmla="*/ 194310 w 1017270"/>
              <a:gd name="connsiteY10" fmla="*/ 674370 h 1234440"/>
              <a:gd name="connsiteX11" fmla="*/ 160020 w 1017270"/>
              <a:gd name="connsiteY11" fmla="*/ 560070 h 1234440"/>
              <a:gd name="connsiteX12" fmla="*/ 80010 w 1017270"/>
              <a:gd name="connsiteY12" fmla="*/ 331470 h 1234440"/>
              <a:gd name="connsiteX13" fmla="*/ 57150 w 1017270"/>
              <a:gd name="connsiteY13" fmla="*/ 251460 h 1234440"/>
              <a:gd name="connsiteX14" fmla="*/ 45720 w 1017270"/>
              <a:gd name="connsiteY14" fmla="*/ 182880 h 1234440"/>
              <a:gd name="connsiteX15" fmla="*/ 34290 w 1017270"/>
              <a:gd name="connsiteY15" fmla="*/ 125730 h 1234440"/>
              <a:gd name="connsiteX16" fmla="*/ 11430 w 1017270"/>
              <a:gd name="connsiteY16" fmla="*/ 34290 h 1234440"/>
              <a:gd name="connsiteX17" fmla="*/ 0 w 1017270"/>
              <a:gd name="connsiteY17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7270" h="1234440">
                <a:moveTo>
                  <a:pt x="1017270" y="1062990"/>
                </a:moveTo>
                <a:cubicBezTo>
                  <a:pt x="1006562" y="1116528"/>
                  <a:pt x="1008043" y="1127165"/>
                  <a:pt x="982980" y="1177290"/>
                </a:cubicBezTo>
                <a:cubicBezTo>
                  <a:pt x="976837" y="1189577"/>
                  <a:pt x="969834" y="1201866"/>
                  <a:pt x="960120" y="1211580"/>
                </a:cubicBezTo>
                <a:cubicBezTo>
                  <a:pt x="950406" y="1221294"/>
                  <a:pt x="937260" y="1226820"/>
                  <a:pt x="925830" y="1234440"/>
                </a:cubicBezTo>
                <a:cubicBezTo>
                  <a:pt x="864870" y="1230630"/>
                  <a:pt x="803044" y="1233936"/>
                  <a:pt x="742950" y="1223010"/>
                </a:cubicBezTo>
                <a:cubicBezTo>
                  <a:pt x="717804" y="1218438"/>
                  <a:pt x="697962" y="1198550"/>
                  <a:pt x="674370" y="1188720"/>
                </a:cubicBezTo>
                <a:cubicBezTo>
                  <a:pt x="652127" y="1179452"/>
                  <a:pt x="628650" y="1173480"/>
                  <a:pt x="605790" y="1165860"/>
                </a:cubicBezTo>
                <a:cubicBezTo>
                  <a:pt x="590550" y="1154430"/>
                  <a:pt x="574814" y="1143633"/>
                  <a:pt x="560070" y="1131570"/>
                </a:cubicBezTo>
                <a:cubicBezTo>
                  <a:pt x="470362" y="1058173"/>
                  <a:pt x="409533" y="1000549"/>
                  <a:pt x="331470" y="902970"/>
                </a:cubicBezTo>
                <a:cubicBezTo>
                  <a:pt x="300437" y="864179"/>
                  <a:pt x="277018" y="819837"/>
                  <a:pt x="251460" y="777240"/>
                </a:cubicBezTo>
                <a:cubicBezTo>
                  <a:pt x="231278" y="743604"/>
                  <a:pt x="209532" y="710522"/>
                  <a:pt x="194310" y="674370"/>
                </a:cubicBezTo>
                <a:cubicBezTo>
                  <a:pt x="178874" y="637710"/>
                  <a:pt x="172599" y="597806"/>
                  <a:pt x="160020" y="560070"/>
                </a:cubicBezTo>
                <a:cubicBezTo>
                  <a:pt x="134490" y="483480"/>
                  <a:pt x="102189" y="409096"/>
                  <a:pt x="80010" y="331470"/>
                </a:cubicBezTo>
                <a:cubicBezTo>
                  <a:pt x="72390" y="304800"/>
                  <a:pt x="63387" y="278487"/>
                  <a:pt x="57150" y="251460"/>
                </a:cubicBezTo>
                <a:cubicBezTo>
                  <a:pt x="51939" y="228878"/>
                  <a:pt x="49866" y="205682"/>
                  <a:pt x="45720" y="182880"/>
                </a:cubicBezTo>
                <a:cubicBezTo>
                  <a:pt x="42245" y="163766"/>
                  <a:pt x="38658" y="144660"/>
                  <a:pt x="34290" y="125730"/>
                </a:cubicBezTo>
                <a:cubicBezTo>
                  <a:pt x="27225" y="95117"/>
                  <a:pt x="21365" y="64096"/>
                  <a:pt x="11430" y="3429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090688B-98C3-A3A9-2740-AB31C62E9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09" y="4591050"/>
            <a:ext cx="218350" cy="60961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C6728BC3-CACE-B5C0-4315-C6D7049D3C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340" y="3305810"/>
            <a:ext cx="406400" cy="40640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F36A68F-360C-421B-0630-9CB8B917AF2F}"/>
              </a:ext>
            </a:extLst>
          </p:cNvPr>
          <p:cNvSpPr/>
          <p:nvPr/>
        </p:nvSpPr>
        <p:spPr>
          <a:xfrm>
            <a:off x="3566160" y="4377690"/>
            <a:ext cx="1303020" cy="356660"/>
          </a:xfrm>
          <a:custGeom>
            <a:avLst/>
            <a:gdLst>
              <a:gd name="connsiteX0" fmla="*/ 0 w 1303020"/>
              <a:gd name="connsiteY0" fmla="*/ 0 h 356660"/>
              <a:gd name="connsiteX1" fmla="*/ 68580 w 1303020"/>
              <a:gd name="connsiteY1" fmla="*/ 11430 h 356660"/>
              <a:gd name="connsiteX2" fmla="*/ 125730 w 1303020"/>
              <a:gd name="connsiteY2" fmla="*/ 57150 h 356660"/>
              <a:gd name="connsiteX3" fmla="*/ 240030 w 1303020"/>
              <a:gd name="connsiteY3" fmla="*/ 125730 h 356660"/>
              <a:gd name="connsiteX4" fmla="*/ 388620 w 1303020"/>
              <a:gd name="connsiteY4" fmla="*/ 194310 h 356660"/>
              <a:gd name="connsiteX5" fmla="*/ 491490 w 1303020"/>
              <a:gd name="connsiteY5" fmla="*/ 228600 h 356660"/>
              <a:gd name="connsiteX6" fmla="*/ 902970 w 1303020"/>
              <a:gd name="connsiteY6" fmla="*/ 320040 h 356660"/>
              <a:gd name="connsiteX7" fmla="*/ 971550 w 1303020"/>
              <a:gd name="connsiteY7" fmla="*/ 331470 h 356660"/>
              <a:gd name="connsiteX8" fmla="*/ 1074420 w 1303020"/>
              <a:gd name="connsiteY8" fmla="*/ 354330 h 356660"/>
              <a:gd name="connsiteX9" fmla="*/ 1303020 w 1303020"/>
              <a:gd name="connsiteY9" fmla="*/ 354330 h 3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3020" h="356660">
                <a:moveTo>
                  <a:pt x="0" y="0"/>
                </a:moveTo>
                <a:cubicBezTo>
                  <a:pt x="22860" y="3810"/>
                  <a:pt x="47482" y="1840"/>
                  <a:pt x="68580" y="11430"/>
                </a:cubicBezTo>
                <a:cubicBezTo>
                  <a:pt x="90789" y="21525"/>
                  <a:pt x="105431" y="43618"/>
                  <a:pt x="125730" y="57150"/>
                </a:cubicBezTo>
                <a:cubicBezTo>
                  <a:pt x="162700" y="81796"/>
                  <a:pt x="200637" y="105177"/>
                  <a:pt x="240030" y="125730"/>
                </a:cubicBezTo>
                <a:cubicBezTo>
                  <a:pt x="288394" y="150963"/>
                  <a:pt x="338131" y="173655"/>
                  <a:pt x="388620" y="194310"/>
                </a:cubicBezTo>
                <a:cubicBezTo>
                  <a:pt x="422074" y="207996"/>
                  <a:pt x="456535" y="219401"/>
                  <a:pt x="491490" y="228600"/>
                </a:cubicBezTo>
                <a:cubicBezTo>
                  <a:pt x="859550" y="325458"/>
                  <a:pt x="707974" y="290041"/>
                  <a:pt x="902970" y="320040"/>
                </a:cubicBezTo>
                <a:cubicBezTo>
                  <a:pt x="925876" y="323564"/>
                  <a:pt x="948825" y="326925"/>
                  <a:pt x="971550" y="331470"/>
                </a:cubicBezTo>
                <a:cubicBezTo>
                  <a:pt x="1005994" y="338359"/>
                  <a:pt x="1039377" y="351913"/>
                  <a:pt x="1074420" y="354330"/>
                </a:cubicBezTo>
                <a:cubicBezTo>
                  <a:pt x="1150439" y="359573"/>
                  <a:pt x="1226820" y="354330"/>
                  <a:pt x="130302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F58CBE9-A7A0-F77A-DE64-D2C2A2284C39}"/>
              </a:ext>
            </a:extLst>
          </p:cNvPr>
          <p:cNvSpPr/>
          <p:nvPr/>
        </p:nvSpPr>
        <p:spPr>
          <a:xfrm>
            <a:off x="4309110" y="2000250"/>
            <a:ext cx="685800" cy="354330"/>
          </a:xfrm>
          <a:custGeom>
            <a:avLst/>
            <a:gdLst>
              <a:gd name="connsiteX0" fmla="*/ 0 w 685800"/>
              <a:gd name="connsiteY0" fmla="*/ 0 h 354330"/>
              <a:gd name="connsiteX1" fmla="*/ 297180 w 685800"/>
              <a:gd name="connsiteY1" fmla="*/ 114300 h 354330"/>
              <a:gd name="connsiteX2" fmla="*/ 377190 w 685800"/>
              <a:gd name="connsiteY2" fmla="*/ 148590 h 354330"/>
              <a:gd name="connsiteX3" fmla="*/ 445770 w 685800"/>
              <a:gd name="connsiteY3" fmla="*/ 171450 h 354330"/>
              <a:gd name="connsiteX4" fmla="*/ 480060 w 685800"/>
              <a:gd name="connsiteY4" fmla="*/ 194310 h 354330"/>
              <a:gd name="connsiteX5" fmla="*/ 560070 w 685800"/>
              <a:gd name="connsiteY5" fmla="*/ 251460 h 354330"/>
              <a:gd name="connsiteX6" fmla="*/ 628650 w 685800"/>
              <a:gd name="connsiteY6" fmla="*/ 320040 h 354330"/>
              <a:gd name="connsiteX7" fmla="*/ 685800 w 685800"/>
              <a:gd name="connsiteY7" fmla="*/ 35433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354330">
                <a:moveTo>
                  <a:pt x="0" y="0"/>
                </a:moveTo>
                <a:cubicBezTo>
                  <a:pt x="142508" y="28502"/>
                  <a:pt x="39294" y="3777"/>
                  <a:pt x="297180" y="114300"/>
                </a:cubicBezTo>
                <a:cubicBezTo>
                  <a:pt x="323850" y="125730"/>
                  <a:pt x="349663" y="139414"/>
                  <a:pt x="377190" y="148590"/>
                </a:cubicBezTo>
                <a:cubicBezTo>
                  <a:pt x="400050" y="156210"/>
                  <a:pt x="423750" y="161663"/>
                  <a:pt x="445770" y="171450"/>
                </a:cubicBezTo>
                <a:cubicBezTo>
                  <a:pt x="458323" y="177029"/>
                  <a:pt x="468882" y="186325"/>
                  <a:pt x="480060" y="194310"/>
                </a:cubicBezTo>
                <a:cubicBezTo>
                  <a:pt x="579302" y="265197"/>
                  <a:pt x="479259" y="197586"/>
                  <a:pt x="560070" y="251460"/>
                </a:cubicBezTo>
                <a:cubicBezTo>
                  <a:pt x="587655" y="292838"/>
                  <a:pt x="580042" y="289660"/>
                  <a:pt x="628650" y="320040"/>
                </a:cubicBezTo>
                <a:cubicBezTo>
                  <a:pt x="696036" y="362156"/>
                  <a:pt x="656994" y="325524"/>
                  <a:pt x="685800" y="3543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E73433B-8B8A-899F-66C2-7E09FAF7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245139"/>
            <a:ext cx="3990651" cy="32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6ACF87-8FAE-9DDE-CD6A-055EB03D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3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297874"/>
            <a:ext cx="12298326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5" action="ppaction://hlinksldjump"/>
            <a:extLst>
              <a:ext uri="{FF2B5EF4-FFF2-40B4-BE49-F238E27FC236}">
                <a16:creationId xmlns:a16="http://schemas.microsoft.com/office/drawing/2014/main" id="{6D03758C-CDCB-74D9-3727-71799A4FA0F2}"/>
              </a:ext>
            </a:extLst>
          </p:cNvPr>
          <p:cNvSpPr/>
          <p:nvPr/>
        </p:nvSpPr>
        <p:spPr>
          <a:xfrm>
            <a:off x="400050" y="285750"/>
            <a:ext cx="138303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 x 5 = 45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?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chia. </a:t>
            </a: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lọ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Nam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hoa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Hà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18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kẹo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436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351</Words>
  <Application>Microsoft Office PowerPoint</Application>
  <PresentationFormat>Widescreen</PresentationFormat>
  <Paragraphs>60</Paragraphs>
  <Slides>22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#9Slide07 SFU Jamaica</vt:lpstr>
      <vt:lpstr>Aptos</vt:lpstr>
      <vt:lpstr>Aptos Display</vt:lpstr>
      <vt:lpstr>Arial</vt:lpstr>
      <vt:lpstr>Calibri</vt:lpstr>
      <vt:lpstr>Cambria</vt:lpstr>
      <vt:lpstr>Cambria Math</vt:lpstr>
      <vt:lpstr>ITC Avant Garde Std Bk</vt:lpstr>
      <vt:lpstr>SVN-Poky's</vt:lpstr>
      <vt:lpstr>Times New Roman</vt:lpstr>
      <vt:lpstr>1_Office Theme</vt:lpstr>
      <vt:lpstr>10_Office Theme</vt:lpstr>
      <vt:lpstr>Office Theme</vt:lpstr>
      <vt:lpstr>2_Office Theme</vt:lpstr>
      <vt:lpstr>6_Office Theme</vt:lpstr>
      <vt:lpstr>7_Office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nguyenthimongtrinhthtc@gmail.com</cp:lastModifiedBy>
  <cp:revision>56</cp:revision>
  <dcterms:created xsi:type="dcterms:W3CDTF">2022-07-01T08:54:55Z</dcterms:created>
  <dcterms:modified xsi:type="dcterms:W3CDTF">2025-10-13T07:17:06Z</dcterms:modified>
</cp:coreProperties>
</file>