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</p:sldMasterIdLst>
  <p:notesMasterIdLst>
    <p:notesMasterId r:id="rId22"/>
  </p:notesMasterIdLst>
  <p:sldIdLst>
    <p:sldId id="414" r:id="rId3"/>
    <p:sldId id="313" r:id="rId4"/>
    <p:sldId id="2007577213" r:id="rId5"/>
    <p:sldId id="2007577214" r:id="rId6"/>
    <p:sldId id="2007577215" r:id="rId7"/>
    <p:sldId id="2007577216" r:id="rId8"/>
    <p:sldId id="2007577217" r:id="rId9"/>
    <p:sldId id="311" r:id="rId10"/>
    <p:sldId id="3183" r:id="rId11"/>
    <p:sldId id="3190" r:id="rId12"/>
    <p:sldId id="2007577209" r:id="rId13"/>
    <p:sldId id="2007577218" r:id="rId14"/>
    <p:sldId id="2007577219" r:id="rId15"/>
    <p:sldId id="2007577221" r:id="rId16"/>
    <p:sldId id="2007577210" r:id="rId17"/>
    <p:sldId id="2007577211" r:id="rId18"/>
    <p:sldId id="2007577220" r:id="rId19"/>
    <p:sldId id="278" r:id="rId20"/>
    <p:sldId id="318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E4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26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59B280-6B8E-4499-87D1-396A607E72F5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03152D-2794-4198-BCF0-7BB44D5EA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1216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quà</a:t>
            </a:r>
            <a:r>
              <a:rPr lang="en-US" baseline="0" dirty="0"/>
              <a:t> qua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trời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chiến</a:t>
            </a:r>
            <a:r>
              <a:rPr lang="en-US" baseline="0" dirty="0"/>
              <a:t> </a:t>
            </a:r>
            <a:r>
              <a:rPr lang="en-US" baseline="0" dirty="0" err="1"/>
              <a:t>thắng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581D93-A355-4DAC-A5A6-C62626542E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81348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71251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0804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6065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C66E-465D-4D42-B549-7F382ACD1F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49773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CÁCH</a:t>
            </a:r>
            <a:r>
              <a:rPr lang="en-US" baseline="0" dirty="0"/>
              <a:t> CHƠI: CHỌN ĐÁP ĐÚNG NHẠC VÀ HÌNH CHÚ BỘ ĐỘI VUI HIỆN LÊN; NẾU LỠ CHỌN ĐÁP ÁN SAI THÌ NHẠC SAI VÀ CHÚ BỘ ĐỘI BUỒN HIỆN LÊN; MUỐN CHỌN LẠI THÌ NHẤN CHUỘT VÀO CHÚ BỘ ĐỘI BUỒN ĐỂ CHÚ BIẾN MẤT RỒI CHỌN LẠI ĐÁP ÁN ĐÚNG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C66E-465D-4D42-B549-7F382ACD1F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930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C66E-465D-4D42-B549-7F382ACD1F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61627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C66E-465D-4D42-B549-7F382ACD1F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72162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C66E-465D-4D42-B549-7F382ACD1F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68724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6139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588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0766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8152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4752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0374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20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83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42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28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67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4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28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6719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4036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dirty="0">
              <a:solidFill>
                <a:prstClr val="white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0793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3120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83496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8137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73517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862825-F999-48A1-A8CC-DBC54813CE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FF1ABF-F1A9-490F-94B1-9CBA863E7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266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862825-F999-48A1-A8CC-DBC54813CE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FF1ABF-F1A9-490F-94B1-9CBA863E7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0332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dirty="0">
              <a:solidFill>
                <a:prstClr val="white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366338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0667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0637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609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444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5234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9332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4187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8543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9" r:id="rId20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8524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2.mp3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20.xml"/><Relationship Id="rId10" Type="http://schemas.openxmlformats.org/officeDocument/2006/relationships/image" Target="../media/image8.png"/><Relationship Id="rId4" Type="http://schemas.openxmlformats.org/officeDocument/2006/relationships/audio" Target="../media/media2.mp3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.jpg"/><Relationship Id="rId7" Type="http://schemas.openxmlformats.org/officeDocument/2006/relationships/image" Target="../media/image39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11" Type="http://schemas.openxmlformats.org/officeDocument/2006/relationships/image" Target="../media/image51.png"/><Relationship Id="rId5" Type="http://schemas.openxmlformats.org/officeDocument/2006/relationships/image" Target="../media/image38.png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jpeg"/><Relationship Id="rId18" Type="http://schemas.microsoft.com/office/2007/relationships/hdphoto" Target="../media/hdphoto4.wdp"/><Relationship Id="rId3" Type="http://schemas.microsoft.com/office/2007/relationships/media" Target="../media/media4.mp3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17" Type="http://schemas.openxmlformats.org/officeDocument/2006/relationships/image" Target="../media/image30.png"/><Relationship Id="rId2" Type="http://schemas.openxmlformats.org/officeDocument/2006/relationships/audio" Target="../media/media3.mp3"/><Relationship Id="rId16" Type="http://schemas.microsoft.com/office/2007/relationships/hdphoto" Target="../media/hdphoto3.wdp"/><Relationship Id="rId20" Type="http://schemas.microsoft.com/office/2007/relationships/hdphoto" Target="../media/hdphoto5.wdp"/><Relationship Id="rId1" Type="http://schemas.microsoft.com/office/2007/relationships/media" Target="../media/media3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19" Type="http://schemas.openxmlformats.org/officeDocument/2006/relationships/image" Target="../media/image31.png"/><Relationship Id="rId4" Type="http://schemas.openxmlformats.org/officeDocument/2006/relationships/audio" Target="../media/media4.mp3"/><Relationship Id="rId9" Type="http://schemas.openxmlformats.org/officeDocument/2006/relationships/image" Target="../media/image23.jpeg"/><Relationship Id="rId14" Type="http://schemas.openxmlformats.org/officeDocument/2006/relationships/image" Target="../media/image2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26.jpeg"/><Relationship Id="rId18" Type="http://schemas.openxmlformats.org/officeDocument/2006/relationships/image" Target="../media/image31.png"/><Relationship Id="rId3" Type="http://schemas.microsoft.com/office/2007/relationships/media" Target="../media/media4.mp3"/><Relationship Id="rId7" Type="http://schemas.openxmlformats.org/officeDocument/2006/relationships/image" Target="../media/image32.jpeg"/><Relationship Id="rId12" Type="http://schemas.openxmlformats.org/officeDocument/2006/relationships/image" Target="../media/image23.jpeg"/><Relationship Id="rId17" Type="http://schemas.microsoft.com/office/2007/relationships/hdphoto" Target="../media/hdphoto4.wdp"/><Relationship Id="rId2" Type="http://schemas.openxmlformats.org/officeDocument/2006/relationships/audio" Target="../media/media3.mp3"/><Relationship Id="rId16" Type="http://schemas.openxmlformats.org/officeDocument/2006/relationships/image" Target="../media/image30.png"/><Relationship Id="rId1" Type="http://schemas.microsoft.com/office/2007/relationships/media" Target="../media/media3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28.jpeg"/><Relationship Id="rId10" Type="http://schemas.openxmlformats.org/officeDocument/2006/relationships/image" Target="../media/image24.png"/><Relationship Id="rId19" Type="http://schemas.microsoft.com/office/2007/relationships/hdphoto" Target="../media/hdphoto5.wdp"/><Relationship Id="rId4" Type="http://schemas.openxmlformats.org/officeDocument/2006/relationships/audio" Target="../media/media4.mp3"/><Relationship Id="rId9" Type="http://schemas.microsoft.com/office/2007/relationships/hdphoto" Target="../media/hdphoto6.wdp"/><Relationship Id="rId14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jpeg"/><Relationship Id="rId18" Type="http://schemas.microsoft.com/office/2007/relationships/hdphoto" Target="../media/hdphoto5.wdp"/><Relationship Id="rId3" Type="http://schemas.microsoft.com/office/2007/relationships/media" Target="../media/media4.mp3"/><Relationship Id="rId7" Type="http://schemas.openxmlformats.org/officeDocument/2006/relationships/image" Target="../media/image34.jpeg"/><Relationship Id="rId12" Type="http://schemas.openxmlformats.org/officeDocument/2006/relationships/image" Target="../media/image26.jpeg"/><Relationship Id="rId17" Type="http://schemas.openxmlformats.org/officeDocument/2006/relationships/image" Target="../media/image31.png"/><Relationship Id="rId2" Type="http://schemas.openxmlformats.org/officeDocument/2006/relationships/audio" Target="../media/media3.mp3"/><Relationship Id="rId16" Type="http://schemas.microsoft.com/office/2007/relationships/hdphoto" Target="../media/hdphoto4.wdp"/><Relationship Id="rId1" Type="http://schemas.microsoft.com/office/2007/relationships/media" Target="../media/media3.mp3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0.png"/><Relationship Id="rId10" Type="http://schemas.openxmlformats.org/officeDocument/2006/relationships/image" Target="../media/image23.jpeg"/><Relationship Id="rId4" Type="http://schemas.openxmlformats.org/officeDocument/2006/relationships/audio" Target="../media/media4.mp3"/><Relationship Id="rId9" Type="http://schemas.openxmlformats.org/officeDocument/2006/relationships/image" Target="../media/image25.png"/><Relationship Id="rId1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jpeg"/><Relationship Id="rId18" Type="http://schemas.microsoft.com/office/2007/relationships/hdphoto" Target="../media/hdphoto5.wdp"/><Relationship Id="rId3" Type="http://schemas.microsoft.com/office/2007/relationships/media" Target="../media/media4.mp3"/><Relationship Id="rId7" Type="http://schemas.openxmlformats.org/officeDocument/2006/relationships/image" Target="../media/image36.jpeg"/><Relationship Id="rId12" Type="http://schemas.openxmlformats.org/officeDocument/2006/relationships/image" Target="../media/image26.jpeg"/><Relationship Id="rId17" Type="http://schemas.openxmlformats.org/officeDocument/2006/relationships/image" Target="../media/image31.png"/><Relationship Id="rId2" Type="http://schemas.openxmlformats.org/officeDocument/2006/relationships/audio" Target="../media/media3.mp3"/><Relationship Id="rId16" Type="http://schemas.microsoft.com/office/2007/relationships/hdphoto" Target="../media/hdphoto4.wdp"/><Relationship Id="rId1" Type="http://schemas.microsoft.com/office/2007/relationships/media" Target="../media/media3.mp3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37.png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0.png"/><Relationship Id="rId10" Type="http://schemas.openxmlformats.org/officeDocument/2006/relationships/image" Target="../media/image23.jpeg"/><Relationship Id="rId4" Type="http://schemas.openxmlformats.org/officeDocument/2006/relationships/audio" Target="../media/media4.mp3"/><Relationship Id="rId9" Type="http://schemas.openxmlformats.org/officeDocument/2006/relationships/image" Target="../media/image25.png"/><Relationship Id="rId1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42.png"/><Relationship Id="rId3" Type="http://schemas.openxmlformats.org/officeDocument/2006/relationships/image" Target="../media/image1.jpg"/><Relationship Id="rId7" Type="http://schemas.openxmlformats.org/officeDocument/2006/relationships/image" Target="../media/image39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11" Type="http://schemas.openxmlformats.org/officeDocument/2006/relationships/image" Target="../media/image40.png"/><Relationship Id="rId5" Type="http://schemas.openxmlformats.org/officeDocument/2006/relationships/image" Target="../media/image38.png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Smile sun cartoon Premium vector PNG - Similar PN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74667" y1="53167" x2="61167" y2="48667"/>
                        <a14:foregroundMark x1="54833" y1="74000" x2="54833" y2="56167"/>
                        <a14:foregroundMark x1="70167" y1="58667" x2="62333" y2="42667"/>
                        <a14:foregroundMark x1="72333" y1="44500" x2="69833" y2="60500"/>
                        <a14:foregroundMark x1="69333" y1="60500" x2="62000" y2="66500"/>
                        <a14:foregroundMark x1="71333" y1="18833" x2="76167" y2="9500"/>
                        <a14:foregroundMark x1="83833" y1="39000" x2="83833" y2="31167"/>
                        <a14:foregroundMark x1="86500" y1="47833" x2="84667" y2="58000"/>
                        <a14:foregroundMark x1="79500" y1="72833" x2="79833" y2="82167"/>
                        <a14:foregroundMark x1="69833" y1="77667" x2="67167" y2="84667"/>
                        <a14:foregroundMark x1="49333" y1="81333" x2="46667" y2="88833"/>
                        <a14:foregroundMark x1="28833" y1="76500" x2="19500" y2="87333"/>
                        <a14:foregroundMark x1="18000" y1="60500" x2="10667" y2="62000"/>
                        <a14:foregroundMark x1="15833" y1="43833" x2="11000" y2="40833"/>
                        <a14:foregroundMark x1="28833" y1="23000" x2="21333" y2="13333"/>
                        <a14:foregroundMark x1="49667" y1="18833" x2="49000" y2="1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869" y="-170993"/>
            <a:ext cx="2591430" cy="259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1.png">
            <a:hlinkClick r:id="" action="ppaction://noaction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091650" y="4722488"/>
            <a:ext cx="1656907" cy="1931266"/>
          </a:xfrm>
          <a:prstGeom prst="rect">
            <a:avLst/>
          </a:prstGeom>
        </p:spPr>
      </p:pic>
      <p:pic>
        <p:nvPicPr>
          <p:cNvPr id="12" name="Picture 11" descr="5.png">
            <a:hlinkClick r:id="" action="ppaction://noaction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380298" y="4556675"/>
            <a:ext cx="1989435" cy="2097079"/>
          </a:xfrm>
          <a:prstGeom prst="rect">
            <a:avLst/>
          </a:prstGeom>
        </p:spPr>
      </p:pic>
      <p:pic>
        <p:nvPicPr>
          <p:cNvPr id="29" name="Picture 28" descr="5631c7a98ca2287e2d680a324b15e383.png">
            <a:hlinkClick r:id="" action="ppaction://noaction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586991" y="4741054"/>
            <a:ext cx="1509824" cy="1894134"/>
          </a:xfrm>
          <a:prstGeom prst="rect">
            <a:avLst/>
          </a:prstGeom>
        </p:spPr>
      </p:pic>
      <p:sp>
        <p:nvSpPr>
          <p:cNvPr id="36" name="AutoShape 2" descr="Happy cartoon sun Royalty Free Vector Image - VectorStoc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AutoShape 4" descr="Happy cartoon sun Royalty Free Vector Image - VectorStock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2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78303" y="-780593"/>
            <a:ext cx="609600" cy="609600"/>
          </a:xfrm>
          <a:prstGeom prst="rect">
            <a:avLst/>
          </a:prstGeom>
        </p:spPr>
      </p:pic>
      <p:pic>
        <p:nvPicPr>
          <p:cNvPr id="43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648629" y="-780593"/>
            <a:ext cx="609600" cy="609600"/>
          </a:xfrm>
          <a:prstGeom prst="rect">
            <a:avLst/>
          </a:prstGeom>
        </p:spPr>
      </p:pic>
      <p:pic>
        <p:nvPicPr>
          <p:cNvPr id="46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429855" y="-795664"/>
            <a:ext cx="609600" cy="609600"/>
          </a:xfrm>
          <a:prstGeom prst="rect">
            <a:avLst/>
          </a:prstGeom>
        </p:spPr>
      </p:pic>
      <p:pic>
        <p:nvPicPr>
          <p:cNvPr id="47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741204" y="-699122"/>
            <a:ext cx="609600" cy="609600"/>
          </a:xfrm>
          <a:prstGeom prst="rect">
            <a:avLst/>
          </a:prstGeom>
        </p:spPr>
      </p:pic>
      <p:pic>
        <p:nvPicPr>
          <p:cNvPr id="48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125003" y="-780593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DD23A54-D1A7-4CC4-95CB-342F057C0C96}"/>
              </a:ext>
            </a:extLst>
          </p:cNvPr>
          <p:cNvSpPr txBox="1"/>
          <p:nvPr/>
        </p:nvSpPr>
        <p:spPr>
          <a:xfrm>
            <a:off x="3369733" y="499533"/>
            <a:ext cx="736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27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2026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en-US" sz="36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</a:p>
        </p:txBody>
      </p:sp>
    </p:spTree>
    <p:extLst>
      <p:ext uri="{BB962C8B-B14F-4D97-AF65-F5344CB8AC3E}">
        <p14:creationId xmlns:p14="http://schemas.microsoft.com/office/powerpoint/2010/main" val="309203441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7967E-6 0 L -0.01549 0.428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2143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31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37256E-8 7.40741E-7 L 0.01705 0.4405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6" y="2201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31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5509E-6 -4.07407E-6 L -0.0259 0.4092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2" y="2046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31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31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25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815027F-DB1F-4A4E-95D3-413E00A69E71}"/>
              </a:ext>
            </a:extLst>
          </p:cNvPr>
          <p:cNvSpPr txBox="1"/>
          <p:nvPr/>
        </p:nvSpPr>
        <p:spPr>
          <a:xfrm>
            <a:off x="1186450" y="575123"/>
            <a:ext cx="63150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theo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mẫu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0857C5-B29E-4302-9567-1F09B7608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76579"/>
            <a:ext cx="948325" cy="91882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EB68CD5-17B6-C376-212D-CA36A9A01A90}"/>
              </a:ext>
            </a:extLst>
          </p:cNvPr>
          <p:cNvSpPr/>
          <p:nvPr/>
        </p:nvSpPr>
        <p:spPr>
          <a:xfrm>
            <a:off x="1619250" y="1552575"/>
            <a:ext cx="9172575" cy="1695450"/>
          </a:xfrm>
          <a:prstGeom prst="rect">
            <a:avLst/>
          </a:prstGeom>
          <a:solidFill>
            <a:srgbClr val="FCE4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D9F61D-037E-1332-30A8-CA0FC6C17823}"/>
              </a:ext>
            </a:extLst>
          </p:cNvPr>
          <p:cNvSpPr txBox="1"/>
          <p:nvPr/>
        </p:nvSpPr>
        <p:spPr>
          <a:xfrm>
            <a:off x="838200" y="1609725"/>
            <a:ext cx="561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6F12C02-F142-C332-4064-1EC67F26B3A7}"/>
              </a:ext>
            </a:extLst>
          </p:cNvPr>
          <p:cNvCxnSpPr>
            <a:cxnSpLocks/>
          </p:cNvCxnSpPr>
          <p:nvPr/>
        </p:nvCxnSpPr>
        <p:spPr>
          <a:xfrm>
            <a:off x="6257925" y="1638300"/>
            <a:ext cx="0" cy="14859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E9A5709-46B3-62F7-83EC-0A0024DA8FC9}"/>
              </a:ext>
            </a:extLst>
          </p:cNvPr>
          <p:cNvSpPr txBox="1"/>
          <p:nvPr/>
        </p:nvSpPr>
        <p:spPr>
          <a:xfrm>
            <a:off x="2085975" y="1628775"/>
            <a:ext cx="3990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: 30 x 20 = 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5492C2-2A03-7F93-DE10-CA220D4C9603}"/>
              </a:ext>
            </a:extLst>
          </p:cNvPr>
          <p:cNvSpPr txBox="1"/>
          <p:nvPr/>
        </p:nvSpPr>
        <p:spPr>
          <a:xfrm>
            <a:off x="2571750" y="2124075"/>
            <a:ext cx="3990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: 3 x 2 = 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077E39-D9AE-63A9-3261-4619B26621AE}"/>
              </a:ext>
            </a:extLst>
          </p:cNvPr>
          <p:cNvSpPr txBox="1"/>
          <p:nvPr/>
        </p:nvSpPr>
        <p:spPr>
          <a:xfrm>
            <a:off x="2667000" y="2676525"/>
            <a:ext cx="3990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x 2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= 6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97C48D-6CBB-97A4-B42D-37B54467DFD6}"/>
              </a:ext>
            </a:extLst>
          </p:cNvPr>
          <p:cNvSpPr txBox="1"/>
          <p:nvPr/>
        </p:nvSpPr>
        <p:spPr>
          <a:xfrm>
            <a:off x="6762750" y="1628775"/>
            <a:ext cx="3990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600 x 40 = 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FB89DF-DD16-5058-B770-2858334D943B}"/>
              </a:ext>
            </a:extLst>
          </p:cNvPr>
          <p:cNvSpPr txBox="1"/>
          <p:nvPr/>
        </p:nvSpPr>
        <p:spPr>
          <a:xfrm>
            <a:off x="6467475" y="2105025"/>
            <a:ext cx="3990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: 6 x 4 = 24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37EAEF-9C0E-46EC-7100-CE0052D8FF4F}"/>
              </a:ext>
            </a:extLst>
          </p:cNvPr>
          <p:cNvSpPr txBox="1"/>
          <p:nvPr/>
        </p:nvSpPr>
        <p:spPr>
          <a:xfrm>
            <a:off x="7038975" y="2647950"/>
            <a:ext cx="3990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x 4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= 24 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5FC0E7F-5E36-D41C-FBF3-BFD49FE0E32F}"/>
              </a:ext>
            </a:extLst>
          </p:cNvPr>
          <p:cNvSpPr txBox="1"/>
          <p:nvPr/>
        </p:nvSpPr>
        <p:spPr>
          <a:xfrm>
            <a:off x="704850" y="3581400"/>
            <a:ext cx="10782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20 x 40        70 x 60        400 x 20       900 x 30</a:t>
            </a:r>
          </a:p>
        </p:txBody>
      </p:sp>
    </p:spTree>
    <p:extLst>
      <p:ext uri="{BB962C8B-B14F-4D97-AF65-F5344CB8AC3E}">
        <p14:creationId xmlns:p14="http://schemas.microsoft.com/office/powerpoint/2010/main" val="20723108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653BD9-08CE-17F9-B62A-D445092AB4C0}"/>
              </a:ext>
            </a:extLst>
          </p:cNvPr>
          <p:cNvSpPr txBox="1"/>
          <p:nvPr/>
        </p:nvSpPr>
        <p:spPr>
          <a:xfrm>
            <a:off x="666750" y="542925"/>
            <a:ext cx="10782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20 x 40        70 x 60        400 x 20       900 x 30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A4E3231-1F74-642C-873F-03B9987803C9}"/>
              </a:ext>
            </a:extLst>
          </p:cNvPr>
          <p:cNvSpPr/>
          <p:nvPr/>
        </p:nvSpPr>
        <p:spPr>
          <a:xfrm>
            <a:off x="1562100" y="1695450"/>
            <a:ext cx="9172575" cy="1695450"/>
          </a:xfrm>
          <a:prstGeom prst="rect">
            <a:avLst/>
          </a:prstGeom>
          <a:solidFill>
            <a:srgbClr val="FCE4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1FBBECE-B270-4E8F-F4B6-4BBF6C342440}"/>
              </a:ext>
            </a:extLst>
          </p:cNvPr>
          <p:cNvCxnSpPr>
            <a:cxnSpLocks/>
          </p:cNvCxnSpPr>
          <p:nvPr/>
        </p:nvCxnSpPr>
        <p:spPr>
          <a:xfrm>
            <a:off x="6200775" y="1781175"/>
            <a:ext cx="0" cy="14859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204876F-D740-496B-C830-290EE7F5BD97}"/>
              </a:ext>
            </a:extLst>
          </p:cNvPr>
          <p:cNvSpPr txBox="1"/>
          <p:nvPr/>
        </p:nvSpPr>
        <p:spPr>
          <a:xfrm>
            <a:off x="1819275" y="1676400"/>
            <a:ext cx="3990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20 x 40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75F776-E56C-5636-47AC-C858DA1CE2D5}"/>
              </a:ext>
            </a:extLst>
          </p:cNvPr>
          <p:cNvSpPr txBox="1"/>
          <p:nvPr/>
        </p:nvSpPr>
        <p:spPr>
          <a:xfrm>
            <a:off x="2514600" y="2266950"/>
            <a:ext cx="3990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 2 x 4 = 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083D91-90EE-B410-54D4-88B917B3527B}"/>
              </a:ext>
            </a:extLst>
          </p:cNvPr>
          <p:cNvSpPr txBox="1"/>
          <p:nvPr/>
        </p:nvSpPr>
        <p:spPr>
          <a:xfrm>
            <a:off x="2609850" y="2819400"/>
            <a:ext cx="3990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x 4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= 8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5750EF-B060-554C-2A50-65765D44DA87}"/>
              </a:ext>
            </a:extLst>
          </p:cNvPr>
          <p:cNvSpPr txBox="1"/>
          <p:nvPr/>
        </p:nvSpPr>
        <p:spPr>
          <a:xfrm>
            <a:off x="7381875" y="1619250"/>
            <a:ext cx="3457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70 x 60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1636ED-6EA0-413C-2B62-B96EFCD4EE75}"/>
              </a:ext>
            </a:extLst>
          </p:cNvPr>
          <p:cNvSpPr txBox="1"/>
          <p:nvPr/>
        </p:nvSpPr>
        <p:spPr>
          <a:xfrm>
            <a:off x="6410325" y="2247900"/>
            <a:ext cx="3990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 7 x 6 = 42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42AC89-78DA-A897-D5A8-74A344C0C950}"/>
              </a:ext>
            </a:extLst>
          </p:cNvPr>
          <p:cNvSpPr txBox="1"/>
          <p:nvPr/>
        </p:nvSpPr>
        <p:spPr>
          <a:xfrm>
            <a:off x="6981825" y="2790825"/>
            <a:ext cx="3990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x 6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= 4 2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7F3632-E070-CC73-6274-99CC2FCBF278}"/>
              </a:ext>
            </a:extLst>
          </p:cNvPr>
          <p:cNvSpPr/>
          <p:nvPr/>
        </p:nvSpPr>
        <p:spPr>
          <a:xfrm>
            <a:off x="1495425" y="4076700"/>
            <a:ext cx="9172575" cy="1695450"/>
          </a:xfrm>
          <a:prstGeom prst="rect">
            <a:avLst/>
          </a:prstGeom>
          <a:solidFill>
            <a:srgbClr val="FCE4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0913294-2BEC-7D93-4367-7EA3A5A7C268}"/>
              </a:ext>
            </a:extLst>
          </p:cNvPr>
          <p:cNvCxnSpPr>
            <a:cxnSpLocks/>
          </p:cNvCxnSpPr>
          <p:nvPr/>
        </p:nvCxnSpPr>
        <p:spPr>
          <a:xfrm>
            <a:off x="6134100" y="4162425"/>
            <a:ext cx="0" cy="14859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D8E7B87-C313-1C86-0FAA-988ECF1A9475}"/>
              </a:ext>
            </a:extLst>
          </p:cNvPr>
          <p:cNvSpPr txBox="1"/>
          <p:nvPr/>
        </p:nvSpPr>
        <p:spPr>
          <a:xfrm>
            <a:off x="1752600" y="4057650"/>
            <a:ext cx="3990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400 x 20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ABF850-BF72-4BBE-CCA9-6C75AB65D194}"/>
              </a:ext>
            </a:extLst>
          </p:cNvPr>
          <p:cNvSpPr txBox="1"/>
          <p:nvPr/>
        </p:nvSpPr>
        <p:spPr>
          <a:xfrm>
            <a:off x="2447925" y="4648200"/>
            <a:ext cx="3990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 2 x 4 = 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643A499-B23D-25A6-0B74-D70E039AA8CB}"/>
              </a:ext>
            </a:extLst>
          </p:cNvPr>
          <p:cNvSpPr txBox="1"/>
          <p:nvPr/>
        </p:nvSpPr>
        <p:spPr>
          <a:xfrm>
            <a:off x="2543175" y="5200650"/>
            <a:ext cx="3990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x 2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= 8 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000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711F458-F4CA-A2C6-5AF4-9058FE668C9A}"/>
              </a:ext>
            </a:extLst>
          </p:cNvPr>
          <p:cNvSpPr txBox="1"/>
          <p:nvPr/>
        </p:nvSpPr>
        <p:spPr>
          <a:xfrm>
            <a:off x="7315200" y="4000500"/>
            <a:ext cx="3457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900 x 30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7F3DA4-B5E4-693B-9F41-9CA1FF27C0C9}"/>
              </a:ext>
            </a:extLst>
          </p:cNvPr>
          <p:cNvSpPr txBox="1"/>
          <p:nvPr/>
        </p:nvSpPr>
        <p:spPr>
          <a:xfrm>
            <a:off x="6343650" y="4629150"/>
            <a:ext cx="3990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 9 x 3 = 27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1AEBA21-2B76-BD4F-251A-D89867386BE4}"/>
              </a:ext>
            </a:extLst>
          </p:cNvPr>
          <p:cNvSpPr txBox="1"/>
          <p:nvPr/>
        </p:nvSpPr>
        <p:spPr>
          <a:xfrm>
            <a:off x="6915150" y="5172075"/>
            <a:ext cx="3990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x 3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= 27 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000</a:t>
            </a:r>
          </a:p>
        </p:txBody>
      </p:sp>
    </p:spTree>
    <p:extLst>
      <p:ext uri="{BB962C8B-B14F-4D97-AF65-F5344CB8AC3E}">
        <p14:creationId xmlns:p14="http://schemas.microsoft.com/office/powerpoint/2010/main" val="4418784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8" grpId="0"/>
      <p:bldP spid="9" grpId="0"/>
      <p:bldP spid="10" grpId="0"/>
      <p:bldP spid="11" grpId="0"/>
      <p:bldP spid="12" grpId="0"/>
      <p:bldP spid="13" grpId="0" animBg="1"/>
      <p:bldP spid="15" grpId="0"/>
      <p:bldP spid="16" grpId="0"/>
      <p:bldP spid="17" grpId="0"/>
      <p:bldP spid="18" grpId="0"/>
      <p:bldP spid="19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ea typeface="思源黑体 CN Medium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815027F-DB1F-4A4E-95D3-413E00A69E71}"/>
              </a:ext>
            </a:extLst>
          </p:cNvPr>
          <p:cNvSpPr txBox="1"/>
          <p:nvPr/>
        </p:nvSpPr>
        <p:spPr>
          <a:xfrm>
            <a:off x="1186450" y="575123"/>
            <a:ext cx="63150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theo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mẫu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0857C5-B29E-4302-9567-1F09B7608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76579"/>
            <a:ext cx="948325" cy="91882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EB68CD5-17B6-C376-212D-CA36A9A01A90}"/>
              </a:ext>
            </a:extLst>
          </p:cNvPr>
          <p:cNvSpPr/>
          <p:nvPr/>
        </p:nvSpPr>
        <p:spPr>
          <a:xfrm>
            <a:off x="1619250" y="1552575"/>
            <a:ext cx="9172575" cy="1695450"/>
          </a:xfrm>
          <a:prstGeom prst="rect">
            <a:avLst/>
          </a:prstGeom>
          <a:solidFill>
            <a:srgbClr val="FCE4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思源黑体 CN Medium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D9F61D-037E-1332-30A8-CA0FC6C17823}"/>
              </a:ext>
            </a:extLst>
          </p:cNvPr>
          <p:cNvSpPr txBox="1"/>
          <p:nvPr/>
        </p:nvSpPr>
        <p:spPr>
          <a:xfrm>
            <a:off x="838200" y="1609725"/>
            <a:ext cx="561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b)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6F12C02-F142-C332-4064-1EC67F26B3A7}"/>
              </a:ext>
            </a:extLst>
          </p:cNvPr>
          <p:cNvCxnSpPr>
            <a:cxnSpLocks/>
          </p:cNvCxnSpPr>
          <p:nvPr/>
        </p:nvCxnSpPr>
        <p:spPr>
          <a:xfrm>
            <a:off x="6257925" y="1638300"/>
            <a:ext cx="0" cy="14859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E9A5709-46B3-62F7-83EC-0A0024DA8FC9}"/>
              </a:ext>
            </a:extLst>
          </p:cNvPr>
          <p:cNvSpPr txBox="1"/>
          <p:nvPr/>
        </p:nvSpPr>
        <p:spPr>
          <a:xfrm>
            <a:off x="2085975" y="1628775"/>
            <a:ext cx="3990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Mẫu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: 400 : 20 = 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5492C2-2A03-7F93-DE10-CA220D4C9603}"/>
              </a:ext>
            </a:extLst>
          </p:cNvPr>
          <p:cNvSpPr txBox="1"/>
          <p:nvPr/>
        </p:nvSpPr>
        <p:spPr>
          <a:xfrm>
            <a:off x="2571750" y="2124075"/>
            <a:ext cx="3990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Nhẩm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: 400 : 20 = 40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 : 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思源黑体 CN Medium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077E39-D9AE-63A9-3261-4619B26621AE}"/>
              </a:ext>
            </a:extLst>
          </p:cNvPr>
          <p:cNvSpPr txBox="1"/>
          <p:nvPr/>
        </p:nvSpPr>
        <p:spPr>
          <a:xfrm>
            <a:off x="4876800" y="2676525"/>
            <a:ext cx="1781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= 20.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97C48D-6CBB-97A4-B42D-37B54467DFD6}"/>
              </a:ext>
            </a:extLst>
          </p:cNvPr>
          <p:cNvSpPr txBox="1"/>
          <p:nvPr/>
        </p:nvSpPr>
        <p:spPr>
          <a:xfrm>
            <a:off x="6762750" y="1628775"/>
            <a:ext cx="3990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1 500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 : 500 = 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思源黑体 CN Medium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FB89DF-DD16-5058-B770-2858334D943B}"/>
              </a:ext>
            </a:extLst>
          </p:cNvPr>
          <p:cNvSpPr txBox="1"/>
          <p:nvPr/>
        </p:nvSpPr>
        <p:spPr>
          <a:xfrm>
            <a:off x="6467475" y="2105025"/>
            <a:ext cx="3990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Nhẩm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: 1 500 : 500 = 15 : 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37EAEF-9C0E-46EC-7100-CE0052D8FF4F}"/>
              </a:ext>
            </a:extLst>
          </p:cNvPr>
          <p:cNvSpPr txBox="1"/>
          <p:nvPr/>
        </p:nvSpPr>
        <p:spPr>
          <a:xfrm>
            <a:off x="9210675" y="2647950"/>
            <a:ext cx="1819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= 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思源黑体 CN Medium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5FC0E7F-5E36-D41C-FBF3-BFD49FE0E32F}"/>
              </a:ext>
            </a:extLst>
          </p:cNvPr>
          <p:cNvSpPr txBox="1"/>
          <p:nvPr/>
        </p:nvSpPr>
        <p:spPr>
          <a:xfrm>
            <a:off x="495300" y="3581400"/>
            <a:ext cx="10991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90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0 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: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 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3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0        240 :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 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8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0        3 600 : 600       28 000 : 400</a:t>
            </a:r>
          </a:p>
        </p:txBody>
      </p:sp>
    </p:spTree>
    <p:extLst>
      <p:ext uri="{BB962C8B-B14F-4D97-AF65-F5344CB8AC3E}">
        <p14:creationId xmlns:p14="http://schemas.microsoft.com/office/powerpoint/2010/main" val="36666967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ea typeface="思源黑体 CN Medium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653BD9-08CE-17F9-B62A-D445092AB4C0}"/>
              </a:ext>
            </a:extLst>
          </p:cNvPr>
          <p:cNvSpPr txBox="1"/>
          <p:nvPr/>
        </p:nvSpPr>
        <p:spPr>
          <a:xfrm>
            <a:off x="666750" y="542925"/>
            <a:ext cx="11144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900 : 30        240 : 80        3 600 : 600       28 000 : 400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A4E3231-1F74-642C-873F-03B9987803C9}"/>
              </a:ext>
            </a:extLst>
          </p:cNvPr>
          <p:cNvSpPr/>
          <p:nvPr/>
        </p:nvSpPr>
        <p:spPr>
          <a:xfrm>
            <a:off x="1562100" y="1695450"/>
            <a:ext cx="9172575" cy="1695450"/>
          </a:xfrm>
          <a:prstGeom prst="rect">
            <a:avLst/>
          </a:prstGeom>
          <a:solidFill>
            <a:srgbClr val="FCE4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思源黑体 CN Medium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1FBBECE-B270-4E8F-F4B6-4BBF6C342440}"/>
              </a:ext>
            </a:extLst>
          </p:cNvPr>
          <p:cNvCxnSpPr>
            <a:cxnSpLocks/>
          </p:cNvCxnSpPr>
          <p:nvPr/>
        </p:nvCxnSpPr>
        <p:spPr>
          <a:xfrm>
            <a:off x="6200775" y="1781175"/>
            <a:ext cx="0" cy="14859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204876F-D740-496B-C830-290EE7F5BD97}"/>
              </a:ext>
            </a:extLst>
          </p:cNvPr>
          <p:cNvSpPr txBox="1"/>
          <p:nvPr/>
        </p:nvSpPr>
        <p:spPr>
          <a:xfrm>
            <a:off x="1819275" y="1676400"/>
            <a:ext cx="3990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900 : 30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75F776-E56C-5636-47AC-C858DA1CE2D5}"/>
              </a:ext>
            </a:extLst>
          </p:cNvPr>
          <p:cNvSpPr txBox="1"/>
          <p:nvPr/>
        </p:nvSpPr>
        <p:spPr>
          <a:xfrm>
            <a:off x="1781176" y="2247900"/>
            <a:ext cx="4133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Nhẩm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: 900 : 30 = 90 : 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083D91-90EE-B410-54D4-88B917B3527B}"/>
              </a:ext>
            </a:extLst>
          </p:cNvPr>
          <p:cNvSpPr txBox="1"/>
          <p:nvPr/>
        </p:nvSpPr>
        <p:spPr>
          <a:xfrm>
            <a:off x="4410075" y="2819400"/>
            <a:ext cx="2190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= 30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5750EF-B060-554C-2A50-65765D44DA87}"/>
              </a:ext>
            </a:extLst>
          </p:cNvPr>
          <p:cNvSpPr txBox="1"/>
          <p:nvPr/>
        </p:nvSpPr>
        <p:spPr>
          <a:xfrm>
            <a:off x="7381875" y="1619250"/>
            <a:ext cx="3457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240 : 80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1636ED-6EA0-413C-2B62-B96EFCD4EE75}"/>
              </a:ext>
            </a:extLst>
          </p:cNvPr>
          <p:cNvSpPr txBox="1"/>
          <p:nvPr/>
        </p:nvSpPr>
        <p:spPr>
          <a:xfrm>
            <a:off x="6410325" y="2247900"/>
            <a:ext cx="4429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Nhẩm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: 240 : 80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 = 24 : 8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思源黑体 CN Medium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42AC89-78DA-A897-D5A8-74A344C0C950}"/>
              </a:ext>
            </a:extLst>
          </p:cNvPr>
          <p:cNvSpPr txBox="1"/>
          <p:nvPr/>
        </p:nvSpPr>
        <p:spPr>
          <a:xfrm>
            <a:off x="9048750" y="2790825"/>
            <a:ext cx="1924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= 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思源黑体 CN Medium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7F3632-E070-CC73-6274-99CC2FCBF278}"/>
              </a:ext>
            </a:extLst>
          </p:cNvPr>
          <p:cNvSpPr/>
          <p:nvPr/>
        </p:nvSpPr>
        <p:spPr>
          <a:xfrm>
            <a:off x="1495425" y="4076700"/>
            <a:ext cx="9725025" cy="1695450"/>
          </a:xfrm>
          <a:prstGeom prst="rect">
            <a:avLst/>
          </a:prstGeom>
          <a:solidFill>
            <a:srgbClr val="FCE4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思源黑体 CN Medium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0913294-2BEC-7D93-4367-7EA3A5A7C268}"/>
              </a:ext>
            </a:extLst>
          </p:cNvPr>
          <p:cNvCxnSpPr>
            <a:cxnSpLocks/>
          </p:cNvCxnSpPr>
          <p:nvPr/>
        </p:nvCxnSpPr>
        <p:spPr>
          <a:xfrm>
            <a:off x="6134100" y="4162425"/>
            <a:ext cx="0" cy="14859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D8E7B87-C313-1C86-0FAA-988ECF1A9475}"/>
              </a:ext>
            </a:extLst>
          </p:cNvPr>
          <p:cNvSpPr txBox="1"/>
          <p:nvPr/>
        </p:nvSpPr>
        <p:spPr>
          <a:xfrm>
            <a:off x="1752600" y="4057650"/>
            <a:ext cx="3990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3 600 : 600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ABF850-BF72-4BBE-CCA9-6C75AB65D194}"/>
              </a:ext>
            </a:extLst>
          </p:cNvPr>
          <p:cNvSpPr txBox="1"/>
          <p:nvPr/>
        </p:nvSpPr>
        <p:spPr>
          <a:xfrm>
            <a:off x="1495425" y="4648200"/>
            <a:ext cx="4943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Nhẩm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: 3 600 : 600 = 36 : 6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643A499-B23D-25A6-0B74-D70E039AA8CB}"/>
              </a:ext>
            </a:extLst>
          </p:cNvPr>
          <p:cNvSpPr txBox="1"/>
          <p:nvPr/>
        </p:nvSpPr>
        <p:spPr>
          <a:xfrm>
            <a:off x="4629151" y="5200650"/>
            <a:ext cx="190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= 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711F458-F4CA-A2C6-5AF4-9058FE668C9A}"/>
              </a:ext>
            </a:extLst>
          </p:cNvPr>
          <p:cNvSpPr txBox="1"/>
          <p:nvPr/>
        </p:nvSpPr>
        <p:spPr>
          <a:xfrm>
            <a:off x="7162800" y="4010025"/>
            <a:ext cx="3457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28 000 : 400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7F3DA4-B5E4-693B-9F41-9CA1FF27C0C9}"/>
              </a:ext>
            </a:extLst>
          </p:cNvPr>
          <p:cNvSpPr txBox="1"/>
          <p:nvPr/>
        </p:nvSpPr>
        <p:spPr>
          <a:xfrm>
            <a:off x="6343649" y="4629150"/>
            <a:ext cx="5057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Nhẩm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: 28 000 : 400 = 280 : 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1AEBA21-2B76-BD4F-251A-D89867386BE4}"/>
              </a:ext>
            </a:extLst>
          </p:cNvPr>
          <p:cNvSpPr txBox="1"/>
          <p:nvPr/>
        </p:nvSpPr>
        <p:spPr>
          <a:xfrm>
            <a:off x="9696450" y="5172075"/>
            <a:ext cx="1209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rPr>
              <a:t>= 70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思源黑体 CN Medium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5947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8" grpId="0"/>
      <p:bldP spid="9" grpId="0"/>
      <p:bldP spid="10" grpId="0"/>
      <p:bldP spid="11" grpId="0"/>
      <p:bldP spid="12" grpId="0"/>
      <p:bldP spid="13" grpId="0" animBg="1"/>
      <p:bldP spid="15" grpId="0"/>
      <p:bldP spid="16" grpId="0"/>
      <p:bldP spid="17" grpId="0"/>
      <p:bldP spid="18" grpId="0"/>
      <p:bldP spid="19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ó 36 cái bánh xếp đều vào 6 hộp (1)">
            <a:hlinkClick r:id="" action="ppaction://media"/>
            <a:extLst>
              <a:ext uri="{FF2B5EF4-FFF2-40B4-BE49-F238E27FC236}">
                <a16:creationId xmlns:a16="http://schemas.microsoft.com/office/drawing/2014/main" id="{02B898E8-05B2-EB04-01E2-A56AAF73AD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92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E4112455-17F1-4D13-BE32-99568FBA88AD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A557EB-7A5B-45FB-82E1-9D9BE6269A06}"/>
              </a:ext>
            </a:extLst>
          </p:cNvPr>
          <p:cNvSpPr txBox="1"/>
          <p:nvPr/>
        </p:nvSpPr>
        <p:spPr>
          <a:xfrm>
            <a:off x="1219200" y="488529"/>
            <a:ext cx="105060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 cửa hàng hoa quả nhập về 15 thùng xoài nặng như nhau, cân nặng tất cả 675 kg. Cửa hàng đã bán hết 8 thùng. Hỏi cửa hàng còn lại bao nhiêu ki-lô-gam xoài?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D66F545-A713-4569-A182-54110242C0CB}"/>
              </a:ext>
            </a:extLst>
          </p:cNvPr>
          <p:cNvSpPr/>
          <p:nvPr/>
        </p:nvSpPr>
        <p:spPr>
          <a:xfrm>
            <a:off x="635000" y="488529"/>
            <a:ext cx="622300" cy="558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763F6F-6FD3-B702-AD46-813578F8A62A}"/>
              </a:ext>
            </a:extLst>
          </p:cNvPr>
          <p:cNvSpPr txBox="1"/>
          <p:nvPr/>
        </p:nvSpPr>
        <p:spPr>
          <a:xfrm>
            <a:off x="400050" y="2133600"/>
            <a:ext cx="5181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thùng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xoài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675 kg</a:t>
            </a:r>
          </a:p>
          <a:p>
            <a:pPr algn="just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8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thùng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xoài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….kg?</a:t>
            </a:r>
            <a:endParaRPr lang="en-US" sz="3200" dirty="0">
              <a:solidFill>
                <a:srgbClr val="002060"/>
              </a:solidFill>
              <a:effectLst/>
              <a:latin typeface="Calibri" panose="020F050202020403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9F985F-42CB-DCD5-BA49-B6277B6A082B}"/>
              </a:ext>
            </a:extLst>
          </p:cNvPr>
          <p:cNvSpPr txBox="1"/>
          <p:nvPr/>
        </p:nvSpPr>
        <p:spPr>
          <a:xfrm>
            <a:off x="4772024" y="2009775"/>
            <a:ext cx="658177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thùng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xoài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ki-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lô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-gam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675 : 15 = 45 (kg)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8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thùng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xoài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ki-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lô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-gam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8 x 45 = 360 ( kg)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ki-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lô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-gam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xoài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675 – 360 = 315 (kg)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315 kg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xoài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8663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8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4D1B22B-7ECF-4472-A44F-EF5486C18ED3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65ADB7-9FD0-45C8-8296-88CBFD6CCA6E}"/>
              </a:ext>
            </a:extLst>
          </p:cNvPr>
          <p:cNvSpPr txBox="1"/>
          <p:nvPr/>
        </p:nvSpPr>
        <p:spPr>
          <a:xfrm>
            <a:off x="1276350" y="539935"/>
            <a:ext cx="104298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 đã đặt một món quà sau ô cửa ghi phép tính có kết quả lớn nhất. Mai, Việt, Nam và Rô-bốt theo thứ tự đi vào các ô cửa A, B, C, D. Hỏi bạn nào nhận được món quà của Mi?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97518F6-8A4A-40C6-8534-80FB22FFAD99}"/>
              </a:ext>
            </a:extLst>
          </p:cNvPr>
          <p:cNvSpPr/>
          <p:nvPr/>
        </p:nvSpPr>
        <p:spPr>
          <a:xfrm>
            <a:off x="660400" y="539935"/>
            <a:ext cx="622300" cy="558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BE825B0-37F9-F710-F76A-52FB0670DD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8287" y="2090737"/>
            <a:ext cx="9748838" cy="3718409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262916C-9695-9D9B-AB03-8215AC72F36A}"/>
              </a:ext>
            </a:extLst>
          </p:cNvPr>
          <p:cNvSpPr/>
          <p:nvPr/>
        </p:nvSpPr>
        <p:spPr>
          <a:xfrm>
            <a:off x="3333750" y="3371850"/>
            <a:ext cx="1381125" cy="4286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34 000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9B64383-5642-69D6-C6B3-31D2285EB1FC}"/>
              </a:ext>
            </a:extLst>
          </p:cNvPr>
          <p:cNvSpPr/>
          <p:nvPr/>
        </p:nvSpPr>
        <p:spPr>
          <a:xfrm>
            <a:off x="5343525" y="3352800"/>
            <a:ext cx="1381125" cy="4286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35 100</a:t>
            </a:r>
            <a:endParaRPr lang="en-US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D6EA4FC-0995-A697-701F-053C0C81F049}"/>
              </a:ext>
            </a:extLst>
          </p:cNvPr>
          <p:cNvSpPr/>
          <p:nvPr/>
        </p:nvSpPr>
        <p:spPr>
          <a:xfrm>
            <a:off x="7334250" y="3362325"/>
            <a:ext cx="1381125" cy="4286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32 100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961B72C-3A93-E0FA-9B50-FB3E633E487C}"/>
              </a:ext>
            </a:extLst>
          </p:cNvPr>
          <p:cNvSpPr/>
          <p:nvPr/>
        </p:nvSpPr>
        <p:spPr>
          <a:xfrm>
            <a:off x="9429750" y="3381375"/>
            <a:ext cx="1381125" cy="4286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35 000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9441872-705C-5897-DDEB-0BAD91D0BB89}"/>
              </a:ext>
            </a:extLst>
          </p:cNvPr>
          <p:cNvSpPr/>
          <p:nvPr/>
        </p:nvSpPr>
        <p:spPr>
          <a:xfrm>
            <a:off x="4991100" y="1933575"/>
            <a:ext cx="2076450" cy="30670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7F39ED-E21D-08AD-BA9E-19E42763F231}"/>
              </a:ext>
            </a:extLst>
          </p:cNvPr>
          <p:cNvSpPr txBox="1"/>
          <p:nvPr/>
        </p:nvSpPr>
        <p:spPr>
          <a:xfrm>
            <a:off x="4410075" y="5572125"/>
            <a:ext cx="609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=&gt;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quà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7839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E4112455-17F1-4D13-BE32-99568FBA88AD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A557EB-7A5B-45FB-82E1-9D9BE6269A06}"/>
              </a:ext>
            </a:extLst>
          </p:cNvPr>
          <p:cNvSpPr txBox="1"/>
          <p:nvPr/>
        </p:nvSpPr>
        <p:spPr>
          <a:xfrm>
            <a:off x="1219200" y="488529"/>
            <a:ext cx="10506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 bằng cách thuận tiện.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D66F545-A713-4569-A182-54110242C0CB}"/>
              </a:ext>
            </a:extLst>
          </p:cNvPr>
          <p:cNvSpPr/>
          <p:nvPr/>
        </p:nvSpPr>
        <p:spPr>
          <a:xfrm>
            <a:off x="615950" y="545679"/>
            <a:ext cx="622300" cy="558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7FAE3A-EFD7-4294-2020-F6A8367F17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637" y="1647825"/>
            <a:ext cx="10439672" cy="10858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03C33F-F0A7-657B-8581-5872838285EA}"/>
              </a:ext>
            </a:extLst>
          </p:cNvPr>
          <p:cNvSpPr txBox="1"/>
          <p:nvPr/>
        </p:nvSpPr>
        <p:spPr>
          <a:xfrm>
            <a:off x="666750" y="2752725"/>
            <a:ext cx="38195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= 512 x (20 x 5)</a:t>
            </a:r>
          </a:p>
          <a:p>
            <a:r>
              <a:rPr lang="en-US" sz="4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= 512 x 100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4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= 51 200 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2250CD-8F69-6E89-F1C4-6C4D89673950}"/>
              </a:ext>
            </a:extLst>
          </p:cNvPr>
          <p:cNvSpPr txBox="1"/>
          <p:nvPr/>
        </p:nvSpPr>
        <p:spPr>
          <a:xfrm>
            <a:off x="7296150" y="2705100"/>
            <a:ext cx="38195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(125 x 8) x 32 </a:t>
            </a:r>
          </a:p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1 000 x 32 </a:t>
            </a:r>
          </a:p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32 000</a:t>
            </a:r>
          </a:p>
        </p:txBody>
      </p:sp>
    </p:spTree>
    <p:extLst>
      <p:ext uri="{BB962C8B-B14F-4D97-AF65-F5344CB8AC3E}">
        <p14:creationId xmlns:p14="http://schemas.microsoft.com/office/powerpoint/2010/main" val="25994665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6" grpId="0" build="p"/>
      <p:bldP spid="7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31F2904-4D7F-FFEE-7114-0B43D2E4AE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6269" y="1366133"/>
            <a:ext cx="6335169" cy="5798983"/>
          </a:xfrm>
          <a:custGeom>
            <a:avLst/>
            <a:gdLst>
              <a:gd name="connsiteX0" fmla="*/ 921255 w 6335169"/>
              <a:gd name="connsiteY0" fmla="*/ 1885067 h 5798983"/>
              <a:gd name="connsiteX1" fmla="*/ 921255 w 6335169"/>
              <a:gd name="connsiteY1" fmla="*/ 2723267 h 5798983"/>
              <a:gd name="connsiteX2" fmla="*/ 2410869 w 6335169"/>
              <a:gd name="connsiteY2" fmla="*/ 2723267 h 5798983"/>
              <a:gd name="connsiteX3" fmla="*/ 2410869 w 6335169"/>
              <a:gd name="connsiteY3" fmla="*/ 1885067 h 5798983"/>
              <a:gd name="connsiteX4" fmla="*/ 0 w 6335169"/>
              <a:gd name="connsiteY4" fmla="*/ 0 h 5798983"/>
              <a:gd name="connsiteX5" fmla="*/ 6335169 w 6335169"/>
              <a:gd name="connsiteY5" fmla="*/ 0 h 5798983"/>
              <a:gd name="connsiteX6" fmla="*/ 6335169 w 6335169"/>
              <a:gd name="connsiteY6" fmla="*/ 5798983 h 5798983"/>
              <a:gd name="connsiteX7" fmla="*/ 0 w 6335169"/>
              <a:gd name="connsiteY7" fmla="*/ 5798983 h 5798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35169" h="5798983">
                <a:moveTo>
                  <a:pt x="921255" y="1885067"/>
                </a:moveTo>
                <a:lnTo>
                  <a:pt x="921255" y="2723267"/>
                </a:lnTo>
                <a:lnTo>
                  <a:pt x="2410869" y="2723267"/>
                </a:lnTo>
                <a:lnTo>
                  <a:pt x="2410869" y="1885067"/>
                </a:lnTo>
                <a:close/>
                <a:moveTo>
                  <a:pt x="0" y="0"/>
                </a:moveTo>
                <a:lnTo>
                  <a:pt x="6335169" y="0"/>
                </a:lnTo>
                <a:lnTo>
                  <a:pt x="6335169" y="5798983"/>
                </a:lnTo>
                <a:lnTo>
                  <a:pt x="0" y="5798983"/>
                </a:lnTo>
                <a:close/>
              </a:path>
            </a:pathLst>
          </a:cu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AF946AC-E53A-CD39-4EFF-B51975F082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732" y="2523988"/>
            <a:ext cx="3327645" cy="33276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4D9225-3B8A-822E-74D7-0668F09C6C8D}"/>
              </a:ext>
            </a:extLst>
          </p:cNvPr>
          <p:cNvSpPr txBox="1"/>
          <p:nvPr/>
        </p:nvSpPr>
        <p:spPr>
          <a:xfrm>
            <a:off x="1488427" y="3296128"/>
            <a:ext cx="511210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40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Hoàn</a:t>
            </a:r>
            <a:r>
              <a:rPr kumimoji="0" lang="nl-NL" sz="4000" b="1" i="0" u="none" strike="noStrike" kern="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thành các BT</a:t>
            </a:r>
            <a:endParaRPr kumimoji="0" lang="nl-NL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Chuẩn bị bài mới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9B39692-DF44-C8E3-DA42-4DA7F6F054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3388" y="1105729"/>
            <a:ext cx="5310076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4653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06475" y="-66066"/>
            <a:ext cx="11350894" cy="662858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9F6D768A-BF3F-D1AA-1652-D36EFC8D80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625" y="4151447"/>
            <a:ext cx="4059807" cy="4059807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205060" y="-280201"/>
            <a:ext cx="4619311" cy="4619311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1EE7C8CB-BDA3-BE81-B6C5-2E1D69EBB6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" t="5212" r="63318" b="67851"/>
          <a:stretch/>
        </p:blipFill>
        <p:spPr>
          <a:xfrm>
            <a:off x="5040303" y="5428702"/>
            <a:ext cx="1376878" cy="1110160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id="{B1EAD35E-A6A9-1409-C3E1-5FAE61B5ACF3}"/>
              </a:ext>
            </a:extLst>
          </p:cNvPr>
          <p:cNvGrpSpPr/>
          <p:nvPr/>
        </p:nvGrpSpPr>
        <p:grpSpPr>
          <a:xfrm>
            <a:off x="8770887" y="3492194"/>
            <a:ext cx="3984357" cy="3463837"/>
            <a:chOff x="8236467" y="3278909"/>
            <a:chExt cx="3984357" cy="3463837"/>
          </a:xfrm>
        </p:grpSpPr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770CB4B2-3A9C-E7EB-E8E7-36A5EE93D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7476EE9-09E3-ED15-5951-44DCF49E4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961AB55-78BA-1092-713A-6F716C1265C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2853" y="1509276"/>
            <a:ext cx="10998137" cy="214597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E96C052-9917-2FE7-A31E-3EC932B0F61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9557" y="2846098"/>
            <a:ext cx="3161336" cy="316133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06350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6B6B74-D617-2A81-1FD9-0F80C2E466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83160" y="1604506"/>
            <a:ext cx="5407621" cy="393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5874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15777" y1="53236" x2="15777" y2="53236"/>
                        <a14:backgroundMark x1="19822" y1="67152" x2="19822" y2="67152"/>
                        <a14:backgroundMark x1="37945" y1="64725" x2="37945" y2="64725"/>
                        <a14:backgroundMark x1="20793" y1="65291" x2="19984" y2="68366"/>
                        <a14:backgroundMark x1="39644" y1="61812" x2="38511" y2="65129"/>
                        <a14:backgroundMark x1="77508" y1="67799" x2="78641" y2="70631"/>
                        <a14:backgroundMark x1="61812" y1="63026" x2="61246" y2="62379"/>
                        <a14:backgroundMark x1="58414" y1="24029" x2="59385" y2="24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056" y="1031133"/>
            <a:ext cx="7551629" cy="71043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24000" y="199285"/>
            <a:ext cx="9245600" cy="2112115"/>
            <a:chOff x="1143000" y="62377"/>
            <a:chExt cx="6934200" cy="1584086"/>
          </a:xfrm>
        </p:grpSpPr>
        <p:sp>
          <p:nvSpPr>
            <p:cNvPr id="3" name="Rounded Rectangle 2"/>
            <p:cNvSpPr/>
            <p:nvPr/>
          </p:nvSpPr>
          <p:spPr>
            <a:xfrm>
              <a:off x="1143000" y="62377"/>
              <a:ext cx="6934200" cy="1578860"/>
            </a:xfrm>
            <a:prstGeom prst="roundRect">
              <a:avLst>
                <a:gd name="adj" fmla="val 50000"/>
              </a:avLst>
            </a:prstGeom>
            <a:solidFill>
              <a:srgbClr val="004518"/>
            </a:solidFill>
            <a:ln w="28575">
              <a:solidFill>
                <a:srgbClr val="ECF04A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1295399" y="213782"/>
              <a:ext cx="6619009" cy="1432681"/>
            </a:xfrm>
            <a:prstGeom prst="roundRect">
              <a:avLst>
                <a:gd name="adj" fmla="val 50000"/>
              </a:avLst>
            </a:prstGeom>
            <a:solidFill>
              <a:srgbClr val="004518"/>
            </a:solidFill>
            <a:ln w="28575">
              <a:solidFill>
                <a:srgbClr val="ECF04A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401" y="416984"/>
            <a:ext cx="7389284" cy="189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68954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780" y="2753331"/>
            <a:ext cx="4171535" cy="4339583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1651292" y="27039"/>
            <a:ext cx="9485076" cy="2712983"/>
            <a:chOff x="2171343" y="4618089"/>
            <a:chExt cx="7988119" cy="2187854"/>
          </a:xfrm>
        </p:grpSpPr>
        <p:sp>
          <p:nvSpPr>
            <p:cNvPr id="36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6F983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37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38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2876549" y="702018"/>
            <a:ext cx="79997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Tính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nhẩm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47 256 x 100 =?</a:t>
            </a:r>
            <a:endParaRPr kumimoji="0" lang="vi-V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0" t="33938" r="32995" b="36182"/>
          <a:stretch>
            <a:fillRect/>
          </a:stretch>
        </p:blipFill>
        <p:spPr>
          <a:xfrm rot="681450">
            <a:off x="1660943" y="604857"/>
            <a:ext cx="998429" cy="1534059"/>
          </a:xfrm>
          <a:custGeom>
            <a:avLst/>
            <a:gdLst/>
            <a:ahLst/>
            <a:cxnLst/>
            <a:rect l="l" t="t" r="r" b="b"/>
            <a:pathLst>
              <a:path w="748822" h="1150544">
                <a:moveTo>
                  <a:pt x="527718" y="0"/>
                </a:moveTo>
                <a:cubicBezTo>
                  <a:pt x="557589" y="0"/>
                  <a:pt x="585326" y="9080"/>
                  <a:pt x="610929" y="27241"/>
                </a:cubicBezTo>
                <a:cubicBezTo>
                  <a:pt x="636532" y="45401"/>
                  <a:pt x="648800" y="68900"/>
                  <a:pt x="647733" y="97737"/>
                </a:cubicBezTo>
                <a:cubicBezTo>
                  <a:pt x="646667" y="127658"/>
                  <a:pt x="639199" y="145285"/>
                  <a:pt x="625331" y="150619"/>
                </a:cubicBezTo>
                <a:cubicBezTo>
                  <a:pt x="602928" y="160237"/>
                  <a:pt x="589593" y="168788"/>
                  <a:pt x="585326" y="176272"/>
                </a:cubicBezTo>
                <a:cubicBezTo>
                  <a:pt x="571457" y="199775"/>
                  <a:pt x="564523" y="247314"/>
                  <a:pt x="564523" y="318890"/>
                </a:cubicBezTo>
                <a:cubicBezTo>
                  <a:pt x="564523" y="538951"/>
                  <a:pt x="581058" y="705605"/>
                  <a:pt x="614129" y="818852"/>
                </a:cubicBezTo>
                <a:cubicBezTo>
                  <a:pt x="625864" y="857307"/>
                  <a:pt x="652001" y="884544"/>
                  <a:pt x="692539" y="900563"/>
                </a:cubicBezTo>
                <a:cubicBezTo>
                  <a:pt x="726677" y="914448"/>
                  <a:pt x="745346" y="942759"/>
                  <a:pt x="748546" y="985498"/>
                </a:cubicBezTo>
                <a:cubicBezTo>
                  <a:pt x="754947" y="1095529"/>
                  <a:pt x="650400" y="1150544"/>
                  <a:pt x="434907" y="1150544"/>
                </a:cubicBezTo>
                <a:cubicBezTo>
                  <a:pt x="407170" y="1150544"/>
                  <a:pt x="365831" y="1148406"/>
                  <a:pt x="310891" y="1144130"/>
                </a:cubicBezTo>
                <a:cubicBezTo>
                  <a:pt x="255951" y="1139855"/>
                  <a:pt x="214613" y="1137717"/>
                  <a:pt x="186876" y="1137717"/>
                </a:cubicBezTo>
                <a:cubicBezTo>
                  <a:pt x="138870" y="1137717"/>
                  <a:pt x="95131" y="1122232"/>
                  <a:pt x="55659" y="1091261"/>
                </a:cubicBezTo>
                <a:cubicBezTo>
                  <a:pt x="12987" y="1057074"/>
                  <a:pt x="-5148" y="1016477"/>
                  <a:pt x="1253" y="969471"/>
                </a:cubicBezTo>
                <a:cubicBezTo>
                  <a:pt x="5520" y="939551"/>
                  <a:pt x="22589" y="914448"/>
                  <a:pt x="52459" y="894162"/>
                </a:cubicBezTo>
                <a:cubicBezTo>
                  <a:pt x="75929" y="881343"/>
                  <a:pt x="98865" y="868525"/>
                  <a:pt x="121268" y="855707"/>
                </a:cubicBezTo>
                <a:cubicBezTo>
                  <a:pt x="151138" y="833271"/>
                  <a:pt x="181008" y="756886"/>
                  <a:pt x="210879" y="626553"/>
                </a:cubicBezTo>
                <a:cubicBezTo>
                  <a:pt x="237549" y="511172"/>
                  <a:pt x="250884" y="424636"/>
                  <a:pt x="250884" y="366946"/>
                </a:cubicBezTo>
                <a:cubicBezTo>
                  <a:pt x="250884" y="309272"/>
                  <a:pt x="245550" y="277226"/>
                  <a:pt x="234882" y="270809"/>
                </a:cubicBezTo>
                <a:cubicBezTo>
                  <a:pt x="201811" y="261191"/>
                  <a:pt x="169274" y="252115"/>
                  <a:pt x="137270" y="243580"/>
                </a:cubicBezTo>
                <a:cubicBezTo>
                  <a:pt x="115934" y="235029"/>
                  <a:pt x="105266" y="221669"/>
                  <a:pt x="105266" y="203500"/>
                </a:cubicBezTo>
                <a:cubicBezTo>
                  <a:pt x="105266" y="198166"/>
                  <a:pt x="106332" y="192291"/>
                  <a:pt x="108466" y="185873"/>
                </a:cubicBezTo>
                <a:cubicBezTo>
                  <a:pt x="129802" y="121782"/>
                  <a:pt x="190610" y="72642"/>
                  <a:pt x="290889" y="38455"/>
                </a:cubicBezTo>
                <a:cubicBezTo>
                  <a:pt x="365565" y="12818"/>
                  <a:pt x="444508" y="0"/>
                  <a:pt x="527718" y="0"/>
                </a:cubicBezTo>
                <a:close/>
              </a:path>
            </a:pathLst>
          </a:custGeom>
        </p:spPr>
      </p:pic>
      <p:pic>
        <p:nvPicPr>
          <p:cNvPr id="5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5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0515" y="1168687"/>
            <a:ext cx="609600" cy="609600"/>
          </a:xfrm>
          <a:prstGeom prst="rect">
            <a:avLst/>
          </a:prstGeom>
        </p:spPr>
      </p:pic>
      <p:pic>
        <p:nvPicPr>
          <p:cNvPr id="5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4875113" y="3110165"/>
            <a:ext cx="4878485" cy="1050607"/>
            <a:chOff x="3656335" y="2332624"/>
            <a:chExt cx="3658864" cy="787955"/>
          </a:xfrm>
        </p:grpSpPr>
        <p:grpSp>
          <p:nvGrpSpPr>
            <p:cNvPr id="29" name="Group 28"/>
            <p:cNvGrpSpPr/>
            <p:nvPr/>
          </p:nvGrpSpPr>
          <p:grpSpPr>
            <a:xfrm>
              <a:off x="3886200" y="2409368"/>
              <a:ext cx="3428999" cy="668956"/>
              <a:chOff x="3733801" y="2677997"/>
              <a:chExt cx="2123147" cy="668956"/>
            </a:xfrm>
          </p:grpSpPr>
          <p:sp>
            <p:nvSpPr>
              <p:cNvPr id="33" name="Rounded Rectangle 32"/>
              <p:cNvSpPr/>
              <p:nvPr/>
            </p:nvSpPr>
            <p:spPr>
              <a:xfrm>
                <a:off x="3733801" y="2677997"/>
                <a:ext cx="2123147" cy="668956"/>
              </a:xfrm>
              <a:prstGeom prst="roundRect">
                <a:avLst/>
              </a:prstGeom>
              <a:solidFill>
                <a:srgbClr val="00B05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3886200" y="2677997"/>
                <a:ext cx="1828800" cy="577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4 725 600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3656335" y="2332624"/>
              <a:ext cx="850603" cy="787955"/>
              <a:chOff x="3718763" y="2236763"/>
              <a:chExt cx="1066800" cy="990600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3718763" y="2236763"/>
                <a:ext cx="10668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29" t="19804" r="15950" b="29312"/>
              <a:stretch>
                <a:fillRect/>
              </a:stretch>
            </p:blipFill>
            <p:spPr>
              <a:xfrm>
                <a:off x="3941569" y="2386859"/>
                <a:ext cx="594360" cy="690407"/>
              </a:xfrm>
              <a:custGeom>
                <a:avLst/>
                <a:gdLst/>
                <a:ahLst/>
                <a:cxnLst/>
                <a:rect l="l" t="t" r="r" b="b"/>
                <a:pathLst>
                  <a:path w="1122880" h="1304335">
                    <a:moveTo>
                      <a:pt x="317723" y="730442"/>
                    </a:moveTo>
                    <a:cubicBezTo>
                      <a:pt x="283567" y="787369"/>
                      <a:pt x="253206" y="847379"/>
                      <a:pt x="226640" y="910473"/>
                    </a:cubicBezTo>
                    <a:cubicBezTo>
                      <a:pt x="200074" y="973566"/>
                      <a:pt x="177303" y="1039981"/>
                      <a:pt x="158328" y="1109716"/>
                    </a:cubicBezTo>
                    <a:lnTo>
                      <a:pt x="223793" y="1137468"/>
                    </a:lnTo>
                    <a:cubicBezTo>
                      <a:pt x="233281" y="1072477"/>
                      <a:pt x="248106" y="1008790"/>
                      <a:pt x="268268" y="946408"/>
                    </a:cubicBezTo>
                    <a:cubicBezTo>
                      <a:pt x="288429" y="884026"/>
                      <a:pt x="313453" y="822948"/>
                      <a:pt x="343340" y="763175"/>
                    </a:cubicBezTo>
                    <a:close/>
                    <a:moveTo>
                      <a:pt x="828462" y="715854"/>
                    </a:moveTo>
                    <a:lnTo>
                      <a:pt x="445808" y="810495"/>
                    </a:lnTo>
                    <a:lnTo>
                      <a:pt x="423037" y="868133"/>
                    </a:lnTo>
                    <a:lnTo>
                      <a:pt x="869690" y="839670"/>
                    </a:lnTo>
                    <a:close/>
                    <a:moveTo>
                      <a:pt x="665687" y="147298"/>
                    </a:moveTo>
                    <a:lnTo>
                      <a:pt x="482099" y="698065"/>
                    </a:lnTo>
                    <a:lnTo>
                      <a:pt x="799321" y="625483"/>
                    </a:lnTo>
                    <a:close/>
                    <a:moveTo>
                      <a:pt x="734000" y="0"/>
                    </a:moveTo>
                    <a:lnTo>
                      <a:pt x="1122880" y="1195106"/>
                    </a:lnTo>
                    <a:lnTo>
                      <a:pt x="996930" y="1224637"/>
                    </a:lnTo>
                    <a:lnTo>
                      <a:pt x="911629" y="964909"/>
                    </a:lnTo>
                    <a:lnTo>
                      <a:pt x="401690" y="957793"/>
                    </a:lnTo>
                    <a:lnTo>
                      <a:pt x="274316" y="1304335"/>
                    </a:lnTo>
                    <a:lnTo>
                      <a:pt x="0" y="1115409"/>
                    </a:lnTo>
                    <a:lnTo>
                      <a:pt x="536179" y="17078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54" name="Group 53"/>
          <p:cNvGrpSpPr/>
          <p:nvPr/>
        </p:nvGrpSpPr>
        <p:grpSpPr>
          <a:xfrm>
            <a:off x="4874788" y="4303368"/>
            <a:ext cx="4878811" cy="1034585"/>
            <a:chOff x="3656091" y="3227526"/>
            <a:chExt cx="3659108" cy="775939"/>
          </a:xfrm>
        </p:grpSpPr>
        <p:grpSp>
          <p:nvGrpSpPr>
            <p:cNvPr id="55" name="Group 54"/>
            <p:cNvGrpSpPr/>
            <p:nvPr/>
          </p:nvGrpSpPr>
          <p:grpSpPr>
            <a:xfrm>
              <a:off x="3892157" y="3272769"/>
              <a:ext cx="3423042" cy="668956"/>
              <a:chOff x="3733800" y="3473177"/>
              <a:chExt cx="2123147" cy="668956"/>
            </a:xfrm>
          </p:grpSpPr>
          <p:sp>
            <p:nvSpPr>
              <p:cNvPr id="59" name="Rounded Rectangle 58"/>
              <p:cNvSpPr/>
              <p:nvPr/>
            </p:nvSpPr>
            <p:spPr>
              <a:xfrm>
                <a:off x="3733800" y="3473177"/>
                <a:ext cx="2123147" cy="668956"/>
              </a:xfrm>
              <a:prstGeom prst="roundRect">
                <a:avLst/>
              </a:prstGeom>
              <a:solidFill>
                <a:srgbClr val="FF33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3886200" y="3510975"/>
                <a:ext cx="1828800" cy="577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472 560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56" name="Group 55"/>
            <p:cNvGrpSpPr/>
            <p:nvPr/>
          </p:nvGrpSpPr>
          <p:grpSpPr>
            <a:xfrm>
              <a:off x="3656091" y="3227526"/>
              <a:ext cx="847806" cy="775939"/>
              <a:chOff x="2438400" y="895350"/>
              <a:chExt cx="2220938" cy="2149029"/>
            </a:xfrm>
          </p:grpSpPr>
          <p:sp>
            <p:nvSpPr>
              <p:cNvPr id="57" name="Oval 56"/>
              <p:cNvSpPr/>
              <p:nvPr/>
            </p:nvSpPr>
            <p:spPr>
              <a:xfrm>
                <a:off x="2438400" y="895350"/>
                <a:ext cx="2220938" cy="21490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58" name="Picture 57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609" t="24129" r="28436" b="46951"/>
              <a:stretch>
                <a:fillRect/>
              </a:stretch>
            </p:blipFill>
            <p:spPr>
              <a:xfrm rot="903374">
                <a:off x="3200400" y="1200150"/>
                <a:ext cx="935231" cy="1413292"/>
              </a:xfrm>
              <a:custGeom>
                <a:avLst/>
                <a:gdLst/>
                <a:ahLst/>
                <a:cxnLst/>
                <a:rect l="l" t="t" r="r" b="b"/>
                <a:pathLst>
                  <a:path w="633394" h="957165">
                    <a:moveTo>
                      <a:pt x="363766" y="826840"/>
                    </a:moveTo>
                    <a:cubicBezTo>
                      <a:pt x="351069" y="826840"/>
                      <a:pt x="341456" y="830105"/>
                      <a:pt x="334926" y="836635"/>
                    </a:cubicBezTo>
                    <a:cubicBezTo>
                      <a:pt x="328396" y="843165"/>
                      <a:pt x="325131" y="852778"/>
                      <a:pt x="325131" y="865475"/>
                    </a:cubicBezTo>
                    <a:cubicBezTo>
                      <a:pt x="325131" y="878535"/>
                      <a:pt x="328396" y="888329"/>
                      <a:pt x="334926" y="894859"/>
                    </a:cubicBezTo>
                    <a:cubicBezTo>
                      <a:pt x="341456" y="901389"/>
                      <a:pt x="351069" y="904654"/>
                      <a:pt x="363766" y="904654"/>
                    </a:cubicBezTo>
                    <a:cubicBezTo>
                      <a:pt x="376826" y="904654"/>
                      <a:pt x="386620" y="901389"/>
                      <a:pt x="393150" y="894859"/>
                    </a:cubicBezTo>
                    <a:cubicBezTo>
                      <a:pt x="399680" y="888329"/>
                      <a:pt x="402945" y="878535"/>
                      <a:pt x="402945" y="865475"/>
                    </a:cubicBezTo>
                    <a:cubicBezTo>
                      <a:pt x="402945" y="852778"/>
                      <a:pt x="399680" y="843165"/>
                      <a:pt x="393150" y="836635"/>
                    </a:cubicBezTo>
                    <a:cubicBezTo>
                      <a:pt x="386620" y="830105"/>
                      <a:pt x="376826" y="826840"/>
                      <a:pt x="363766" y="826840"/>
                    </a:cubicBezTo>
                    <a:close/>
                    <a:moveTo>
                      <a:pt x="474773" y="732702"/>
                    </a:moveTo>
                    <a:cubicBezTo>
                      <a:pt x="460625" y="732702"/>
                      <a:pt x="448744" y="737599"/>
                      <a:pt x="439131" y="747394"/>
                    </a:cubicBezTo>
                    <a:cubicBezTo>
                      <a:pt x="429518" y="757189"/>
                      <a:pt x="424711" y="768797"/>
                      <a:pt x="424711" y="782220"/>
                    </a:cubicBezTo>
                    <a:cubicBezTo>
                      <a:pt x="424711" y="796368"/>
                      <a:pt x="429518" y="808248"/>
                      <a:pt x="439131" y="817862"/>
                    </a:cubicBezTo>
                    <a:cubicBezTo>
                      <a:pt x="448744" y="827475"/>
                      <a:pt x="460625" y="832282"/>
                      <a:pt x="474773" y="832282"/>
                    </a:cubicBezTo>
                    <a:cubicBezTo>
                      <a:pt x="488921" y="832282"/>
                      <a:pt x="500802" y="827475"/>
                      <a:pt x="510415" y="817862"/>
                    </a:cubicBezTo>
                    <a:cubicBezTo>
                      <a:pt x="520028" y="808248"/>
                      <a:pt x="524835" y="796368"/>
                      <a:pt x="524835" y="782220"/>
                    </a:cubicBezTo>
                    <a:cubicBezTo>
                      <a:pt x="524835" y="768797"/>
                      <a:pt x="520028" y="757189"/>
                      <a:pt x="510415" y="747394"/>
                    </a:cubicBezTo>
                    <a:cubicBezTo>
                      <a:pt x="500802" y="737599"/>
                      <a:pt x="488921" y="732702"/>
                      <a:pt x="474773" y="732702"/>
                    </a:cubicBezTo>
                    <a:close/>
                    <a:moveTo>
                      <a:pt x="526468" y="616253"/>
                    </a:moveTo>
                    <a:cubicBezTo>
                      <a:pt x="513408" y="616253"/>
                      <a:pt x="503613" y="619518"/>
                      <a:pt x="497083" y="626048"/>
                    </a:cubicBezTo>
                    <a:cubicBezTo>
                      <a:pt x="490554" y="632578"/>
                      <a:pt x="487289" y="642191"/>
                      <a:pt x="487289" y="654888"/>
                    </a:cubicBezTo>
                    <a:cubicBezTo>
                      <a:pt x="487289" y="667948"/>
                      <a:pt x="490554" y="677652"/>
                      <a:pt x="497083" y="684000"/>
                    </a:cubicBezTo>
                    <a:cubicBezTo>
                      <a:pt x="503613" y="690349"/>
                      <a:pt x="513408" y="693523"/>
                      <a:pt x="526468" y="693523"/>
                    </a:cubicBezTo>
                    <a:cubicBezTo>
                      <a:pt x="539527" y="693523"/>
                      <a:pt x="549231" y="690349"/>
                      <a:pt x="555580" y="684000"/>
                    </a:cubicBezTo>
                    <a:cubicBezTo>
                      <a:pt x="561928" y="677652"/>
                      <a:pt x="565102" y="667948"/>
                      <a:pt x="565102" y="654888"/>
                    </a:cubicBezTo>
                    <a:cubicBezTo>
                      <a:pt x="565102" y="642191"/>
                      <a:pt x="561928" y="632578"/>
                      <a:pt x="555580" y="626048"/>
                    </a:cubicBezTo>
                    <a:cubicBezTo>
                      <a:pt x="549231" y="619518"/>
                      <a:pt x="539527" y="616253"/>
                      <a:pt x="526468" y="616253"/>
                    </a:cubicBezTo>
                    <a:close/>
                    <a:moveTo>
                      <a:pt x="316969" y="509055"/>
                    </a:moveTo>
                    <a:lnTo>
                      <a:pt x="363766" y="535174"/>
                    </a:lnTo>
                    <a:cubicBezTo>
                      <a:pt x="330748" y="574393"/>
                      <a:pt x="300974" y="615247"/>
                      <a:pt x="274444" y="657736"/>
                    </a:cubicBezTo>
                    <a:cubicBezTo>
                      <a:pt x="247914" y="700225"/>
                      <a:pt x="224471" y="744350"/>
                      <a:pt x="204117" y="790110"/>
                    </a:cubicBezTo>
                    <a:lnTo>
                      <a:pt x="171952" y="791198"/>
                    </a:lnTo>
                    <a:cubicBezTo>
                      <a:pt x="188673" y="743262"/>
                      <a:pt x="209119" y="695779"/>
                      <a:pt x="233288" y="648749"/>
                    </a:cubicBezTo>
                    <a:cubicBezTo>
                      <a:pt x="257458" y="601720"/>
                      <a:pt x="285351" y="555155"/>
                      <a:pt x="316969" y="509055"/>
                    </a:cubicBezTo>
                    <a:close/>
                    <a:moveTo>
                      <a:pt x="369335" y="411277"/>
                    </a:moveTo>
                    <a:cubicBezTo>
                      <a:pt x="340263" y="437062"/>
                      <a:pt x="308279" y="458488"/>
                      <a:pt x="273386" y="475555"/>
                    </a:cubicBezTo>
                    <a:cubicBezTo>
                      <a:pt x="238492" y="492623"/>
                      <a:pt x="200509" y="505149"/>
                      <a:pt x="159437" y="513136"/>
                    </a:cubicBezTo>
                    <a:lnTo>
                      <a:pt x="127332" y="859217"/>
                    </a:lnTo>
                    <a:cubicBezTo>
                      <a:pt x="169124" y="857766"/>
                      <a:pt x="208008" y="850147"/>
                      <a:pt x="243984" y="836359"/>
                    </a:cubicBezTo>
                    <a:cubicBezTo>
                      <a:pt x="279961" y="822571"/>
                      <a:pt x="313392" y="802977"/>
                      <a:pt x="344278" y="777577"/>
                    </a:cubicBezTo>
                    <a:cubicBezTo>
                      <a:pt x="377347" y="750364"/>
                      <a:pt x="401967" y="719703"/>
                      <a:pt x="418139" y="685594"/>
                    </a:cubicBezTo>
                    <a:cubicBezTo>
                      <a:pt x="434310" y="651485"/>
                      <a:pt x="442396" y="614110"/>
                      <a:pt x="442396" y="573469"/>
                    </a:cubicBezTo>
                    <a:cubicBezTo>
                      <a:pt x="442396" y="540814"/>
                      <a:pt x="436308" y="511061"/>
                      <a:pt x="424133" y="484211"/>
                    </a:cubicBezTo>
                    <a:cubicBezTo>
                      <a:pt x="411957" y="457360"/>
                      <a:pt x="393691" y="433049"/>
                      <a:pt x="369335" y="411277"/>
                    </a:cubicBezTo>
                    <a:close/>
                    <a:moveTo>
                      <a:pt x="205145" y="58768"/>
                    </a:moveTo>
                    <a:lnTo>
                      <a:pt x="164878" y="449470"/>
                    </a:lnTo>
                    <a:cubicBezTo>
                      <a:pt x="195351" y="439664"/>
                      <a:pt x="221923" y="427860"/>
                      <a:pt x="244596" y="414058"/>
                    </a:cubicBezTo>
                    <a:cubicBezTo>
                      <a:pt x="267270" y="400255"/>
                      <a:pt x="285680" y="384637"/>
                      <a:pt x="299828" y="367201"/>
                    </a:cubicBezTo>
                    <a:lnTo>
                      <a:pt x="275885" y="88144"/>
                    </a:lnTo>
                    <a:cubicBezTo>
                      <a:pt x="270806" y="83065"/>
                      <a:pt x="262372" y="78079"/>
                      <a:pt x="250582" y="73184"/>
                    </a:cubicBezTo>
                    <a:cubicBezTo>
                      <a:pt x="238792" y="68290"/>
                      <a:pt x="223647" y="63484"/>
                      <a:pt x="205145" y="58768"/>
                    </a:cubicBezTo>
                    <a:close/>
                    <a:moveTo>
                      <a:pt x="100396" y="0"/>
                    </a:moveTo>
                    <a:cubicBezTo>
                      <a:pt x="145345" y="0"/>
                      <a:pt x="187031" y="4077"/>
                      <a:pt x="225453" y="12231"/>
                    </a:cubicBezTo>
                    <a:cubicBezTo>
                      <a:pt x="263876" y="20384"/>
                      <a:pt x="299037" y="32794"/>
                      <a:pt x="330938" y="49458"/>
                    </a:cubicBezTo>
                    <a:cubicBezTo>
                      <a:pt x="371534" y="70476"/>
                      <a:pt x="401892" y="96384"/>
                      <a:pt x="422012" y="127183"/>
                    </a:cubicBezTo>
                    <a:cubicBezTo>
                      <a:pt x="442131" y="157981"/>
                      <a:pt x="452191" y="193673"/>
                      <a:pt x="452191" y="234258"/>
                    </a:cubicBezTo>
                    <a:cubicBezTo>
                      <a:pt x="452191" y="252050"/>
                      <a:pt x="450014" y="270117"/>
                      <a:pt x="445661" y="288456"/>
                    </a:cubicBezTo>
                    <a:cubicBezTo>
                      <a:pt x="441308" y="306796"/>
                      <a:pt x="434596" y="325225"/>
                      <a:pt x="425527" y="343743"/>
                    </a:cubicBezTo>
                    <a:cubicBezTo>
                      <a:pt x="487561" y="370214"/>
                      <a:pt x="537713" y="412914"/>
                      <a:pt x="575986" y="471844"/>
                    </a:cubicBezTo>
                    <a:cubicBezTo>
                      <a:pt x="614258" y="530774"/>
                      <a:pt x="633394" y="593965"/>
                      <a:pt x="633394" y="661418"/>
                    </a:cubicBezTo>
                    <a:cubicBezTo>
                      <a:pt x="633394" y="710800"/>
                      <a:pt x="623606" y="754462"/>
                      <a:pt x="604031" y="792406"/>
                    </a:cubicBezTo>
                    <a:cubicBezTo>
                      <a:pt x="584455" y="830349"/>
                      <a:pt x="555274" y="862576"/>
                      <a:pt x="516486" y="889086"/>
                    </a:cubicBezTo>
                    <a:cubicBezTo>
                      <a:pt x="483134" y="911958"/>
                      <a:pt x="445161" y="929022"/>
                      <a:pt x="402567" y="940279"/>
                    </a:cubicBezTo>
                    <a:cubicBezTo>
                      <a:pt x="359972" y="951536"/>
                      <a:pt x="312576" y="957165"/>
                      <a:pt x="260377" y="957165"/>
                    </a:cubicBezTo>
                    <a:cubicBezTo>
                      <a:pt x="226963" y="957165"/>
                      <a:pt x="191731" y="954988"/>
                      <a:pt x="154684" y="950635"/>
                    </a:cubicBezTo>
                    <a:cubicBezTo>
                      <a:pt x="117636" y="946282"/>
                      <a:pt x="78953" y="939208"/>
                      <a:pt x="38635" y="929413"/>
                    </a:cubicBezTo>
                    <a:lnTo>
                      <a:pt x="0" y="5986"/>
                    </a:lnTo>
                    <a:cubicBezTo>
                      <a:pt x="17458" y="4172"/>
                      <a:pt x="34646" y="2721"/>
                      <a:pt x="51563" y="1632"/>
                    </a:cubicBezTo>
                    <a:cubicBezTo>
                      <a:pt x="68479" y="544"/>
                      <a:pt x="84757" y="0"/>
                      <a:pt x="100396" y="0"/>
                    </a:cubicBezTo>
                    <a:close/>
                  </a:path>
                </a:pathLst>
              </a:custGeom>
            </p:spPr>
          </p:pic>
        </p:grpSp>
      </p:grpSp>
      <p:grpSp>
        <p:nvGrpSpPr>
          <p:cNvPr id="61" name="Group 60"/>
          <p:cNvGrpSpPr/>
          <p:nvPr/>
        </p:nvGrpSpPr>
        <p:grpSpPr>
          <a:xfrm>
            <a:off x="4852168" y="5443997"/>
            <a:ext cx="4901431" cy="1056581"/>
            <a:chOff x="3639126" y="4082998"/>
            <a:chExt cx="3676073" cy="792436"/>
          </a:xfrm>
        </p:grpSpPr>
        <p:grpSp>
          <p:nvGrpSpPr>
            <p:cNvPr id="62" name="Group 61"/>
            <p:cNvGrpSpPr/>
            <p:nvPr/>
          </p:nvGrpSpPr>
          <p:grpSpPr>
            <a:xfrm>
              <a:off x="3886200" y="4136170"/>
              <a:ext cx="3428999" cy="668956"/>
              <a:chOff x="3733801" y="4264994"/>
              <a:chExt cx="2123147" cy="668956"/>
            </a:xfrm>
            <a:solidFill>
              <a:srgbClr val="FFC000"/>
            </a:solidFill>
          </p:grpSpPr>
          <p:sp>
            <p:nvSpPr>
              <p:cNvPr id="66" name="Rounded Rectangle 65"/>
              <p:cNvSpPr/>
              <p:nvPr/>
            </p:nvSpPr>
            <p:spPr>
              <a:xfrm>
                <a:off x="3733801" y="4264994"/>
                <a:ext cx="2123147" cy="668956"/>
              </a:xfrm>
              <a:prstGeom prst="roundRect">
                <a:avLst/>
              </a:prstGeom>
              <a:grp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3886200" y="4299452"/>
                <a:ext cx="1828800" cy="57708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472 360</a:t>
                </a:r>
                <a:endParaRPr kumimoji="0" 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 rot="822268">
              <a:off x="3639126" y="4082998"/>
              <a:ext cx="853472" cy="792436"/>
              <a:chOff x="3001044" y="867799"/>
              <a:chExt cx="2057400" cy="1981200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3001044" y="867799"/>
                <a:ext cx="2057400" cy="1981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pic>
            <p:nvPicPr>
              <p:cNvPr id="65" name="Picture 64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49" t="32963" r="39675" b="39747"/>
              <a:stretch>
                <a:fillRect/>
              </a:stretch>
            </p:blipFill>
            <p:spPr>
              <a:xfrm>
                <a:off x="3505200" y="1178851"/>
                <a:ext cx="1049089" cy="1359097"/>
              </a:xfrm>
              <a:custGeom>
                <a:avLst/>
                <a:gdLst/>
                <a:ahLst/>
                <a:cxnLst/>
                <a:rect l="l" t="t" r="r" b="b"/>
                <a:pathLst>
                  <a:path w="697200" h="903224">
                    <a:moveTo>
                      <a:pt x="358172" y="0"/>
                    </a:moveTo>
                    <a:lnTo>
                      <a:pt x="365629" y="55728"/>
                    </a:lnTo>
                    <a:cubicBezTo>
                      <a:pt x="376240" y="53411"/>
                      <a:pt x="387100" y="51589"/>
                      <a:pt x="398209" y="50262"/>
                    </a:cubicBezTo>
                    <a:cubicBezTo>
                      <a:pt x="409318" y="48935"/>
                      <a:pt x="420510" y="48271"/>
                      <a:pt x="431784" y="48271"/>
                    </a:cubicBezTo>
                    <a:cubicBezTo>
                      <a:pt x="443391" y="48271"/>
                      <a:pt x="454749" y="49099"/>
                      <a:pt x="465857" y="50755"/>
                    </a:cubicBezTo>
                    <a:cubicBezTo>
                      <a:pt x="476966" y="52412"/>
                      <a:pt x="487992" y="54896"/>
                      <a:pt x="498935" y="58208"/>
                    </a:cubicBezTo>
                    <a:lnTo>
                      <a:pt x="512861" y="0"/>
                    </a:lnTo>
                    <a:lnTo>
                      <a:pt x="552160" y="9952"/>
                    </a:lnTo>
                    <a:lnTo>
                      <a:pt x="532759" y="75113"/>
                    </a:lnTo>
                    <a:cubicBezTo>
                      <a:pt x="546025" y="83391"/>
                      <a:pt x="558461" y="93413"/>
                      <a:pt x="570067" y="105177"/>
                    </a:cubicBezTo>
                    <a:cubicBezTo>
                      <a:pt x="581674" y="116942"/>
                      <a:pt x="592285" y="130444"/>
                      <a:pt x="601901" y="145685"/>
                    </a:cubicBezTo>
                    <a:lnTo>
                      <a:pt x="646191" y="115367"/>
                    </a:lnTo>
                    <a:lnTo>
                      <a:pt x="671571" y="155124"/>
                    </a:lnTo>
                    <a:lnTo>
                      <a:pt x="622304" y="183949"/>
                    </a:lnTo>
                    <a:cubicBezTo>
                      <a:pt x="627281" y="195550"/>
                      <a:pt x="631594" y="206155"/>
                      <a:pt x="635243" y="215763"/>
                    </a:cubicBezTo>
                    <a:cubicBezTo>
                      <a:pt x="638892" y="225371"/>
                      <a:pt x="641712" y="233820"/>
                      <a:pt x="643703" y="241108"/>
                    </a:cubicBezTo>
                    <a:lnTo>
                      <a:pt x="596924" y="260516"/>
                    </a:lnTo>
                    <a:cubicBezTo>
                      <a:pt x="574048" y="222099"/>
                      <a:pt x="547524" y="193211"/>
                      <a:pt x="517352" y="173852"/>
                    </a:cubicBezTo>
                    <a:cubicBezTo>
                      <a:pt x="487180" y="154493"/>
                      <a:pt x="453028" y="144814"/>
                      <a:pt x="414896" y="144814"/>
                    </a:cubicBezTo>
                    <a:cubicBezTo>
                      <a:pt x="382404" y="144814"/>
                      <a:pt x="352399" y="151692"/>
                      <a:pt x="324880" y="165447"/>
                    </a:cubicBezTo>
                    <a:cubicBezTo>
                      <a:pt x="297362" y="179202"/>
                      <a:pt x="272660" y="200001"/>
                      <a:pt x="250774" y="227843"/>
                    </a:cubicBezTo>
                    <a:cubicBezTo>
                      <a:pt x="230220" y="253694"/>
                      <a:pt x="214970" y="281535"/>
                      <a:pt x="205022" y="311365"/>
                    </a:cubicBezTo>
                    <a:cubicBezTo>
                      <a:pt x="195074" y="341195"/>
                      <a:pt x="190100" y="372683"/>
                      <a:pt x="190100" y="405828"/>
                    </a:cubicBezTo>
                    <a:cubicBezTo>
                      <a:pt x="190100" y="442654"/>
                      <a:pt x="194742" y="476328"/>
                      <a:pt x="204027" y="506850"/>
                    </a:cubicBezTo>
                    <a:cubicBezTo>
                      <a:pt x="213311" y="537372"/>
                      <a:pt x="227403" y="564577"/>
                      <a:pt x="246303" y="588464"/>
                    </a:cubicBezTo>
                    <a:cubicBezTo>
                      <a:pt x="267194" y="615005"/>
                      <a:pt x="291647" y="634827"/>
                      <a:pt x="319663" y="647932"/>
                    </a:cubicBezTo>
                    <a:cubicBezTo>
                      <a:pt x="347679" y="661037"/>
                      <a:pt x="379425" y="667589"/>
                      <a:pt x="414903" y="667589"/>
                    </a:cubicBezTo>
                    <a:cubicBezTo>
                      <a:pt x="462651" y="667589"/>
                      <a:pt x="502109" y="653323"/>
                      <a:pt x="533277" y="624792"/>
                    </a:cubicBezTo>
                    <a:cubicBezTo>
                      <a:pt x="564444" y="596260"/>
                      <a:pt x="580028" y="558439"/>
                      <a:pt x="580028" y="511329"/>
                    </a:cubicBezTo>
                    <a:lnTo>
                      <a:pt x="624793" y="493414"/>
                    </a:lnTo>
                    <a:cubicBezTo>
                      <a:pt x="630484" y="503366"/>
                      <a:pt x="635173" y="513821"/>
                      <a:pt x="638859" y="524777"/>
                    </a:cubicBezTo>
                    <a:cubicBezTo>
                      <a:pt x="642544" y="535733"/>
                      <a:pt x="645559" y="547519"/>
                      <a:pt x="647902" y="560137"/>
                    </a:cubicBezTo>
                    <a:lnTo>
                      <a:pt x="697200" y="560137"/>
                    </a:lnTo>
                    <a:lnTo>
                      <a:pt x="697200" y="596496"/>
                    </a:lnTo>
                    <a:lnTo>
                      <a:pt x="651416" y="596496"/>
                    </a:lnTo>
                    <a:cubicBezTo>
                      <a:pt x="651416" y="611104"/>
                      <a:pt x="650006" y="625629"/>
                      <a:pt x="647187" y="640071"/>
                    </a:cubicBezTo>
                    <a:cubicBezTo>
                      <a:pt x="644367" y="654513"/>
                      <a:pt x="639805" y="668872"/>
                      <a:pt x="633501" y="683148"/>
                    </a:cubicBezTo>
                    <a:lnTo>
                      <a:pt x="686749" y="707058"/>
                    </a:lnTo>
                    <a:lnTo>
                      <a:pt x="670825" y="740424"/>
                    </a:lnTo>
                    <a:lnTo>
                      <a:pt x="617577" y="716521"/>
                    </a:lnTo>
                    <a:cubicBezTo>
                      <a:pt x="607956" y="732125"/>
                      <a:pt x="596842" y="746401"/>
                      <a:pt x="584235" y="759350"/>
                    </a:cubicBezTo>
                    <a:cubicBezTo>
                      <a:pt x="571628" y="772299"/>
                      <a:pt x="557693" y="783753"/>
                      <a:pt x="542432" y="793711"/>
                    </a:cubicBezTo>
                    <a:lnTo>
                      <a:pt x="567812" y="854454"/>
                    </a:lnTo>
                    <a:lnTo>
                      <a:pt x="528001" y="877844"/>
                    </a:lnTo>
                    <a:lnTo>
                      <a:pt x="500133" y="815623"/>
                    </a:lnTo>
                    <a:cubicBezTo>
                      <a:pt x="478568" y="824259"/>
                      <a:pt x="457335" y="829904"/>
                      <a:pt x="436434" y="832558"/>
                    </a:cubicBezTo>
                    <a:cubicBezTo>
                      <a:pt x="415533" y="835212"/>
                      <a:pt x="395296" y="834880"/>
                      <a:pt x="375722" y="831563"/>
                    </a:cubicBezTo>
                    <a:lnTo>
                      <a:pt x="361788" y="903224"/>
                    </a:lnTo>
                    <a:lnTo>
                      <a:pt x="317497" y="891280"/>
                    </a:lnTo>
                    <a:lnTo>
                      <a:pt x="335412" y="826586"/>
                    </a:lnTo>
                    <a:cubicBezTo>
                      <a:pt x="320815" y="823264"/>
                      <a:pt x="306798" y="819361"/>
                      <a:pt x="293362" y="814880"/>
                    </a:cubicBezTo>
                    <a:cubicBezTo>
                      <a:pt x="279925" y="810399"/>
                      <a:pt x="267235" y="805501"/>
                      <a:pt x="255292" y="800188"/>
                    </a:cubicBezTo>
                    <a:lnTo>
                      <a:pt x="220954" y="856943"/>
                    </a:lnTo>
                    <a:lnTo>
                      <a:pt x="185124" y="829075"/>
                    </a:lnTo>
                    <a:lnTo>
                      <a:pt x="215480" y="777281"/>
                    </a:lnTo>
                    <a:cubicBezTo>
                      <a:pt x="200551" y="766991"/>
                      <a:pt x="186617" y="755207"/>
                      <a:pt x="173678" y="741928"/>
                    </a:cubicBezTo>
                    <a:cubicBezTo>
                      <a:pt x="160739" y="728650"/>
                      <a:pt x="148464" y="713712"/>
                      <a:pt x="136852" y="697113"/>
                    </a:cubicBezTo>
                    <a:lnTo>
                      <a:pt x="77135" y="728480"/>
                    </a:lnTo>
                    <a:lnTo>
                      <a:pt x="56732" y="694625"/>
                    </a:lnTo>
                    <a:lnTo>
                      <a:pt x="115951" y="660264"/>
                    </a:lnTo>
                    <a:cubicBezTo>
                      <a:pt x="103344" y="635035"/>
                      <a:pt x="93723" y="608394"/>
                      <a:pt x="87088" y="580342"/>
                    </a:cubicBezTo>
                    <a:cubicBezTo>
                      <a:pt x="80453" y="552290"/>
                      <a:pt x="76803" y="522495"/>
                      <a:pt x="76140" y="490957"/>
                    </a:cubicBezTo>
                    <a:lnTo>
                      <a:pt x="11446" y="501415"/>
                    </a:lnTo>
                    <a:lnTo>
                      <a:pt x="0" y="457093"/>
                    </a:lnTo>
                    <a:lnTo>
                      <a:pt x="77135" y="447133"/>
                    </a:lnTo>
                    <a:cubicBezTo>
                      <a:pt x="79458" y="419280"/>
                      <a:pt x="83686" y="392175"/>
                      <a:pt x="89821" y="365818"/>
                    </a:cubicBezTo>
                    <a:cubicBezTo>
                      <a:pt x="95956" y="339461"/>
                      <a:pt x="104163" y="313684"/>
                      <a:pt x="114443" y="288485"/>
                    </a:cubicBezTo>
                    <a:lnTo>
                      <a:pt x="53248" y="247204"/>
                    </a:lnTo>
                    <a:lnTo>
                      <a:pt x="81116" y="208411"/>
                    </a:lnTo>
                    <a:lnTo>
                      <a:pt x="134333" y="246209"/>
                    </a:lnTo>
                    <a:cubicBezTo>
                      <a:pt x="144286" y="229631"/>
                      <a:pt x="154236" y="214462"/>
                      <a:pt x="164184" y="200702"/>
                    </a:cubicBezTo>
                    <a:cubicBezTo>
                      <a:pt x="174132" y="186941"/>
                      <a:pt x="184245" y="174260"/>
                      <a:pt x="194525" y="162659"/>
                    </a:cubicBezTo>
                    <a:lnTo>
                      <a:pt x="149752" y="101985"/>
                    </a:lnTo>
                    <a:lnTo>
                      <a:pt x="182581" y="76621"/>
                    </a:lnTo>
                    <a:lnTo>
                      <a:pt x="225861" y="130825"/>
                    </a:lnTo>
                    <a:cubicBezTo>
                      <a:pt x="242107" y="116902"/>
                      <a:pt x="258520" y="104636"/>
                      <a:pt x="275100" y="94027"/>
                    </a:cubicBezTo>
                    <a:cubicBezTo>
                      <a:pt x="291681" y="83418"/>
                      <a:pt x="308262" y="74796"/>
                      <a:pt x="324845" y="68161"/>
                    </a:cubicBezTo>
                    <a:lnTo>
                      <a:pt x="310919" y="8957"/>
                    </a:lnTo>
                    <a:close/>
                  </a:path>
                </a:pathLst>
              </a:custGeom>
            </p:spPr>
          </p:pic>
        </p:grp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foregroundMark x1="24870" y1="15019" x2="25494" y2="21012"/>
                        <a14:foregroundMark x1="26327" y1="22257" x2="26327" y2="2272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838429" y="4865529"/>
            <a:ext cx="1504091" cy="2085391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828324" y="3539519"/>
            <a:ext cx="1504091" cy="20853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908" b="28191" l="24406" r="43737">
                        <a14:foregroundMark x1="33693" y1="23102" x2="31102" y2="25202"/>
                        <a14:foregroundMark x1="40065" y1="23102" x2="42549" y2="26575"/>
                        <a14:foregroundMark x1="39309" y1="23667" x2="40497" y2="25767"/>
                        <a14:foregroundMark x1="34125" y1="23667" x2="29266" y2="25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52" r="53961" b="70740"/>
          <a:stretch>
            <a:fillRect/>
          </a:stretch>
        </p:blipFill>
        <p:spPr>
          <a:xfrm>
            <a:off x="9072648" y="2272295"/>
            <a:ext cx="1208767" cy="217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0971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809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8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158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18302" y1="20332" x2="20557" y2="75575"/>
                        <a14:backgroundMark x1="74403" y1="18031" x2="80637" y2="790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28" r="25554"/>
          <a:stretch>
            <a:fillRect/>
          </a:stretch>
        </p:blipFill>
        <p:spPr>
          <a:xfrm>
            <a:off x="686459" y="2160053"/>
            <a:ext cx="2836567" cy="506369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917459" y="116995"/>
            <a:ext cx="10731500" cy="2712983"/>
            <a:chOff x="2171343" y="4618089"/>
            <a:chExt cx="7988119" cy="2187854"/>
          </a:xfrm>
        </p:grpSpPr>
        <p:sp>
          <p:nvSpPr>
            <p:cNvPr id="5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6F983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6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7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298700" y="865368"/>
            <a:ext cx="9163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Tính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nhẩm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5 478 x 10 =? </a:t>
            </a:r>
            <a:endParaRPr kumimoji="0" lang="vi-V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2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0515" y="1168687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35" t="34062" r="31386" b="35683"/>
          <a:stretch>
            <a:fillRect/>
          </a:stretch>
        </p:blipFill>
        <p:spPr>
          <a:xfrm rot="460242">
            <a:off x="1016245" y="448870"/>
            <a:ext cx="1090269" cy="1553260"/>
          </a:xfrm>
          <a:custGeom>
            <a:avLst/>
            <a:gdLst/>
            <a:ahLst/>
            <a:cxnLst/>
            <a:rect l="l" t="t" r="r" b="b"/>
            <a:pathLst>
              <a:path w="817702" h="1164945">
                <a:moveTo>
                  <a:pt x="425653" y="0"/>
                </a:moveTo>
                <a:cubicBezTo>
                  <a:pt x="503530" y="0"/>
                  <a:pt x="573405" y="15468"/>
                  <a:pt x="635280" y="46405"/>
                </a:cubicBezTo>
                <a:cubicBezTo>
                  <a:pt x="712089" y="84810"/>
                  <a:pt x="750494" y="139750"/>
                  <a:pt x="750494" y="211226"/>
                </a:cubicBezTo>
                <a:cubicBezTo>
                  <a:pt x="750494" y="262432"/>
                  <a:pt x="729158" y="313105"/>
                  <a:pt x="686486" y="363245"/>
                </a:cubicBezTo>
                <a:cubicBezTo>
                  <a:pt x="671551" y="380314"/>
                  <a:pt x="629412" y="419252"/>
                  <a:pt x="560070" y="480060"/>
                </a:cubicBezTo>
                <a:cubicBezTo>
                  <a:pt x="510997" y="522732"/>
                  <a:pt x="482194" y="558469"/>
                  <a:pt x="473659" y="587273"/>
                </a:cubicBezTo>
                <a:cubicBezTo>
                  <a:pt x="482194" y="612876"/>
                  <a:pt x="505130" y="627811"/>
                  <a:pt x="542468" y="632079"/>
                </a:cubicBezTo>
                <a:lnTo>
                  <a:pt x="628879" y="632079"/>
                </a:lnTo>
                <a:cubicBezTo>
                  <a:pt x="732358" y="632079"/>
                  <a:pt x="787832" y="637413"/>
                  <a:pt x="795300" y="648081"/>
                </a:cubicBezTo>
                <a:cubicBezTo>
                  <a:pt x="810235" y="654481"/>
                  <a:pt x="817702" y="676884"/>
                  <a:pt x="817702" y="715289"/>
                </a:cubicBezTo>
                <a:cubicBezTo>
                  <a:pt x="817702" y="724890"/>
                  <a:pt x="816636" y="739559"/>
                  <a:pt x="814502" y="759295"/>
                </a:cubicBezTo>
                <a:cubicBezTo>
                  <a:pt x="812368" y="779030"/>
                  <a:pt x="811302" y="793699"/>
                  <a:pt x="811302" y="803300"/>
                </a:cubicBezTo>
                <a:cubicBezTo>
                  <a:pt x="811302" y="881176"/>
                  <a:pt x="804367" y="951585"/>
                  <a:pt x="790499" y="1014526"/>
                </a:cubicBezTo>
                <a:cubicBezTo>
                  <a:pt x="768096" y="1114806"/>
                  <a:pt x="731292" y="1164945"/>
                  <a:pt x="680085" y="1164945"/>
                </a:cubicBezTo>
                <a:cubicBezTo>
                  <a:pt x="650215" y="1164945"/>
                  <a:pt x="625145" y="1151077"/>
                  <a:pt x="604876" y="1123340"/>
                </a:cubicBezTo>
                <a:cubicBezTo>
                  <a:pt x="442722" y="1138275"/>
                  <a:pt x="350977" y="1145743"/>
                  <a:pt x="329641" y="1145743"/>
                </a:cubicBezTo>
                <a:cubicBezTo>
                  <a:pt x="224028" y="1145743"/>
                  <a:pt x="147219" y="1132966"/>
                  <a:pt x="99213" y="1107413"/>
                </a:cubicBezTo>
                <a:cubicBezTo>
                  <a:pt x="33071" y="1072259"/>
                  <a:pt x="0" y="1007826"/>
                  <a:pt x="0" y="914114"/>
                </a:cubicBezTo>
                <a:cubicBezTo>
                  <a:pt x="0" y="888544"/>
                  <a:pt x="25070" y="840613"/>
                  <a:pt x="75210" y="770321"/>
                </a:cubicBezTo>
                <a:cubicBezTo>
                  <a:pt x="126416" y="703229"/>
                  <a:pt x="202692" y="601525"/>
                  <a:pt x="304038" y="465208"/>
                </a:cubicBezTo>
                <a:cubicBezTo>
                  <a:pt x="358445" y="389582"/>
                  <a:pt x="385648" y="326749"/>
                  <a:pt x="385648" y="276709"/>
                </a:cubicBezTo>
                <a:cubicBezTo>
                  <a:pt x="385648" y="259657"/>
                  <a:pt x="380848" y="241813"/>
                  <a:pt x="371247" y="223177"/>
                </a:cubicBezTo>
                <a:cubicBezTo>
                  <a:pt x="361645" y="204542"/>
                  <a:pt x="349377" y="195224"/>
                  <a:pt x="334442" y="195224"/>
                </a:cubicBezTo>
                <a:cubicBezTo>
                  <a:pt x="322707" y="195224"/>
                  <a:pt x="308839" y="203758"/>
                  <a:pt x="292837" y="220827"/>
                </a:cubicBezTo>
                <a:cubicBezTo>
                  <a:pt x="273634" y="240030"/>
                  <a:pt x="262966" y="250164"/>
                  <a:pt x="260833" y="251231"/>
                </a:cubicBezTo>
                <a:cubicBezTo>
                  <a:pt x="250165" y="253365"/>
                  <a:pt x="240030" y="254431"/>
                  <a:pt x="230429" y="254431"/>
                </a:cubicBezTo>
                <a:cubicBezTo>
                  <a:pt x="214427" y="254431"/>
                  <a:pt x="197091" y="248831"/>
                  <a:pt x="178422" y="237629"/>
                </a:cubicBezTo>
                <a:cubicBezTo>
                  <a:pt x="159753" y="226428"/>
                  <a:pt x="148285" y="213360"/>
                  <a:pt x="144018" y="198424"/>
                </a:cubicBezTo>
                <a:cubicBezTo>
                  <a:pt x="141885" y="193090"/>
                  <a:pt x="140818" y="186690"/>
                  <a:pt x="140818" y="179222"/>
                </a:cubicBezTo>
                <a:cubicBezTo>
                  <a:pt x="140818" y="122682"/>
                  <a:pt x="175489" y="77343"/>
                  <a:pt x="244831" y="43205"/>
                </a:cubicBezTo>
                <a:cubicBezTo>
                  <a:pt x="302438" y="14401"/>
                  <a:pt x="362712" y="0"/>
                  <a:pt x="425653" y="0"/>
                </a:cubicBezTo>
                <a:close/>
              </a:path>
            </a:pathLst>
          </a:custGeom>
        </p:spPr>
      </p:pic>
      <p:grpSp>
        <p:nvGrpSpPr>
          <p:cNvPr id="36" name="Group 35"/>
          <p:cNvGrpSpPr/>
          <p:nvPr/>
        </p:nvGrpSpPr>
        <p:grpSpPr>
          <a:xfrm>
            <a:off x="4875113" y="3110165"/>
            <a:ext cx="4878485" cy="1050607"/>
            <a:chOff x="3656335" y="2332624"/>
            <a:chExt cx="3658864" cy="787955"/>
          </a:xfrm>
        </p:grpSpPr>
        <p:grpSp>
          <p:nvGrpSpPr>
            <p:cNvPr id="9" name="Group 8"/>
            <p:cNvGrpSpPr/>
            <p:nvPr/>
          </p:nvGrpSpPr>
          <p:grpSpPr>
            <a:xfrm>
              <a:off x="3886200" y="2409368"/>
              <a:ext cx="3428999" cy="668956"/>
              <a:chOff x="3733801" y="2677997"/>
              <a:chExt cx="2123147" cy="668956"/>
            </a:xfrm>
          </p:grpSpPr>
          <p:sp>
            <p:nvSpPr>
              <p:cNvPr id="10" name="Rounded Rectangle 9"/>
              <p:cNvSpPr/>
              <p:nvPr/>
            </p:nvSpPr>
            <p:spPr>
              <a:xfrm>
                <a:off x="3733801" y="2677997"/>
                <a:ext cx="2123147" cy="668956"/>
              </a:xfrm>
              <a:prstGeom prst="roundRect">
                <a:avLst/>
              </a:prstGeom>
              <a:solidFill>
                <a:srgbClr val="00B05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3886200" y="2677997"/>
                <a:ext cx="1828800" cy="577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54 700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3656335" y="2332624"/>
              <a:ext cx="850603" cy="787955"/>
              <a:chOff x="3718763" y="2236763"/>
              <a:chExt cx="1066800" cy="990600"/>
            </a:xfrm>
          </p:grpSpPr>
          <p:sp>
            <p:nvSpPr>
              <p:cNvPr id="27" name="Oval 26"/>
              <p:cNvSpPr/>
              <p:nvPr/>
            </p:nvSpPr>
            <p:spPr>
              <a:xfrm>
                <a:off x="3718763" y="2236763"/>
                <a:ext cx="10668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29" t="19804" r="15950" b="29312"/>
              <a:stretch>
                <a:fillRect/>
              </a:stretch>
            </p:blipFill>
            <p:spPr>
              <a:xfrm>
                <a:off x="3941569" y="2386859"/>
                <a:ext cx="594360" cy="690407"/>
              </a:xfrm>
              <a:custGeom>
                <a:avLst/>
                <a:gdLst/>
                <a:ahLst/>
                <a:cxnLst/>
                <a:rect l="l" t="t" r="r" b="b"/>
                <a:pathLst>
                  <a:path w="1122880" h="1304335">
                    <a:moveTo>
                      <a:pt x="317723" y="730442"/>
                    </a:moveTo>
                    <a:cubicBezTo>
                      <a:pt x="283567" y="787369"/>
                      <a:pt x="253206" y="847379"/>
                      <a:pt x="226640" y="910473"/>
                    </a:cubicBezTo>
                    <a:cubicBezTo>
                      <a:pt x="200074" y="973566"/>
                      <a:pt x="177303" y="1039981"/>
                      <a:pt x="158328" y="1109716"/>
                    </a:cubicBezTo>
                    <a:lnTo>
                      <a:pt x="223793" y="1137468"/>
                    </a:lnTo>
                    <a:cubicBezTo>
                      <a:pt x="233281" y="1072477"/>
                      <a:pt x="248106" y="1008790"/>
                      <a:pt x="268268" y="946408"/>
                    </a:cubicBezTo>
                    <a:cubicBezTo>
                      <a:pt x="288429" y="884026"/>
                      <a:pt x="313453" y="822948"/>
                      <a:pt x="343340" y="763175"/>
                    </a:cubicBezTo>
                    <a:close/>
                    <a:moveTo>
                      <a:pt x="828462" y="715854"/>
                    </a:moveTo>
                    <a:lnTo>
                      <a:pt x="445808" y="810495"/>
                    </a:lnTo>
                    <a:lnTo>
                      <a:pt x="423037" y="868133"/>
                    </a:lnTo>
                    <a:lnTo>
                      <a:pt x="869690" y="839670"/>
                    </a:lnTo>
                    <a:close/>
                    <a:moveTo>
                      <a:pt x="665687" y="147298"/>
                    </a:moveTo>
                    <a:lnTo>
                      <a:pt x="482099" y="698065"/>
                    </a:lnTo>
                    <a:lnTo>
                      <a:pt x="799321" y="625483"/>
                    </a:lnTo>
                    <a:close/>
                    <a:moveTo>
                      <a:pt x="734000" y="0"/>
                    </a:moveTo>
                    <a:lnTo>
                      <a:pt x="1122880" y="1195106"/>
                    </a:lnTo>
                    <a:lnTo>
                      <a:pt x="996930" y="1224637"/>
                    </a:lnTo>
                    <a:lnTo>
                      <a:pt x="911629" y="964909"/>
                    </a:lnTo>
                    <a:lnTo>
                      <a:pt x="401690" y="957793"/>
                    </a:lnTo>
                    <a:lnTo>
                      <a:pt x="274316" y="1304335"/>
                    </a:lnTo>
                    <a:lnTo>
                      <a:pt x="0" y="1115409"/>
                    </a:lnTo>
                    <a:lnTo>
                      <a:pt x="536179" y="17078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37" name="Group 36"/>
          <p:cNvGrpSpPr/>
          <p:nvPr/>
        </p:nvGrpSpPr>
        <p:grpSpPr>
          <a:xfrm>
            <a:off x="4874788" y="4303368"/>
            <a:ext cx="4878811" cy="1034585"/>
            <a:chOff x="3656091" y="3227526"/>
            <a:chExt cx="3659108" cy="775939"/>
          </a:xfrm>
        </p:grpSpPr>
        <p:grpSp>
          <p:nvGrpSpPr>
            <p:cNvPr id="12" name="Group 11"/>
            <p:cNvGrpSpPr/>
            <p:nvPr/>
          </p:nvGrpSpPr>
          <p:grpSpPr>
            <a:xfrm>
              <a:off x="3892157" y="3272769"/>
              <a:ext cx="3423042" cy="668956"/>
              <a:chOff x="3733800" y="3473177"/>
              <a:chExt cx="2123147" cy="668956"/>
            </a:xfrm>
          </p:grpSpPr>
          <p:sp>
            <p:nvSpPr>
              <p:cNvPr id="13" name="Rounded Rectangle 12"/>
              <p:cNvSpPr/>
              <p:nvPr/>
            </p:nvSpPr>
            <p:spPr>
              <a:xfrm>
                <a:off x="3733800" y="3473177"/>
                <a:ext cx="2123147" cy="668956"/>
              </a:xfrm>
              <a:prstGeom prst="roundRect">
                <a:avLst/>
              </a:prstGeom>
              <a:solidFill>
                <a:srgbClr val="FF33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3886200" y="3510975"/>
                <a:ext cx="1828800" cy="577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547 800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3656091" y="3227526"/>
              <a:ext cx="847806" cy="775939"/>
              <a:chOff x="2438400" y="895350"/>
              <a:chExt cx="2220938" cy="2149029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2438400" y="895350"/>
                <a:ext cx="2220938" cy="21490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609" t="24129" r="28436" b="46951"/>
              <a:stretch>
                <a:fillRect/>
              </a:stretch>
            </p:blipFill>
            <p:spPr>
              <a:xfrm rot="903374">
                <a:off x="3200400" y="1200150"/>
                <a:ext cx="935231" cy="1413292"/>
              </a:xfrm>
              <a:custGeom>
                <a:avLst/>
                <a:gdLst/>
                <a:ahLst/>
                <a:cxnLst/>
                <a:rect l="l" t="t" r="r" b="b"/>
                <a:pathLst>
                  <a:path w="633394" h="957165">
                    <a:moveTo>
                      <a:pt x="363766" y="826840"/>
                    </a:moveTo>
                    <a:cubicBezTo>
                      <a:pt x="351069" y="826840"/>
                      <a:pt x="341456" y="830105"/>
                      <a:pt x="334926" y="836635"/>
                    </a:cubicBezTo>
                    <a:cubicBezTo>
                      <a:pt x="328396" y="843165"/>
                      <a:pt x="325131" y="852778"/>
                      <a:pt x="325131" y="865475"/>
                    </a:cubicBezTo>
                    <a:cubicBezTo>
                      <a:pt x="325131" y="878535"/>
                      <a:pt x="328396" y="888329"/>
                      <a:pt x="334926" y="894859"/>
                    </a:cubicBezTo>
                    <a:cubicBezTo>
                      <a:pt x="341456" y="901389"/>
                      <a:pt x="351069" y="904654"/>
                      <a:pt x="363766" y="904654"/>
                    </a:cubicBezTo>
                    <a:cubicBezTo>
                      <a:pt x="376826" y="904654"/>
                      <a:pt x="386620" y="901389"/>
                      <a:pt x="393150" y="894859"/>
                    </a:cubicBezTo>
                    <a:cubicBezTo>
                      <a:pt x="399680" y="888329"/>
                      <a:pt x="402945" y="878535"/>
                      <a:pt x="402945" y="865475"/>
                    </a:cubicBezTo>
                    <a:cubicBezTo>
                      <a:pt x="402945" y="852778"/>
                      <a:pt x="399680" y="843165"/>
                      <a:pt x="393150" y="836635"/>
                    </a:cubicBezTo>
                    <a:cubicBezTo>
                      <a:pt x="386620" y="830105"/>
                      <a:pt x="376826" y="826840"/>
                      <a:pt x="363766" y="826840"/>
                    </a:cubicBezTo>
                    <a:close/>
                    <a:moveTo>
                      <a:pt x="474773" y="732702"/>
                    </a:moveTo>
                    <a:cubicBezTo>
                      <a:pt x="460625" y="732702"/>
                      <a:pt x="448744" y="737599"/>
                      <a:pt x="439131" y="747394"/>
                    </a:cubicBezTo>
                    <a:cubicBezTo>
                      <a:pt x="429518" y="757189"/>
                      <a:pt x="424711" y="768797"/>
                      <a:pt x="424711" y="782220"/>
                    </a:cubicBezTo>
                    <a:cubicBezTo>
                      <a:pt x="424711" y="796368"/>
                      <a:pt x="429518" y="808248"/>
                      <a:pt x="439131" y="817862"/>
                    </a:cubicBezTo>
                    <a:cubicBezTo>
                      <a:pt x="448744" y="827475"/>
                      <a:pt x="460625" y="832282"/>
                      <a:pt x="474773" y="832282"/>
                    </a:cubicBezTo>
                    <a:cubicBezTo>
                      <a:pt x="488921" y="832282"/>
                      <a:pt x="500802" y="827475"/>
                      <a:pt x="510415" y="817862"/>
                    </a:cubicBezTo>
                    <a:cubicBezTo>
                      <a:pt x="520028" y="808248"/>
                      <a:pt x="524835" y="796368"/>
                      <a:pt x="524835" y="782220"/>
                    </a:cubicBezTo>
                    <a:cubicBezTo>
                      <a:pt x="524835" y="768797"/>
                      <a:pt x="520028" y="757189"/>
                      <a:pt x="510415" y="747394"/>
                    </a:cubicBezTo>
                    <a:cubicBezTo>
                      <a:pt x="500802" y="737599"/>
                      <a:pt x="488921" y="732702"/>
                      <a:pt x="474773" y="732702"/>
                    </a:cubicBezTo>
                    <a:close/>
                    <a:moveTo>
                      <a:pt x="526468" y="616253"/>
                    </a:moveTo>
                    <a:cubicBezTo>
                      <a:pt x="513408" y="616253"/>
                      <a:pt x="503613" y="619518"/>
                      <a:pt x="497083" y="626048"/>
                    </a:cubicBezTo>
                    <a:cubicBezTo>
                      <a:pt x="490554" y="632578"/>
                      <a:pt x="487289" y="642191"/>
                      <a:pt x="487289" y="654888"/>
                    </a:cubicBezTo>
                    <a:cubicBezTo>
                      <a:pt x="487289" y="667948"/>
                      <a:pt x="490554" y="677652"/>
                      <a:pt x="497083" y="684000"/>
                    </a:cubicBezTo>
                    <a:cubicBezTo>
                      <a:pt x="503613" y="690349"/>
                      <a:pt x="513408" y="693523"/>
                      <a:pt x="526468" y="693523"/>
                    </a:cubicBezTo>
                    <a:cubicBezTo>
                      <a:pt x="539527" y="693523"/>
                      <a:pt x="549231" y="690349"/>
                      <a:pt x="555580" y="684000"/>
                    </a:cubicBezTo>
                    <a:cubicBezTo>
                      <a:pt x="561928" y="677652"/>
                      <a:pt x="565102" y="667948"/>
                      <a:pt x="565102" y="654888"/>
                    </a:cubicBezTo>
                    <a:cubicBezTo>
                      <a:pt x="565102" y="642191"/>
                      <a:pt x="561928" y="632578"/>
                      <a:pt x="555580" y="626048"/>
                    </a:cubicBezTo>
                    <a:cubicBezTo>
                      <a:pt x="549231" y="619518"/>
                      <a:pt x="539527" y="616253"/>
                      <a:pt x="526468" y="616253"/>
                    </a:cubicBezTo>
                    <a:close/>
                    <a:moveTo>
                      <a:pt x="316969" y="509055"/>
                    </a:moveTo>
                    <a:lnTo>
                      <a:pt x="363766" y="535174"/>
                    </a:lnTo>
                    <a:cubicBezTo>
                      <a:pt x="330748" y="574393"/>
                      <a:pt x="300974" y="615247"/>
                      <a:pt x="274444" y="657736"/>
                    </a:cubicBezTo>
                    <a:cubicBezTo>
                      <a:pt x="247914" y="700225"/>
                      <a:pt x="224471" y="744350"/>
                      <a:pt x="204117" y="790110"/>
                    </a:cubicBezTo>
                    <a:lnTo>
                      <a:pt x="171952" y="791198"/>
                    </a:lnTo>
                    <a:cubicBezTo>
                      <a:pt x="188673" y="743262"/>
                      <a:pt x="209119" y="695779"/>
                      <a:pt x="233288" y="648749"/>
                    </a:cubicBezTo>
                    <a:cubicBezTo>
                      <a:pt x="257458" y="601720"/>
                      <a:pt x="285351" y="555155"/>
                      <a:pt x="316969" y="509055"/>
                    </a:cubicBezTo>
                    <a:close/>
                    <a:moveTo>
                      <a:pt x="369335" y="411277"/>
                    </a:moveTo>
                    <a:cubicBezTo>
                      <a:pt x="340263" y="437062"/>
                      <a:pt x="308279" y="458488"/>
                      <a:pt x="273386" y="475555"/>
                    </a:cubicBezTo>
                    <a:cubicBezTo>
                      <a:pt x="238492" y="492623"/>
                      <a:pt x="200509" y="505149"/>
                      <a:pt x="159437" y="513136"/>
                    </a:cubicBezTo>
                    <a:lnTo>
                      <a:pt x="127332" y="859217"/>
                    </a:lnTo>
                    <a:cubicBezTo>
                      <a:pt x="169124" y="857766"/>
                      <a:pt x="208008" y="850147"/>
                      <a:pt x="243984" y="836359"/>
                    </a:cubicBezTo>
                    <a:cubicBezTo>
                      <a:pt x="279961" y="822571"/>
                      <a:pt x="313392" y="802977"/>
                      <a:pt x="344278" y="777577"/>
                    </a:cubicBezTo>
                    <a:cubicBezTo>
                      <a:pt x="377347" y="750364"/>
                      <a:pt x="401967" y="719703"/>
                      <a:pt x="418139" y="685594"/>
                    </a:cubicBezTo>
                    <a:cubicBezTo>
                      <a:pt x="434310" y="651485"/>
                      <a:pt x="442396" y="614110"/>
                      <a:pt x="442396" y="573469"/>
                    </a:cubicBezTo>
                    <a:cubicBezTo>
                      <a:pt x="442396" y="540814"/>
                      <a:pt x="436308" y="511061"/>
                      <a:pt x="424133" y="484211"/>
                    </a:cubicBezTo>
                    <a:cubicBezTo>
                      <a:pt x="411957" y="457360"/>
                      <a:pt x="393691" y="433049"/>
                      <a:pt x="369335" y="411277"/>
                    </a:cubicBezTo>
                    <a:close/>
                    <a:moveTo>
                      <a:pt x="205145" y="58768"/>
                    </a:moveTo>
                    <a:lnTo>
                      <a:pt x="164878" y="449470"/>
                    </a:lnTo>
                    <a:cubicBezTo>
                      <a:pt x="195351" y="439664"/>
                      <a:pt x="221923" y="427860"/>
                      <a:pt x="244596" y="414058"/>
                    </a:cubicBezTo>
                    <a:cubicBezTo>
                      <a:pt x="267270" y="400255"/>
                      <a:pt x="285680" y="384637"/>
                      <a:pt x="299828" y="367201"/>
                    </a:cubicBezTo>
                    <a:lnTo>
                      <a:pt x="275885" y="88144"/>
                    </a:lnTo>
                    <a:cubicBezTo>
                      <a:pt x="270806" y="83065"/>
                      <a:pt x="262372" y="78079"/>
                      <a:pt x="250582" y="73184"/>
                    </a:cubicBezTo>
                    <a:cubicBezTo>
                      <a:pt x="238792" y="68290"/>
                      <a:pt x="223647" y="63484"/>
                      <a:pt x="205145" y="58768"/>
                    </a:cubicBezTo>
                    <a:close/>
                    <a:moveTo>
                      <a:pt x="100396" y="0"/>
                    </a:moveTo>
                    <a:cubicBezTo>
                      <a:pt x="145345" y="0"/>
                      <a:pt x="187031" y="4077"/>
                      <a:pt x="225453" y="12231"/>
                    </a:cubicBezTo>
                    <a:cubicBezTo>
                      <a:pt x="263876" y="20384"/>
                      <a:pt x="299037" y="32794"/>
                      <a:pt x="330938" y="49458"/>
                    </a:cubicBezTo>
                    <a:cubicBezTo>
                      <a:pt x="371534" y="70476"/>
                      <a:pt x="401892" y="96384"/>
                      <a:pt x="422012" y="127183"/>
                    </a:cubicBezTo>
                    <a:cubicBezTo>
                      <a:pt x="442131" y="157981"/>
                      <a:pt x="452191" y="193673"/>
                      <a:pt x="452191" y="234258"/>
                    </a:cubicBezTo>
                    <a:cubicBezTo>
                      <a:pt x="452191" y="252050"/>
                      <a:pt x="450014" y="270117"/>
                      <a:pt x="445661" y="288456"/>
                    </a:cubicBezTo>
                    <a:cubicBezTo>
                      <a:pt x="441308" y="306796"/>
                      <a:pt x="434596" y="325225"/>
                      <a:pt x="425527" y="343743"/>
                    </a:cubicBezTo>
                    <a:cubicBezTo>
                      <a:pt x="487561" y="370214"/>
                      <a:pt x="537713" y="412914"/>
                      <a:pt x="575986" y="471844"/>
                    </a:cubicBezTo>
                    <a:cubicBezTo>
                      <a:pt x="614258" y="530774"/>
                      <a:pt x="633394" y="593965"/>
                      <a:pt x="633394" y="661418"/>
                    </a:cubicBezTo>
                    <a:cubicBezTo>
                      <a:pt x="633394" y="710800"/>
                      <a:pt x="623606" y="754462"/>
                      <a:pt x="604031" y="792406"/>
                    </a:cubicBezTo>
                    <a:cubicBezTo>
                      <a:pt x="584455" y="830349"/>
                      <a:pt x="555274" y="862576"/>
                      <a:pt x="516486" y="889086"/>
                    </a:cubicBezTo>
                    <a:cubicBezTo>
                      <a:pt x="483134" y="911958"/>
                      <a:pt x="445161" y="929022"/>
                      <a:pt x="402567" y="940279"/>
                    </a:cubicBezTo>
                    <a:cubicBezTo>
                      <a:pt x="359972" y="951536"/>
                      <a:pt x="312576" y="957165"/>
                      <a:pt x="260377" y="957165"/>
                    </a:cubicBezTo>
                    <a:cubicBezTo>
                      <a:pt x="226963" y="957165"/>
                      <a:pt x="191731" y="954988"/>
                      <a:pt x="154684" y="950635"/>
                    </a:cubicBezTo>
                    <a:cubicBezTo>
                      <a:pt x="117636" y="946282"/>
                      <a:pt x="78953" y="939208"/>
                      <a:pt x="38635" y="929413"/>
                    </a:cubicBezTo>
                    <a:lnTo>
                      <a:pt x="0" y="5986"/>
                    </a:lnTo>
                    <a:cubicBezTo>
                      <a:pt x="17458" y="4172"/>
                      <a:pt x="34646" y="2721"/>
                      <a:pt x="51563" y="1632"/>
                    </a:cubicBezTo>
                    <a:cubicBezTo>
                      <a:pt x="68479" y="544"/>
                      <a:pt x="84757" y="0"/>
                      <a:pt x="100396" y="0"/>
                    </a:cubicBezTo>
                    <a:close/>
                  </a:path>
                </a:pathLst>
              </a:custGeom>
            </p:spPr>
          </p:pic>
        </p:grpSp>
      </p:grpSp>
      <p:grpSp>
        <p:nvGrpSpPr>
          <p:cNvPr id="38" name="Group 37"/>
          <p:cNvGrpSpPr/>
          <p:nvPr/>
        </p:nvGrpSpPr>
        <p:grpSpPr>
          <a:xfrm>
            <a:off x="4852168" y="5443997"/>
            <a:ext cx="4901431" cy="1056581"/>
            <a:chOff x="3639126" y="4082998"/>
            <a:chExt cx="3676073" cy="792436"/>
          </a:xfrm>
        </p:grpSpPr>
        <p:grpSp>
          <p:nvGrpSpPr>
            <p:cNvPr id="15" name="Group 14"/>
            <p:cNvGrpSpPr/>
            <p:nvPr/>
          </p:nvGrpSpPr>
          <p:grpSpPr>
            <a:xfrm>
              <a:off x="3886200" y="4136170"/>
              <a:ext cx="3428999" cy="668956"/>
              <a:chOff x="3733801" y="4264994"/>
              <a:chExt cx="2123147" cy="668956"/>
            </a:xfrm>
            <a:solidFill>
              <a:srgbClr val="FFC000"/>
            </a:solidFill>
          </p:grpSpPr>
          <p:sp>
            <p:nvSpPr>
              <p:cNvPr id="16" name="Rounded Rectangle 15"/>
              <p:cNvSpPr/>
              <p:nvPr/>
            </p:nvSpPr>
            <p:spPr>
              <a:xfrm>
                <a:off x="3733801" y="4264994"/>
                <a:ext cx="2123147" cy="668956"/>
              </a:xfrm>
              <a:prstGeom prst="roundRect">
                <a:avLst/>
              </a:prstGeom>
              <a:grp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3886200" y="4299452"/>
                <a:ext cx="1828800" cy="57708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54 780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 rot="822268">
              <a:off x="3639126" y="4082998"/>
              <a:ext cx="853472" cy="792436"/>
              <a:chOff x="3001044" y="867799"/>
              <a:chExt cx="2057400" cy="1981200"/>
            </a:xfrm>
          </p:grpSpPr>
          <p:sp>
            <p:nvSpPr>
              <p:cNvPr id="34" name="Oval 33"/>
              <p:cNvSpPr/>
              <p:nvPr/>
            </p:nvSpPr>
            <p:spPr>
              <a:xfrm>
                <a:off x="3001044" y="867799"/>
                <a:ext cx="2057400" cy="1981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49" t="32963" r="39675" b="39747"/>
              <a:stretch>
                <a:fillRect/>
              </a:stretch>
            </p:blipFill>
            <p:spPr>
              <a:xfrm>
                <a:off x="3505200" y="1178851"/>
                <a:ext cx="1049089" cy="1359097"/>
              </a:xfrm>
              <a:custGeom>
                <a:avLst/>
                <a:gdLst/>
                <a:ahLst/>
                <a:cxnLst/>
                <a:rect l="l" t="t" r="r" b="b"/>
                <a:pathLst>
                  <a:path w="697200" h="903224">
                    <a:moveTo>
                      <a:pt x="358172" y="0"/>
                    </a:moveTo>
                    <a:lnTo>
                      <a:pt x="365629" y="55728"/>
                    </a:lnTo>
                    <a:cubicBezTo>
                      <a:pt x="376240" y="53411"/>
                      <a:pt x="387100" y="51589"/>
                      <a:pt x="398209" y="50262"/>
                    </a:cubicBezTo>
                    <a:cubicBezTo>
                      <a:pt x="409318" y="48935"/>
                      <a:pt x="420510" y="48271"/>
                      <a:pt x="431784" y="48271"/>
                    </a:cubicBezTo>
                    <a:cubicBezTo>
                      <a:pt x="443391" y="48271"/>
                      <a:pt x="454749" y="49099"/>
                      <a:pt x="465857" y="50755"/>
                    </a:cubicBezTo>
                    <a:cubicBezTo>
                      <a:pt x="476966" y="52412"/>
                      <a:pt x="487992" y="54896"/>
                      <a:pt x="498935" y="58208"/>
                    </a:cubicBezTo>
                    <a:lnTo>
                      <a:pt x="512861" y="0"/>
                    </a:lnTo>
                    <a:lnTo>
                      <a:pt x="552160" y="9952"/>
                    </a:lnTo>
                    <a:lnTo>
                      <a:pt x="532759" y="75113"/>
                    </a:lnTo>
                    <a:cubicBezTo>
                      <a:pt x="546025" y="83391"/>
                      <a:pt x="558461" y="93413"/>
                      <a:pt x="570067" y="105177"/>
                    </a:cubicBezTo>
                    <a:cubicBezTo>
                      <a:pt x="581674" y="116942"/>
                      <a:pt x="592285" y="130444"/>
                      <a:pt x="601901" y="145685"/>
                    </a:cubicBezTo>
                    <a:lnTo>
                      <a:pt x="646191" y="115367"/>
                    </a:lnTo>
                    <a:lnTo>
                      <a:pt x="671571" y="155124"/>
                    </a:lnTo>
                    <a:lnTo>
                      <a:pt x="622304" y="183949"/>
                    </a:lnTo>
                    <a:cubicBezTo>
                      <a:pt x="627281" y="195550"/>
                      <a:pt x="631594" y="206155"/>
                      <a:pt x="635243" y="215763"/>
                    </a:cubicBezTo>
                    <a:cubicBezTo>
                      <a:pt x="638892" y="225371"/>
                      <a:pt x="641712" y="233820"/>
                      <a:pt x="643703" y="241108"/>
                    </a:cubicBezTo>
                    <a:lnTo>
                      <a:pt x="596924" y="260516"/>
                    </a:lnTo>
                    <a:cubicBezTo>
                      <a:pt x="574048" y="222099"/>
                      <a:pt x="547524" y="193211"/>
                      <a:pt x="517352" y="173852"/>
                    </a:cubicBezTo>
                    <a:cubicBezTo>
                      <a:pt x="487180" y="154493"/>
                      <a:pt x="453028" y="144814"/>
                      <a:pt x="414896" y="144814"/>
                    </a:cubicBezTo>
                    <a:cubicBezTo>
                      <a:pt x="382404" y="144814"/>
                      <a:pt x="352399" y="151692"/>
                      <a:pt x="324880" y="165447"/>
                    </a:cubicBezTo>
                    <a:cubicBezTo>
                      <a:pt x="297362" y="179202"/>
                      <a:pt x="272660" y="200001"/>
                      <a:pt x="250774" y="227843"/>
                    </a:cubicBezTo>
                    <a:cubicBezTo>
                      <a:pt x="230220" y="253694"/>
                      <a:pt x="214970" y="281535"/>
                      <a:pt x="205022" y="311365"/>
                    </a:cubicBezTo>
                    <a:cubicBezTo>
                      <a:pt x="195074" y="341195"/>
                      <a:pt x="190100" y="372683"/>
                      <a:pt x="190100" y="405828"/>
                    </a:cubicBezTo>
                    <a:cubicBezTo>
                      <a:pt x="190100" y="442654"/>
                      <a:pt x="194742" y="476328"/>
                      <a:pt x="204027" y="506850"/>
                    </a:cubicBezTo>
                    <a:cubicBezTo>
                      <a:pt x="213311" y="537372"/>
                      <a:pt x="227403" y="564577"/>
                      <a:pt x="246303" y="588464"/>
                    </a:cubicBezTo>
                    <a:cubicBezTo>
                      <a:pt x="267194" y="615005"/>
                      <a:pt x="291647" y="634827"/>
                      <a:pt x="319663" y="647932"/>
                    </a:cubicBezTo>
                    <a:cubicBezTo>
                      <a:pt x="347679" y="661037"/>
                      <a:pt x="379425" y="667589"/>
                      <a:pt x="414903" y="667589"/>
                    </a:cubicBezTo>
                    <a:cubicBezTo>
                      <a:pt x="462651" y="667589"/>
                      <a:pt x="502109" y="653323"/>
                      <a:pt x="533277" y="624792"/>
                    </a:cubicBezTo>
                    <a:cubicBezTo>
                      <a:pt x="564444" y="596260"/>
                      <a:pt x="580028" y="558439"/>
                      <a:pt x="580028" y="511329"/>
                    </a:cubicBezTo>
                    <a:lnTo>
                      <a:pt x="624793" y="493414"/>
                    </a:lnTo>
                    <a:cubicBezTo>
                      <a:pt x="630484" y="503366"/>
                      <a:pt x="635173" y="513821"/>
                      <a:pt x="638859" y="524777"/>
                    </a:cubicBezTo>
                    <a:cubicBezTo>
                      <a:pt x="642544" y="535733"/>
                      <a:pt x="645559" y="547519"/>
                      <a:pt x="647902" y="560137"/>
                    </a:cubicBezTo>
                    <a:lnTo>
                      <a:pt x="697200" y="560137"/>
                    </a:lnTo>
                    <a:lnTo>
                      <a:pt x="697200" y="596496"/>
                    </a:lnTo>
                    <a:lnTo>
                      <a:pt x="651416" y="596496"/>
                    </a:lnTo>
                    <a:cubicBezTo>
                      <a:pt x="651416" y="611104"/>
                      <a:pt x="650006" y="625629"/>
                      <a:pt x="647187" y="640071"/>
                    </a:cubicBezTo>
                    <a:cubicBezTo>
                      <a:pt x="644367" y="654513"/>
                      <a:pt x="639805" y="668872"/>
                      <a:pt x="633501" y="683148"/>
                    </a:cubicBezTo>
                    <a:lnTo>
                      <a:pt x="686749" y="707058"/>
                    </a:lnTo>
                    <a:lnTo>
                      <a:pt x="670825" y="740424"/>
                    </a:lnTo>
                    <a:lnTo>
                      <a:pt x="617577" y="716521"/>
                    </a:lnTo>
                    <a:cubicBezTo>
                      <a:pt x="607956" y="732125"/>
                      <a:pt x="596842" y="746401"/>
                      <a:pt x="584235" y="759350"/>
                    </a:cubicBezTo>
                    <a:cubicBezTo>
                      <a:pt x="571628" y="772299"/>
                      <a:pt x="557693" y="783753"/>
                      <a:pt x="542432" y="793711"/>
                    </a:cubicBezTo>
                    <a:lnTo>
                      <a:pt x="567812" y="854454"/>
                    </a:lnTo>
                    <a:lnTo>
                      <a:pt x="528001" y="877844"/>
                    </a:lnTo>
                    <a:lnTo>
                      <a:pt x="500133" y="815623"/>
                    </a:lnTo>
                    <a:cubicBezTo>
                      <a:pt x="478568" y="824259"/>
                      <a:pt x="457335" y="829904"/>
                      <a:pt x="436434" y="832558"/>
                    </a:cubicBezTo>
                    <a:cubicBezTo>
                      <a:pt x="415533" y="835212"/>
                      <a:pt x="395296" y="834880"/>
                      <a:pt x="375722" y="831563"/>
                    </a:cubicBezTo>
                    <a:lnTo>
                      <a:pt x="361788" y="903224"/>
                    </a:lnTo>
                    <a:lnTo>
                      <a:pt x="317497" y="891280"/>
                    </a:lnTo>
                    <a:lnTo>
                      <a:pt x="335412" y="826586"/>
                    </a:lnTo>
                    <a:cubicBezTo>
                      <a:pt x="320815" y="823264"/>
                      <a:pt x="306798" y="819361"/>
                      <a:pt x="293362" y="814880"/>
                    </a:cubicBezTo>
                    <a:cubicBezTo>
                      <a:pt x="279925" y="810399"/>
                      <a:pt x="267235" y="805501"/>
                      <a:pt x="255292" y="800188"/>
                    </a:cubicBezTo>
                    <a:lnTo>
                      <a:pt x="220954" y="856943"/>
                    </a:lnTo>
                    <a:lnTo>
                      <a:pt x="185124" y="829075"/>
                    </a:lnTo>
                    <a:lnTo>
                      <a:pt x="215480" y="777281"/>
                    </a:lnTo>
                    <a:cubicBezTo>
                      <a:pt x="200551" y="766991"/>
                      <a:pt x="186617" y="755207"/>
                      <a:pt x="173678" y="741928"/>
                    </a:cubicBezTo>
                    <a:cubicBezTo>
                      <a:pt x="160739" y="728650"/>
                      <a:pt x="148464" y="713712"/>
                      <a:pt x="136852" y="697113"/>
                    </a:cubicBezTo>
                    <a:lnTo>
                      <a:pt x="77135" y="728480"/>
                    </a:lnTo>
                    <a:lnTo>
                      <a:pt x="56732" y="694625"/>
                    </a:lnTo>
                    <a:lnTo>
                      <a:pt x="115951" y="660264"/>
                    </a:lnTo>
                    <a:cubicBezTo>
                      <a:pt x="103344" y="635035"/>
                      <a:pt x="93723" y="608394"/>
                      <a:pt x="87088" y="580342"/>
                    </a:cubicBezTo>
                    <a:cubicBezTo>
                      <a:pt x="80453" y="552290"/>
                      <a:pt x="76803" y="522495"/>
                      <a:pt x="76140" y="490957"/>
                    </a:cubicBezTo>
                    <a:lnTo>
                      <a:pt x="11446" y="501415"/>
                    </a:lnTo>
                    <a:lnTo>
                      <a:pt x="0" y="457093"/>
                    </a:lnTo>
                    <a:lnTo>
                      <a:pt x="77135" y="447133"/>
                    </a:lnTo>
                    <a:cubicBezTo>
                      <a:pt x="79458" y="419280"/>
                      <a:pt x="83686" y="392175"/>
                      <a:pt x="89821" y="365818"/>
                    </a:cubicBezTo>
                    <a:cubicBezTo>
                      <a:pt x="95956" y="339461"/>
                      <a:pt x="104163" y="313684"/>
                      <a:pt x="114443" y="288485"/>
                    </a:cubicBezTo>
                    <a:lnTo>
                      <a:pt x="53248" y="247204"/>
                    </a:lnTo>
                    <a:lnTo>
                      <a:pt x="81116" y="208411"/>
                    </a:lnTo>
                    <a:lnTo>
                      <a:pt x="134333" y="246209"/>
                    </a:lnTo>
                    <a:cubicBezTo>
                      <a:pt x="144286" y="229631"/>
                      <a:pt x="154236" y="214462"/>
                      <a:pt x="164184" y="200702"/>
                    </a:cubicBezTo>
                    <a:cubicBezTo>
                      <a:pt x="174132" y="186941"/>
                      <a:pt x="184245" y="174260"/>
                      <a:pt x="194525" y="162659"/>
                    </a:cubicBezTo>
                    <a:lnTo>
                      <a:pt x="149752" y="101985"/>
                    </a:lnTo>
                    <a:lnTo>
                      <a:pt x="182581" y="76621"/>
                    </a:lnTo>
                    <a:lnTo>
                      <a:pt x="225861" y="130825"/>
                    </a:lnTo>
                    <a:cubicBezTo>
                      <a:pt x="242107" y="116902"/>
                      <a:pt x="258520" y="104636"/>
                      <a:pt x="275100" y="94027"/>
                    </a:cubicBezTo>
                    <a:cubicBezTo>
                      <a:pt x="291681" y="83418"/>
                      <a:pt x="308262" y="74796"/>
                      <a:pt x="324845" y="68161"/>
                    </a:cubicBezTo>
                    <a:lnTo>
                      <a:pt x="310919" y="8957"/>
                    </a:lnTo>
                    <a:close/>
                  </a:path>
                </a:pathLst>
              </a:custGeom>
            </p:spPr>
          </p:pic>
        </p:grp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555995" y="2328699"/>
            <a:ext cx="1504091" cy="20853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570845" y="3554668"/>
            <a:ext cx="1504091" cy="208539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908" b="28191" l="24406" r="43737">
                        <a14:foregroundMark x1="33693" y1="23102" x2="31102" y2="25202"/>
                        <a14:foregroundMark x1="40065" y1="23102" x2="42549" y2="26575"/>
                        <a14:foregroundMark x1="39309" y1="23667" x2="40497" y2="25767"/>
                        <a14:foregroundMark x1="34125" y1="23667" x2="29266" y2="25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52" r="53961" b="70740"/>
          <a:stretch>
            <a:fillRect/>
          </a:stretch>
        </p:blipFill>
        <p:spPr>
          <a:xfrm>
            <a:off x="9045741" y="4792025"/>
            <a:ext cx="1208767" cy="217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7544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815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09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651292" y="27039"/>
            <a:ext cx="10007308" cy="2712983"/>
            <a:chOff x="2171343" y="4618089"/>
            <a:chExt cx="7988119" cy="2187854"/>
          </a:xfrm>
        </p:grpSpPr>
        <p:sp>
          <p:nvSpPr>
            <p:cNvPr id="5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6F983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6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7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095625" y="724073"/>
            <a:ext cx="88106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Tính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nhẩm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396 700 : 100 = ?</a:t>
            </a:r>
            <a:endParaRPr kumimoji="0" lang="vi-V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60515" y="1168687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6" t="33730" r="31091" b="35258"/>
          <a:stretch>
            <a:fillRect/>
          </a:stretch>
        </p:blipFill>
        <p:spPr>
          <a:xfrm rot="20651153">
            <a:off x="1604414" y="372603"/>
            <a:ext cx="1107745" cy="1592165"/>
          </a:xfrm>
          <a:custGeom>
            <a:avLst/>
            <a:gdLst/>
            <a:ahLst/>
            <a:cxnLst/>
            <a:rect l="l" t="t" r="r" b="b"/>
            <a:pathLst>
              <a:path w="830809" h="1194124">
                <a:moveTo>
                  <a:pt x="395555" y="0"/>
                </a:moveTo>
                <a:cubicBezTo>
                  <a:pt x="583312" y="0"/>
                  <a:pt x="679324" y="72009"/>
                  <a:pt x="683591" y="216027"/>
                </a:cubicBezTo>
                <a:cubicBezTo>
                  <a:pt x="684658" y="252298"/>
                  <a:pt x="675056" y="284302"/>
                  <a:pt x="654787" y="312039"/>
                </a:cubicBezTo>
                <a:cubicBezTo>
                  <a:pt x="637718" y="335509"/>
                  <a:pt x="616916" y="363245"/>
                  <a:pt x="592379" y="395249"/>
                </a:cubicBezTo>
                <a:cubicBezTo>
                  <a:pt x="610515" y="405917"/>
                  <a:pt x="638252" y="422986"/>
                  <a:pt x="675590" y="446456"/>
                </a:cubicBezTo>
                <a:cubicBezTo>
                  <a:pt x="779069" y="513664"/>
                  <a:pt x="830809" y="625678"/>
                  <a:pt x="830809" y="782498"/>
                </a:cubicBezTo>
                <a:cubicBezTo>
                  <a:pt x="830809" y="1065200"/>
                  <a:pt x="669189" y="1202284"/>
                  <a:pt x="345949" y="1193749"/>
                </a:cubicBezTo>
                <a:cubicBezTo>
                  <a:pt x="262738" y="1191616"/>
                  <a:pt x="188062" y="1173988"/>
                  <a:pt x="121921" y="1140868"/>
                </a:cubicBezTo>
                <a:cubicBezTo>
                  <a:pt x="36577" y="1098129"/>
                  <a:pt x="-3962" y="1039355"/>
                  <a:pt x="305" y="964546"/>
                </a:cubicBezTo>
                <a:cubicBezTo>
                  <a:pt x="3539" y="906855"/>
                  <a:pt x="26675" y="872667"/>
                  <a:pt x="69714" y="861983"/>
                </a:cubicBezTo>
                <a:cubicBezTo>
                  <a:pt x="99851" y="859849"/>
                  <a:pt x="145048" y="856107"/>
                  <a:pt x="205306" y="850756"/>
                </a:cubicBezTo>
                <a:cubicBezTo>
                  <a:pt x="250495" y="844355"/>
                  <a:pt x="289233" y="820319"/>
                  <a:pt x="321520" y="778647"/>
                </a:cubicBezTo>
                <a:cubicBezTo>
                  <a:pt x="353808" y="736975"/>
                  <a:pt x="369952" y="693162"/>
                  <a:pt x="369952" y="647206"/>
                </a:cubicBezTo>
                <a:cubicBezTo>
                  <a:pt x="369952" y="618352"/>
                  <a:pt x="360725" y="593783"/>
                  <a:pt x="342273" y="573497"/>
                </a:cubicBezTo>
                <a:cubicBezTo>
                  <a:pt x="334689" y="564946"/>
                  <a:pt x="303218" y="548377"/>
                  <a:pt x="247861" y="523790"/>
                </a:cubicBezTo>
                <a:cubicBezTo>
                  <a:pt x="207706" y="505638"/>
                  <a:pt x="185462" y="480535"/>
                  <a:pt x="181128" y="448481"/>
                </a:cubicBezTo>
                <a:cubicBezTo>
                  <a:pt x="192863" y="416410"/>
                  <a:pt x="228601" y="391299"/>
                  <a:pt x="288341" y="373147"/>
                </a:cubicBezTo>
                <a:cubicBezTo>
                  <a:pt x="341681" y="357111"/>
                  <a:pt x="368885" y="327191"/>
                  <a:pt x="369952" y="283385"/>
                </a:cubicBezTo>
                <a:cubicBezTo>
                  <a:pt x="371018" y="220344"/>
                  <a:pt x="336347" y="188824"/>
                  <a:pt x="265939" y="188824"/>
                </a:cubicBezTo>
                <a:cubicBezTo>
                  <a:pt x="235001" y="188824"/>
                  <a:pt x="205131" y="200558"/>
                  <a:pt x="176327" y="224028"/>
                </a:cubicBezTo>
                <a:cubicBezTo>
                  <a:pt x="147524" y="247498"/>
                  <a:pt x="128321" y="259232"/>
                  <a:pt x="118720" y="259232"/>
                </a:cubicBezTo>
                <a:cubicBezTo>
                  <a:pt x="101651" y="259232"/>
                  <a:pt x="85116" y="253898"/>
                  <a:pt x="69114" y="243230"/>
                </a:cubicBezTo>
                <a:cubicBezTo>
                  <a:pt x="49912" y="231496"/>
                  <a:pt x="40310" y="217627"/>
                  <a:pt x="40310" y="201625"/>
                </a:cubicBezTo>
                <a:cubicBezTo>
                  <a:pt x="40310" y="138684"/>
                  <a:pt x="79782" y="88011"/>
                  <a:pt x="158725" y="49606"/>
                </a:cubicBezTo>
                <a:cubicBezTo>
                  <a:pt x="225934" y="16535"/>
                  <a:pt x="304877" y="0"/>
                  <a:pt x="395555" y="0"/>
                </a:cubicBezTo>
                <a:close/>
              </a:path>
            </a:pathLst>
          </a:cu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29"/>
          <a:stretch>
            <a:fillRect/>
          </a:stretch>
        </p:blipFill>
        <p:spPr>
          <a:xfrm>
            <a:off x="-698475" y="1949877"/>
            <a:ext cx="3831755" cy="5484044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4845588" y="3098220"/>
            <a:ext cx="4878485" cy="1050607"/>
            <a:chOff x="3656335" y="2332624"/>
            <a:chExt cx="3658864" cy="787955"/>
          </a:xfrm>
        </p:grpSpPr>
        <p:grpSp>
          <p:nvGrpSpPr>
            <p:cNvPr id="27" name="Group 26"/>
            <p:cNvGrpSpPr/>
            <p:nvPr/>
          </p:nvGrpSpPr>
          <p:grpSpPr>
            <a:xfrm>
              <a:off x="3886200" y="2409368"/>
              <a:ext cx="3428999" cy="668956"/>
              <a:chOff x="3733801" y="2677997"/>
              <a:chExt cx="2123147" cy="668956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3733801" y="2677997"/>
                <a:ext cx="2123147" cy="668956"/>
              </a:xfrm>
              <a:prstGeom prst="roundRect">
                <a:avLst/>
              </a:prstGeom>
              <a:solidFill>
                <a:srgbClr val="00B05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886200" y="2677997"/>
                <a:ext cx="1828800" cy="577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39 670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3656335" y="2332624"/>
              <a:ext cx="850603" cy="787955"/>
              <a:chOff x="3718763" y="2236763"/>
              <a:chExt cx="1066800" cy="990600"/>
            </a:xfrm>
          </p:grpSpPr>
          <p:sp>
            <p:nvSpPr>
              <p:cNvPr id="29" name="Oval 28"/>
              <p:cNvSpPr/>
              <p:nvPr/>
            </p:nvSpPr>
            <p:spPr>
              <a:xfrm>
                <a:off x="3718763" y="2236763"/>
                <a:ext cx="10668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29" t="19804" r="15950" b="29312"/>
              <a:stretch>
                <a:fillRect/>
              </a:stretch>
            </p:blipFill>
            <p:spPr>
              <a:xfrm>
                <a:off x="3941569" y="2386859"/>
                <a:ext cx="594360" cy="690407"/>
              </a:xfrm>
              <a:custGeom>
                <a:avLst/>
                <a:gdLst/>
                <a:ahLst/>
                <a:cxnLst/>
                <a:rect l="l" t="t" r="r" b="b"/>
                <a:pathLst>
                  <a:path w="1122880" h="1304335">
                    <a:moveTo>
                      <a:pt x="317723" y="730442"/>
                    </a:moveTo>
                    <a:cubicBezTo>
                      <a:pt x="283567" y="787369"/>
                      <a:pt x="253206" y="847379"/>
                      <a:pt x="226640" y="910473"/>
                    </a:cubicBezTo>
                    <a:cubicBezTo>
                      <a:pt x="200074" y="973566"/>
                      <a:pt x="177303" y="1039981"/>
                      <a:pt x="158328" y="1109716"/>
                    </a:cubicBezTo>
                    <a:lnTo>
                      <a:pt x="223793" y="1137468"/>
                    </a:lnTo>
                    <a:cubicBezTo>
                      <a:pt x="233281" y="1072477"/>
                      <a:pt x="248106" y="1008790"/>
                      <a:pt x="268268" y="946408"/>
                    </a:cubicBezTo>
                    <a:cubicBezTo>
                      <a:pt x="288429" y="884026"/>
                      <a:pt x="313453" y="822948"/>
                      <a:pt x="343340" y="763175"/>
                    </a:cubicBezTo>
                    <a:close/>
                    <a:moveTo>
                      <a:pt x="828462" y="715854"/>
                    </a:moveTo>
                    <a:lnTo>
                      <a:pt x="445808" y="810495"/>
                    </a:lnTo>
                    <a:lnTo>
                      <a:pt x="423037" y="868133"/>
                    </a:lnTo>
                    <a:lnTo>
                      <a:pt x="869690" y="839670"/>
                    </a:lnTo>
                    <a:close/>
                    <a:moveTo>
                      <a:pt x="665687" y="147298"/>
                    </a:moveTo>
                    <a:lnTo>
                      <a:pt x="482099" y="698065"/>
                    </a:lnTo>
                    <a:lnTo>
                      <a:pt x="799321" y="625483"/>
                    </a:lnTo>
                    <a:close/>
                    <a:moveTo>
                      <a:pt x="734000" y="0"/>
                    </a:moveTo>
                    <a:lnTo>
                      <a:pt x="1122880" y="1195106"/>
                    </a:lnTo>
                    <a:lnTo>
                      <a:pt x="996930" y="1224637"/>
                    </a:lnTo>
                    <a:lnTo>
                      <a:pt x="911629" y="964909"/>
                    </a:lnTo>
                    <a:lnTo>
                      <a:pt x="401690" y="957793"/>
                    </a:lnTo>
                    <a:lnTo>
                      <a:pt x="274316" y="1304335"/>
                    </a:lnTo>
                    <a:lnTo>
                      <a:pt x="0" y="1115409"/>
                    </a:lnTo>
                    <a:lnTo>
                      <a:pt x="536179" y="17078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33" name="Group 32"/>
          <p:cNvGrpSpPr/>
          <p:nvPr/>
        </p:nvGrpSpPr>
        <p:grpSpPr>
          <a:xfrm>
            <a:off x="4845263" y="4291423"/>
            <a:ext cx="4878811" cy="1034585"/>
            <a:chOff x="3656091" y="3227526"/>
            <a:chExt cx="3659108" cy="775939"/>
          </a:xfrm>
        </p:grpSpPr>
        <p:grpSp>
          <p:nvGrpSpPr>
            <p:cNvPr id="34" name="Group 33"/>
            <p:cNvGrpSpPr/>
            <p:nvPr/>
          </p:nvGrpSpPr>
          <p:grpSpPr>
            <a:xfrm>
              <a:off x="3892157" y="3272769"/>
              <a:ext cx="3423042" cy="668956"/>
              <a:chOff x="3733800" y="3473177"/>
              <a:chExt cx="2123147" cy="668956"/>
            </a:xfrm>
          </p:grpSpPr>
          <p:sp>
            <p:nvSpPr>
              <p:cNvPr id="38" name="Rounded Rectangle 37"/>
              <p:cNvSpPr/>
              <p:nvPr/>
            </p:nvSpPr>
            <p:spPr>
              <a:xfrm>
                <a:off x="3733800" y="3473177"/>
                <a:ext cx="2123147" cy="668956"/>
              </a:xfrm>
              <a:prstGeom prst="roundRect">
                <a:avLst/>
              </a:prstGeom>
              <a:solidFill>
                <a:srgbClr val="FF33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3886200" y="3510975"/>
                <a:ext cx="1828800" cy="577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3 967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3656091" y="3227526"/>
              <a:ext cx="847806" cy="775939"/>
              <a:chOff x="2438400" y="895350"/>
              <a:chExt cx="2220938" cy="2149029"/>
            </a:xfrm>
          </p:grpSpPr>
          <p:sp>
            <p:nvSpPr>
              <p:cNvPr id="36" name="Oval 35"/>
              <p:cNvSpPr/>
              <p:nvPr/>
            </p:nvSpPr>
            <p:spPr>
              <a:xfrm>
                <a:off x="2438400" y="895350"/>
                <a:ext cx="2220938" cy="21490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609" t="24129" r="28436" b="46951"/>
              <a:stretch>
                <a:fillRect/>
              </a:stretch>
            </p:blipFill>
            <p:spPr>
              <a:xfrm rot="903374">
                <a:off x="3200400" y="1200150"/>
                <a:ext cx="935231" cy="1413292"/>
              </a:xfrm>
              <a:custGeom>
                <a:avLst/>
                <a:gdLst/>
                <a:ahLst/>
                <a:cxnLst/>
                <a:rect l="l" t="t" r="r" b="b"/>
                <a:pathLst>
                  <a:path w="633394" h="957165">
                    <a:moveTo>
                      <a:pt x="363766" y="826840"/>
                    </a:moveTo>
                    <a:cubicBezTo>
                      <a:pt x="351069" y="826840"/>
                      <a:pt x="341456" y="830105"/>
                      <a:pt x="334926" y="836635"/>
                    </a:cubicBezTo>
                    <a:cubicBezTo>
                      <a:pt x="328396" y="843165"/>
                      <a:pt x="325131" y="852778"/>
                      <a:pt x="325131" y="865475"/>
                    </a:cubicBezTo>
                    <a:cubicBezTo>
                      <a:pt x="325131" y="878535"/>
                      <a:pt x="328396" y="888329"/>
                      <a:pt x="334926" y="894859"/>
                    </a:cubicBezTo>
                    <a:cubicBezTo>
                      <a:pt x="341456" y="901389"/>
                      <a:pt x="351069" y="904654"/>
                      <a:pt x="363766" y="904654"/>
                    </a:cubicBezTo>
                    <a:cubicBezTo>
                      <a:pt x="376826" y="904654"/>
                      <a:pt x="386620" y="901389"/>
                      <a:pt x="393150" y="894859"/>
                    </a:cubicBezTo>
                    <a:cubicBezTo>
                      <a:pt x="399680" y="888329"/>
                      <a:pt x="402945" y="878535"/>
                      <a:pt x="402945" y="865475"/>
                    </a:cubicBezTo>
                    <a:cubicBezTo>
                      <a:pt x="402945" y="852778"/>
                      <a:pt x="399680" y="843165"/>
                      <a:pt x="393150" y="836635"/>
                    </a:cubicBezTo>
                    <a:cubicBezTo>
                      <a:pt x="386620" y="830105"/>
                      <a:pt x="376826" y="826840"/>
                      <a:pt x="363766" y="826840"/>
                    </a:cubicBezTo>
                    <a:close/>
                    <a:moveTo>
                      <a:pt x="474773" y="732702"/>
                    </a:moveTo>
                    <a:cubicBezTo>
                      <a:pt x="460625" y="732702"/>
                      <a:pt x="448744" y="737599"/>
                      <a:pt x="439131" y="747394"/>
                    </a:cubicBezTo>
                    <a:cubicBezTo>
                      <a:pt x="429518" y="757189"/>
                      <a:pt x="424711" y="768797"/>
                      <a:pt x="424711" y="782220"/>
                    </a:cubicBezTo>
                    <a:cubicBezTo>
                      <a:pt x="424711" y="796368"/>
                      <a:pt x="429518" y="808248"/>
                      <a:pt x="439131" y="817862"/>
                    </a:cubicBezTo>
                    <a:cubicBezTo>
                      <a:pt x="448744" y="827475"/>
                      <a:pt x="460625" y="832282"/>
                      <a:pt x="474773" y="832282"/>
                    </a:cubicBezTo>
                    <a:cubicBezTo>
                      <a:pt x="488921" y="832282"/>
                      <a:pt x="500802" y="827475"/>
                      <a:pt x="510415" y="817862"/>
                    </a:cubicBezTo>
                    <a:cubicBezTo>
                      <a:pt x="520028" y="808248"/>
                      <a:pt x="524835" y="796368"/>
                      <a:pt x="524835" y="782220"/>
                    </a:cubicBezTo>
                    <a:cubicBezTo>
                      <a:pt x="524835" y="768797"/>
                      <a:pt x="520028" y="757189"/>
                      <a:pt x="510415" y="747394"/>
                    </a:cubicBezTo>
                    <a:cubicBezTo>
                      <a:pt x="500802" y="737599"/>
                      <a:pt x="488921" y="732702"/>
                      <a:pt x="474773" y="732702"/>
                    </a:cubicBezTo>
                    <a:close/>
                    <a:moveTo>
                      <a:pt x="526468" y="616253"/>
                    </a:moveTo>
                    <a:cubicBezTo>
                      <a:pt x="513408" y="616253"/>
                      <a:pt x="503613" y="619518"/>
                      <a:pt x="497083" y="626048"/>
                    </a:cubicBezTo>
                    <a:cubicBezTo>
                      <a:pt x="490554" y="632578"/>
                      <a:pt x="487289" y="642191"/>
                      <a:pt x="487289" y="654888"/>
                    </a:cubicBezTo>
                    <a:cubicBezTo>
                      <a:pt x="487289" y="667948"/>
                      <a:pt x="490554" y="677652"/>
                      <a:pt x="497083" y="684000"/>
                    </a:cubicBezTo>
                    <a:cubicBezTo>
                      <a:pt x="503613" y="690349"/>
                      <a:pt x="513408" y="693523"/>
                      <a:pt x="526468" y="693523"/>
                    </a:cubicBezTo>
                    <a:cubicBezTo>
                      <a:pt x="539527" y="693523"/>
                      <a:pt x="549231" y="690349"/>
                      <a:pt x="555580" y="684000"/>
                    </a:cubicBezTo>
                    <a:cubicBezTo>
                      <a:pt x="561928" y="677652"/>
                      <a:pt x="565102" y="667948"/>
                      <a:pt x="565102" y="654888"/>
                    </a:cubicBezTo>
                    <a:cubicBezTo>
                      <a:pt x="565102" y="642191"/>
                      <a:pt x="561928" y="632578"/>
                      <a:pt x="555580" y="626048"/>
                    </a:cubicBezTo>
                    <a:cubicBezTo>
                      <a:pt x="549231" y="619518"/>
                      <a:pt x="539527" y="616253"/>
                      <a:pt x="526468" y="616253"/>
                    </a:cubicBezTo>
                    <a:close/>
                    <a:moveTo>
                      <a:pt x="316969" y="509055"/>
                    </a:moveTo>
                    <a:lnTo>
                      <a:pt x="363766" y="535174"/>
                    </a:lnTo>
                    <a:cubicBezTo>
                      <a:pt x="330748" y="574393"/>
                      <a:pt x="300974" y="615247"/>
                      <a:pt x="274444" y="657736"/>
                    </a:cubicBezTo>
                    <a:cubicBezTo>
                      <a:pt x="247914" y="700225"/>
                      <a:pt x="224471" y="744350"/>
                      <a:pt x="204117" y="790110"/>
                    </a:cubicBezTo>
                    <a:lnTo>
                      <a:pt x="171952" y="791198"/>
                    </a:lnTo>
                    <a:cubicBezTo>
                      <a:pt x="188673" y="743262"/>
                      <a:pt x="209119" y="695779"/>
                      <a:pt x="233288" y="648749"/>
                    </a:cubicBezTo>
                    <a:cubicBezTo>
                      <a:pt x="257458" y="601720"/>
                      <a:pt x="285351" y="555155"/>
                      <a:pt x="316969" y="509055"/>
                    </a:cubicBezTo>
                    <a:close/>
                    <a:moveTo>
                      <a:pt x="369335" y="411277"/>
                    </a:moveTo>
                    <a:cubicBezTo>
                      <a:pt x="340263" y="437062"/>
                      <a:pt x="308279" y="458488"/>
                      <a:pt x="273386" y="475555"/>
                    </a:cubicBezTo>
                    <a:cubicBezTo>
                      <a:pt x="238492" y="492623"/>
                      <a:pt x="200509" y="505149"/>
                      <a:pt x="159437" y="513136"/>
                    </a:cubicBezTo>
                    <a:lnTo>
                      <a:pt x="127332" y="859217"/>
                    </a:lnTo>
                    <a:cubicBezTo>
                      <a:pt x="169124" y="857766"/>
                      <a:pt x="208008" y="850147"/>
                      <a:pt x="243984" y="836359"/>
                    </a:cubicBezTo>
                    <a:cubicBezTo>
                      <a:pt x="279961" y="822571"/>
                      <a:pt x="313392" y="802977"/>
                      <a:pt x="344278" y="777577"/>
                    </a:cubicBezTo>
                    <a:cubicBezTo>
                      <a:pt x="377347" y="750364"/>
                      <a:pt x="401967" y="719703"/>
                      <a:pt x="418139" y="685594"/>
                    </a:cubicBezTo>
                    <a:cubicBezTo>
                      <a:pt x="434310" y="651485"/>
                      <a:pt x="442396" y="614110"/>
                      <a:pt x="442396" y="573469"/>
                    </a:cubicBezTo>
                    <a:cubicBezTo>
                      <a:pt x="442396" y="540814"/>
                      <a:pt x="436308" y="511061"/>
                      <a:pt x="424133" y="484211"/>
                    </a:cubicBezTo>
                    <a:cubicBezTo>
                      <a:pt x="411957" y="457360"/>
                      <a:pt x="393691" y="433049"/>
                      <a:pt x="369335" y="411277"/>
                    </a:cubicBezTo>
                    <a:close/>
                    <a:moveTo>
                      <a:pt x="205145" y="58768"/>
                    </a:moveTo>
                    <a:lnTo>
                      <a:pt x="164878" y="449470"/>
                    </a:lnTo>
                    <a:cubicBezTo>
                      <a:pt x="195351" y="439664"/>
                      <a:pt x="221923" y="427860"/>
                      <a:pt x="244596" y="414058"/>
                    </a:cubicBezTo>
                    <a:cubicBezTo>
                      <a:pt x="267270" y="400255"/>
                      <a:pt x="285680" y="384637"/>
                      <a:pt x="299828" y="367201"/>
                    </a:cubicBezTo>
                    <a:lnTo>
                      <a:pt x="275885" y="88144"/>
                    </a:lnTo>
                    <a:cubicBezTo>
                      <a:pt x="270806" y="83065"/>
                      <a:pt x="262372" y="78079"/>
                      <a:pt x="250582" y="73184"/>
                    </a:cubicBezTo>
                    <a:cubicBezTo>
                      <a:pt x="238792" y="68290"/>
                      <a:pt x="223647" y="63484"/>
                      <a:pt x="205145" y="58768"/>
                    </a:cubicBezTo>
                    <a:close/>
                    <a:moveTo>
                      <a:pt x="100396" y="0"/>
                    </a:moveTo>
                    <a:cubicBezTo>
                      <a:pt x="145345" y="0"/>
                      <a:pt x="187031" y="4077"/>
                      <a:pt x="225453" y="12231"/>
                    </a:cubicBezTo>
                    <a:cubicBezTo>
                      <a:pt x="263876" y="20384"/>
                      <a:pt x="299037" y="32794"/>
                      <a:pt x="330938" y="49458"/>
                    </a:cubicBezTo>
                    <a:cubicBezTo>
                      <a:pt x="371534" y="70476"/>
                      <a:pt x="401892" y="96384"/>
                      <a:pt x="422012" y="127183"/>
                    </a:cubicBezTo>
                    <a:cubicBezTo>
                      <a:pt x="442131" y="157981"/>
                      <a:pt x="452191" y="193673"/>
                      <a:pt x="452191" y="234258"/>
                    </a:cubicBezTo>
                    <a:cubicBezTo>
                      <a:pt x="452191" y="252050"/>
                      <a:pt x="450014" y="270117"/>
                      <a:pt x="445661" y="288456"/>
                    </a:cubicBezTo>
                    <a:cubicBezTo>
                      <a:pt x="441308" y="306796"/>
                      <a:pt x="434596" y="325225"/>
                      <a:pt x="425527" y="343743"/>
                    </a:cubicBezTo>
                    <a:cubicBezTo>
                      <a:pt x="487561" y="370214"/>
                      <a:pt x="537713" y="412914"/>
                      <a:pt x="575986" y="471844"/>
                    </a:cubicBezTo>
                    <a:cubicBezTo>
                      <a:pt x="614258" y="530774"/>
                      <a:pt x="633394" y="593965"/>
                      <a:pt x="633394" y="661418"/>
                    </a:cubicBezTo>
                    <a:cubicBezTo>
                      <a:pt x="633394" y="710800"/>
                      <a:pt x="623606" y="754462"/>
                      <a:pt x="604031" y="792406"/>
                    </a:cubicBezTo>
                    <a:cubicBezTo>
                      <a:pt x="584455" y="830349"/>
                      <a:pt x="555274" y="862576"/>
                      <a:pt x="516486" y="889086"/>
                    </a:cubicBezTo>
                    <a:cubicBezTo>
                      <a:pt x="483134" y="911958"/>
                      <a:pt x="445161" y="929022"/>
                      <a:pt x="402567" y="940279"/>
                    </a:cubicBezTo>
                    <a:cubicBezTo>
                      <a:pt x="359972" y="951536"/>
                      <a:pt x="312576" y="957165"/>
                      <a:pt x="260377" y="957165"/>
                    </a:cubicBezTo>
                    <a:cubicBezTo>
                      <a:pt x="226963" y="957165"/>
                      <a:pt x="191731" y="954988"/>
                      <a:pt x="154684" y="950635"/>
                    </a:cubicBezTo>
                    <a:cubicBezTo>
                      <a:pt x="117636" y="946282"/>
                      <a:pt x="78953" y="939208"/>
                      <a:pt x="38635" y="929413"/>
                    </a:cubicBezTo>
                    <a:lnTo>
                      <a:pt x="0" y="5986"/>
                    </a:lnTo>
                    <a:cubicBezTo>
                      <a:pt x="17458" y="4172"/>
                      <a:pt x="34646" y="2721"/>
                      <a:pt x="51563" y="1632"/>
                    </a:cubicBezTo>
                    <a:cubicBezTo>
                      <a:pt x="68479" y="544"/>
                      <a:pt x="84757" y="0"/>
                      <a:pt x="100396" y="0"/>
                    </a:cubicBezTo>
                    <a:close/>
                  </a:path>
                </a:pathLst>
              </a:custGeom>
            </p:spPr>
          </p:pic>
        </p:grpSp>
      </p:grpSp>
      <p:grpSp>
        <p:nvGrpSpPr>
          <p:cNvPr id="40" name="Group 39"/>
          <p:cNvGrpSpPr/>
          <p:nvPr/>
        </p:nvGrpSpPr>
        <p:grpSpPr>
          <a:xfrm>
            <a:off x="4822643" y="5432052"/>
            <a:ext cx="4901431" cy="1056581"/>
            <a:chOff x="3639126" y="4082998"/>
            <a:chExt cx="3676073" cy="792436"/>
          </a:xfrm>
        </p:grpSpPr>
        <p:grpSp>
          <p:nvGrpSpPr>
            <p:cNvPr id="41" name="Group 40"/>
            <p:cNvGrpSpPr/>
            <p:nvPr/>
          </p:nvGrpSpPr>
          <p:grpSpPr>
            <a:xfrm>
              <a:off x="3886200" y="4136170"/>
              <a:ext cx="3428999" cy="668956"/>
              <a:chOff x="3733801" y="4264994"/>
              <a:chExt cx="2123147" cy="668956"/>
            </a:xfrm>
            <a:solidFill>
              <a:srgbClr val="FFC000"/>
            </a:solidFill>
          </p:grpSpPr>
          <p:sp>
            <p:nvSpPr>
              <p:cNvPr id="45" name="Rounded Rectangle 44"/>
              <p:cNvSpPr/>
              <p:nvPr/>
            </p:nvSpPr>
            <p:spPr>
              <a:xfrm>
                <a:off x="3733801" y="4264994"/>
                <a:ext cx="2123147" cy="668956"/>
              </a:xfrm>
              <a:prstGeom prst="roundRect">
                <a:avLst/>
              </a:prstGeom>
              <a:grp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3886200" y="4299452"/>
                <a:ext cx="1828800" cy="57708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3 960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 rot="822268">
              <a:off x="3639126" y="4082998"/>
              <a:ext cx="853472" cy="792436"/>
              <a:chOff x="3001044" y="867799"/>
              <a:chExt cx="2057400" cy="1981200"/>
            </a:xfrm>
          </p:grpSpPr>
          <p:sp>
            <p:nvSpPr>
              <p:cNvPr id="43" name="Oval 42"/>
              <p:cNvSpPr/>
              <p:nvPr/>
            </p:nvSpPr>
            <p:spPr>
              <a:xfrm>
                <a:off x="3001044" y="867799"/>
                <a:ext cx="2057400" cy="1981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49" t="32963" r="39675" b="39747"/>
              <a:stretch>
                <a:fillRect/>
              </a:stretch>
            </p:blipFill>
            <p:spPr>
              <a:xfrm>
                <a:off x="3505200" y="1178851"/>
                <a:ext cx="1049089" cy="1359097"/>
              </a:xfrm>
              <a:custGeom>
                <a:avLst/>
                <a:gdLst/>
                <a:ahLst/>
                <a:cxnLst/>
                <a:rect l="l" t="t" r="r" b="b"/>
                <a:pathLst>
                  <a:path w="697200" h="903224">
                    <a:moveTo>
                      <a:pt x="358172" y="0"/>
                    </a:moveTo>
                    <a:lnTo>
                      <a:pt x="365629" y="55728"/>
                    </a:lnTo>
                    <a:cubicBezTo>
                      <a:pt x="376240" y="53411"/>
                      <a:pt x="387100" y="51589"/>
                      <a:pt x="398209" y="50262"/>
                    </a:cubicBezTo>
                    <a:cubicBezTo>
                      <a:pt x="409318" y="48935"/>
                      <a:pt x="420510" y="48271"/>
                      <a:pt x="431784" y="48271"/>
                    </a:cubicBezTo>
                    <a:cubicBezTo>
                      <a:pt x="443391" y="48271"/>
                      <a:pt x="454749" y="49099"/>
                      <a:pt x="465857" y="50755"/>
                    </a:cubicBezTo>
                    <a:cubicBezTo>
                      <a:pt x="476966" y="52412"/>
                      <a:pt x="487992" y="54896"/>
                      <a:pt x="498935" y="58208"/>
                    </a:cubicBezTo>
                    <a:lnTo>
                      <a:pt x="512861" y="0"/>
                    </a:lnTo>
                    <a:lnTo>
                      <a:pt x="552160" y="9952"/>
                    </a:lnTo>
                    <a:lnTo>
                      <a:pt x="532759" y="75113"/>
                    </a:lnTo>
                    <a:cubicBezTo>
                      <a:pt x="546025" y="83391"/>
                      <a:pt x="558461" y="93413"/>
                      <a:pt x="570067" y="105177"/>
                    </a:cubicBezTo>
                    <a:cubicBezTo>
                      <a:pt x="581674" y="116942"/>
                      <a:pt x="592285" y="130444"/>
                      <a:pt x="601901" y="145685"/>
                    </a:cubicBezTo>
                    <a:lnTo>
                      <a:pt x="646191" y="115367"/>
                    </a:lnTo>
                    <a:lnTo>
                      <a:pt x="671571" y="155124"/>
                    </a:lnTo>
                    <a:lnTo>
                      <a:pt x="622304" y="183949"/>
                    </a:lnTo>
                    <a:cubicBezTo>
                      <a:pt x="627281" y="195550"/>
                      <a:pt x="631594" y="206155"/>
                      <a:pt x="635243" y="215763"/>
                    </a:cubicBezTo>
                    <a:cubicBezTo>
                      <a:pt x="638892" y="225371"/>
                      <a:pt x="641712" y="233820"/>
                      <a:pt x="643703" y="241108"/>
                    </a:cubicBezTo>
                    <a:lnTo>
                      <a:pt x="596924" y="260516"/>
                    </a:lnTo>
                    <a:cubicBezTo>
                      <a:pt x="574048" y="222099"/>
                      <a:pt x="547524" y="193211"/>
                      <a:pt x="517352" y="173852"/>
                    </a:cubicBezTo>
                    <a:cubicBezTo>
                      <a:pt x="487180" y="154493"/>
                      <a:pt x="453028" y="144814"/>
                      <a:pt x="414896" y="144814"/>
                    </a:cubicBezTo>
                    <a:cubicBezTo>
                      <a:pt x="382404" y="144814"/>
                      <a:pt x="352399" y="151692"/>
                      <a:pt x="324880" y="165447"/>
                    </a:cubicBezTo>
                    <a:cubicBezTo>
                      <a:pt x="297362" y="179202"/>
                      <a:pt x="272660" y="200001"/>
                      <a:pt x="250774" y="227843"/>
                    </a:cubicBezTo>
                    <a:cubicBezTo>
                      <a:pt x="230220" y="253694"/>
                      <a:pt x="214970" y="281535"/>
                      <a:pt x="205022" y="311365"/>
                    </a:cubicBezTo>
                    <a:cubicBezTo>
                      <a:pt x="195074" y="341195"/>
                      <a:pt x="190100" y="372683"/>
                      <a:pt x="190100" y="405828"/>
                    </a:cubicBezTo>
                    <a:cubicBezTo>
                      <a:pt x="190100" y="442654"/>
                      <a:pt x="194742" y="476328"/>
                      <a:pt x="204027" y="506850"/>
                    </a:cubicBezTo>
                    <a:cubicBezTo>
                      <a:pt x="213311" y="537372"/>
                      <a:pt x="227403" y="564577"/>
                      <a:pt x="246303" y="588464"/>
                    </a:cubicBezTo>
                    <a:cubicBezTo>
                      <a:pt x="267194" y="615005"/>
                      <a:pt x="291647" y="634827"/>
                      <a:pt x="319663" y="647932"/>
                    </a:cubicBezTo>
                    <a:cubicBezTo>
                      <a:pt x="347679" y="661037"/>
                      <a:pt x="379425" y="667589"/>
                      <a:pt x="414903" y="667589"/>
                    </a:cubicBezTo>
                    <a:cubicBezTo>
                      <a:pt x="462651" y="667589"/>
                      <a:pt x="502109" y="653323"/>
                      <a:pt x="533277" y="624792"/>
                    </a:cubicBezTo>
                    <a:cubicBezTo>
                      <a:pt x="564444" y="596260"/>
                      <a:pt x="580028" y="558439"/>
                      <a:pt x="580028" y="511329"/>
                    </a:cubicBezTo>
                    <a:lnTo>
                      <a:pt x="624793" y="493414"/>
                    </a:lnTo>
                    <a:cubicBezTo>
                      <a:pt x="630484" y="503366"/>
                      <a:pt x="635173" y="513821"/>
                      <a:pt x="638859" y="524777"/>
                    </a:cubicBezTo>
                    <a:cubicBezTo>
                      <a:pt x="642544" y="535733"/>
                      <a:pt x="645559" y="547519"/>
                      <a:pt x="647902" y="560137"/>
                    </a:cubicBezTo>
                    <a:lnTo>
                      <a:pt x="697200" y="560137"/>
                    </a:lnTo>
                    <a:lnTo>
                      <a:pt x="697200" y="596496"/>
                    </a:lnTo>
                    <a:lnTo>
                      <a:pt x="651416" y="596496"/>
                    </a:lnTo>
                    <a:cubicBezTo>
                      <a:pt x="651416" y="611104"/>
                      <a:pt x="650006" y="625629"/>
                      <a:pt x="647187" y="640071"/>
                    </a:cubicBezTo>
                    <a:cubicBezTo>
                      <a:pt x="644367" y="654513"/>
                      <a:pt x="639805" y="668872"/>
                      <a:pt x="633501" y="683148"/>
                    </a:cubicBezTo>
                    <a:lnTo>
                      <a:pt x="686749" y="707058"/>
                    </a:lnTo>
                    <a:lnTo>
                      <a:pt x="670825" y="740424"/>
                    </a:lnTo>
                    <a:lnTo>
                      <a:pt x="617577" y="716521"/>
                    </a:lnTo>
                    <a:cubicBezTo>
                      <a:pt x="607956" y="732125"/>
                      <a:pt x="596842" y="746401"/>
                      <a:pt x="584235" y="759350"/>
                    </a:cubicBezTo>
                    <a:cubicBezTo>
                      <a:pt x="571628" y="772299"/>
                      <a:pt x="557693" y="783753"/>
                      <a:pt x="542432" y="793711"/>
                    </a:cubicBezTo>
                    <a:lnTo>
                      <a:pt x="567812" y="854454"/>
                    </a:lnTo>
                    <a:lnTo>
                      <a:pt x="528001" y="877844"/>
                    </a:lnTo>
                    <a:lnTo>
                      <a:pt x="500133" y="815623"/>
                    </a:lnTo>
                    <a:cubicBezTo>
                      <a:pt x="478568" y="824259"/>
                      <a:pt x="457335" y="829904"/>
                      <a:pt x="436434" y="832558"/>
                    </a:cubicBezTo>
                    <a:cubicBezTo>
                      <a:pt x="415533" y="835212"/>
                      <a:pt x="395296" y="834880"/>
                      <a:pt x="375722" y="831563"/>
                    </a:cubicBezTo>
                    <a:lnTo>
                      <a:pt x="361788" y="903224"/>
                    </a:lnTo>
                    <a:lnTo>
                      <a:pt x="317497" y="891280"/>
                    </a:lnTo>
                    <a:lnTo>
                      <a:pt x="335412" y="826586"/>
                    </a:lnTo>
                    <a:cubicBezTo>
                      <a:pt x="320815" y="823264"/>
                      <a:pt x="306798" y="819361"/>
                      <a:pt x="293362" y="814880"/>
                    </a:cubicBezTo>
                    <a:cubicBezTo>
                      <a:pt x="279925" y="810399"/>
                      <a:pt x="267235" y="805501"/>
                      <a:pt x="255292" y="800188"/>
                    </a:cubicBezTo>
                    <a:lnTo>
                      <a:pt x="220954" y="856943"/>
                    </a:lnTo>
                    <a:lnTo>
                      <a:pt x="185124" y="829075"/>
                    </a:lnTo>
                    <a:lnTo>
                      <a:pt x="215480" y="777281"/>
                    </a:lnTo>
                    <a:cubicBezTo>
                      <a:pt x="200551" y="766991"/>
                      <a:pt x="186617" y="755207"/>
                      <a:pt x="173678" y="741928"/>
                    </a:cubicBezTo>
                    <a:cubicBezTo>
                      <a:pt x="160739" y="728650"/>
                      <a:pt x="148464" y="713712"/>
                      <a:pt x="136852" y="697113"/>
                    </a:cubicBezTo>
                    <a:lnTo>
                      <a:pt x="77135" y="728480"/>
                    </a:lnTo>
                    <a:lnTo>
                      <a:pt x="56732" y="694625"/>
                    </a:lnTo>
                    <a:lnTo>
                      <a:pt x="115951" y="660264"/>
                    </a:lnTo>
                    <a:cubicBezTo>
                      <a:pt x="103344" y="635035"/>
                      <a:pt x="93723" y="608394"/>
                      <a:pt x="87088" y="580342"/>
                    </a:cubicBezTo>
                    <a:cubicBezTo>
                      <a:pt x="80453" y="552290"/>
                      <a:pt x="76803" y="522495"/>
                      <a:pt x="76140" y="490957"/>
                    </a:cubicBezTo>
                    <a:lnTo>
                      <a:pt x="11446" y="501415"/>
                    </a:lnTo>
                    <a:lnTo>
                      <a:pt x="0" y="457093"/>
                    </a:lnTo>
                    <a:lnTo>
                      <a:pt x="77135" y="447133"/>
                    </a:lnTo>
                    <a:cubicBezTo>
                      <a:pt x="79458" y="419280"/>
                      <a:pt x="83686" y="392175"/>
                      <a:pt x="89821" y="365818"/>
                    </a:cubicBezTo>
                    <a:cubicBezTo>
                      <a:pt x="95956" y="339461"/>
                      <a:pt x="104163" y="313684"/>
                      <a:pt x="114443" y="288485"/>
                    </a:cubicBezTo>
                    <a:lnTo>
                      <a:pt x="53248" y="247204"/>
                    </a:lnTo>
                    <a:lnTo>
                      <a:pt x="81116" y="208411"/>
                    </a:lnTo>
                    <a:lnTo>
                      <a:pt x="134333" y="246209"/>
                    </a:lnTo>
                    <a:cubicBezTo>
                      <a:pt x="144286" y="229631"/>
                      <a:pt x="154236" y="214462"/>
                      <a:pt x="164184" y="200702"/>
                    </a:cubicBezTo>
                    <a:cubicBezTo>
                      <a:pt x="174132" y="186941"/>
                      <a:pt x="184245" y="174260"/>
                      <a:pt x="194525" y="162659"/>
                    </a:cubicBezTo>
                    <a:lnTo>
                      <a:pt x="149752" y="101985"/>
                    </a:lnTo>
                    <a:lnTo>
                      <a:pt x="182581" y="76621"/>
                    </a:lnTo>
                    <a:lnTo>
                      <a:pt x="225861" y="130825"/>
                    </a:lnTo>
                    <a:cubicBezTo>
                      <a:pt x="242107" y="116902"/>
                      <a:pt x="258520" y="104636"/>
                      <a:pt x="275100" y="94027"/>
                    </a:cubicBezTo>
                    <a:cubicBezTo>
                      <a:pt x="291681" y="83418"/>
                      <a:pt x="308262" y="74796"/>
                      <a:pt x="324845" y="68161"/>
                    </a:cubicBezTo>
                    <a:lnTo>
                      <a:pt x="310919" y="8957"/>
                    </a:lnTo>
                    <a:close/>
                  </a:path>
                </a:pathLst>
              </a:custGeom>
            </p:spPr>
          </p:pic>
        </p:grpSp>
      </p:grp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754300" y="2342329"/>
            <a:ext cx="1504091" cy="208539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927663" y="4785919"/>
            <a:ext cx="1504091" cy="20853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908" b="28191" l="24406" r="43737">
                        <a14:foregroundMark x1="33693" y1="23102" x2="31102" y2="25202"/>
                        <a14:foregroundMark x1="40065" y1="23102" x2="42549" y2="26575"/>
                        <a14:foregroundMark x1="39309" y1="23667" x2="40497" y2="25767"/>
                        <a14:foregroundMark x1="34125" y1="23667" x2="29266" y2="25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52" r="53961" b="70740"/>
          <a:stretch>
            <a:fillRect/>
          </a:stretch>
        </p:blipFill>
        <p:spPr>
          <a:xfrm>
            <a:off x="9222987" y="3589589"/>
            <a:ext cx="1208767" cy="217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3956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09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15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" y="-232784"/>
            <a:ext cx="12192000" cy="709078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642770" y="-124786"/>
            <a:ext cx="9485076" cy="2712983"/>
            <a:chOff x="2171343" y="4618089"/>
            <a:chExt cx="7988119" cy="2187854"/>
          </a:xfrm>
        </p:grpSpPr>
        <p:sp>
          <p:nvSpPr>
            <p:cNvPr id="6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6F983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7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8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921000" y="521687"/>
            <a:ext cx="7924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37 863 : 9 = ?</a:t>
            </a:r>
            <a:endParaRPr kumimoji="0" lang="vi-V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2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60515" y="1168687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93" t="33855" r="30943" b="36182"/>
          <a:stretch>
            <a:fillRect/>
          </a:stretch>
        </p:blipFill>
        <p:spPr>
          <a:xfrm rot="20524786">
            <a:off x="1669593" y="351125"/>
            <a:ext cx="1115873" cy="1538325"/>
          </a:xfrm>
          <a:custGeom>
            <a:avLst/>
            <a:gdLst/>
            <a:ahLst/>
            <a:cxnLst/>
            <a:rect l="l" t="t" r="r" b="b"/>
            <a:pathLst>
              <a:path w="836905" h="1153744">
                <a:moveTo>
                  <a:pt x="425653" y="176022"/>
                </a:moveTo>
                <a:cubicBezTo>
                  <a:pt x="397916" y="176022"/>
                  <a:pt x="350444" y="220827"/>
                  <a:pt x="283235" y="310438"/>
                </a:cubicBezTo>
                <a:cubicBezTo>
                  <a:pt x="216027" y="400050"/>
                  <a:pt x="182423" y="460324"/>
                  <a:pt x="182423" y="491261"/>
                </a:cubicBezTo>
                <a:cubicBezTo>
                  <a:pt x="182423" y="510463"/>
                  <a:pt x="222428" y="520065"/>
                  <a:pt x="302438" y="520065"/>
                </a:cubicBezTo>
                <a:lnTo>
                  <a:pt x="345643" y="520065"/>
                </a:lnTo>
                <a:cubicBezTo>
                  <a:pt x="376580" y="520065"/>
                  <a:pt x="402717" y="495528"/>
                  <a:pt x="424053" y="446455"/>
                </a:cubicBezTo>
                <a:cubicBezTo>
                  <a:pt x="428320" y="434721"/>
                  <a:pt x="441122" y="396316"/>
                  <a:pt x="462458" y="331241"/>
                </a:cubicBezTo>
                <a:cubicBezTo>
                  <a:pt x="464591" y="324840"/>
                  <a:pt x="465658" y="313639"/>
                  <a:pt x="465658" y="297637"/>
                </a:cubicBezTo>
                <a:cubicBezTo>
                  <a:pt x="465658" y="216560"/>
                  <a:pt x="452323" y="176022"/>
                  <a:pt x="425653" y="176022"/>
                </a:cubicBezTo>
                <a:close/>
                <a:moveTo>
                  <a:pt x="524866" y="0"/>
                </a:moveTo>
                <a:cubicBezTo>
                  <a:pt x="661416" y="0"/>
                  <a:pt x="729691" y="112172"/>
                  <a:pt x="729691" y="336517"/>
                </a:cubicBezTo>
                <a:cubicBezTo>
                  <a:pt x="729691" y="354669"/>
                  <a:pt x="728891" y="382439"/>
                  <a:pt x="727291" y="419827"/>
                </a:cubicBezTo>
                <a:cubicBezTo>
                  <a:pt x="725691" y="457215"/>
                  <a:pt x="724891" y="484994"/>
                  <a:pt x="724891" y="503162"/>
                </a:cubicBezTo>
                <a:cubicBezTo>
                  <a:pt x="724891" y="597174"/>
                  <a:pt x="725957" y="659665"/>
                  <a:pt x="728091" y="690636"/>
                </a:cubicBezTo>
                <a:cubicBezTo>
                  <a:pt x="734492" y="777180"/>
                  <a:pt x="748360" y="835404"/>
                  <a:pt x="769696" y="865308"/>
                </a:cubicBezTo>
                <a:lnTo>
                  <a:pt x="811301" y="910163"/>
                </a:lnTo>
                <a:cubicBezTo>
                  <a:pt x="828370" y="929399"/>
                  <a:pt x="836905" y="947568"/>
                  <a:pt x="836905" y="964670"/>
                </a:cubicBezTo>
                <a:cubicBezTo>
                  <a:pt x="836905" y="1049064"/>
                  <a:pt x="812368" y="1103546"/>
                  <a:pt x="763295" y="1128116"/>
                </a:cubicBezTo>
                <a:cubicBezTo>
                  <a:pt x="733425" y="1143067"/>
                  <a:pt x="672084" y="1150543"/>
                  <a:pt x="579272" y="1150543"/>
                </a:cubicBezTo>
                <a:cubicBezTo>
                  <a:pt x="565404" y="1150543"/>
                  <a:pt x="544068" y="1151077"/>
                  <a:pt x="515264" y="1152144"/>
                </a:cubicBezTo>
                <a:cubicBezTo>
                  <a:pt x="486461" y="1153210"/>
                  <a:pt x="465125" y="1153744"/>
                  <a:pt x="451256" y="1153744"/>
                </a:cubicBezTo>
                <a:cubicBezTo>
                  <a:pt x="373380" y="1153744"/>
                  <a:pt x="315239" y="1143592"/>
                  <a:pt x="276835" y="1123290"/>
                </a:cubicBezTo>
                <a:cubicBezTo>
                  <a:pt x="224561" y="1095520"/>
                  <a:pt x="198425" y="1046380"/>
                  <a:pt x="198425" y="975872"/>
                </a:cubicBezTo>
                <a:cubicBezTo>
                  <a:pt x="198425" y="958786"/>
                  <a:pt x="220828" y="927541"/>
                  <a:pt x="265633" y="882135"/>
                </a:cubicBezTo>
                <a:cubicBezTo>
                  <a:pt x="310439" y="836729"/>
                  <a:pt x="332842" y="801208"/>
                  <a:pt x="332842" y="775571"/>
                </a:cubicBezTo>
                <a:cubicBezTo>
                  <a:pt x="332842" y="736050"/>
                  <a:pt x="300304" y="708271"/>
                  <a:pt x="235229" y="692236"/>
                </a:cubicBezTo>
                <a:cubicBezTo>
                  <a:pt x="185090" y="685835"/>
                  <a:pt x="135484" y="678893"/>
                  <a:pt x="86411" y="671408"/>
                </a:cubicBezTo>
                <a:cubicBezTo>
                  <a:pt x="28804" y="652189"/>
                  <a:pt x="0" y="609992"/>
                  <a:pt x="0" y="544818"/>
                </a:cubicBezTo>
                <a:cubicBezTo>
                  <a:pt x="0" y="452956"/>
                  <a:pt x="64808" y="339188"/>
                  <a:pt x="194424" y="203513"/>
                </a:cubicBezTo>
                <a:cubicBezTo>
                  <a:pt x="324040" y="67837"/>
                  <a:pt x="434188" y="0"/>
                  <a:pt x="524866" y="0"/>
                </a:cubicBezTo>
                <a:close/>
              </a:path>
            </a:pathLst>
          </a:cu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6383" y="2168484"/>
            <a:ext cx="5090793" cy="5090793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4875113" y="3110165"/>
            <a:ext cx="4878485" cy="1050607"/>
            <a:chOff x="3656335" y="2332624"/>
            <a:chExt cx="3658864" cy="787955"/>
          </a:xfrm>
        </p:grpSpPr>
        <p:grpSp>
          <p:nvGrpSpPr>
            <p:cNvPr id="27" name="Group 26"/>
            <p:cNvGrpSpPr/>
            <p:nvPr/>
          </p:nvGrpSpPr>
          <p:grpSpPr>
            <a:xfrm>
              <a:off x="3886200" y="2409368"/>
              <a:ext cx="3428999" cy="668956"/>
              <a:chOff x="3733801" y="2677997"/>
              <a:chExt cx="2123147" cy="668956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3733801" y="2677997"/>
                <a:ext cx="2123147" cy="668956"/>
              </a:xfrm>
              <a:prstGeom prst="roundRect">
                <a:avLst/>
              </a:prstGeom>
              <a:solidFill>
                <a:srgbClr val="00B05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886200" y="2677997"/>
                <a:ext cx="1828800" cy="577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4 209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3656335" y="2332624"/>
              <a:ext cx="850603" cy="787955"/>
              <a:chOff x="3718763" y="2236763"/>
              <a:chExt cx="1066800" cy="990600"/>
            </a:xfrm>
          </p:grpSpPr>
          <p:sp>
            <p:nvSpPr>
              <p:cNvPr id="29" name="Oval 28"/>
              <p:cNvSpPr/>
              <p:nvPr/>
            </p:nvSpPr>
            <p:spPr>
              <a:xfrm>
                <a:off x="3718763" y="2236763"/>
                <a:ext cx="10668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29" t="19804" r="15950" b="29312"/>
              <a:stretch>
                <a:fillRect/>
              </a:stretch>
            </p:blipFill>
            <p:spPr>
              <a:xfrm>
                <a:off x="3941569" y="2386859"/>
                <a:ext cx="594360" cy="690407"/>
              </a:xfrm>
              <a:custGeom>
                <a:avLst/>
                <a:gdLst/>
                <a:ahLst/>
                <a:cxnLst/>
                <a:rect l="l" t="t" r="r" b="b"/>
                <a:pathLst>
                  <a:path w="1122880" h="1304335">
                    <a:moveTo>
                      <a:pt x="317723" y="730442"/>
                    </a:moveTo>
                    <a:cubicBezTo>
                      <a:pt x="283567" y="787369"/>
                      <a:pt x="253206" y="847379"/>
                      <a:pt x="226640" y="910473"/>
                    </a:cubicBezTo>
                    <a:cubicBezTo>
                      <a:pt x="200074" y="973566"/>
                      <a:pt x="177303" y="1039981"/>
                      <a:pt x="158328" y="1109716"/>
                    </a:cubicBezTo>
                    <a:lnTo>
                      <a:pt x="223793" y="1137468"/>
                    </a:lnTo>
                    <a:cubicBezTo>
                      <a:pt x="233281" y="1072477"/>
                      <a:pt x="248106" y="1008790"/>
                      <a:pt x="268268" y="946408"/>
                    </a:cubicBezTo>
                    <a:cubicBezTo>
                      <a:pt x="288429" y="884026"/>
                      <a:pt x="313453" y="822948"/>
                      <a:pt x="343340" y="763175"/>
                    </a:cubicBezTo>
                    <a:close/>
                    <a:moveTo>
                      <a:pt x="828462" y="715854"/>
                    </a:moveTo>
                    <a:lnTo>
                      <a:pt x="445808" y="810495"/>
                    </a:lnTo>
                    <a:lnTo>
                      <a:pt x="423037" y="868133"/>
                    </a:lnTo>
                    <a:lnTo>
                      <a:pt x="869690" y="839670"/>
                    </a:lnTo>
                    <a:close/>
                    <a:moveTo>
                      <a:pt x="665687" y="147298"/>
                    </a:moveTo>
                    <a:lnTo>
                      <a:pt x="482099" y="698065"/>
                    </a:lnTo>
                    <a:lnTo>
                      <a:pt x="799321" y="625483"/>
                    </a:lnTo>
                    <a:close/>
                    <a:moveTo>
                      <a:pt x="734000" y="0"/>
                    </a:moveTo>
                    <a:lnTo>
                      <a:pt x="1122880" y="1195106"/>
                    </a:lnTo>
                    <a:lnTo>
                      <a:pt x="996930" y="1224637"/>
                    </a:lnTo>
                    <a:lnTo>
                      <a:pt x="911629" y="964909"/>
                    </a:lnTo>
                    <a:lnTo>
                      <a:pt x="401690" y="957793"/>
                    </a:lnTo>
                    <a:lnTo>
                      <a:pt x="274316" y="1304335"/>
                    </a:lnTo>
                    <a:lnTo>
                      <a:pt x="0" y="1115409"/>
                    </a:lnTo>
                    <a:lnTo>
                      <a:pt x="536179" y="17078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33" name="Group 32"/>
          <p:cNvGrpSpPr/>
          <p:nvPr/>
        </p:nvGrpSpPr>
        <p:grpSpPr>
          <a:xfrm>
            <a:off x="4874788" y="4303368"/>
            <a:ext cx="4878811" cy="1034585"/>
            <a:chOff x="3656091" y="3227526"/>
            <a:chExt cx="3659108" cy="775939"/>
          </a:xfrm>
        </p:grpSpPr>
        <p:grpSp>
          <p:nvGrpSpPr>
            <p:cNvPr id="34" name="Group 33"/>
            <p:cNvGrpSpPr/>
            <p:nvPr/>
          </p:nvGrpSpPr>
          <p:grpSpPr>
            <a:xfrm>
              <a:off x="3892157" y="3272769"/>
              <a:ext cx="3423042" cy="668956"/>
              <a:chOff x="3733800" y="3473177"/>
              <a:chExt cx="2123147" cy="668956"/>
            </a:xfrm>
          </p:grpSpPr>
          <p:sp>
            <p:nvSpPr>
              <p:cNvPr id="38" name="Rounded Rectangle 37"/>
              <p:cNvSpPr/>
              <p:nvPr/>
            </p:nvSpPr>
            <p:spPr>
              <a:xfrm>
                <a:off x="3733800" y="3473177"/>
                <a:ext cx="2123147" cy="668956"/>
              </a:xfrm>
              <a:prstGeom prst="roundRect">
                <a:avLst/>
              </a:prstGeom>
              <a:solidFill>
                <a:srgbClr val="FF33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3886200" y="3510975"/>
                <a:ext cx="1828800" cy="577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4 208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3656091" y="3227526"/>
              <a:ext cx="847806" cy="775939"/>
              <a:chOff x="2438400" y="895350"/>
              <a:chExt cx="2220938" cy="2149029"/>
            </a:xfrm>
          </p:grpSpPr>
          <p:sp>
            <p:nvSpPr>
              <p:cNvPr id="36" name="Oval 35"/>
              <p:cNvSpPr/>
              <p:nvPr/>
            </p:nvSpPr>
            <p:spPr>
              <a:xfrm>
                <a:off x="2438400" y="895350"/>
                <a:ext cx="2220938" cy="21490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609" t="24129" r="28436" b="46951"/>
              <a:stretch>
                <a:fillRect/>
              </a:stretch>
            </p:blipFill>
            <p:spPr>
              <a:xfrm rot="903374">
                <a:off x="3200400" y="1200150"/>
                <a:ext cx="935231" cy="1413292"/>
              </a:xfrm>
              <a:custGeom>
                <a:avLst/>
                <a:gdLst/>
                <a:ahLst/>
                <a:cxnLst/>
                <a:rect l="l" t="t" r="r" b="b"/>
                <a:pathLst>
                  <a:path w="633394" h="957165">
                    <a:moveTo>
                      <a:pt x="363766" y="826840"/>
                    </a:moveTo>
                    <a:cubicBezTo>
                      <a:pt x="351069" y="826840"/>
                      <a:pt x="341456" y="830105"/>
                      <a:pt x="334926" y="836635"/>
                    </a:cubicBezTo>
                    <a:cubicBezTo>
                      <a:pt x="328396" y="843165"/>
                      <a:pt x="325131" y="852778"/>
                      <a:pt x="325131" y="865475"/>
                    </a:cubicBezTo>
                    <a:cubicBezTo>
                      <a:pt x="325131" y="878535"/>
                      <a:pt x="328396" y="888329"/>
                      <a:pt x="334926" y="894859"/>
                    </a:cubicBezTo>
                    <a:cubicBezTo>
                      <a:pt x="341456" y="901389"/>
                      <a:pt x="351069" y="904654"/>
                      <a:pt x="363766" y="904654"/>
                    </a:cubicBezTo>
                    <a:cubicBezTo>
                      <a:pt x="376826" y="904654"/>
                      <a:pt x="386620" y="901389"/>
                      <a:pt x="393150" y="894859"/>
                    </a:cubicBezTo>
                    <a:cubicBezTo>
                      <a:pt x="399680" y="888329"/>
                      <a:pt x="402945" y="878535"/>
                      <a:pt x="402945" y="865475"/>
                    </a:cubicBezTo>
                    <a:cubicBezTo>
                      <a:pt x="402945" y="852778"/>
                      <a:pt x="399680" y="843165"/>
                      <a:pt x="393150" y="836635"/>
                    </a:cubicBezTo>
                    <a:cubicBezTo>
                      <a:pt x="386620" y="830105"/>
                      <a:pt x="376826" y="826840"/>
                      <a:pt x="363766" y="826840"/>
                    </a:cubicBezTo>
                    <a:close/>
                    <a:moveTo>
                      <a:pt x="474773" y="732702"/>
                    </a:moveTo>
                    <a:cubicBezTo>
                      <a:pt x="460625" y="732702"/>
                      <a:pt x="448744" y="737599"/>
                      <a:pt x="439131" y="747394"/>
                    </a:cubicBezTo>
                    <a:cubicBezTo>
                      <a:pt x="429518" y="757189"/>
                      <a:pt x="424711" y="768797"/>
                      <a:pt x="424711" y="782220"/>
                    </a:cubicBezTo>
                    <a:cubicBezTo>
                      <a:pt x="424711" y="796368"/>
                      <a:pt x="429518" y="808248"/>
                      <a:pt x="439131" y="817862"/>
                    </a:cubicBezTo>
                    <a:cubicBezTo>
                      <a:pt x="448744" y="827475"/>
                      <a:pt x="460625" y="832282"/>
                      <a:pt x="474773" y="832282"/>
                    </a:cubicBezTo>
                    <a:cubicBezTo>
                      <a:pt x="488921" y="832282"/>
                      <a:pt x="500802" y="827475"/>
                      <a:pt x="510415" y="817862"/>
                    </a:cubicBezTo>
                    <a:cubicBezTo>
                      <a:pt x="520028" y="808248"/>
                      <a:pt x="524835" y="796368"/>
                      <a:pt x="524835" y="782220"/>
                    </a:cubicBezTo>
                    <a:cubicBezTo>
                      <a:pt x="524835" y="768797"/>
                      <a:pt x="520028" y="757189"/>
                      <a:pt x="510415" y="747394"/>
                    </a:cubicBezTo>
                    <a:cubicBezTo>
                      <a:pt x="500802" y="737599"/>
                      <a:pt x="488921" y="732702"/>
                      <a:pt x="474773" y="732702"/>
                    </a:cubicBezTo>
                    <a:close/>
                    <a:moveTo>
                      <a:pt x="526468" y="616253"/>
                    </a:moveTo>
                    <a:cubicBezTo>
                      <a:pt x="513408" y="616253"/>
                      <a:pt x="503613" y="619518"/>
                      <a:pt x="497083" y="626048"/>
                    </a:cubicBezTo>
                    <a:cubicBezTo>
                      <a:pt x="490554" y="632578"/>
                      <a:pt x="487289" y="642191"/>
                      <a:pt x="487289" y="654888"/>
                    </a:cubicBezTo>
                    <a:cubicBezTo>
                      <a:pt x="487289" y="667948"/>
                      <a:pt x="490554" y="677652"/>
                      <a:pt x="497083" y="684000"/>
                    </a:cubicBezTo>
                    <a:cubicBezTo>
                      <a:pt x="503613" y="690349"/>
                      <a:pt x="513408" y="693523"/>
                      <a:pt x="526468" y="693523"/>
                    </a:cubicBezTo>
                    <a:cubicBezTo>
                      <a:pt x="539527" y="693523"/>
                      <a:pt x="549231" y="690349"/>
                      <a:pt x="555580" y="684000"/>
                    </a:cubicBezTo>
                    <a:cubicBezTo>
                      <a:pt x="561928" y="677652"/>
                      <a:pt x="565102" y="667948"/>
                      <a:pt x="565102" y="654888"/>
                    </a:cubicBezTo>
                    <a:cubicBezTo>
                      <a:pt x="565102" y="642191"/>
                      <a:pt x="561928" y="632578"/>
                      <a:pt x="555580" y="626048"/>
                    </a:cubicBezTo>
                    <a:cubicBezTo>
                      <a:pt x="549231" y="619518"/>
                      <a:pt x="539527" y="616253"/>
                      <a:pt x="526468" y="616253"/>
                    </a:cubicBezTo>
                    <a:close/>
                    <a:moveTo>
                      <a:pt x="316969" y="509055"/>
                    </a:moveTo>
                    <a:lnTo>
                      <a:pt x="363766" y="535174"/>
                    </a:lnTo>
                    <a:cubicBezTo>
                      <a:pt x="330748" y="574393"/>
                      <a:pt x="300974" y="615247"/>
                      <a:pt x="274444" y="657736"/>
                    </a:cubicBezTo>
                    <a:cubicBezTo>
                      <a:pt x="247914" y="700225"/>
                      <a:pt x="224471" y="744350"/>
                      <a:pt x="204117" y="790110"/>
                    </a:cubicBezTo>
                    <a:lnTo>
                      <a:pt x="171952" y="791198"/>
                    </a:lnTo>
                    <a:cubicBezTo>
                      <a:pt x="188673" y="743262"/>
                      <a:pt x="209119" y="695779"/>
                      <a:pt x="233288" y="648749"/>
                    </a:cubicBezTo>
                    <a:cubicBezTo>
                      <a:pt x="257458" y="601720"/>
                      <a:pt x="285351" y="555155"/>
                      <a:pt x="316969" y="509055"/>
                    </a:cubicBezTo>
                    <a:close/>
                    <a:moveTo>
                      <a:pt x="369335" y="411277"/>
                    </a:moveTo>
                    <a:cubicBezTo>
                      <a:pt x="340263" y="437062"/>
                      <a:pt x="308279" y="458488"/>
                      <a:pt x="273386" y="475555"/>
                    </a:cubicBezTo>
                    <a:cubicBezTo>
                      <a:pt x="238492" y="492623"/>
                      <a:pt x="200509" y="505149"/>
                      <a:pt x="159437" y="513136"/>
                    </a:cubicBezTo>
                    <a:lnTo>
                      <a:pt x="127332" y="859217"/>
                    </a:lnTo>
                    <a:cubicBezTo>
                      <a:pt x="169124" y="857766"/>
                      <a:pt x="208008" y="850147"/>
                      <a:pt x="243984" y="836359"/>
                    </a:cubicBezTo>
                    <a:cubicBezTo>
                      <a:pt x="279961" y="822571"/>
                      <a:pt x="313392" y="802977"/>
                      <a:pt x="344278" y="777577"/>
                    </a:cubicBezTo>
                    <a:cubicBezTo>
                      <a:pt x="377347" y="750364"/>
                      <a:pt x="401967" y="719703"/>
                      <a:pt x="418139" y="685594"/>
                    </a:cubicBezTo>
                    <a:cubicBezTo>
                      <a:pt x="434310" y="651485"/>
                      <a:pt x="442396" y="614110"/>
                      <a:pt x="442396" y="573469"/>
                    </a:cubicBezTo>
                    <a:cubicBezTo>
                      <a:pt x="442396" y="540814"/>
                      <a:pt x="436308" y="511061"/>
                      <a:pt x="424133" y="484211"/>
                    </a:cubicBezTo>
                    <a:cubicBezTo>
                      <a:pt x="411957" y="457360"/>
                      <a:pt x="393691" y="433049"/>
                      <a:pt x="369335" y="411277"/>
                    </a:cubicBezTo>
                    <a:close/>
                    <a:moveTo>
                      <a:pt x="205145" y="58768"/>
                    </a:moveTo>
                    <a:lnTo>
                      <a:pt x="164878" y="449470"/>
                    </a:lnTo>
                    <a:cubicBezTo>
                      <a:pt x="195351" y="439664"/>
                      <a:pt x="221923" y="427860"/>
                      <a:pt x="244596" y="414058"/>
                    </a:cubicBezTo>
                    <a:cubicBezTo>
                      <a:pt x="267270" y="400255"/>
                      <a:pt x="285680" y="384637"/>
                      <a:pt x="299828" y="367201"/>
                    </a:cubicBezTo>
                    <a:lnTo>
                      <a:pt x="275885" y="88144"/>
                    </a:lnTo>
                    <a:cubicBezTo>
                      <a:pt x="270806" y="83065"/>
                      <a:pt x="262372" y="78079"/>
                      <a:pt x="250582" y="73184"/>
                    </a:cubicBezTo>
                    <a:cubicBezTo>
                      <a:pt x="238792" y="68290"/>
                      <a:pt x="223647" y="63484"/>
                      <a:pt x="205145" y="58768"/>
                    </a:cubicBezTo>
                    <a:close/>
                    <a:moveTo>
                      <a:pt x="100396" y="0"/>
                    </a:moveTo>
                    <a:cubicBezTo>
                      <a:pt x="145345" y="0"/>
                      <a:pt x="187031" y="4077"/>
                      <a:pt x="225453" y="12231"/>
                    </a:cubicBezTo>
                    <a:cubicBezTo>
                      <a:pt x="263876" y="20384"/>
                      <a:pt x="299037" y="32794"/>
                      <a:pt x="330938" y="49458"/>
                    </a:cubicBezTo>
                    <a:cubicBezTo>
                      <a:pt x="371534" y="70476"/>
                      <a:pt x="401892" y="96384"/>
                      <a:pt x="422012" y="127183"/>
                    </a:cubicBezTo>
                    <a:cubicBezTo>
                      <a:pt x="442131" y="157981"/>
                      <a:pt x="452191" y="193673"/>
                      <a:pt x="452191" y="234258"/>
                    </a:cubicBezTo>
                    <a:cubicBezTo>
                      <a:pt x="452191" y="252050"/>
                      <a:pt x="450014" y="270117"/>
                      <a:pt x="445661" y="288456"/>
                    </a:cubicBezTo>
                    <a:cubicBezTo>
                      <a:pt x="441308" y="306796"/>
                      <a:pt x="434596" y="325225"/>
                      <a:pt x="425527" y="343743"/>
                    </a:cubicBezTo>
                    <a:cubicBezTo>
                      <a:pt x="487561" y="370214"/>
                      <a:pt x="537713" y="412914"/>
                      <a:pt x="575986" y="471844"/>
                    </a:cubicBezTo>
                    <a:cubicBezTo>
                      <a:pt x="614258" y="530774"/>
                      <a:pt x="633394" y="593965"/>
                      <a:pt x="633394" y="661418"/>
                    </a:cubicBezTo>
                    <a:cubicBezTo>
                      <a:pt x="633394" y="710800"/>
                      <a:pt x="623606" y="754462"/>
                      <a:pt x="604031" y="792406"/>
                    </a:cubicBezTo>
                    <a:cubicBezTo>
                      <a:pt x="584455" y="830349"/>
                      <a:pt x="555274" y="862576"/>
                      <a:pt x="516486" y="889086"/>
                    </a:cubicBezTo>
                    <a:cubicBezTo>
                      <a:pt x="483134" y="911958"/>
                      <a:pt x="445161" y="929022"/>
                      <a:pt x="402567" y="940279"/>
                    </a:cubicBezTo>
                    <a:cubicBezTo>
                      <a:pt x="359972" y="951536"/>
                      <a:pt x="312576" y="957165"/>
                      <a:pt x="260377" y="957165"/>
                    </a:cubicBezTo>
                    <a:cubicBezTo>
                      <a:pt x="226963" y="957165"/>
                      <a:pt x="191731" y="954988"/>
                      <a:pt x="154684" y="950635"/>
                    </a:cubicBezTo>
                    <a:cubicBezTo>
                      <a:pt x="117636" y="946282"/>
                      <a:pt x="78953" y="939208"/>
                      <a:pt x="38635" y="929413"/>
                    </a:cubicBezTo>
                    <a:lnTo>
                      <a:pt x="0" y="5986"/>
                    </a:lnTo>
                    <a:cubicBezTo>
                      <a:pt x="17458" y="4172"/>
                      <a:pt x="34646" y="2721"/>
                      <a:pt x="51563" y="1632"/>
                    </a:cubicBezTo>
                    <a:cubicBezTo>
                      <a:pt x="68479" y="544"/>
                      <a:pt x="84757" y="0"/>
                      <a:pt x="100396" y="0"/>
                    </a:cubicBezTo>
                    <a:close/>
                  </a:path>
                </a:pathLst>
              </a:custGeom>
            </p:spPr>
          </p:pic>
        </p:grpSp>
      </p:grpSp>
      <p:grpSp>
        <p:nvGrpSpPr>
          <p:cNvPr id="40" name="Group 39"/>
          <p:cNvGrpSpPr/>
          <p:nvPr/>
        </p:nvGrpSpPr>
        <p:grpSpPr>
          <a:xfrm>
            <a:off x="4852168" y="5443997"/>
            <a:ext cx="4901431" cy="1056581"/>
            <a:chOff x="3639126" y="4082998"/>
            <a:chExt cx="3676073" cy="792436"/>
          </a:xfrm>
        </p:grpSpPr>
        <p:grpSp>
          <p:nvGrpSpPr>
            <p:cNvPr id="41" name="Group 40"/>
            <p:cNvGrpSpPr/>
            <p:nvPr/>
          </p:nvGrpSpPr>
          <p:grpSpPr>
            <a:xfrm>
              <a:off x="3886200" y="4136170"/>
              <a:ext cx="3428999" cy="668956"/>
              <a:chOff x="3733801" y="4264994"/>
              <a:chExt cx="2123147" cy="668956"/>
            </a:xfrm>
            <a:solidFill>
              <a:srgbClr val="FFC000"/>
            </a:solidFill>
          </p:grpSpPr>
          <p:sp>
            <p:nvSpPr>
              <p:cNvPr id="45" name="Rounded Rectangle 44"/>
              <p:cNvSpPr/>
              <p:nvPr/>
            </p:nvSpPr>
            <p:spPr>
              <a:xfrm>
                <a:off x="3733801" y="4264994"/>
                <a:ext cx="2123147" cy="668956"/>
              </a:xfrm>
              <a:prstGeom prst="roundRect">
                <a:avLst/>
              </a:prstGeom>
              <a:grp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3886200" y="4299452"/>
                <a:ext cx="1828800" cy="57708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4 207</a:t>
                </a:r>
                <a:endPara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 rot="822268">
              <a:off x="3639126" y="4082998"/>
              <a:ext cx="853472" cy="792436"/>
              <a:chOff x="3001044" y="867799"/>
              <a:chExt cx="2057400" cy="1981200"/>
            </a:xfrm>
          </p:grpSpPr>
          <p:sp>
            <p:nvSpPr>
              <p:cNvPr id="43" name="Oval 42"/>
              <p:cNvSpPr/>
              <p:nvPr/>
            </p:nvSpPr>
            <p:spPr>
              <a:xfrm>
                <a:off x="3001044" y="867799"/>
                <a:ext cx="2057400" cy="1981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49" t="32963" r="39675" b="39747"/>
              <a:stretch>
                <a:fillRect/>
              </a:stretch>
            </p:blipFill>
            <p:spPr>
              <a:xfrm>
                <a:off x="3505200" y="1178851"/>
                <a:ext cx="1049089" cy="1359097"/>
              </a:xfrm>
              <a:custGeom>
                <a:avLst/>
                <a:gdLst/>
                <a:ahLst/>
                <a:cxnLst/>
                <a:rect l="l" t="t" r="r" b="b"/>
                <a:pathLst>
                  <a:path w="697200" h="903224">
                    <a:moveTo>
                      <a:pt x="358172" y="0"/>
                    </a:moveTo>
                    <a:lnTo>
                      <a:pt x="365629" y="55728"/>
                    </a:lnTo>
                    <a:cubicBezTo>
                      <a:pt x="376240" y="53411"/>
                      <a:pt x="387100" y="51589"/>
                      <a:pt x="398209" y="50262"/>
                    </a:cubicBezTo>
                    <a:cubicBezTo>
                      <a:pt x="409318" y="48935"/>
                      <a:pt x="420510" y="48271"/>
                      <a:pt x="431784" y="48271"/>
                    </a:cubicBezTo>
                    <a:cubicBezTo>
                      <a:pt x="443391" y="48271"/>
                      <a:pt x="454749" y="49099"/>
                      <a:pt x="465857" y="50755"/>
                    </a:cubicBezTo>
                    <a:cubicBezTo>
                      <a:pt x="476966" y="52412"/>
                      <a:pt x="487992" y="54896"/>
                      <a:pt x="498935" y="58208"/>
                    </a:cubicBezTo>
                    <a:lnTo>
                      <a:pt x="512861" y="0"/>
                    </a:lnTo>
                    <a:lnTo>
                      <a:pt x="552160" y="9952"/>
                    </a:lnTo>
                    <a:lnTo>
                      <a:pt x="532759" y="75113"/>
                    </a:lnTo>
                    <a:cubicBezTo>
                      <a:pt x="546025" y="83391"/>
                      <a:pt x="558461" y="93413"/>
                      <a:pt x="570067" y="105177"/>
                    </a:cubicBezTo>
                    <a:cubicBezTo>
                      <a:pt x="581674" y="116942"/>
                      <a:pt x="592285" y="130444"/>
                      <a:pt x="601901" y="145685"/>
                    </a:cubicBezTo>
                    <a:lnTo>
                      <a:pt x="646191" y="115367"/>
                    </a:lnTo>
                    <a:lnTo>
                      <a:pt x="671571" y="155124"/>
                    </a:lnTo>
                    <a:lnTo>
                      <a:pt x="622304" y="183949"/>
                    </a:lnTo>
                    <a:cubicBezTo>
                      <a:pt x="627281" y="195550"/>
                      <a:pt x="631594" y="206155"/>
                      <a:pt x="635243" y="215763"/>
                    </a:cubicBezTo>
                    <a:cubicBezTo>
                      <a:pt x="638892" y="225371"/>
                      <a:pt x="641712" y="233820"/>
                      <a:pt x="643703" y="241108"/>
                    </a:cubicBezTo>
                    <a:lnTo>
                      <a:pt x="596924" y="260516"/>
                    </a:lnTo>
                    <a:cubicBezTo>
                      <a:pt x="574048" y="222099"/>
                      <a:pt x="547524" y="193211"/>
                      <a:pt x="517352" y="173852"/>
                    </a:cubicBezTo>
                    <a:cubicBezTo>
                      <a:pt x="487180" y="154493"/>
                      <a:pt x="453028" y="144814"/>
                      <a:pt x="414896" y="144814"/>
                    </a:cubicBezTo>
                    <a:cubicBezTo>
                      <a:pt x="382404" y="144814"/>
                      <a:pt x="352399" y="151692"/>
                      <a:pt x="324880" y="165447"/>
                    </a:cubicBezTo>
                    <a:cubicBezTo>
                      <a:pt x="297362" y="179202"/>
                      <a:pt x="272660" y="200001"/>
                      <a:pt x="250774" y="227843"/>
                    </a:cubicBezTo>
                    <a:cubicBezTo>
                      <a:pt x="230220" y="253694"/>
                      <a:pt x="214970" y="281535"/>
                      <a:pt x="205022" y="311365"/>
                    </a:cubicBezTo>
                    <a:cubicBezTo>
                      <a:pt x="195074" y="341195"/>
                      <a:pt x="190100" y="372683"/>
                      <a:pt x="190100" y="405828"/>
                    </a:cubicBezTo>
                    <a:cubicBezTo>
                      <a:pt x="190100" y="442654"/>
                      <a:pt x="194742" y="476328"/>
                      <a:pt x="204027" y="506850"/>
                    </a:cubicBezTo>
                    <a:cubicBezTo>
                      <a:pt x="213311" y="537372"/>
                      <a:pt x="227403" y="564577"/>
                      <a:pt x="246303" y="588464"/>
                    </a:cubicBezTo>
                    <a:cubicBezTo>
                      <a:pt x="267194" y="615005"/>
                      <a:pt x="291647" y="634827"/>
                      <a:pt x="319663" y="647932"/>
                    </a:cubicBezTo>
                    <a:cubicBezTo>
                      <a:pt x="347679" y="661037"/>
                      <a:pt x="379425" y="667589"/>
                      <a:pt x="414903" y="667589"/>
                    </a:cubicBezTo>
                    <a:cubicBezTo>
                      <a:pt x="462651" y="667589"/>
                      <a:pt x="502109" y="653323"/>
                      <a:pt x="533277" y="624792"/>
                    </a:cubicBezTo>
                    <a:cubicBezTo>
                      <a:pt x="564444" y="596260"/>
                      <a:pt x="580028" y="558439"/>
                      <a:pt x="580028" y="511329"/>
                    </a:cubicBezTo>
                    <a:lnTo>
                      <a:pt x="624793" y="493414"/>
                    </a:lnTo>
                    <a:cubicBezTo>
                      <a:pt x="630484" y="503366"/>
                      <a:pt x="635173" y="513821"/>
                      <a:pt x="638859" y="524777"/>
                    </a:cubicBezTo>
                    <a:cubicBezTo>
                      <a:pt x="642544" y="535733"/>
                      <a:pt x="645559" y="547519"/>
                      <a:pt x="647902" y="560137"/>
                    </a:cubicBezTo>
                    <a:lnTo>
                      <a:pt x="697200" y="560137"/>
                    </a:lnTo>
                    <a:lnTo>
                      <a:pt x="697200" y="596496"/>
                    </a:lnTo>
                    <a:lnTo>
                      <a:pt x="651416" y="596496"/>
                    </a:lnTo>
                    <a:cubicBezTo>
                      <a:pt x="651416" y="611104"/>
                      <a:pt x="650006" y="625629"/>
                      <a:pt x="647187" y="640071"/>
                    </a:cubicBezTo>
                    <a:cubicBezTo>
                      <a:pt x="644367" y="654513"/>
                      <a:pt x="639805" y="668872"/>
                      <a:pt x="633501" y="683148"/>
                    </a:cubicBezTo>
                    <a:lnTo>
                      <a:pt x="686749" y="707058"/>
                    </a:lnTo>
                    <a:lnTo>
                      <a:pt x="670825" y="740424"/>
                    </a:lnTo>
                    <a:lnTo>
                      <a:pt x="617577" y="716521"/>
                    </a:lnTo>
                    <a:cubicBezTo>
                      <a:pt x="607956" y="732125"/>
                      <a:pt x="596842" y="746401"/>
                      <a:pt x="584235" y="759350"/>
                    </a:cubicBezTo>
                    <a:cubicBezTo>
                      <a:pt x="571628" y="772299"/>
                      <a:pt x="557693" y="783753"/>
                      <a:pt x="542432" y="793711"/>
                    </a:cubicBezTo>
                    <a:lnTo>
                      <a:pt x="567812" y="854454"/>
                    </a:lnTo>
                    <a:lnTo>
                      <a:pt x="528001" y="877844"/>
                    </a:lnTo>
                    <a:lnTo>
                      <a:pt x="500133" y="815623"/>
                    </a:lnTo>
                    <a:cubicBezTo>
                      <a:pt x="478568" y="824259"/>
                      <a:pt x="457335" y="829904"/>
                      <a:pt x="436434" y="832558"/>
                    </a:cubicBezTo>
                    <a:cubicBezTo>
                      <a:pt x="415533" y="835212"/>
                      <a:pt x="395296" y="834880"/>
                      <a:pt x="375722" y="831563"/>
                    </a:cubicBezTo>
                    <a:lnTo>
                      <a:pt x="361788" y="903224"/>
                    </a:lnTo>
                    <a:lnTo>
                      <a:pt x="317497" y="891280"/>
                    </a:lnTo>
                    <a:lnTo>
                      <a:pt x="335412" y="826586"/>
                    </a:lnTo>
                    <a:cubicBezTo>
                      <a:pt x="320815" y="823264"/>
                      <a:pt x="306798" y="819361"/>
                      <a:pt x="293362" y="814880"/>
                    </a:cubicBezTo>
                    <a:cubicBezTo>
                      <a:pt x="279925" y="810399"/>
                      <a:pt x="267235" y="805501"/>
                      <a:pt x="255292" y="800188"/>
                    </a:cubicBezTo>
                    <a:lnTo>
                      <a:pt x="220954" y="856943"/>
                    </a:lnTo>
                    <a:lnTo>
                      <a:pt x="185124" y="829075"/>
                    </a:lnTo>
                    <a:lnTo>
                      <a:pt x="215480" y="777281"/>
                    </a:lnTo>
                    <a:cubicBezTo>
                      <a:pt x="200551" y="766991"/>
                      <a:pt x="186617" y="755207"/>
                      <a:pt x="173678" y="741928"/>
                    </a:cubicBezTo>
                    <a:cubicBezTo>
                      <a:pt x="160739" y="728650"/>
                      <a:pt x="148464" y="713712"/>
                      <a:pt x="136852" y="697113"/>
                    </a:cubicBezTo>
                    <a:lnTo>
                      <a:pt x="77135" y="728480"/>
                    </a:lnTo>
                    <a:lnTo>
                      <a:pt x="56732" y="694625"/>
                    </a:lnTo>
                    <a:lnTo>
                      <a:pt x="115951" y="660264"/>
                    </a:lnTo>
                    <a:cubicBezTo>
                      <a:pt x="103344" y="635035"/>
                      <a:pt x="93723" y="608394"/>
                      <a:pt x="87088" y="580342"/>
                    </a:cubicBezTo>
                    <a:cubicBezTo>
                      <a:pt x="80453" y="552290"/>
                      <a:pt x="76803" y="522495"/>
                      <a:pt x="76140" y="490957"/>
                    </a:cubicBezTo>
                    <a:lnTo>
                      <a:pt x="11446" y="501415"/>
                    </a:lnTo>
                    <a:lnTo>
                      <a:pt x="0" y="457093"/>
                    </a:lnTo>
                    <a:lnTo>
                      <a:pt x="77135" y="447133"/>
                    </a:lnTo>
                    <a:cubicBezTo>
                      <a:pt x="79458" y="419280"/>
                      <a:pt x="83686" y="392175"/>
                      <a:pt x="89821" y="365818"/>
                    </a:cubicBezTo>
                    <a:cubicBezTo>
                      <a:pt x="95956" y="339461"/>
                      <a:pt x="104163" y="313684"/>
                      <a:pt x="114443" y="288485"/>
                    </a:cubicBezTo>
                    <a:lnTo>
                      <a:pt x="53248" y="247204"/>
                    </a:lnTo>
                    <a:lnTo>
                      <a:pt x="81116" y="208411"/>
                    </a:lnTo>
                    <a:lnTo>
                      <a:pt x="134333" y="246209"/>
                    </a:lnTo>
                    <a:cubicBezTo>
                      <a:pt x="144286" y="229631"/>
                      <a:pt x="154236" y="214462"/>
                      <a:pt x="164184" y="200702"/>
                    </a:cubicBezTo>
                    <a:cubicBezTo>
                      <a:pt x="174132" y="186941"/>
                      <a:pt x="184245" y="174260"/>
                      <a:pt x="194525" y="162659"/>
                    </a:cubicBezTo>
                    <a:lnTo>
                      <a:pt x="149752" y="101985"/>
                    </a:lnTo>
                    <a:lnTo>
                      <a:pt x="182581" y="76621"/>
                    </a:lnTo>
                    <a:lnTo>
                      <a:pt x="225861" y="130825"/>
                    </a:lnTo>
                    <a:cubicBezTo>
                      <a:pt x="242107" y="116902"/>
                      <a:pt x="258520" y="104636"/>
                      <a:pt x="275100" y="94027"/>
                    </a:cubicBezTo>
                    <a:cubicBezTo>
                      <a:pt x="291681" y="83418"/>
                      <a:pt x="308262" y="74796"/>
                      <a:pt x="324845" y="68161"/>
                    </a:cubicBezTo>
                    <a:lnTo>
                      <a:pt x="310919" y="8957"/>
                    </a:lnTo>
                    <a:close/>
                  </a:path>
                </a:pathLst>
              </a:custGeom>
            </p:spPr>
          </p:pic>
        </p:grp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843656" y="2388261"/>
            <a:ext cx="1504091" cy="20853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843656" y="3429503"/>
            <a:ext cx="1504091" cy="208539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908" b="28191" l="24406" r="43737">
                        <a14:foregroundMark x1="33693" y1="23102" x2="31102" y2="25202"/>
                        <a14:foregroundMark x1="40065" y1="23102" x2="42549" y2="26575"/>
                        <a14:foregroundMark x1="39309" y1="23667" x2="40497" y2="25767"/>
                        <a14:foregroundMark x1="34125" y1="23667" x2="29266" y2="25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52" r="53961" b="70740"/>
          <a:stretch>
            <a:fillRect/>
          </a:stretch>
        </p:blipFill>
        <p:spPr>
          <a:xfrm>
            <a:off x="9295323" y="4705209"/>
            <a:ext cx="1208767" cy="217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2140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815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09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06475" y="-66066"/>
            <a:ext cx="11350894" cy="662858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9F6D768A-BF3F-D1AA-1652-D36EFC8D80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625" y="4151447"/>
            <a:ext cx="4059807" cy="4059807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205060" y="-280201"/>
            <a:ext cx="4619311" cy="4619311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1EE7C8CB-BDA3-BE81-B6C5-2E1D69EBB6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" t="5212" r="63318" b="67851"/>
          <a:stretch/>
        </p:blipFill>
        <p:spPr>
          <a:xfrm>
            <a:off x="5040303" y="5428702"/>
            <a:ext cx="1376878" cy="1110160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id="{B1EAD35E-A6A9-1409-C3E1-5FAE61B5ACF3}"/>
              </a:ext>
            </a:extLst>
          </p:cNvPr>
          <p:cNvGrpSpPr/>
          <p:nvPr/>
        </p:nvGrpSpPr>
        <p:grpSpPr>
          <a:xfrm>
            <a:off x="8770887" y="3492194"/>
            <a:ext cx="3984357" cy="3463837"/>
            <a:chOff x="8236467" y="3278909"/>
            <a:chExt cx="3984357" cy="3463837"/>
          </a:xfrm>
        </p:grpSpPr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770CB4B2-3A9C-E7EB-E8E7-36A5EE93D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7476EE9-09E3-ED15-5951-44DCF49E4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7E96C052-9917-2FE7-A31E-3EC932B0F61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9557" y="2846098"/>
            <a:ext cx="3161336" cy="316133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53FF41F-B3B3-2259-DF66-00F215756A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52179" y="1016553"/>
            <a:ext cx="2627604" cy="10790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B52D15-EF83-A918-9D17-52FBB03CBD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89498" y="1911364"/>
            <a:ext cx="9565453" cy="259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1073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ECBB74-7C12-8D9B-1F77-7D7B489BAB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9360" y="2035250"/>
            <a:ext cx="5407621" cy="383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423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theme/theme1.xml><?xml version="1.0" encoding="utf-8"?>
<a:theme xmlns:a="http://schemas.openxmlformats.org/drawingml/2006/main" name="Office 主题">
  <a:themeElements>
    <a:clrScheme name="自定义 64">
      <a:dk1>
        <a:sysClr val="windowText" lastClr="000000"/>
      </a:dk1>
      <a:lt1>
        <a:srgbClr val="FFFFFF"/>
      </a:lt1>
      <a:dk2>
        <a:srgbClr val="2D3847"/>
      </a:dk2>
      <a:lt2>
        <a:srgbClr val="EBF0F4"/>
      </a:lt2>
      <a:accent1>
        <a:srgbClr val="377ECD"/>
      </a:accent1>
      <a:accent2>
        <a:srgbClr val="5FC8A9"/>
      </a:accent2>
      <a:accent3>
        <a:srgbClr val="377ECD"/>
      </a:accent3>
      <a:accent4>
        <a:srgbClr val="5FC8A9"/>
      </a:accent4>
      <a:accent5>
        <a:srgbClr val="377ECD"/>
      </a:accent5>
      <a:accent6>
        <a:srgbClr val="5FC8A9"/>
      </a:accent6>
      <a:hlink>
        <a:srgbClr val="0563C1"/>
      </a:hlink>
      <a:folHlink>
        <a:srgbClr val="954F72"/>
      </a:folHlink>
    </a:clrScheme>
    <a:fontScheme name="自定义 1">
      <a:majorFont>
        <a:latin typeface="思源黑体 CN Medium"/>
        <a:ea typeface="思源黑体 CN Bold"/>
        <a:cs typeface=""/>
      </a:majorFont>
      <a:minorFont>
        <a:latin typeface="思源黑体 CN Medium"/>
        <a:ea typeface="思源黑体 CN Medium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</TotalTime>
  <Words>661</Words>
  <Application>Microsoft Office PowerPoint</Application>
  <PresentationFormat>Widescreen</PresentationFormat>
  <Paragraphs>108</Paragraphs>
  <Slides>19</Slides>
  <Notes>11</Notes>
  <HiddenSlides>0</HiddenSlides>
  <MMClips>18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Calibri</vt:lpstr>
      <vt:lpstr>Calibri Light</vt:lpstr>
      <vt:lpstr>Cambria</vt:lpstr>
      <vt:lpstr>Times New Roman</vt:lpstr>
      <vt:lpstr>UTM Avo</vt:lpstr>
      <vt:lpstr>思源黑体 CN Medium</vt:lpstr>
      <vt:lpstr>Office 主题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pn</cp:lastModifiedBy>
  <cp:revision>27</cp:revision>
  <dcterms:created xsi:type="dcterms:W3CDTF">2023-12-05T10:40:09Z</dcterms:created>
  <dcterms:modified xsi:type="dcterms:W3CDTF">2026-02-26T03:15:06Z</dcterms:modified>
</cp:coreProperties>
</file>