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1"/>
  </p:notesMasterIdLst>
  <p:sldIdLst>
    <p:sldId id="833" r:id="rId3"/>
    <p:sldId id="834" r:id="rId4"/>
    <p:sldId id="314" r:id="rId5"/>
    <p:sldId id="315" r:id="rId6"/>
    <p:sldId id="830" r:id="rId7"/>
    <p:sldId id="321" r:id="rId8"/>
    <p:sldId id="831" r:id="rId9"/>
    <p:sldId id="832" r:id="rId10"/>
    <p:sldId id="318" r:id="rId11"/>
    <p:sldId id="818" r:id="rId12"/>
    <p:sldId id="260" r:id="rId13"/>
    <p:sldId id="290" r:id="rId14"/>
    <p:sldId id="307" r:id="rId15"/>
    <p:sldId id="322" r:id="rId16"/>
    <p:sldId id="309" r:id="rId17"/>
    <p:sldId id="829" r:id="rId18"/>
    <p:sldId id="263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9FEC-95C4-53E8-B5EE-F33C0DB59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48C0F-60FB-1318-912B-AE70FFA1A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C2762-D316-F806-F43F-AC6966D6C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96BB-50FF-D674-B3AD-E3365CA25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DA152-A191-418E-9ECD-F0F5F1858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6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9FEC-95C4-53E8-B5EE-F33C0DB59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48C0F-60FB-1318-912B-AE70FFA1A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C2762-D316-F806-F43F-AC6966D6C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96BB-50FF-D674-B3AD-E3365CA25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DA152-A191-418E-9ECD-F0F5F1858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2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EDA0A-122D-AD1E-BFF1-2739BB49F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DAC41-8DC5-4166-98D0-FC2709FEB934}"/>
              </a:ext>
            </a:extLst>
          </p:cNvPr>
          <p:cNvSpPr txBox="1"/>
          <p:nvPr/>
        </p:nvSpPr>
        <p:spPr>
          <a:xfrm>
            <a:off x="2441359" y="878889"/>
            <a:ext cx="782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04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9344025"/>
              <a:gd name="connsiteY0" fmla="*/ 412765 h 2476541"/>
              <a:gd name="connsiteX1" fmla="*/ 412765 w 9344025"/>
              <a:gd name="connsiteY1" fmla="*/ 0 h 2476541"/>
              <a:gd name="connsiteX2" fmla="*/ 8931260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6 h 2476541"/>
              <a:gd name="connsiteX5" fmla="*/ 8931260 w 9344025"/>
              <a:gd name="connsiteY5" fmla="*/ 2476541 h 2476541"/>
              <a:gd name="connsiteX6" fmla="*/ 412765 w 9344025"/>
              <a:gd name="connsiteY6" fmla="*/ 2476541 h 2476541"/>
              <a:gd name="connsiteX7" fmla="*/ 0 w 9344025"/>
              <a:gd name="connsiteY7" fmla="*/ 2063776 h 2476541"/>
              <a:gd name="connsiteX8" fmla="*/ 0 w 9344025"/>
              <a:gd name="connsiteY8" fmla="*/ 412765 h 24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4025" h="2476541" fill="none" extrusionOk="0">
                <a:moveTo>
                  <a:pt x="0" y="412765"/>
                </a:moveTo>
                <a:cubicBezTo>
                  <a:pt x="-16088" y="182199"/>
                  <a:pt x="201697" y="13818"/>
                  <a:pt x="412765" y="0"/>
                </a:cubicBezTo>
                <a:cubicBezTo>
                  <a:pt x="4629127" y="130954"/>
                  <a:pt x="7064521" y="43574"/>
                  <a:pt x="8931260" y="0"/>
                </a:cubicBezTo>
                <a:cubicBezTo>
                  <a:pt x="9163591" y="6727"/>
                  <a:pt x="9365707" y="211360"/>
                  <a:pt x="9344025" y="412765"/>
                </a:cubicBezTo>
                <a:cubicBezTo>
                  <a:pt x="9490438" y="1238072"/>
                  <a:pt x="9213356" y="1693251"/>
                  <a:pt x="9344025" y="2063776"/>
                </a:cubicBezTo>
                <a:cubicBezTo>
                  <a:pt x="9334569" y="2293293"/>
                  <a:pt x="9121956" y="2450827"/>
                  <a:pt x="8931260" y="2476541"/>
                </a:cubicBezTo>
                <a:cubicBezTo>
                  <a:pt x="6921964" y="2631738"/>
                  <a:pt x="2914934" y="2639561"/>
                  <a:pt x="412765" y="2476541"/>
                </a:cubicBezTo>
                <a:cubicBezTo>
                  <a:pt x="185910" y="2461534"/>
                  <a:pt x="-15330" y="2300692"/>
                  <a:pt x="0" y="2063776"/>
                </a:cubicBezTo>
                <a:cubicBezTo>
                  <a:pt x="-135830" y="1651770"/>
                  <a:pt x="-71805" y="640859"/>
                  <a:pt x="0" y="412765"/>
                </a:cubicBezTo>
                <a:close/>
              </a:path>
              <a:path w="9344025" h="2476541" stroke="0" extrusionOk="0">
                <a:moveTo>
                  <a:pt x="0" y="412765"/>
                </a:moveTo>
                <a:cubicBezTo>
                  <a:pt x="-18632" y="173308"/>
                  <a:pt x="177461" y="2755"/>
                  <a:pt x="412765" y="0"/>
                </a:cubicBezTo>
                <a:cubicBezTo>
                  <a:pt x="3552104" y="132882"/>
                  <a:pt x="5987895" y="-84951"/>
                  <a:pt x="8931260" y="0"/>
                </a:cubicBezTo>
                <a:cubicBezTo>
                  <a:pt x="9129317" y="29206"/>
                  <a:pt x="9337121" y="222960"/>
                  <a:pt x="9344025" y="412765"/>
                </a:cubicBezTo>
                <a:cubicBezTo>
                  <a:pt x="9204172" y="1199933"/>
                  <a:pt x="9232379" y="1355241"/>
                  <a:pt x="9344025" y="2063776"/>
                </a:cubicBezTo>
                <a:cubicBezTo>
                  <a:pt x="9385539" y="2296665"/>
                  <a:pt x="9161924" y="2470984"/>
                  <a:pt x="8931260" y="2476541"/>
                </a:cubicBezTo>
                <a:cubicBezTo>
                  <a:pt x="6952347" y="2564180"/>
                  <a:pt x="4331437" y="2403862"/>
                  <a:pt x="412765" y="2476541"/>
                </a:cubicBezTo>
                <a:cubicBezTo>
                  <a:pt x="180753" y="2437937"/>
                  <a:pt x="-14152" y="2311407"/>
                  <a:pt x="0" y="2063776"/>
                </a:cubicBezTo>
                <a:cubicBezTo>
                  <a:pt x="-75427" y="1445590"/>
                  <a:pt x="63447" y="808464"/>
                  <a:pt x="0" y="41276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16F13-D93A-741B-7FF3-5BF5516F7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5" y="4248832"/>
            <a:ext cx="943132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925830" y="2202777"/>
            <a:ext cx="1030414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EDA0A-122D-AD1E-BFF1-2739BB49F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9FB0A71-E889-FFE9-F777-C4B3621BD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5377" y="3090856"/>
            <a:ext cx="3798023" cy="3273205"/>
          </a:xfrm>
          <a:prstGeom prst="rect">
            <a:avLst/>
          </a:prstGeom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2DD83652-7F77-B937-ED2F-0DE784BA2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4" y="1725930"/>
            <a:ext cx="7742904" cy="26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4144" y="1763150"/>
            <a:ext cx="3099068" cy="630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182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oai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 Triệu Thị Trinh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394</Words>
  <Application>Microsoft Office PowerPoint</Application>
  <PresentationFormat>Widescreen</PresentationFormat>
  <Paragraphs>45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pn</cp:lastModifiedBy>
  <cp:revision>22</cp:revision>
  <dcterms:created xsi:type="dcterms:W3CDTF">2023-12-08T08:15:04Z</dcterms:created>
  <dcterms:modified xsi:type="dcterms:W3CDTF">2026-02-26T03:18:02Z</dcterms:modified>
</cp:coreProperties>
</file>