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1"/>
  </p:notesMasterIdLst>
  <p:sldIdLst>
    <p:sldId id="2636" r:id="rId4"/>
    <p:sldId id="2635" r:id="rId5"/>
    <p:sldId id="863" r:id="rId6"/>
    <p:sldId id="826" r:id="rId7"/>
    <p:sldId id="828" r:id="rId8"/>
    <p:sldId id="829" r:id="rId9"/>
    <p:sldId id="830" r:id="rId10"/>
    <p:sldId id="868" r:id="rId11"/>
    <p:sldId id="325" r:id="rId12"/>
    <p:sldId id="313" r:id="rId13"/>
    <p:sldId id="297" r:id="rId14"/>
    <p:sldId id="299" r:id="rId15"/>
    <p:sldId id="2631" r:id="rId16"/>
    <p:sldId id="2632" r:id="rId17"/>
    <p:sldId id="2633" r:id="rId18"/>
    <p:sldId id="322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12" Type="http://schemas.openxmlformats.org/officeDocument/2006/relationships/image" Target="../media/image9.jpe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4.xml"/><Relationship Id="rId15" Type="http://schemas.openxmlformats.org/officeDocument/2006/relationships/slide" Target="slide3.xml"/><Relationship Id="rId10" Type="http://schemas.openxmlformats.org/officeDocument/2006/relationships/image" Target="../media/image7.jpe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28585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xmlns="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xmlns="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xmlns="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xmlns="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xmlns="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xmlns="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371692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A73EF2B-3253-469F-8AD2-A9B9A1AB2F24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20" name="Graphic 7">
              <a:extLst>
                <a:ext uri="{FF2B5EF4-FFF2-40B4-BE49-F238E27FC236}">
                  <a16:creationId xmlns:a16="http://schemas.microsoft.com/office/drawing/2014/main" xmlns="" id="{741DCB52-F911-4ADF-8466-AA577251EFD6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FFF6F5DD-1C41-4DA4-8D50-89C1D0891EF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grpSp>
            <p:nvGrpSpPr>
              <p:cNvPr id="23" name="Graphic 7">
                <a:extLst>
                  <a:ext uri="{FF2B5EF4-FFF2-40B4-BE49-F238E27FC236}">
                    <a16:creationId xmlns:a16="http://schemas.microsoft.com/office/drawing/2014/main" xmlns="" id="{39F108DA-F9F3-4BE1-9F28-A075A54E79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24" name="Graphic 7">
                  <a:extLst>
                    <a:ext uri="{FF2B5EF4-FFF2-40B4-BE49-F238E27FC236}">
                      <a16:creationId xmlns:a16="http://schemas.microsoft.com/office/drawing/2014/main" xmlns="" id="{99298021-0F4D-4AD9-97F7-38F7D9229FF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xmlns="" id="{3E8187B2-DF44-4308-AD76-5AE08EFCC635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xmlns="" id="{81374A32-0CC2-4D31-91C7-B6AF8F2C5B7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25" name="Graphic 7">
                  <a:extLst>
                    <a:ext uri="{FF2B5EF4-FFF2-40B4-BE49-F238E27FC236}">
                      <a16:creationId xmlns:a16="http://schemas.microsoft.com/office/drawing/2014/main" xmlns="" id="{DF23745C-7FFC-433D-8688-A7CA584C174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xmlns="" id="{3F5D0A27-2A56-4CB6-B953-88806337D9C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xmlns="" id="{F76E49E9-2FFE-4B58-9D26-1D35A11D61A3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26" name="Graphic 7">
                  <a:extLst>
                    <a:ext uri="{FF2B5EF4-FFF2-40B4-BE49-F238E27FC236}">
                      <a16:creationId xmlns:a16="http://schemas.microsoft.com/office/drawing/2014/main" xmlns="" id="{94E1D7B8-DC03-4E23-9116-6F83D70D9BB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xmlns="" id="{44E71470-B2A7-4925-9FC8-C268E302D7E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xmlns="" id="{F54B357F-83C5-450D-ABDB-9D4F64DF23A3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xmlns="" id="{02D7306A-2548-4EBD-A340-E62F6407F3DF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xmlns="" id="{DA9FEDC6-861F-425D-9922-41B813B964CC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D91954B-4B9B-41B8-A8E6-18763DE59002}"/>
                </a:ext>
              </a:extLst>
            </p:cNvPr>
            <p:cNvSpPr txBox="1"/>
            <p:nvPr/>
          </p:nvSpPr>
          <p:spPr>
            <a:xfrm>
              <a:off x="5358129" y="1617920"/>
              <a:ext cx="2223686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Làm</a:t>
              </a:r>
              <a:r>
                <a:rPr lang="en-US" sz="4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endPara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endParaRPr>
            </a:p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bảng</a:t>
              </a:r>
              <a:r>
                <a:rPr lang="en-US" sz="4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 con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xmlns="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276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xmlns="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ả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hai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228600" y="188843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xmlns="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6451C90-2C29-43BC-966A-BD0672B14836}"/>
              </a:ext>
            </a:extLst>
          </p:cNvPr>
          <p:cNvGrpSpPr/>
          <p:nvPr/>
        </p:nvGrpSpPr>
        <p:grpSpPr>
          <a:xfrm>
            <a:off x="248920" y="-528321"/>
            <a:ext cx="5906770" cy="4742511"/>
            <a:chOff x="334" y="-380"/>
            <a:chExt cx="9302" cy="7367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xmlns="" id="{FBDE94E6-142C-45D8-96FE-A22F50013855}"/>
                </a:ext>
              </a:extLst>
            </p:cNvPr>
            <p:cNvGrpSpPr/>
            <p:nvPr/>
          </p:nvGrpSpPr>
          <p:grpSpPr>
            <a:xfrm>
              <a:off x="1773" y="-380"/>
              <a:ext cx="6204" cy="6423"/>
              <a:chOff x="-20010" y="-99231"/>
              <a:chExt cx="4078429" cy="4078429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xmlns="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010" y="-99231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xmlns="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8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Hei-B01S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xmlns="" id="{58DD40C2-AF7D-423B-885D-E81E2527BD42}"/>
                </a:ext>
              </a:extLst>
            </p:cNvPr>
            <p:cNvSpPr/>
            <p:nvPr/>
          </p:nvSpPr>
          <p:spPr>
            <a:xfrm>
              <a:off x="334" y="3050"/>
              <a:ext cx="9302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Tóm</a:t>
              </a:r>
              <a:r>
                <a:rPr lang="en-US" sz="32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tắt</a:t>
              </a:r>
              <a:endPara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                    142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ít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18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         ...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….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xmlns="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– 18 =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图片 25">
            <a:extLst>
              <a:ext uri="{FF2B5EF4-FFF2-40B4-BE49-F238E27FC236}">
                <a16:creationId xmlns:a16="http://schemas.microsoft.com/office/drawing/2014/main" xmlns="" id="{018C34FF-C673-4E0C-99A8-D2BEDA0FA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4744085" y="800735"/>
            <a:ext cx="1485900" cy="1435735"/>
          </a:xfrm>
          <a:prstGeom prst="rect">
            <a:avLst/>
          </a:prstGeom>
        </p:spPr>
      </p:pic>
      <p:pic>
        <p:nvPicPr>
          <p:cNvPr id="29" name="图片 11">
            <a:extLst>
              <a:ext uri="{FF2B5EF4-FFF2-40B4-BE49-F238E27FC236}">
                <a16:creationId xmlns:a16="http://schemas.microsoft.com/office/drawing/2014/main" xmlns="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xmlns="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xmlns="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</a:rPr>
              <a:t>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A8F575C-21E5-46FF-A0FA-BA2DE41266B0}"/>
              </a:ext>
            </a:extLst>
          </p:cNvPr>
          <p:cNvGrpSpPr/>
          <p:nvPr/>
        </p:nvGrpSpPr>
        <p:grpSpPr>
          <a:xfrm>
            <a:off x="292100" y="4101465"/>
            <a:ext cx="1969770" cy="2633980"/>
            <a:chOff x="70" y="5049"/>
            <a:chExt cx="3102" cy="4148"/>
          </a:xfrm>
        </p:grpSpPr>
        <p:pic>
          <p:nvPicPr>
            <p:cNvPr id="35" name="Picture 2" descr="Cute girl cartoon writing on a book Royalty Free Vector">
              <a:extLst>
                <a:ext uri="{FF2B5EF4-FFF2-40B4-BE49-F238E27FC236}">
                  <a16:creationId xmlns:a16="http://schemas.microsoft.com/office/drawing/2014/main" xmlns="" id="{8E4F9414-0C1E-45A1-A8CA-D09C0CD08E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934" l="0" r="100000">
                          <a14:foregroundMark x1="27000" y1="13994" x2="31600" y2="16132"/>
                          <a14:foregroundMark x1="83800" y1="23712" x2="66000" y2="25462"/>
                          <a14:foregroundMark x1="60800" y1="32847" x2="59600" y2="44121"/>
                          <a14:foregroundMark x1="38600" y1="32653" x2="54400" y2="42177"/>
                          <a14:foregroundMark x1="50600" y1="29932" x2="36000" y2="42760"/>
                          <a14:foregroundMark x1="57400" y1="33625" x2="63400" y2="39650"/>
                          <a14:foregroundMark x1="62000" y1="37123" x2="52200" y2="40039"/>
                          <a14:foregroundMark x1="23400" y1="12828" x2="34400" y2="23518"/>
                          <a14:foregroundMark x1="19800" y1="86200" x2="54600" y2="86395"/>
                          <a14:foregroundMark x1="66600" y1="87561" x2="52600" y2="88338"/>
                          <a14:foregroundMark x1="63400" y1="86589" x2="55800" y2="85423"/>
                          <a14:foregroundMark x1="68600" y1="86395" x2="65000" y2="87366"/>
                          <a14:foregroundMark x1="68400" y1="85811" x2="68400" y2="85811"/>
                          <a14:foregroundMark x1="45400" y1="89116" x2="70000" y2="89796"/>
                          <a14:foregroundMark x1="69300" y1="85714" x2="69300" y2="85714"/>
                          <a14:foregroundMark x1="13600" y1="84451" x2="24300" y2="84645"/>
                          <a14:foregroundMark x1="13700" y1="88727" x2="45900" y2="89504"/>
                          <a14:foregroundMark x1="27600" y1="12731" x2="31300" y2="15743"/>
                          <a14:foregroundMark x1="25000" y1="15743" x2="25000" y2="15743"/>
                          <a14:foregroundMark x1="80700" y1="26142" x2="76400" y2="2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1"/>
            <a:stretch>
              <a:fillRect/>
            </a:stretch>
          </p:blipFill>
          <p:spPr bwMode="auto">
            <a:xfrm>
              <a:off x="490" y="5049"/>
              <a:ext cx="2651" cy="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0">
              <a:extLst>
                <a:ext uri="{FF2B5EF4-FFF2-40B4-BE49-F238E27FC236}">
                  <a16:creationId xmlns:a16="http://schemas.microsoft.com/office/drawing/2014/main" xmlns="" id="{F1833705-B315-495D-84C2-D19E5EEFEDB5}"/>
                </a:ext>
              </a:extLst>
            </p:cNvPr>
            <p:cNvSpPr/>
            <p:nvPr/>
          </p:nvSpPr>
          <p:spPr>
            <a:xfrm>
              <a:off x="70" y="7685"/>
              <a:ext cx="3103" cy="1512"/>
            </a:xfrm>
            <a:prstGeom prst="roundRect">
              <a:avLst/>
            </a:prstGeom>
            <a:gradFill flip="none" rotWithShape="1">
              <a:gsLst>
                <a:gs pos="0">
                  <a:srgbClr val="DDF86B">
                    <a:tint val="66000"/>
                    <a:satMod val="160000"/>
                  </a:srgbClr>
                </a:gs>
                <a:gs pos="50000">
                  <a:srgbClr val="DDF86B">
                    <a:tint val="44500"/>
                    <a:satMod val="160000"/>
                  </a:srgbClr>
                </a:gs>
                <a:gs pos="100000">
                  <a:srgbClr val="DDF86B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glow rad="228600">
                <a:srgbClr val="77448C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Dặn dò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xmlns="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xmlns="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xmlns="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xmlns="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xmlns="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4025527" y="356235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229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xmlns="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4485243" y="3558049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263+4=267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xmlns="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4375027" y="3523583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xmlns="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xmlns="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17C65A3-0324-4A0C-B72E-21CFD505B3D2}"/>
              </a:ext>
            </a:extLst>
          </p:cNvPr>
          <p:cNvSpPr/>
          <p:nvPr/>
        </p:nvSpPr>
        <p:spPr>
          <a:xfrm>
            <a:off x="1485899" y="81098"/>
            <a:ext cx="9067800" cy="611627"/>
          </a:xfrm>
          <a:prstGeom prst="roundRect">
            <a:avLst/>
          </a:prstGeom>
          <a:ln>
            <a:solidFill>
              <a:srgbClr val="0192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58CF02-70FA-4E81-850E-89D422B09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895" y="2224692"/>
            <a:ext cx="648670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400</Words>
  <Application>Microsoft Office PowerPoint</Application>
  <PresentationFormat>Widescreen</PresentationFormat>
  <Paragraphs>96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Coiny</vt:lpstr>
      <vt:lpstr>FZHei-B01S</vt:lpstr>
      <vt:lpstr>iCiel Cadena</vt:lpstr>
      <vt:lpstr>Patrick Hand</vt:lpstr>
      <vt:lpstr>SVN-Cookies</vt:lpstr>
      <vt:lpstr>杨任东竹石体-Medium</vt:lpstr>
      <vt:lpstr>等线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15</cp:revision>
  <dcterms:created xsi:type="dcterms:W3CDTF">2022-05-03T14:04:29Z</dcterms:created>
  <dcterms:modified xsi:type="dcterms:W3CDTF">2024-10-19T09:06:55Z</dcterms:modified>
</cp:coreProperties>
</file>