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354" r:id="rId2"/>
    <p:sldId id="386" r:id="rId3"/>
    <p:sldId id="366" r:id="rId4"/>
    <p:sldId id="385" r:id="rId5"/>
    <p:sldId id="369" r:id="rId6"/>
    <p:sldId id="367" r:id="rId7"/>
    <p:sldId id="371" r:id="rId8"/>
    <p:sldId id="372" r:id="rId9"/>
    <p:sldId id="374" r:id="rId10"/>
    <p:sldId id="375" r:id="rId11"/>
    <p:sldId id="289" r:id="rId12"/>
    <p:sldId id="387" r:id="rId13"/>
    <p:sldId id="390" r:id="rId14"/>
    <p:sldId id="361" r:id="rId15"/>
    <p:sldId id="362" r:id="rId16"/>
    <p:sldId id="363" r:id="rId17"/>
    <p:sldId id="316" r:id="rId18"/>
    <p:sldId id="380" r:id="rId19"/>
    <p:sldId id="382" r:id="rId20"/>
    <p:sldId id="391" r:id="rId21"/>
    <p:sldId id="383" r:id="rId2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FF00FF"/>
    <a:srgbClr val="A50021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5" autoAdjust="0"/>
    <p:restoredTop sz="94291" autoAdjust="0"/>
  </p:normalViewPr>
  <p:slideViewPr>
    <p:cSldViewPr snapToGrid="0">
      <p:cViewPr varScale="1">
        <p:scale>
          <a:sx n="84" d="100"/>
          <a:sy n="84" d="100"/>
        </p:scale>
        <p:origin x="688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705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D1223-53C8-4F6E-A0EE-C7ADC22EE3B7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slide" Target="slide15.xml"/><Relationship Id="rId5" Type="http://schemas.openxmlformats.org/officeDocument/2006/relationships/slide" Target="slide14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6.png"/><Relationship Id="rId4" Type="http://schemas.openxmlformats.org/officeDocument/2006/relationships/slide" Target="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order1">
            <a:extLst>
              <a:ext uri="{FF2B5EF4-FFF2-40B4-BE49-F238E27FC236}">
                <a16:creationId xmlns:a16="http://schemas.microsoft.com/office/drawing/2014/main" id="{3781C094-9339-4AAA-B188-7901D8A5F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862" y="3700831"/>
            <a:ext cx="6142037" cy="1144587"/>
          </a:xfrm>
          <a:prstGeom prst="rect">
            <a:avLst/>
          </a:prstGeom>
          <a:solidFill>
            <a:srgbClr val="FFFF99"/>
          </a:solidFill>
          <a:ln w="19050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3075" name="AutoShape 3">
            <a:extLst>
              <a:ext uri="{FF2B5EF4-FFF2-40B4-BE49-F238E27FC236}">
                <a16:creationId xmlns:a16="http://schemas.microsoft.com/office/drawing/2014/main" id="{1223822D-2512-4BFB-98E5-FC7BF3C141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5701" y="3857625"/>
            <a:ext cx="5410200" cy="914400"/>
          </a:xfrm>
          <a:prstGeom prst="horizontalScroll">
            <a:avLst>
              <a:gd name="adj" fmla="val 125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VNI-Ariston" pitchFamily="2" charset="0"/>
              </a:rPr>
              <a:t>GV: </a:t>
            </a:r>
            <a:r>
              <a:rPr lang="en-US" altLang="en-US" sz="2800" b="1" dirty="0" err="1">
                <a:solidFill>
                  <a:srgbClr val="FF0000"/>
                </a:solidFill>
                <a:latin typeface="VNI-Ariston" pitchFamily="2" charset="0"/>
              </a:rPr>
              <a:t>Hoaøng</a:t>
            </a:r>
            <a:r>
              <a:rPr lang="en-US" altLang="en-US" sz="2800" b="1" dirty="0">
                <a:solidFill>
                  <a:srgbClr val="FF0000"/>
                </a:solidFill>
                <a:latin typeface="VNI-Ariston" pitchFamily="2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VNI-Ariston" pitchFamily="2" charset="0"/>
              </a:rPr>
              <a:t>Baûo</a:t>
            </a:r>
            <a:r>
              <a:rPr lang="en-US" altLang="en-US" sz="2800" b="1" dirty="0">
                <a:solidFill>
                  <a:srgbClr val="FF0000"/>
                </a:solidFill>
                <a:latin typeface="VNI-Ariston" pitchFamily="2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VNI-Ariston" pitchFamily="2" charset="0"/>
              </a:rPr>
              <a:t>Traân</a:t>
            </a:r>
            <a:endParaRPr lang="en-US" altLang="en-US" sz="2800" b="1" dirty="0">
              <a:solidFill>
                <a:srgbClr val="FF0000"/>
              </a:solidFill>
              <a:latin typeface="VNI-Ariston" pitchFamily="2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FF0000"/>
                </a:solidFill>
                <a:latin typeface="VNI-Ariston" pitchFamily="2" charset="0"/>
              </a:rPr>
              <a:t>Naêm</a:t>
            </a:r>
            <a:r>
              <a:rPr lang="en-US" altLang="en-US" sz="2800" b="1" dirty="0">
                <a:solidFill>
                  <a:srgbClr val="FF0000"/>
                </a:solidFill>
                <a:latin typeface="VNI-Ariston" pitchFamily="2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VNI-Ariston" pitchFamily="2" charset="0"/>
              </a:rPr>
              <a:t>hoïc</a:t>
            </a:r>
            <a:r>
              <a:rPr lang="en-US" altLang="en-US" sz="2800" b="1" dirty="0">
                <a:solidFill>
                  <a:srgbClr val="FF0000"/>
                </a:solidFill>
                <a:latin typeface="VNI-Ariston" pitchFamily="2" charset="0"/>
              </a:rPr>
              <a:t> 2024 - 2025</a:t>
            </a:r>
          </a:p>
        </p:txBody>
      </p:sp>
      <p:sp>
        <p:nvSpPr>
          <p:cNvPr id="37892" name="AutoShape 4">
            <a:extLst>
              <a:ext uri="{FF2B5EF4-FFF2-40B4-BE49-F238E27FC236}">
                <a16:creationId xmlns:a16="http://schemas.microsoft.com/office/drawing/2014/main" id="{D66E2F9D-C1A4-4900-8166-1560B65DB6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257300"/>
            <a:ext cx="2133600" cy="1143000"/>
          </a:xfrm>
          <a:prstGeom prst="sun">
            <a:avLst>
              <a:gd name="adj" fmla="val 25000"/>
            </a:avLst>
          </a:prstGeom>
          <a:solidFill>
            <a:srgbClr val="FF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7200">
              <a:latin typeface=".VnAvant" panose="020B7200000000000000" pitchFamily="34" charset="0"/>
            </a:endParaRPr>
          </a:p>
        </p:txBody>
      </p:sp>
      <p:sp>
        <p:nvSpPr>
          <p:cNvPr id="37893" name="Oval 5">
            <a:extLst>
              <a:ext uri="{FF2B5EF4-FFF2-40B4-BE49-F238E27FC236}">
                <a16:creationId xmlns:a16="http://schemas.microsoft.com/office/drawing/2014/main" id="{B9B9147A-D7C0-41BE-A09C-22F87AF5F5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" y="1543050"/>
            <a:ext cx="1143000" cy="571500"/>
          </a:xfrm>
          <a:prstGeom prst="ellipse">
            <a:avLst/>
          </a:prstGeom>
          <a:solidFill>
            <a:srgbClr val="66CC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VNI-Times" pitchFamily="2" charset="0"/>
              </a:rPr>
              <a:t>LÔÙP 1B</a:t>
            </a:r>
          </a:p>
        </p:txBody>
      </p:sp>
      <p:pic>
        <p:nvPicPr>
          <p:cNvPr id="3078" name="Picture 6" descr="0830js5b15daddi012pz8">
            <a:extLst>
              <a:ext uri="{FF2B5EF4-FFF2-40B4-BE49-F238E27FC236}">
                <a16:creationId xmlns:a16="http://schemas.microsoft.com/office/drawing/2014/main" id="{1375A441-49B4-4F1A-8007-EF8C401BE105}"/>
              </a:ext>
            </a:extLst>
          </p:cNvPr>
          <p:cNvPicPr>
            <a:picLocks noGrp="1" noChangeAspect="1" noChangeArrowheads="1" noCrop="1"/>
          </p:cNvPicPr>
          <p:nvPr>
            <p:ph type="ctrTitle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00925" y="2827338"/>
            <a:ext cx="1371600" cy="21717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9" name="Picture 7" descr="0830js5b15daddi012pz8">
            <a:extLst>
              <a:ext uri="{FF2B5EF4-FFF2-40B4-BE49-F238E27FC236}">
                <a16:creationId xmlns:a16="http://schemas.microsoft.com/office/drawing/2014/main" id="{01CE8CAF-2179-4538-B430-764CB6ED1BD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95625"/>
            <a:ext cx="13716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6" name="WordArt 8">
            <a:extLst>
              <a:ext uri="{FF2B5EF4-FFF2-40B4-BE49-F238E27FC236}">
                <a16:creationId xmlns:a16="http://schemas.microsoft.com/office/drawing/2014/main" id="{8A69CAF9-87D1-42A4-8039-7231AF91F89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08300" y="1971676"/>
            <a:ext cx="4191000" cy="8556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00CC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VNI-Couri" pitchFamily="2" charset="0"/>
              </a:rPr>
              <a:t>TIẾNG VIỆT</a:t>
            </a:r>
          </a:p>
        </p:txBody>
      </p:sp>
      <p:sp>
        <p:nvSpPr>
          <p:cNvPr id="3082" name="Rectangle 12">
            <a:extLst>
              <a:ext uri="{FF2B5EF4-FFF2-40B4-BE49-F238E27FC236}">
                <a16:creationId xmlns:a16="http://schemas.microsoft.com/office/drawing/2014/main" id="{62B3E537-93B2-41B4-AD42-4C36AC8FAD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371475"/>
            <a:ext cx="8001000" cy="7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latin typeface="VNI-Times" pitchFamily="2" charset="0"/>
              </a:rPr>
              <a:t>Tröôøng</a:t>
            </a:r>
            <a:r>
              <a:rPr lang="en-US" altLang="en-US" sz="4000" b="1" dirty="0">
                <a:latin typeface="VNI-Times" pitchFamily="2" charset="0"/>
              </a:rPr>
              <a:t> </a:t>
            </a:r>
            <a:r>
              <a:rPr lang="en-US" altLang="en-US" sz="4000" b="1" dirty="0" err="1">
                <a:latin typeface="VNI-Times" pitchFamily="2" charset="0"/>
              </a:rPr>
              <a:t>Tieåu</a:t>
            </a:r>
            <a:r>
              <a:rPr lang="en-US" altLang="en-US" sz="4000" b="1" dirty="0">
                <a:latin typeface="VNI-Times" pitchFamily="2" charset="0"/>
              </a:rPr>
              <a:t> </a:t>
            </a:r>
            <a:r>
              <a:rPr lang="en-US" altLang="en-US" sz="4000" b="1" dirty="0" err="1">
                <a:latin typeface="VNI-Times" pitchFamily="2" charset="0"/>
              </a:rPr>
              <a:t>hoïc</a:t>
            </a:r>
            <a:r>
              <a:rPr lang="en-US" altLang="en-US" sz="4000" b="1" dirty="0">
                <a:latin typeface="VNI-Times" pitchFamily="2" charset="0"/>
              </a:rPr>
              <a:t> </a:t>
            </a:r>
            <a:r>
              <a:rPr lang="en-US" altLang="en-US" sz="4000" b="1" dirty="0" err="1">
                <a:latin typeface="VNI-Times" pitchFamily="2" charset="0"/>
              </a:rPr>
              <a:t>Nguyeãn</a:t>
            </a:r>
            <a:r>
              <a:rPr lang="en-US" altLang="en-US" sz="4000" b="1" dirty="0">
                <a:latin typeface="VNI-Times" pitchFamily="2" charset="0"/>
              </a:rPr>
              <a:t> </a:t>
            </a:r>
            <a:r>
              <a:rPr lang="en-US" altLang="en-US" sz="4000" b="1" dirty="0" err="1">
                <a:latin typeface="VNI-Times" pitchFamily="2" charset="0"/>
              </a:rPr>
              <a:t>Baù</a:t>
            </a:r>
            <a:r>
              <a:rPr lang="en-US" altLang="en-US" sz="4000" b="1" dirty="0">
                <a:latin typeface="VNI-Times" pitchFamily="2" charset="0"/>
              </a:rPr>
              <a:t> </a:t>
            </a:r>
            <a:r>
              <a:rPr lang="en-US" altLang="en-US" sz="4000" b="1" dirty="0" err="1">
                <a:latin typeface="VNI-Times" pitchFamily="2" charset="0"/>
              </a:rPr>
              <a:t>Ngoïc</a:t>
            </a:r>
            <a:r>
              <a:rPr lang="en-US" altLang="en-US" sz="4000" dirty="0">
                <a:latin typeface="VNI-Times" pitchFamily="2" charset="0"/>
              </a:rPr>
              <a:t> </a:t>
            </a:r>
            <a:br>
              <a:rPr lang="en-US" altLang="en-US" sz="4000" dirty="0">
                <a:latin typeface="VNI-Times" pitchFamily="2" charset="0"/>
              </a:rPr>
            </a:br>
            <a:endParaRPr lang="en-US" altLang="en-US" sz="4000" dirty="0">
              <a:latin typeface="VNI-Times" pitchFamily="2" charset="0"/>
            </a:endParaRPr>
          </a:p>
        </p:txBody>
      </p:sp>
      <p:pic>
        <p:nvPicPr>
          <p:cNvPr id="2" name="tainhacchuong.net_going-home">
            <a:hlinkClick r:id="" action="ppaction://media"/>
            <a:extLst>
              <a:ext uri="{FF2B5EF4-FFF2-40B4-BE49-F238E27FC236}">
                <a16:creationId xmlns:a16="http://schemas.microsoft.com/office/drawing/2014/main" id="{F98FFA77-4D1B-6914-3833-CFAE908A13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" y="9842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24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7892" grpId="0" animBg="1"/>
      <p:bldP spid="3789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999876-7F85-F726-197E-E985732B33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31" name="Group 4130">
            <a:extLst>
              <a:ext uri="{FF2B5EF4-FFF2-40B4-BE49-F238E27FC236}">
                <a16:creationId xmlns:a16="http://schemas.microsoft.com/office/drawing/2014/main" id="{01F91DF7-CDF0-B4DA-C621-A46969B8E9E2}"/>
              </a:ext>
            </a:extLst>
          </p:cNvPr>
          <p:cNvGrpSpPr/>
          <p:nvPr/>
        </p:nvGrpSpPr>
        <p:grpSpPr>
          <a:xfrm>
            <a:off x="5367938" y="531322"/>
            <a:ext cx="1970292" cy="4322589"/>
            <a:chOff x="1665261" y="400974"/>
            <a:chExt cx="1970292" cy="4137231"/>
          </a:xfrm>
        </p:grpSpPr>
        <p:pic>
          <p:nvPicPr>
            <p:cNvPr id="4132" name="Picture 4131">
              <a:extLst>
                <a:ext uri="{FF2B5EF4-FFF2-40B4-BE49-F238E27FC236}">
                  <a16:creationId xmlns:a16="http://schemas.microsoft.com/office/drawing/2014/main" id="{9E2ECB25-A861-498A-859B-59919E00F1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65261" y="2463112"/>
              <a:ext cx="1693126" cy="2075093"/>
            </a:xfrm>
            <a:prstGeom prst="rect">
              <a:avLst/>
            </a:prstGeom>
          </p:spPr>
        </p:pic>
        <p:pic>
          <p:nvPicPr>
            <p:cNvPr id="4133" name="Picture 4132">
              <a:extLst>
                <a:ext uri="{FF2B5EF4-FFF2-40B4-BE49-F238E27FC236}">
                  <a16:creationId xmlns:a16="http://schemas.microsoft.com/office/drawing/2014/main" id="{E9205C74-639C-7034-DCF7-33AAD5F55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2324938" y="1807583"/>
              <a:ext cx="1310615" cy="997001"/>
            </a:xfrm>
            <a:prstGeom prst="rect">
              <a:avLst/>
            </a:prstGeom>
          </p:spPr>
        </p:pic>
        <p:pic>
          <p:nvPicPr>
            <p:cNvPr id="4134" name="Picture 4133">
              <a:extLst>
                <a:ext uri="{FF2B5EF4-FFF2-40B4-BE49-F238E27FC236}">
                  <a16:creationId xmlns:a16="http://schemas.microsoft.com/office/drawing/2014/main" id="{B026FA64-B580-BC2E-F4F3-18091C1081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64994" y="1159064"/>
              <a:ext cx="990651" cy="997001"/>
            </a:xfrm>
            <a:prstGeom prst="rect">
              <a:avLst/>
            </a:prstGeom>
          </p:spPr>
        </p:pic>
        <p:pic>
          <p:nvPicPr>
            <p:cNvPr id="4135" name="Picture 4134">
              <a:extLst>
                <a:ext uri="{FF2B5EF4-FFF2-40B4-BE49-F238E27FC236}">
                  <a16:creationId xmlns:a16="http://schemas.microsoft.com/office/drawing/2014/main" id="{78F65345-8404-C913-5B33-7E81C90CC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2544420" y="400974"/>
              <a:ext cx="871652" cy="997001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FD14F0D-B90F-7B72-7669-72F75C302C3E}"/>
              </a:ext>
            </a:extLst>
          </p:cNvPr>
          <p:cNvGrpSpPr/>
          <p:nvPr/>
        </p:nvGrpSpPr>
        <p:grpSpPr>
          <a:xfrm>
            <a:off x="5593400" y="4011350"/>
            <a:ext cx="1524579" cy="1074029"/>
            <a:chOff x="5842374" y="3804604"/>
            <a:chExt cx="1524579" cy="1074029"/>
          </a:xfrm>
        </p:grpSpPr>
        <p:pic>
          <p:nvPicPr>
            <p:cNvPr id="16" name="Picture 2" descr="Chậu Hoa Rỗng Hình ảnh Sẵn có - Tải xuống Hình ảnh Ngay bây giờ - Chậu hoa,  Cắt ra, Bình - Thùng đựng hàng - iStock">
              <a:extLst>
                <a:ext uri="{FF2B5EF4-FFF2-40B4-BE49-F238E27FC236}">
                  <a16:creationId xmlns:a16="http://schemas.microsoft.com/office/drawing/2014/main" id="{6DE87410-F8D2-EFB3-FEB4-3168ABC7281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03" t="16527" r="12081" b="12999"/>
            <a:stretch/>
          </p:blipFill>
          <p:spPr bwMode="auto">
            <a:xfrm>
              <a:off x="5842374" y="3804604"/>
              <a:ext cx="1524579" cy="10740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6AE83E7-663C-81B4-1C94-C48B516BE5E6}"/>
                </a:ext>
              </a:extLst>
            </p:cNvPr>
            <p:cNvSpPr txBox="1"/>
            <p:nvPr/>
          </p:nvSpPr>
          <p:spPr>
            <a:xfrm>
              <a:off x="6288861" y="4068133"/>
              <a:ext cx="670349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 err="1">
                  <a:latin typeface="VNI-Avo" pitchFamily="2" charset="0"/>
                </a:rPr>
                <a:t>eâ</a:t>
              </a:r>
              <a:endParaRPr lang="en-US" sz="4400" b="1" dirty="0">
                <a:latin typeface="VNI-Avo" pitchFamily="2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4022BD3-A20A-5C82-8A02-774385719E8D}"/>
              </a:ext>
            </a:extLst>
          </p:cNvPr>
          <p:cNvGrpSpPr/>
          <p:nvPr/>
        </p:nvGrpSpPr>
        <p:grpSpPr>
          <a:xfrm>
            <a:off x="97305" y="3156006"/>
            <a:ext cx="1596899" cy="1203593"/>
            <a:chOff x="156208" y="3318779"/>
            <a:chExt cx="1596899" cy="1578002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EA1EDDD-040D-7085-8143-6FA1AAA95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6208" y="3318779"/>
              <a:ext cx="1596899" cy="1578002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0293C93-0E47-D30F-1649-FC4C8A199454}"/>
                </a:ext>
              </a:extLst>
            </p:cNvPr>
            <p:cNvSpPr txBox="1"/>
            <p:nvPr/>
          </p:nvSpPr>
          <p:spPr>
            <a:xfrm>
              <a:off x="244205" y="3646557"/>
              <a:ext cx="1276415" cy="8473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latin typeface="VNI-Avo" pitchFamily="2" charset="0"/>
                </a:rPr>
                <a:t>x</a:t>
              </a:r>
            </a:p>
          </p:txBody>
        </p:sp>
      </p:grpSp>
      <p:grpSp>
        <p:nvGrpSpPr>
          <p:cNvPr id="4137" name="Group 4136">
            <a:extLst>
              <a:ext uri="{FF2B5EF4-FFF2-40B4-BE49-F238E27FC236}">
                <a16:creationId xmlns:a16="http://schemas.microsoft.com/office/drawing/2014/main" id="{0F9922FB-E5EE-A091-FD2B-ACA106ECF6A4}"/>
              </a:ext>
            </a:extLst>
          </p:cNvPr>
          <p:cNvGrpSpPr/>
          <p:nvPr/>
        </p:nvGrpSpPr>
        <p:grpSpPr>
          <a:xfrm>
            <a:off x="7068705" y="494870"/>
            <a:ext cx="2016233" cy="4300917"/>
            <a:chOff x="1619320" y="400974"/>
            <a:chExt cx="2016233" cy="4300917"/>
          </a:xfrm>
        </p:grpSpPr>
        <p:pic>
          <p:nvPicPr>
            <p:cNvPr id="4138" name="Picture 4137">
              <a:extLst>
                <a:ext uri="{FF2B5EF4-FFF2-40B4-BE49-F238E27FC236}">
                  <a16:creationId xmlns:a16="http://schemas.microsoft.com/office/drawing/2014/main" id="{284EC3A6-4C4E-DC0E-4E52-2EAF771857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19320" y="2626798"/>
              <a:ext cx="1693126" cy="2075093"/>
            </a:xfrm>
            <a:prstGeom prst="rect">
              <a:avLst/>
            </a:prstGeom>
          </p:spPr>
        </p:pic>
        <p:pic>
          <p:nvPicPr>
            <p:cNvPr id="4139" name="Picture 4138">
              <a:extLst>
                <a:ext uri="{FF2B5EF4-FFF2-40B4-BE49-F238E27FC236}">
                  <a16:creationId xmlns:a16="http://schemas.microsoft.com/office/drawing/2014/main" id="{E3A46204-BC2E-0428-348A-9BD5E5BD7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2324938" y="1807583"/>
              <a:ext cx="1310615" cy="997001"/>
            </a:xfrm>
            <a:prstGeom prst="rect">
              <a:avLst/>
            </a:prstGeom>
          </p:spPr>
        </p:pic>
        <p:pic>
          <p:nvPicPr>
            <p:cNvPr id="4140" name="Picture 4139">
              <a:extLst>
                <a:ext uri="{FF2B5EF4-FFF2-40B4-BE49-F238E27FC236}">
                  <a16:creationId xmlns:a16="http://schemas.microsoft.com/office/drawing/2014/main" id="{EEEF7FCA-BB29-45DF-461C-866C4CEB1E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64994" y="1159064"/>
              <a:ext cx="990651" cy="997001"/>
            </a:xfrm>
            <a:prstGeom prst="rect">
              <a:avLst/>
            </a:prstGeom>
          </p:spPr>
        </p:pic>
        <p:pic>
          <p:nvPicPr>
            <p:cNvPr id="4141" name="Picture 4140">
              <a:extLst>
                <a:ext uri="{FF2B5EF4-FFF2-40B4-BE49-F238E27FC236}">
                  <a16:creationId xmlns:a16="http://schemas.microsoft.com/office/drawing/2014/main" id="{0A6AE254-BEEE-A806-05A1-358679BB9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2544420" y="400974"/>
              <a:ext cx="871652" cy="997001"/>
            </a:xfrm>
            <a:prstGeom prst="rect">
              <a:avLst/>
            </a:prstGeom>
          </p:spPr>
        </p:pic>
      </p:grpSp>
      <p:grpSp>
        <p:nvGrpSpPr>
          <p:cNvPr id="4117" name="Group 4116">
            <a:extLst>
              <a:ext uri="{FF2B5EF4-FFF2-40B4-BE49-F238E27FC236}">
                <a16:creationId xmlns:a16="http://schemas.microsoft.com/office/drawing/2014/main" id="{EE1234E2-4896-2026-2324-4BF2F5B5543E}"/>
              </a:ext>
            </a:extLst>
          </p:cNvPr>
          <p:cNvGrpSpPr/>
          <p:nvPr/>
        </p:nvGrpSpPr>
        <p:grpSpPr>
          <a:xfrm>
            <a:off x="3390716" y="549063"/>
            <a:ext cx="2016233" cy="4300917"/>
            <a:chOff x="1619320" y="400974"/>
            <a:chExt cx="2016233" cy="4300917"/>
          </a:xfrm>
        </p:grpSpPr>
        <p:pic>
          <p:nvPicPr>
            <p:cNvPr id="4118" name="Picture 4117">
              <a:extLst>
                <a:ext uri="{FF2B5EF4-FFF2-40B4-BE49-F238E27FC236}">
                  <a16:creationId xmlns:a16="http://schemas.microsoft.com/office/drawing/2014/main" id="{6DCE8697-3631-68B6-BED1-41020F1AC6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19320" y="2626798"/>
              <a:ext cx="1693126" cy="2075093"/>
            </a:xfrm>
            <a:prstGeom prst="rect">
              <a:avLst/>
            </a:prstGeom>
          </p:spPr>
        </p:pic>
        <p:pic>
          <p:nvPicPr>
            <p:cNvPr id="4119" name="Picture 4118">
              <a:extLst>
                <a:ext uri="{FF2B5EF4-FFF2-40B4-BE49-F238E27FC236}">
                  <a16:creationId xmlns:a16="http://schemas.microsoft.com/office/drawing/2014/main" id="{70BE0A3A-1CE5-9FDC-2602-690B495BED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2324938" y="1807583"/>
              <a:ext cx="1310615" cy="997001"/>
            </a:xfrm>
            <a:prstGeom prst="rect">
              <a:avLst/>
            </a:prstGeom>
          </p:spPr>
        </p:pic>
        <p:pic>
          <p:nvPicPr>
            <p:cNvPr id="4120" name="Picture 4119">
              <a:extLst>
                <a:ext uri="{FF2B5EF4-FFF2-40B4-BE49-F238E27FC236}">
                  <a16:creationId xmlns:a16="http://schemas.microsoft.com/office/drawing/2014/main" id="{BAD6E4BE-D092-B1E6-9C30-F5C6C8FBE2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64994" y="1159064"/>
              <a:ext cx="990651" cy="997001"/>
            </a:xfrm>
            <a:prstGeom prst="rect">
              <a:avLst/>
            </a:prstGeom>
          </p:spPr>
        </p:pic>
        <p:pic>
          <p:nvPicPr>
            <p:cNvPr id="4121" name="Picture 4120">
              <a:extLst>
                <a:ext uri="{FF2B5EF4-FFF2-40B4-BE49-F238E27FC236}">
                  <a16:creationId xmlns:a16="http://schemas.microsoft.com/office/drawing/2014/main" id="{060EFD04-21B8-5B2D-2C33-EFCE4A6D76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2544420" y="400974"/>
              <a:ext cx="871652" cy="997001"/>
            </a:xfrm>
            <a:prstGeom prst="rect">
              <a:avLst/>
            </a:prstGeom>
          </p:spPr>
        </p:pic>
      </p:grpSp>
      <p:grpSp>
        <p:nvGrpSpPr>
          <p:cNvPr id="4151" name="Group 4150">
            <a:extLst>
              <a:ext uri="{FF2B5EF4-FFF2-40B4-BE49-F238E27FC236}">
                <a16:creationId xmlns:a16="http://schemas.microsoft.com/office/drawing/2014/main" id="{2E01F630-DCC3-229D-F275-21AB06839933}"/>
              </a:ext>
            </a:extLst>
          </p:cNvPr>
          <p:cNvGrpSpPr/>
          <p:nvPr/>
        </p:nvGrpSpPr>
        <p:grpSpPr>
          <a:xfrm>
            <a:off x="1596838" y="542697"/>
            <a:ext cx="2016233" cy="4300917"/>
            <a:chOff x="1619320" y="400974"/>
            <a:chExt cx="2016233" cy="4300917"/>
          </a:xfrm>
        </p:grpSpPr>
        <p:pic>
          <p:nvPicPr>
            <p:cNvPr id="4152" name="Picture 4151">
              <a:extLst>
                <a:ext uri="{FF2B5EF4-FFF2-40B4-BE49-F238E27FC236}">
                  <a16:creationId xmlns:a16="http://schemas.microsoft.com/office/drawing/2014/main" id="{A99B0755-B5DB-5773-5077-C8C9AF2475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19320" y="2626798"/>
              <a:ext cx="1693126" cy="2075093"/>
            </a:xfrm>
            <a:prstGeom prst="rect">
              <a:avLst/>
            </a:prstGeom>
          </p:spPr>
        </p:pic>
        <p:pic>
          <p:nvPicPr>
            <p:cNvPr id="4153" name="Picture 4152">
              <a:extLst>
                <a:ext uri="{FF2B5EF4-FFF2-40B4-BE49-F238E27FC236}">
                  <a16:creationId xmlns:a16="http://schemas.microsoft.com/office/drawing/2014/main" id="{B3B371CD-6552-3334-7539-80751870AC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2324938" y="1807583"/>
              <a:ext cx="1310615" cy="997001"/>
            </a:xfrm>
            <a:prstGeom prst="rect">
              <a:avLst/>
            </a:prstGeom>
          </p:spPr>
        </p:pic>
        <p:pic>
          <p:nvPicPr>
            <p:cNvPr id="4154" name="Picture 4153">
              <a:extLst>
                <a:ext uri="{FF2B5EF4-FFF2-40B4-BE49-F238E27FC236}">
                  <a16:creationId xmlns:a16="http://schemas.microsoft.com/office/drawing/2014/main" id="{1DAD55C3-E977-1E65-AB26-9C9DF1B3EF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64994" y="1159064"/>
              <a:ext cx="990651" cy="997001"/>
            </a:xfrm>
            <a:prstGeom prst="rect">
              <a:avLst/>
            </a:prstGeom>
          </p:spPr>
        </p:pic>
        <p:pic>
          <p:nvPicPr>
            <p:cNvPr id="4155" name="Picture 4154">
              <a:extLst>
                <a:ext uri="{FF2B5EF4-FFF2-40B4-BE49-F238E27FC236}">
                  <a16:creationId xmlns:a16="http://schemas.microsoft.com/office/drawing/2014/main" id="{8CABF3B3-CFBF-81D2-9423-B7995ADC27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2544420" y="400974"/>
              <a:ext cx="871652" cy="997001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FCA910C-55A8-9EF4-8119-8E29D9EB5E3C}"/>
              </a:ext>
            </a:extLst>
          </p:cNvPr>
          <p:cNvGrpSpPr/>
          <p:nvPr/>
        </p:nvGrpSpPr>
        <p:grpSpPr>
          <a:xfrm>
            <a:off x="1899179" y="4048917"/>
            <a:ext cx="1462516" cy="1074029"/>
            <a:chOff x="1899179" y="4048917"/>
            <a:chExt cx="1462516" cy="1074029"/>
          </a:xfrm>
        </p:grpSpPr>
        <p:pic>
          <p:nvPicPr>
            <p:cNvPr id="4098" name="Picture 2" descr="Chậu Hoa Rỗng Hình ảnh Sẵn có - Tải xuống Hình ảnh Ngay bây giờ - Chậu hoa,  Cắt ra, Bình - Thùng đựng hàng - iStock">
              <a:extLst>
                <a:ext uri="{FF2B5EF4-FFF2-40B4-BE49-F238E27FC236}">
                  <a16:creationId xmlns:a16="http://schemas.microsoft.com/office/drawing/2014/main" id="{F1D447EE-9938-797D-4FFB-4476E95CA5B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03" t="16527" r="12081" b="12999"/>
            <a:stretch/>
          </p:blipFill>
          <p:spPr bwMode="auto">
            <a:xfrm>
              <a:off x="1899179" y="4048917"/>
              <a:ext cx="1462516" cy="10740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DFA7F31-A5A8-DDE1-9472-6EA52CD882CC}"/>
                </a:ext>
              </a:extLst>
            </p:cNvPr>
            <p:cNvSpPr txBox="1"/>
            <p:nvPr/>
          </p:nvSpPr>
          <p:spPr>
            <a:xfrm>
              <a:off x="2379061" y="4212380"/>
              <a:ext cx="465065" cy="6719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>
                  <a:latin typeface="VNI-Avo" pitchFamily="2" charset="0"/>
                </a:rPr>
                <a:t>a</a:t>
              </a:r>
            </a:p>
          </p:txBody>
        </p:sp>
      </p:grpSp>
      <p:grpSp>
        <p:nvGrpSpPr>
          <p:cNvPr id="4100" name="Group 4099">
            <a:extLst>
              <a:ext uri="{FF2B5EF4-FFF2-40B4-BE49-F238E27FC236}">
                <a16:creationId xmlns:a16="http://schemas.microsoft.com/office/drawing/2014/main" id="{4B9BCB28-20BD-929B-20D4-44EAF022C67D}"/>
              </a:ext>
            </a:extLst>
          </p:cNvPr>
          <p:cNvGrpSpPr/>
          <p:nvPr/>
        </p:nvGrpSpPr>
        <p:grpSpPr>
          <a:xfrm>
            <a:off x="76107" y="2812861"/>
            <a:ext cx="1596899" cy="1578002"/>
            <a:chOff x="121805" y="3606457"/>
            <a:chExt cx="1596899" cy="157800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042C02A-2816-2885-59BA-8F8FBD6ED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1805" y="3606457"/>
              <a:ext cx="1596899" cy="1578002"/>
            </a:xfrm>
            <a:prstGeom prst="rect">
              <a:avLst/>
            </a:prstGeom>
          </p:spPr>
        </p:pic>
        <p:sp>
          <p:nvSpPr>
            <p:cNvPr id="4099" name="TextBox 4098">
              <a:extLst>
                <a:ext uri="{FF2B5EF4-FFF2-40B4-BE49-F238E27FC236}">
                  <a16:creationId xmlns:a16="http://schemas.microsoft.com/office/drawing/2014/main" id="{3020BE9B-850D-9C67-A2E2-B1BC897CF88A}"/>
                </a:ext>
              </a:extLst>
            </p:cNvPr>
            <p:cNvSpPr txBox="1"/>
            <p:nvPr/>
          </p:nvSpPr>
          <p:spPr>
            <a:xfrm>
              <a:off x="222167" y="3966536"/>
              <a:ext cx="1276415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>
                  <a:latin typeface="VNI-Avo" pitchFamily="2" charset="0"/>
                </a:rPr>
                <a:t>x</a:t>
              </a:r>
            </a:p>
          </p:txBody>
        </p:sp>
      </p:grpSp>
      <p:grpSp>
        <p:nvGrpSpPr>
          <p:cNvPr id="4101" name="Group 4100">
            <a:extLst>
              <a:ext uri="{FF2B5EF4-FFF2-40B4-BE49-F238E27FC236}">
                <a16:creationId xmlns:a16="http://schemas.microsoft.com/office/drawing/2014/main" id="{30556832-D69B-80D6-3902-E556E6FC07E6}"/>
              </a:ext>
            </a:extLst>
          </p:cNvPr>
          <p:cNvGrpSpPr/>
          <p:nvPr/>
        </p:nvGrpSpPr>
        <p:grpSpPr>
          <a:xfrm>
            <a:off x="-77541" y="833736"/>
            <a:ext cx="1596899" cy="1203593"/>
            <a:chOff x="156208" y="3318779"/>
            <a:chExt cx="1596899" cy="1578002"/>
          </a:xfrm>
        </p:grpSpPr>
        <p:pic>
          <p:nvPicPr>
            <p:cNvPr id="4102" name="Picture 4101">
              <a:extLst>
                <a:ext uri="{FF2B5EF4-FFF2-40B4-BE49-F238E27FC236}">
                  <a16:creationId xmlns:a16="http://schemas.microsoft.com/office/drawing/2014/main" id="{101E8FA2-B6D3-4B06-694D-634E2F1A3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6208" y="3318779"/>
              <a:ext cx="1596899" cy="1578002"/>
            </a:xfrm>
            <a:prstGeom prst="rect">
              <a:avLst/>
            </a:prstGeom>
          </p:spPr>
        </p:pic>
        <p:sp>
          <p:nvSpPr>
            <p:cNvPr id="4103" name="TextBox 4102">
              <a:extLst>
                <a:ext uri="{FF2B5EF4-FFF2-40B4-BE49-F238E27FC236}">
                  <a16:creationId xmlns:a16="http://schemas.microsoft.com/office/drawing/2014/main" id="{2EB83DD5-1F8A-A671-BFD8-140A3BF19CBE}"/>
                </a:ext>
              </a:extLst>
            </p:cNvPr>
            <p:cNvSpPr txBox="1"/>
            <p:nvPr/>
          </p:nvSpPr>
          <p:spPr>
            <a:xfrm>
              <a:off x="260096" y="3635864"/>
              <a:ext cx="127641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latin typeface="VNI-Avo" pitchFamily="2" charset="0"/>
                </a:rPr>
                <a:t>qu</a:t>
              </a:r>
              <a:endParaRPr lang="en-US" sz="3600" b="1" dirty="0">
                <a:latin typeface="VNI-Avo" pitchFamily="2" charset="0"/>
              </a:endParaRPr>
            </a:p>
          </p:txBody>
        </p:sp>
      </p:grpSp>
      <p:grpSp>
        <p:nvGrpSpPr>
          <p:cNvPr id="4104" name="Group 4103">
            <a:extLst>
              <a:ext uri="{FF2B5EF4-FFF2-40B4-BE49-F238E27FC236}">
                <a16:creationId xmlns:a16="http://schemas.microsoft.com/office/drawing/2014/main" id="{197A82F7-BCE9-5BBA-AEF8-6787AF158AE4}"/>
              </a:ext>
            </a:extLst>
          </p:cNvPr>
          <p:cNvGrpSpPr/>
          <p:nvPr/>
        </p:nvGrpSpPr>
        <p:grpSpPr>
          <a:xfrm>
            <a:off x="-50500" y="2004002"/>
            <a:ext cx="1596899" cy="1110428"/>
            <a:chOff x="121805" y="3600077"/>
            <a:chExt cx="1596899" cy="1110428"/>
          </a:xfrm>
        </p:grpSpPr>
        <p:pic>
          <p:nvPicPr>
            <p:cNvPr id="4105" name="Picture 4104">
              <a:extLst>
                <a:ext uri="{FF2B5EF4-FFF2-40B4-BE49-F238E27FC236}">
                  <a16:creationId xmlns:a16="http://schemas.microsoft.com/office/drawing/2014/main" id="{F581C0BE-DFDE-F951-E26D-569A3E08F9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1805" y="3600077"/>
              <a:ext cx="1596899" cy="1110428"/>
            </a:xfrm>
            <a:prstGeom prst="rect">
              <a:avLst/>
            </a:prstGeom>
          </p:spPr>
        </p:pic>
        <p:sp>
          <p:nvSpPr>
            <p:cNvPr id="4106" name="TextBox 4105">
              <a:extLst>
                <a:ext uri="{FF2B5EF4-FFF2-40B4-BE49-F238E27FC236}">
                  <a16:creationId xmlns:a16="http://schemas.microsoft.com/office/drawing/2014/main" id="{1AEF9D94-4E4A-C9BE-B0D7-3FE5CEA13086}"/>
                </a:ext>
              </a:extLst>
            </p:cNvPr>
            <p:cNvSpPr txBox="1"/>
            <p:nvPr/>
          </p:nvSpPr>
          <p:spPr>
            <a:xfrm>
              <a:off x="240057" y="3763912"/>
              <a:ext cx="127641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latin typeface="VNI-Avo" pitchFamily="2" charset="0"/>
                </a:rPr>
                <a:t>v</a:t>
              </a:r>
            </a:p>
          </p:txBody>
        </p:sp>
      </p:grpSp>
      <p:grpSp>
        <p:nvGrpSpPr>
          <p:cNvPr id="4107" name="Group 4106">
            <a:extLst>
              <a:ext uri="{FF2B5EF4-FFF2-40B4-BE49-F238E27FC236}">
                <a16:creationId xmlns:a16="http://schemas.microsoft.com/office/drawing/2014/main" id="{52214D12-D219-9258-60A0-12B072C08662}"/>
              </a:ext>
            </a:extLst>
          </p:cNvPr>
          <p:cNvGrpSpPr/>
          <p:nvPr/>
        </p:nvGrpSpPr>
        <p:grpSpPr>
          <a:xfrm>
            <a:off x="-38336" y="-132398"/>
            <a:ext cx="1596899" cy="1224785"/>
            <a:chOff x="90018" y="3368027"/>
            <a:chExt cx="1596899" cy="1578002"/>
          </a:xfrm>
        </p:grpSpPr>
        <p:pic>
          <p:nvPicPr>
            <p:cNvPr id="4108" name="Picture 4107">
              <a:extLst>
                <a:ext uri="{FF2B5EF4-FFF2-40B4-BE49-F238E27FC236}">
                  <a16:creationId xmlns:a16="http://schemas.microsoft.com/office/drawing/2014/main" id="{4FBC894F-4BF1-AAF6-70BD-81CB8B2A3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0018" y="3368027"/>
              <a:ext cx="1596899" cy="1578002"/>
            </a:xfrm>
            <a:prstGeom prst="rect">
              <a:avLst/>
            </a:prstGeom>
          </p:spPr>
        </p:pic>
        <p:sp>
          <p:nvSpPr>
            <p:cNvPr id="4109" name="TextBox 4108">
              <a:extLst>
                <a:ext uri="{FF2B5EF4-FFF2-40B4-BE49-F238E27FC236}">
                  <a16:creationId xmlns:a16="http://schemas.microsoft.com/office/drawing/2014/main" id="{976A229E-B4FE-01A4-8D8A-0CB77BC5F404}"/>
                </a:ext>
              </a:extLst>
            </p:cNvPr>
            <p:cNvSpPr txBox="1"/>
            <p:nvPr/>
          </p:nvSpPr>
          <p:spPr>
            <a:xfrm>
              <a:off x="174398" y="3697870"/>
              <a:ext cx="127641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latin typeface="VNI-Avo" pitchFamily="2" charset="0"/>
                </a:rPr>
                <a:t>ph</a:t>
              </a:r>
              <a:endParaRPr lang="en-US" sz="3600" b="1" dirty="0">
                <a:latin typeface="VNI-Avo" pitchFamily="2" charset="0"/>
              </a:endParaRPr>
            </a:p>
          </p:txBody>
        </p:sp>
      </p:grpSp>
      <p:sp>
        <p:nvSpPr>
          <p:cNvPr id="4168" name="Oval 4167">
            <a:extLst>
              <a:ext uri="{FF2B5EF4-FFF2-40B4-BE49-F238E27FC236}">
                <a16:creationId xmlns:a16="http://schemas.microsoft.com/office/drawing/2014/main" id="{C4467DBF-C42A-37B4-62F7-FE7645981C9B}"/>
              </a:ext>
            </a:extLst>
          </p:cNvPr>
          <p:cNvSpPr/>
          <p:nvPr/>
        </p:nvSpPr>
        <p:spPr>
          <a:xfrm>
            <a:off x="2101412" y="24345"/>
            <a:ext cx="1488651" cy="74546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ph</a:t>
            </a:r>
            <a:r>
              <a:rPr lang="en-US" sz="3200" b="1" dirty="0" err="1">
                <a:latin typeface="VNI-Avo" pitchFamily="2" charset="0"/>
              </a:rPr>
              <a:t>a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E1F6157-00C0-957F-124B-0DB3CE368E8B}"/>
              </a:ext>
            </a:extLst>
          </p:cNvPr>
          <p:cNvGrpSpPr/>
          <p:nvPr/>
        </p:nvGrpSpPr>
        <p:grpSpPr>
          <a:xfrm>
            <a:off x="3691711" y="4099234"/>
            <a:ext cx="1462516" cy="1074029"/>
            <a:chOff x="3747370" y="3924820"/>
            <a:chExt cx="1462516" cy="1074029"/>
          </a:xfrm>
        </p:grpSpPr>
        <p:pic>
          <p:nvPicPr>
            <p:cNvPr id="13" name="Picture 2" descr="Chậu Hoa Rỗng Hình ảnh Sẵn có - Tải xuống Hình ảnh Ngay bây giờ - Chậu hoa,  Cắt ra, Bình - Thùng đựng hàng - iStock">
              <a:extLst>
                <a:ext uri="{FF2B5EF4-FFF2-40B4-BE49-F238E27FC236}">
                  <a16:creationId xmlns:a16="http://schemas.microsoft.com/office/drawing/2014/main" id="{B3F0F691-B514-280B-D8A3-57DE75AB64B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03" t="16527" r="12081" b="12999"/>
            <a:stretch/>
          </p:blipFill>
          <p:spPr bwMode="auto">
            <a:xfrm>
              <a:off x="3747370" y="3924820"/>
              <a:ext cx="1462516" cy="10740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39F78E3-975F-8648-CC92-649E41893862}"/>
                </a:ext>
              </a:extLst>
            </p:cNvPr>
            <p:cNvSpPr txBox="1"/>
            <p:nvPr/>
          </p:nvSpPr>
          <p:spPr>
            <a:xfrm>
              <a:off x="4246095" y="4166284"/>
              <a:ext cx="465065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>
                  <a:latin typeface="VNI-Avo" pitchFamily="2" charset="0"/>
                </a:rPr>
                <a:t>e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7530C3B-84D5-1F45-CAFC-E09CAEACD3F8}"/>
              </a:ext>
            </a:extLst>
          </p:cNvPr>
          <p:cNvGrpSpPr/>
          <p:nvPr/>
        </p:nvGrpSpPr>
        <p:grpSpPr>
          <a:xfrm>
            <a:off x="7404301" y="4042150"/>
            <a:ext cx="1462516" cy="1074029"/>
            <a:chOff x="7459960" y="3867736"/>
            <a:chExt cx="1462516" cy="1074029"/>
          </a:xfrm>
        </p:grpSpPr>
        <p:pic>
          <p:nvPicPr>
            <p:cNvPr id="19" name="Picture 2" descr="Chậu Hoa Rỗng Hình ảnh Sẵn có - Tải xuống Hình ảnh Ngay bây giờ - Chậu hoa,  Cắt ra, Bình - Thùng đựng hàng - iStock">
              <a:extLst>
                <a:ext uri="{FF2B5EF4-FFF2-40B4-BE49-F238E27FC236}">
                  <a16:creationId xmlns:a16="http://schemas.microsoft.com/office/drawing/2014/main" id="{8044D3C9-2238-2579-EC89-574FFCD2DC1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03" t="16527" r="12081" b="12999"/>
            <a:stretch/>
          </p:blipFill>
          <p:spPr bwMode="auto">
            <a:xfrm>
              <a:off x="7459960" y="3867736"/>
              <a:ext cx="1462516" cy="10740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555087A-95E9-58BF-2CBA-F70EC48A7669}"/>
                </a:ext>
              </a:extLst>
            </p:cNvPr>
            <p:cNvSpPr txBox="1"/>
            <p:nvPr/>
          </p:nvSpPr>
          <p:spPr>
            <a:xfrm>
              <a:off x="8009239" y="4086621"/>
              <a:ext cx="465065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>
                  <a:latin typeface="VNI-Avo" pitchFamily="2" charset="0"/>
                </a:rPr>
                <a:t>ô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6E66B2E-C444-16EA-D48E-61A640C628C9}"/>
              </a:ext>
            </a:extLst>
          </p:cNvPr>
          <p:cNvGrpSpPr/>
          <p:nvPr/>
        </p:nvGrpSpPr>
        <p:grpSpPr>
          <a:xfrm>
            <a:off x="-38337" y="-144041"/>
            <a:ext cx="1596899" cy="1224785"/>
            <a:chOff x="4716544" y="36611"/>
            <a:chExt cx="1596899" cy="1224785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41F86E0C-6C7E-9E12-6E7A-3E96B6C729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16544" y="36611"/>
              <a:ext cx="1596899" cy="1224785"/>
            </a:xfrm>
            <a:prstGeom prst="rect">
              <a:avLst/>
            </a:prstGeom>
          </p:spPr>
        </p:pic>
        <p:sp>
          <p:nvSpPr>
            <p:cNvPr id="4110" name="TextBox 4109">
              <a:extLst>
                <a:ext uri="{FF2B5EF4-FFF2-40B4-BE49-F238E27FC236}">
                  <a16:creationId xmlns:a16="http://schemas.microsoft.com/office/drawing/2014/main" id="{1F5ED708-58DE-0EE8-DB08-3AA6F71EE84E}"/>
                </a:ext>
              </a:extLst>
            </p:cNvPr>
            <p:cNvSpPr txBox="1"/>
            <p:nvPr/>
          </p:nvSpPr>
          <p:spPr>
            <a:xfrm>
              <a:off x="4800924" y="243288"/>
              <a:ext cx="1276415" cy="5016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latin typeface="VNI-Avo" pitchFamily="2" charset="0"/>
                </a:rPr>
                <a:t>ph</a:t>
              </a:r>
              <a:endParaRPr lang="en-US" sz="3600" b="1" dirty="0">
                <a:latin typeface="VNI-Avo" pitchFamily="2" charset="0"/>
              </a:endParaRPr>
            </a:p>
          </p:txBody>
        </p:sp>
      </p:grpSp>
      <p:sp>
        <p:nvSpPr>
          <p:cNvPr id="4125" name="Oval 4124">
            <a:extLst>
              <a:ext uri="{FF2B5EF4-FFF2-40B4-BE49-F238E27FC236}">
                <a16:creationId xmlns:a16="http://schemas.microsoft.com/office/drawing/2014/main" id="{DDBAA63F-2857-6A47-44D1-04AB8651C0E7}"/>
              </a:ext>
            </a:extLst>
          </p:cNvPr>
          <p:cNvSpPr/>
          <p:nvPr/>
        </p:nvSpPr>
        <p:spPr>
          <a:xfrm>
            <a:off x="3955914" y="-3527"/>
            <a:ext cx="1488651" cy="74546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ph</a:t>
            </a:r>
            <a:r>
              <a:rPr lang="en-US" sz="3200" b="1" dirty="0" err="1">
                <a:latin typeface="VNI-Avo" pitchFamily="2" charset="0"/>
              </a:rPr>
              <a:t>e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136" name="Oval 4135">
            <a:extLst>
              <a:ext uri="{FF2B5EF4-FFF2-40B4-BE49-F238E27FC236}">
                <a16:creationId xmlns:a16="http://schemas.microsoft.com/office/drawing/2014/main" id="{14D9024F-22E2-FCF0-A177-B590632BBB65}"/>
              </a:ext>
            </a:extLst>
          </p:cNvPr>
          <p:cNvSpPr/>
          <p:nvPr/>
        </p:nvSpPr>
        <p:spPr>
          <a:xfrm>
            <a:off x="5765049" y="0"/>
            <a:ext cx="1488651" cy="74546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ph</a:t>
            </a:r>
            <a:r>
              <a:rPr lang="en-US" sz="3200" b="1" dirty="0" err="1">
                <a:latin typeface="VNI-Avo" pitchFamily="2" charset="0"/>
              </a:rPr>
              <a:t>eâ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142" name="Oval 4141">
            <a:extLst>
              <a:ext uri="{FF2B5EF4-FFF2-40B4-BE49-F238E27FC236}">
                <a16:creationId xmlns:a16="http://schemas.microsoft.com/office/drawing/2014/main" id="{B9C9C96A-5601-5350-DD1F-25ACE1C1CF9F}"/>
              </a:ext>
            </a:extLst>
          </p:cNvPr>
          <p:cNvSpPr/>
          <p:nvPr/>
        </p:nvSpPr>
        <p:spPr>
          <a:xfrm>
            <a:off x="7520321" y="12341"/>
            <a:ext cx="1488651" cy="74546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ph</a:t>
            </a:r>
            <a:r>
              <a:rPr lang="en-US" sz="3200" b="1" dirty="0" err="1">
                <a:latin typeface="VNI-Avo" pitchFamily="2" charset="0"/>
              </a:rPr>
              <a:t>ô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grpSp>
        <p:nvGrpSpPr>
          <p:cNvPr id="4143" name="Group 4142">
            <a:extLst>
              <a:ext uri="{FF2B5EF4-FFF2-40B4-BE49-F238E27FC236}">
                <a16:creationId xmlns:a16="http://schemas.microsoft.com/office/drawing/2014/main" id="{CCFCA852-3045-6B36-7F1C-E28FF178CA1E}"/>
              </a:ext>
            </a:extLst>
          </p:cNvPr>
          <p:cNvGrpSpPr/>
          <p:nvPr/>
        </p:nvGrpSpPr>
        <p:grpSpPr>
          <a:xfrm>
            <a:off x="10607895" y="454536"/>
            <a:ext cx="2016233" cy="4300917"/>
            <a:chOff x="1619320" y="400974"/>
            <a:chExt cx="2016233" cy="4300917"/>
          </a:xfrm>
        </p:grpSpPr>
        <p:pic>
          <p:nvPicPr>
            <p:cNvPr id="4144" name="Picture 4143">
              <a:extLst>
                <a:ext uri="{FF2B5EF4-FFF2-40B4-BE49-F238E27FC236}">
                  <a16:creationId xmlns:a16="http://schemas.microsoft.com/office/drawing/2014/main" id="{86529984-9901-F995-AC89-202D001A4C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19320" y="2626798"/>
              <a:ext cx="1693126" cy="2075093"/>
            </a:xfrm>
            <a:prstGeom prst="rect">
              <a:avLst/>
            </a:prstGeom>
          </p:spPr>
        </p:pic>
        <p:pic>
          <p:nvPicPr>
            <p:cNvPr id="4145" name="Picture 4144">
              <a:extLst>
                <a:ext uri="{FF2B5EF4-FFF2-40B4-BE49-F238E27FC236}">
                  <a16:creationId xmlns:a16="http://schemas.microsoft.com/office/drawing/2014/main" id="{4873F720-42B9-3BB8-27BE-D0804EDFC8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2324938" y="1807583"/>
              <a:ext cx="1310615" cy="997001"/>
            </a:xfrm>
            <a:prstGeom prst="rect">
              <a:avLst/>
            </a:prstGeom>
          </p:spPr>
        </p:pic>
        <p:pic>
          <p:nvPicPr>
            <p:cNvPr id="4146" name="Picture 4145">
              <a:extLst>
                <a:ext uri="{FF2B5EF4-FFF2-40B4-BE49-F238E27FC236}">
                  <a16:creationId xmlns:a16="http://schemas.microsoft.com/office/drawing/2014/main" id="{A5E9D590-F4C4-36AB-11C1-357334947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64994" y="1159064"/>
              <a:ext cx="990651" cy="997001"/>
            </a:xfrm>
            <a:prstGeom prst="rect">
              <a:avLst/>
            </a:prstGeom>
          </p:spPr>
        </p:pic>
        <p:pic>
          <p:nvPicPr>
            <p:cNvPr id="4147" name="Picture 4146">
              <a:extLst>
                <a:ext uri="{FF2B5EF4-FFF2-40B4-BE49-F238E27FC236}">
                  <a16:creationId xmlns:a16="http://schemas.microsoft.com/office/drawing/2014/main" id="{61A10F15-34DC-8A2D-2B32-2CA55A7985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2544420" y="400974"/>
              <a:ext cx="871652" cy="997001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9E1BA4E-A613-DDCC-A551-A63D94E02C5A}"/>
              </a:ext>
            </a:extLst>
          </p:cNvPr>
          <p:cNvGrpSpPr/>
          <p:nvPr/>
        </p:nvGrpSpPr>
        <p:grpSpPr>
          <a:xfrm>
            <a:off x="139756" y="2972234"/>
            <a:ext cx="1596899" cy="1203593"/>
            <a:chOff x="-241740" y="733501"/>
            <a:chExt cx="1596899" cy="157800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39876A7-A36A-690A-506D-2E8B8AFF57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241740" y="733501"/>
              <a:ext cx="1596899" cy="157800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FB412C4-4628-CE4D-C34F-C87E46E43902}"/>
                </a:ext>
              </a:extLst>
            </p:cNvPr>
            <p:cNvSpPr txBox="1"/>
            <p:nvPr/>
          </p:nvSpPr>
          <p:spPr>
            <a:xfrm>
              <a:off x="-153125" y="1099751"/>
              <a:ext cx="1276415" cy="8473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latin typeface="VNI-Avo" pitchFamily="2" charset="0"/>
                </a:rPr>
                <a:t>x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0A9C6F5-00C6-8817-1298-27E02F8F21FA}"/>
              </a:ext>
            </a:extLst>
          </p:cNvPr>
          <p:cNvGrpSpPr/>
          <p:nvPr/>
        </p:nvGrpSpPr>
        <p:grpSpPr>
          <a:xfrm>
            <a:off x="104564" y="2940413"/>
            <a:ext cx="1596899" cy="1203593"/>
            <a:chOff x="156208" y="3318779"/>
            <a:chExt cx="1596899" cy="157800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20E4E7A-B8EE-E542-75C4-3D6ABAAB7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6208" y="3318779"/>
              <a:ext cx="1596899" cy="157800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34CDE97-0ADE-B66D-C71E-BD2BFE1C00CB}"/>
                </a:ext>
              </a:extLst>
            </p:cNvPr>
            <p:cNvSpPr txBox="1"/>
            <p:nvPr/>
          </p:nvSpPr>
          <p:spPr>
            <a:xfrm>
              <a:off x="260096" y="3635864"/>
              <a:ext cx="1276415" cy="8473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latin typeface="VNI-Avo" pitchFamily="2" charset="0"/>
                </a:rPr>
                <a:t>x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54C867B-DCBF-22F8-1E5C-E0384AEB3E0D}"/>
              </a:ext>
            </a:extLst>
          </p:cNvPr>
          <p:cNvGrpSpPr/>
          <p:nvPr/>
        </p:nvGrpSpPr>
        <p:grpSpPr>
          <a:xfrm>
            <a:off x="172251" y="3114430"/>
            <a:ext cx="1535947" cy="1110242"/>
            <a:chOff x="156208" y="3318779"/>
            <a:chExt cx="1596899" cy="1578002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9941D7B-F112-BC86-AE87-92D2C6341E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6208" y="3318779"/>
              <a:ext cx="1596899" cy="1578002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A2445D9-790B-9D66-F49F-5B386033F216}"/>
                </a:ext>
              </a:extLst>
            </p:cNvPr>
            <p:cNvSpPr txBox="1"/>
            <p:nvPr/>
          </p:nvSpPr>
          <p:spPr>
            <a:xfrm>
              <a:off x="260096" y="3635864"/>
              <a:ext cx="1276415" cy="8473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latin typeface="VNI-Avo" pitchFamily="2" charset="0"/>
                </a:rPr>
                <a:t>x</a:t>
              </a:r>
            </a:p>
          </p:txBody>
        </p:sp>
      </p:grpSp>
      <p:sp>
        <p:nvSpPr>
          <p:cNvPr id="4097" name="Oval 4096">
            <a:extLst>
              <a:ext uri="{FF2B5EF4-FFF2-40B4-BE49-F238E27FC236}">
                <a16:creationId xmlns:a16="http://schemas.microsoft.com/office/drawing/2014/main" id="{35CF4BD0-4108-7016-5F8B-BFE5A4E6B8B8}"/>
              </a:ext>
            </a:extLst>
          </p:cNvPr>
          <p:cNvSpPr/>
          <p:nvPr/>
        </p:nvSpPr>
        <p:spPr>
          <a:xfrm>
            <a:off x="1978919" y="1120584"/>
            <a:ext cx="1488651" cy="74546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qu</a:t>
            </a:r>
            <a:r>
              <a:rPr lang="en-US" sz="3200" b="1" dirty="0">
                <a:latin typeface="VNI-Avo" pitchFamily="2" charset="0"/>
              </a:rPr>
              <a:t>a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114" name="Oval 4113">
            <a:extLst>
              <a:ext uri="{FF2B5EF4-FFF2-40B4-BE49-F238E27FC236}">
                <a16:creationId xmlns:a16="http://schemas.microsoft.com/office/drawing/2014/main" id="{0B67C7F9-A463-6344-FEEB-ECBFC116C0FA}"/>
              </a:ext>
            </a:extLst>
          </p:cNvPr>
          <p:cNvSpPr/>
          <p:nvPr/>
        </p:nvSpPr>
        <p:spPr>
          <a:xfrm>
            <a:off x="3833421" y="1092712"/>
            <a:ext cx="1488651" cy="74546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qu</a:t>
            </a:r>
            <a:r>
              <a:rPr lang="en-US" sz="3200" b="1" dirty="0">
                <a:latin typeface="VNI-Avo" pitchFamily="2" charset="0"/>
              </a:rPr>
              <a:t>e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115" name="Oval 4114">
            <a:extLst>
              <a:ext uri="{FF2B5EF4-FFF2-40B4-BE49-F238E27FC236}">
                <a16:creationId xmlns:a16="http://schemas.microsoft.com/office/drawing/2014/main" id="{45ABFC3F-98E0-A224-7C89-A765B6A50930}"/>
              </a:ext>
            </a:extLst>
          </p:cNvPr>
          <p:cNvSpPr/>
          <p:nvPr/>
        </p:nvSpPr>
        <p:spPr>
          <a:xfrm>
            <a:off x="5642556" y="1096239"/>
            <a:ext cx="1488651" cy="74546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qu</a:t>
            </a:r>
            <a:r>
              <a:rPr lang="en-US" sz="3200" b="1" dirty="0" err="1">
                <a:latin typeface="VNI-Avo" pitchFamily="2" charset="0"/>
              </a:rPr>
              <a:t>eâ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116" name="Oval 4115">
            <a:extLst>
              <a:ext uri="{FF2B5EF4-FFF2-40B4-BE49-F238E27FC236}">
                <a16:creationId xmlns:a16="http://schemas.microsoft.com/office/drawing/2014/main" id="{6FC742CA-AE9B-577D-4A3E-019CF0EDF256}"/>
              </a:ext>
            </a:extLst>
          </p:cNvPr>
          <p:cNvSpPr/>
          <p:nvPr/>
        </p:nvSpPr>
        <p:spPr>
          <a:xfrm>
            <a:off x="7397828" y="1108580"/>
            <a:ext cx="1488651" cy="74546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qu</a:t>
            </a:r>
            <a:r>
              <a:rPr lang="en-US" sz="3200" b="1" dirty="0" err="1">
                <a:latin typeface="VNI-Avo" pitchFamily="2" charset="0"/>
              </a:rPr>
              <a:t>ô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5F28261-C302-2F44-FF1C-F9776348A7E0}"/>
              </a:ext>
            </a:extLst>
          </p:cNvPr>
          <p:cNvSpPr/>
          <p:nvPr/>
        </p:nvSpPr>
        <p:spPr>
          <a:xfrm>
            <a:off x="1811746" y="2140460"/>
            <a:ext cx="1488651" cy="74546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v</a:t>
            </a:r>
            <a:r>
              <a:rPr lang="en-US" sz="3200" b="1" dirty="0" err="1">
                <a:latin typeface="VNI-Avo" pitchFamily="2" charset="0"/>
              </a:rPr>
              <a:t>a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6E3DBE5-C83E-EC73-1537-1F4729431817}"/>
              </a:ext>
            </a:extLst>
          </p:cNvPr>
          <p:cNvSpPr/>
          <p:nvPr/>
        </p:nvSpPr>
        <p:spPr>
          <a:xfrm>
            <a:off x="3666248" y="2112588"/>
            <a:ext cx="1488651" cy="74546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v</a:t>
            </a:r>
            <a:r>
              <a:rPr lang="en-US" sz="3200" b="1" dirty="0" err="1">
                <a:latin typeface="VNI-Avo" pitchFamily="2" charset="0"/>
              </a:rPr>
              <a:t>e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959E8816-646F-60F3-8471-AC90DFA2A751}"/>
              </a:ext>
            </a:extLst>
          </p:cNvPr>
          <p:cNvSpPr/>
          <p:nvPr/>
        </p:nvSpPr>
        <p:spPr>
          <a:xfrm>
            <a:off x="5475383" y="2116115"/>
            <a:ext cx="1488651" cy="74546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v</a:t>
            </a:r>
            <a:r>
              <a:rPr lang="en-US" sz="3200" b="1" dirty="0" err="1">
                <a:latin typeface="VNI-Avo" pitchFamily="2" charset="0"/>
              </a:rPr>
              <a:t>eâ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5575182E-BDB5-0943-90C5-872989DA455C}"/>
              </a:ext>
            </a:extLst>
          </p:cNvPr>
          <p:cNvSpPr/>
          <p:nvPr/>
        </p:nvSpPr>
        <p:spPr>
          <a:xfrm>
            <a:off x="7230655" y="2128456"/>
            <a:ext cx="1488651" cy="74546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v</a:t>
            </a:r>
            <a:r>
              <a:rPr lang="en-US" sz="3200" b="1" dirty="0" err="1">
                <a:latin typeface="VNI-Avo" pitchFamily="2" charset="0"/>
              </a:rPr>
              <a:t>ô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096" name="Oval 4095">
            <a:extLst>
              <a:ext uri="{FF2B5EF4-FFF2-40B4-BE49-F238E27FC236}">
                <a16:creationId xmlns:a16="http://schemas.microsoft.com/office/drawing/2014/main" id="{506CFE98-2CFD-1AB7-A4C8-88201031A504}"/>
              </a:ext>
            </a:extLst>
          </p:cNvPr>
          <p:cNvSpPr/>
          <p:nvPr/>
        </p:nvSpPr>
        <p:spPr>
          <a:xfrm>
            <a:off x="1904450" y="3150722"/>
            <a:ext cx="1488651" cy="74546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x</a:t>
            </a:r>
            <a:r>
              <a:rPr lang="en-US" sz="3200" b="1" dirty="0">
                <a:latin typeface="VNI-Avo" pitchFamily="2" charset="0"/>
              </a:rPr>
              <a:t>a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111" name="Oval 4110">
            <a:extLst>
              <a:ext uri="{FF2B5EF4-FFF2-40B4-BE49-F238E27FC236}">
                <a16:creationId xmlns:a16="http://schemas.microsoft.com/office/drawing/2014/main" id="{D4017CC6-F880-BA4F-FECE-562B62DCC0C4}"/>
              </a:ext>
            </a:extLst>
          </p:cNvPr>
          <p:cNvSpPr/>
          <p:nvPr/>
        </p:nvSpPr>
        <p:spPr>
          <a:xfrm>
            <a:off x="3758952" y="3122850"/>
            <a:ext cx="1488651" cy="74546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x</a:t>
            </a:r>
            <a:r>
              <a:rPr lang="en-US" sz="3200" b="1" dirty="0" err="1">
                <a:latin typeface="VNI-Avo" pitchFamily="2" charset="0"/>
              </a:rPr>
              <a:t>e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112" name="Oval 4111">
            <a:extLst>
              <a:ext uri="{FF2B5EF4-FFF2-40B4-BE49-F238E27FC236}">
                <a16:creationId xmlns:a16="http://schemas.microsoft.com/office/drawing/2014/main" id="{1A8C2643-F48C-522D-7F24-64A87BC398BF}"/>
              </a:ext>
            </a:extLst>
          </p:cNvPr>
          <p:cNvSpPr/>
          <p:nvPr/>
        </p:nvSpPr>
        <p:spPr>
          <a:xfrm>
            <a:off x="5568087" y="3126377"/>
            <a:ext cx="1488651" cy="74546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x</a:t>
            </a:r>
            <a:r>
              <a:rPr lang="en-US" sz="3200" b="1" dirty="0" err="1">
                <a:latin typeface="VNI-Avo" pitchFamily="2" charset="0"/>
              </a:rPr>
              <a:t>eâ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113" name="Oval 4112">
            <a:extLst>
              <a:ext uri="{FF2B5EF4-FFF2-40B4-BE49-F238E27FC236}">
                <a16:creationId xmlns:a16="http://schemas.microsoft.com/office/drawing/2014/main" id="{635D0D11-D69D-0855-73CF-45F79C77741B}"/>
              </a:ext>
            </a:extLst>
          </p:cNvPr>
          <p:cNvSpPr/>
          <p:nvPr/>
        </p:nvSpPr>
        <p:spPr>
          <a:xfrm>
            <a:off x="7323359" y="3138718"/>
            <a:ext cx="1488651" cy="74546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x</a:t>
            </a:r>
            <a:r>
              <a:rPr lang="en-US" sz="3200" b="1" dirty="0" err="1">
                <a:latin typeface="VNI-Avo" pitchFamily="2" charset="0"/>
              </a:rPr>
              <a:t>ô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0033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08642E-6 L 0.19566 0.1126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4" y="56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0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46914E-7 L 0.39341 0.1135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70" y="56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0.61076 0.0481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538" y="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60494E-6 L 0.80538 0.07593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60" y="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" grpId="0" animBg="1"/>
      <p:bldP spid="4111" grpId="0" animBg="1"/>
      <p:bldP spid="4112" grpId="0" animBg="1"/>
      <p:bldP spid="41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5996448"/>
              </p:ext>
            </p:extLst>
          </p:nvPr>
        </p:nvGraphicFramePr>
        <p:xfrm>
          <a:off x="1636481" y="369763"/>
          <a:ext cx="6528456" cy="33860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54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59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56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056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0569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85590"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 marT="34290" marB="34290">
                    <a:lnL w="12700" cmpd="sng">
                      <a:noFill/>
                    </a:lnL>
                    <a:lnT w="12700" cmpd="sng">
                      <a:noFill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a</a:t>
                      </a:r>
                    </a:p>
                  </a:txBody>
                  <a:tcPr marT="34290" marB="3429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e</a:t>
                      </a:r>
                    </a:p>
                  </a:txBody>
                  <a:tcPr marT="34290" marB="3429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eâ</a:t>
                      </a:r>
                      <a:endParaRPr lang="en-US" sz="3200" b="1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 marT="34290" marB="3429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ô</a:t>
                      </a:r>
                    </a:p>
                  </a:txBody>
                  <a:tcPr marT="34290" marB="3429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2057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ph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 marT="34290" marB="3429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pha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 marT="34290" marB="34290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 marT="34290" marB="34290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 marT="34290" marB="34290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 marT="34290" marB="34290"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559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qu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 marT="34290" marB="3429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 marT="34290" marB="34290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 marT="34290" marB="34290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 marT="34290" marB="34290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 marT="34290" marB="34290"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559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v</a:t>
                      </a:r>
                    </a:p>
                  </a:txBody>
                  <a:tcPr marT="34290" marB="3429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 marT="34290" marB="34290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 marT="34290" marB="34290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 marT="34290" marB="34290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 marT="34290" marB="34290"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7211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x</a:t>
                      </a:r>
                    </a:p>
                  </a:txBody>
                  <a:tcPr marT="34290" marB="3429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 marT="34290" marB="34290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 marT="34290" marB="34290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 marT="34290" marB="34290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 marT="34290" marB="34290"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4274747" y="1073012"/>
            <a:ext cx="1313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VNI-Avo" pitchFamily="2" charset="0"/>
              </a:rPr>
              <a:t>ph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e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956031" y="1081575"/>
            <a:ext cx="1313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VNI-Avo" pitchFamily="2" charset="0"/>
              </a:rPr>
              <a:t>ph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ô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63706" y="1728763"/>
            <a:ext cx="1419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VNI-Avo" pitchFamily="2" charset="0"/>
              </a:rPr>
              <a:t>qu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143154" y="1762293"/>
            <a:ext cx="1515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VNI-Avo" pitchFamily="2" charset="0"/>
              </a:rPr>
              <a:t>qu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604830" y="1773723"/>
            <a:ext cx="14204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VNI-Avo" pitchFamily="2" charset="0"/>
              </a:rPr>
              <a:t>qu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eâ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025326" y="1744111"/>
            <a:ext cx="1139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VNI-Avo" pitchFamily="2" charset="0"/>
              </a:rPr>
              <a:t>qu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ô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90415" y="2479857"/>
            <a:ext cx="9467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VNI-Avo" pitchFamily="2" charset="0"/>
              </a:rPr>
              <a:t>v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a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394495" y="2451574"/>
            <a:ext cx="10124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VNI-Avo" pitchFamily="2" charset="0"/>
              </a:rPr>
              <a:t>v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e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724164" y="2477915"/>
            <a:ext cx="9467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VNI-Avo" pitchFamily="2" charset="0"/>
              </a:rPr>
              <a:t>v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eâ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068343" y="2474105"/>
            <a:ext cx="878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VNI-Avo" pitchFamily="2" charset="0"/>
              </a:rPr>
              <a:t>v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ô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173957" y="3105533"/>
            <a:ext cx="725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VNI-Avo" pitchFamily="2" charset="0"/>
              </a:rPr>
              <a:t>x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a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572000" y="3105533"/>
            <a:ext cx="725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VNI-Avo" pitchFamily="2" charset="0"/>
              </a:rPr>
              <a:t>x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e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807874" y="3120757"/>
            <a:ext cx="725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VNI-Avo" pitchFamily="2" charset="0"/>
              </a:rPr>
              <a:t>x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eâ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128514" y="3105532"/>
            <a:ext cx="725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VNI-Avo" pitchFamily="2" charset="0"/>
              </a:rPr>
              <a:t>x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ô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588375" y="1044005"/>
            <a:ext cx="1313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VNI-Avo" pitchFamily="2" charset="0"/>
              </a:rPr>
              <a:t>ph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eâ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6DC859E-9E11-4734-8E36-8FF54E8258DE}"/>
              </a:ext>
            </a:extLst>
          </p:cNvPr>
          <p:cNvSpPr/>
          <p:nvPr/>
        </p:nvSpPr>
        <p:spPr>
          <a:xfrm>
            <a:off x="3106175" y="1115596"/>
            <a:ext cx="1098901" cy="624840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D26B11E-5747-43EA-AA4E-16BC0577FCD1}"/>
              </a:ext>
            </a:extLst>
          </p:cNvPr>
          <p:cNvSpPr txBox="1"/>
          <p:nvPr/>
        </p:nvSpPr>
        <p:spPr>
          <a:xfrm>
            <a:off x="2930267" y="1093739"/>
            <a:ext cx="1313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VNI-Avo" pitchFamily="2" charset="0"/>
              </a:rPr>
              <a:t>ph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a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DEC91C-594B-AF7A-E260-EEC2710897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470" t="54437" r="4947" b="6060"/>
          <a:stretch/>
        </p:blipFill>
        <p:spPr>
          <a:xfrm>
            <a:off x="1802722" y="3777658"/>
            <a:ext cx="6257677" cy="1296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027CFA-E664-9A69-4159-DE08E36E6E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E1B672C-DC1E-C8E3-BB79-E9E811651B58}"/>
              </a:ext>
            </a:extLst>
          </p:cNvPr>
          <p:cNvSpPr txBox="1"/>
          <p:nvPr/>
        </p:nvSpPr>
        <p:spPr>
          <a:xfrm>
            <a:off x="764170" y="1886109"/>
            <a:ext cx="782918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>
                <a:solidFill>
                  <a:srgbClr val="00B050"/>
                </a:solidFill>
                <a:latin typeface="VNI-Avo" pitchFamily="2" charset="0"/>
              </a:rPr>
              <a:t>Troø</a:t>
            </a:r>
            <a:r>
              <a:rPr lang="en-US" sz="6000" b="1" dirty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6000" b="1" dirty="0" err="1">
                <a:solidFill>
                  <a:srgbClr val="00B050"/>
                </a:solidFill>
                <a:latin typeface="VNI-Avo" pitchFamily="2" charset="0"/>
              </a:rPr>
              <a:t>chôi</a:t>
            </a:r>
            <a:r>
              <a:rPr lang="en-US" sz="6000" b="1" dirty="0">
                <a:solidFill>
                  <a:srgbClr val="00B050"/>
                </a:solidFill>
                <a:latin typeface="VNI-Avo" pitchFamily="2" charset="0"/>
              </a:rPr>
              <a:t>: </a:t>
            </a:r>
            <a:r>
              <a:rPr lang="en-US" sz="6000" b="1" dirty="0" err="1">
                <a:solidFill>
                  <a:srgbClr val="00B050"/>
                </a:solidFill>
                <a:latin typeface="VNI-Avo" pitchFamily="2" charset="0"/>
              </a:rPr>
              <a:t>Truyeàn</a:t>
            </a:r>
            <a:r>
              <a:rPr lang="en-US" sz="6000" b="1" dirty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6000" b="1" dirty="0" err="1">
                <a:solidFill>
                  <a:srgbClr val="00B050"/>
                </a:solidFill>
                <a:latin typeface="VNI-Avo" pitchFamily="2" charset="0"/>
              </a:rPr>
              <a:t>quaø</a:t>
            </a:r>
            <a:endParaRPr lang="en-US" sz="6000" b="1" dirty="0">
              <a:solidFill>
                <a:srgbClr val="00B050"/>
              </a:solidFill>
              <a:latin typeface="VNI-Avo" pitchFamily="2" charset="0"/>
            </a:endParaRPr>
          </a:p>
        </p:txBody>
      </p:sp>
      <p:pic>
        <p:nvPicPr>
          <p:cNvPr id="3" name="Picture 65" descr="POINSET2">
            <a:extLst>
              <a:ext uri="{FF2B5EF4-FFF2-40B4-BE49-F238E27FC236}">
                <a16:creationId xmlns:a16="http://schemas.microsoft.com/office/drawing/2014/main" id="{E480EA70-DEAC-D3A2-AA6A-95CFF4E352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753350" y="-85725"/>
            <a:ext cx="127635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6" descr="POINSET2">
            <a:extLst>
              <a:ext uri="{FF2B5EF4-FFF2-40B4-BE49-F238E27FC236}">
                <a16:creationId xmlns:a16="http://schemas.microsoft.com/office/drawing/2014/main" id="{68B317C4-A790-87AA-387D-9CC4B3BCA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25614" y="3499634"/>
            <a:ext cx="1779569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6" descr="POINSET2">
            <a:extLst>
              <a:ext uri="{FF2B5EF4-FFF2-40B4-BE49-F238E27FC236}">
                <a16:creationId xmlns:a16="http://schemas.microsoft.com/office/drawing/2014/main" id="{F391C373-E951-790B-90BC-3B40D51B6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0"/>
            <a:ext cx="1563687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6" descr="POINSET2">
            <a:extLst>
              <a:ext uri="{FF2B5EF4-FFF2-40B4-BE49-F238E27FC236}">
                <a16:creationId xmlns:a16="http://schemas.microsoft.com/office/drawing/2014/main" id="{5B437362-4403-6B2D-CB16-FA98436E5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501942" y="3511531"/>
            <a:ext cx="1563687" cy="1563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5836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D2F75C8-7432-5172-99F8-6C07E3728453}"/>
              </a:ext>
            </a:extLst>
          </p:cNvPr>
          <p:cNvGrpSpPr/>
          <p:nvPr/>
        </p:nvGrpSpPr>
        <p:grpSpPr>
          <a:xfrm>
            <a:off x="96979" y="282541"/>
            <a:ext cx="2690563" cy="1492917"/>
            <a:chOff x="387917" y="282543"/>
            <a:chExt cx="2690563" cy="14929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F1272E9-EAF8-EE19-5704-56CA08702A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7917" y="282543"/>
              <a:ext cx="2690563" cy="1492917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F617CA1-2922-69C3-6EEF-E94C4E4305C0}"/>
                </a:ext>
              </a:extLst>
            </p:cNvPr>
            <p:cNvSpPr/>
            <p:nvPr/>
          </p:nvSpPr>
          <p:spPr>
            <a:xfrm>
              <a:off x="1245518" y="701040"/>
              <a:ext cx="975360" cy="82296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FF0000"/>
                  </a:solidFill>
                </a:rPr>
                <a:t>1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4773425-5625-C635-AA8A-CD5D5100E8C4}"/>
              </a:ext>
            </a:extLst>
          </p:cNvPr>
          <p:cNvGrpSpPr/>
          <p:nvPr/>
        </p:nvGrpSpPr>
        <p:grpSpPr>
          <a:xfrm>
            <a:off x="3096138" y="282541"/>
            <a:ext cx="2690563" cy="1492917"/>
            <a:chOff x="387917" y="282543"/>
            <a:chExt cx="2690563" cy="149291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CD251FE-27BE-F6F8-241F-271B7F08D5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7917" y="282543"/>
              <a:ext cx="2690563" cy="1492917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A97AFC5-7F39-FE1D-1055-7315B05BC7CD}"/>
                </a:ext>
              </a:extLst>
            </p:cNvPr>
            <p:cNvSpPr/>
            <p:nvPr/>
          </p:nvSpPr>
          <p:spPr>
            <a:xfrm>
              <a:off x="1245518" y="701040"/>
              <a:ext cx="975360" cy="82296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</a:rPr>
                <a:t>2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71464A7-6203-AD85-0647-2DF7E0321B9A}"/>
              </a:ext>
            </a:extLst>
          </p:cNvPr>
          <p:cNvGrpSpPr/>
          <p:nvPr/>
        </p:nvGrpSpPr>
        <p:grpSpPr>
          <a:xfrm>
            <a:off x="6247696" y="282540"/>
            <a:ext cx="2690563" cy="1492917"/>
            <a:chOff x="326956" y="282542"/>
            <a:chExt cx="2690563" cy="149291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6792F23-41A2-DBB2-485F-D6EA1DC6D8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6956" y="282542"/>
              <a:ext cx="2690563" cy="1492917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E992798-B51B-4C35-DD28-BBEACE1F9266}"/>
                </a:ext>
              </a:extLst>
            </p:cNvPr>
            <p:cNvSpPr/>
            <p:nvPr/>
          </p:nvSpPr>
          <p:spPr>
            <a:xfrm>
              <a:off x="1245518" y="701040"/>
              <a:ext cx="975360" cy="82296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5BAFD71-42BD-CAB8-5B3C-57FCAFB86924}"/>
              </a:ext>
            </a:extLst>
          </p:cNvPr>
          <p:cNvGrpSpPr/>
          <p:nvPr/>
        </p:nvGrpSpPr>
        <p:grpSpPr>
          <a:xfrm>
            <a:off x="1155301" y="1940656"/>
            <a:ext cx="2690563" cy="1492917"/>
            <a:chOff x="387917" y="282543"/>
            <a:chExt cx="2690563" cy="149291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AC530FF-E7BE-AE7A-36E4-BD235C1339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7917" y="282543"/>
              <a:ext cx="2690563" cy="1492917"/>
            </a:xfrm>
            <a:prstGeom prst="rect">
              <a:avLst/>
            </a:prstGeom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5249759-56FA-1B35-23BA-7028ADB0EFA6}"/>
                </a:ext>
              </a:extLst>
            </p:cNvPr>
            <p:cNvSpPr/>
            <p:nvPr/>
          </p:nvSpPr>
          <p:spPr>
            <a:xfrm>
              <a:off x="1245518" y="701040"/>
              <a:ext cx="975360" cy="82296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</a:rPr>
                <a:t>4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0EC49D9-C139-D537-C7CA-896B18D01354}"/>
              </a:ext>
            </a:extLst>
          </p:cNvPr>
          <p:cNvGrpSpPr/>
          <p:nvPr/>
        </p:nvGrpSpPr>
        <p:grpSpPr>
          <a:xfrm>
            <a:off x="1162401" y="3580790"/>
            <a:ext cx="2690563" cy="1492917"/>
            <a:chOff x="387917" y="282543"/>
            <a:chExt cx="2690563" cy="149291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95453FD-71A0-854F-116A-9B7B8C77DE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7917" y="282543"/>
              <a:ext cx="2690563" cy="1492917"/>
            </a:xfrm>
            <a:prstGeom prst="rect">
              <a:avLst/>
            </a:prstGeom>
          </p:spPr>
        </p:pic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C47137E-417A-85A0-2C8A-3AF4FB7B727C}"/>
                </a:ext>
              </a:extLst>
            </p:cNvPr>
            <p:cNvSpPr/>
            <p:nvPr/>
          </p:nvSpPr>
          <p:spPr>
            <a:xfrm>
              <a:off x="1245518" y="701040"/>
              <a:ext cx="975360" cy="82296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FF0000"/>
                  </a:solidFill>
                </a:rPr>
                <a:t>6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F3A1A61-EB36-A4C2-522D-F0511588CBA8}"/>
              </a:ext>
            </a:extLst>
          </p:cNvPr>
          <p:cNvGrpSpPr/>
          <p:nvPr/>
        </p:nvGrpSpPr>
        <p:grpSpPr>
          <a:xfrm>
            <a:off x="4814835" y="1892977"/>
            <a:ext cx="2690563" cy="1492917"/>
            <a:chOff x="387917" y="282543"/>
            <a:chExt cx="2690563" cy="1492917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7F5B4EB-8F65-B535-E2DA-7880EF4D6E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7917" y="282543"/>
              <a:ext cx="2690563" cy="1492917"/>
            </a:xfrm>
            <a:prstGeom prst="rect">
              <a:avLst/>
            </a:prstGeom>
          </p:spPr>
        </p:pic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15D019B-F621-6666-436A-B17F8B7D95B4}"/>
                </a:ext>
              </a:extLst>
            </p:cNvPr>
            <p:cNvSpPr/>
            <p:nvPr/>
          </p:nvSpPr>
          <p:spPr>
            <a:xfrm>
              <a:off x="1245518" y="701040"/>
              <a:ext cx="975360" cy="82296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</a:rPr>
                <a:t>5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9F922BB-9337-BBF0-318E-0DF607C84A24}"/>
              </a:ext>
            </a:extLst>
          </p:cNvPr>
          <p:cNvGrpSpPr/>
          <p:nvPr/>
        </p:nvGrpSpPr>
        <p:grpSpPr>
          <a:xfrm>
            <a:off x="4348967" y="3553889"/>
            <a:ext cx="2690563" cy="1492917"/>
            <a:chOff x="387917" y="282543"/>
            <a:chExt cx="2690563" cy="1492917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98D29CF8-3BCB-561F-A3C6-21CC33ADB3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7917" y="282543"/>
              <a:ext cx="2690563" cy="1492917"/>
            </a:xfrm>
            <a:prstGeom prst="rect">
              <a:avLst/>
            </a:prstGeom>
          </p:spPr>
        </p:pic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403943A-1168-321C-B90F-F8B19C9D9982}"/>
                </a:ext>
              </a:extLst>
            </p:cNvPr>
            <p:cNvSpPr/>
            <p:nvPr/>
          </p:nvSpPr>
          <p:spPr>
            <a:xfrm>
              <a:off x="1245518" y="701040"/>
              <a:ext cx="975360" cy="82296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FF0000"/>
                  </a:solidFill>
                </a:rPr>
                <a:t>7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FD84159C-76F3-1610-5818-9CDF3E68FE18}"/>
              </a:ext>
            </a:extLst>
          </p:cNvPr>
          <p:cNvSpPr txBox="1"/>
          <p:nvPr/>
        </p:nvSpPr>
        <p:spPr>
          <a:xfrm>
            <a:off x="0" y="632251"/>
            <a:ext cx="281705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VNI-Avo" pitchFamily="2" charset="0"/>
              </a:rPr>
              <a:t>phoá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coå</a:t>
            </a:r>
            <a:endParaRPr lang="en-US" sz="4800" b="1" dirty="0">
              <a:latin typeface="VNI-Avo" pitchFamily="2" charset="0"/>
            </a:endParaRPr>
          </a:p>
        </p:txBody>
      </p:sp>
      <p:sp>
        <p:nvSpPr>
          <p:cNvPr id="30" name="TextBox 29">
            <a:hlinkClick r:id="rId5" action="ppaction://hlinksldjump"/>
            <a:extLst>
              <a:ext uri="{FF2B5EF4-FFF2-40B4-BE49-F238E27FC236}">
                <a16:creationId xmlns:a16="http://schemas.microsoft.com/office/drawing/2014/main" id="{5F820261-0756-A274-AFC6-14E33C765726}"/>
              </a:ext>
            </a:extLst>
          </p:cNvPr>
          <p:cNvSpPr txBox="1"/>
          <p:nvPr/>
        </p:nvSpPr>
        <p:spPr>
          <a:xfrm>
            <a:off x="3237349" y="765690"/>
            <a:ext cx="2779849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VNI-Avo" pitchFamily="2" charset="0"/>
              </a:rPr>
              <a:t>qua </a:t>
            </a:r>
            <a:r>
              <a:rPr lang="en-US" sz="4800" b="1" dirty="0" err="1">
                <a:latin typeface="VNI-Avo" pitchFamily="2" charset="0"/>
              </a:rPr>
              <a:t>phaø</a:t>
            </a:r>
            <a:endParaRPr lang="en-US" sz="4800" b="1" dirty="0">
              <a:latin typeface="VNI-Avo" pitchFamily="2" charset="0"/>
            </a:endParaRPr>
          </a:p>
        </p:txBody>
      </p:sp>
      <p:sp>
        <p:nvSpPr>
          <p:cNvPr id="31" name="TextBox 30">
            <a:hlinkClick r:id="rId6" action="ppaction://hlinksldjump"/>
            <a:extLst>
              <a:ext uri="{FF2B5EF4-FFF2-40B4-BE49-F238E27FC236}">
                <a16:creationId xmlns:a16="http://schemas.microsoft.com/office/drawing/2014/main" id="{35267F30-6FF5-0860-1127-467C7C0663C7}"/>
              </a:ext>
            </a:extLst>
          </p:cNvPr>
          <p:cNvSpPr txBox="1"/>
          <p:nvPr/>
        </p:nvSpPr>
        <p:spPr>
          <a:xfrm>
            <a:off x="6345501" y="645065"/>
            <a:ext cx="231979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VNI-Avo" pitchFamily="2" charset="0"/>
              </a:rPr>
              <a:t>væa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heø</a:t>
            </a:r>
            <a:endParaRPr lang="en-US" sz="4800" b="1" dirty="0">
              <a:latin typeface="VNI-Avo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08A2C88-E9AF-D46C-F18D-2E90FE12D67E}"/>
              </a:ext>
            </a:extLst>
          </p:cNvPr>
          <p:cNvSpPr txBox="1"/>
          <p:nvPr/>
        </p:nvSpPr>
        <p:spPr>
          <a:xfrm>
            <a:off x="1258761" y="2426719"/>
            <a:ext cx="2594203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VNI-Avo" pitchFamily="2" charset="0"/>
              </a:rPr>
              <a:t>ñaù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quyù</a:t>
            </a:r>
            <a:endParaRPr lang="en-US" sz="4800" b="1" dirty="0">
              <a:latin typeface="VNI-Avo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2BAB02E-846E-361E-B7D5-476CBC782194}"/>
              </a:ext>
            </a:extLst>
          </p:cNvPr>
          <p:cNvSpPr txBox="1"/>
          <p:nvPr/>
        </p:nvSpPr>
        <p:spPr>
          <a:xfrm>
            <a:off x="4902056" y="2270369"/>
            <a:ext cx="222904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VNI-Avo" pitchFamily="2" charset="0"/>
              </a:rPr>
              <a:t>coå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vuõ</a:t>
            </a:r>
            <a:endParaRPr lang="en-US" sz="4800" b="1" dirty="0">
              <a:latin typeface="VNI-Avo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4815B44-F273-EB42-8150-773D789A11F6}"/>
              </a:ext>
            </a:extLst>
          </p:cNvPr>
          <p:cNvSpPr txBox="1"/>
          <p:nvPr/>
        </p:nvSpPr>
        <p:spPr>
          <a:xfrm>
            <a:off x="1442538" y="3919636"/>
            <a:ext cx="2130287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VNI-Avo" pitchFamily="2" charset="0"/>
              </a:rPr>
              <a:t>xa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xa</a:t>
            </a:r>
            <a:endParaRPr lang="en-US" sz="4800" b="1" dirty="0">
              <a:latin typeface="VNI-Avo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681A8FC-489F-E015-CD3E-CE6DCE66E624}"/>
              </a:ext>
            </a:extLst>
          </p:cNvPr>
          <p:cNvSpPr txBox="1"/>
          <p:nvPr/>
        </p:nvSpPr>
        <p:spPr>
          <a:xfrm>
            <a:off x="4721556" y="4029962"/>
            <a:ext cx="2130287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VNI-Avo" pitchFamily="2" charset="0"/>
              </a:rPr>
              <a:t>xöù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>
                <a:latin typeface="VNI-Avo" pitchFamily="2" charset="0"/>
              </a:rPr>
              <a:t>sôû</a:t>
            </a:r>
            <a:endParaRPr lang="en-US" sz="4800" b="1" dirty="0">
              <a:latin typeface="VNI-Avo" pitchFamily="2" charset="0"/>
            </a:endParaRPr>
          </a:p>
        </p:txBody>
      </p:sp>
      <p:pic>
        <p:nvPicPr>
          <p:cNvPr id="37" name="VÀO RỪNG HOA - SGK KẾT NỐI TRI THỨC VỚI CUỘC SỐNG - ÂM NHẠC LỚP 1 - NHẠC MỚI SÔI ĐỘNG -">
            <a:hlinkClick r:id="" action="ppaction://media"/>
            <a:extLst>
              <a:ext uri="{FF2B5EF4-FFF2-40B4-BE49-F238E27FC236}">
                <a16:creationId xmlns:a16="http://schemas.microsoft.com/office/drawing/2014/main" id="{8F619738-B2C4-ED9F-8490-45B81240DC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27218" y="3473458"/>
            <a:ext cx="2037853" cy="1600249"/>
          </a:xfrm>
          <a:prstGeom prst="rect">
            <a:avLst/>
          </a:prstGeom>
        </p:spPr>
      </p:pic>
      <p:sp>
        <p:nvSpPr>
          <p:cNvPr id="38" name="Arrow: Left 37">
            <a:hlinkClick r:id="rId8" action="ppaction://hlinksldjump"/>
            <a:extLst>
              <a:ext uri="{FF2B5EF4-FFF2-40B4-BE49-F238E27FC236}">
                <a16:creationId xmlns:a16="http://schemas.microsoft.com/office/drawing/2014/main" id="{10385233-FD5F-A7AF-7730-FA3D91A07FFA}"/>
              </a:ext>
            </a:extLst>
          </p:cNvPr>
          <p:cNvSpPr/>
          <p:nvPr/>
        </p:nvSpPr>
        <p:spPr>
          <a:xfrm>
            <a:off x="7942" y="4450080"/>
            <a:ext cx="857601" cy="69342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73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82989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video>
              <p:cMediaNode vol="80000">
                <p:cTn id="77" fill="hold" display="0">
                  <p:stCondLst>
                    <p:cond delay="indefinite"/>
                  </p:stCondLst>
                </p:cTn>
                <p:tgtEl>
                  <p:spTgt spid="37"/>
                </p:tgtEl>
              </p:cMediaNode>
            </p:video>
          </p:childTnLst>
        </p:cTn>
      </p:par>
    </p:tnLst>
    <p:bldLst>
      <p:bldP spid="28" grpId="0" animBg="1"/>
      <p:bldP spid="30" grpId="0" animBg="1"/>
      <p:bldP spid="31" grpId="0" animBg="1"/>
      <p:bldP spid="32" grpId="0" animBg="1"/>
      <p:bldP spid="33" grpId="0" animBg="1"/>
      <p:bldP spid="35" grpId="0" animBg="1"/>
      <p:bldP spid="3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1B06096-06A8-8619-9971-2CFAC6B2B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" y="152400"/>
            <a:ext cx="7536180" cy="4065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Right 1">
            <a:hlinkClick r:id="rId3" action="ppaction://hlinksldjump"/>
            <a:extLst>
              <a:ext uri="{FF2B5EF4-FFF2-40B4-BE49-F238E27FC236}">
                <a16:creationId xmlns:a16="http://schemas.microsoft.com/office/drawing/2014/main" id="{22A8BC69-EF93-C468-EDCA-A2AE487A73D4}"/>
              </a:ext>
            </a:extLst>
          </p:cNvPr>
          <p:cNvSpPr/>
          <p:nvPr/>
        </p:nvSpPr>
        <p:spPr>
          <a:xfrm>
            <a:off x="7970520" y="4389120"/>
            <a:ext cx="1173480" cy="75438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0770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Right 1">
            <a:hlinkClick r:id="rId4" action="ppaction://hlinksldjump"/>
            <a:extLst>
              <a:ext uri="{FF2B5EF4-FFF2-40B4-BE49-F238E27FC236}">
                <a16:creationId xmlns:a16="http://schemas.microsoft.com/office/drawing/2014/main" id="{89A85339-80C4-C535-B58D-30F561E8281F}"/>
              </a:ext>
            </a:extLst>
          </p:cNvPr>
          <p:cNvSpPr/>
          <p:nvPr/>
        </p:nvSpPr>
        <p:spPr>
          <a:xfrm>
            <a:off x="7970520" y="4389120"/>
            <a:ext cx="1173480" cy="75438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Những âm thanh cổ vũ cho ĐT Việt Nam">
            <a:hlinkClick r:id="" action="ppaction://media"/>
            <a:extLst>
              <a:ext uri="{FF2B5EF4-FFF2-40B4-BE49-F238E27FC236}">
                <a16:creationId xmlns:a16="http://schemas.microsoft.com/office/drawing/2014/main" id="{2B4D3745-4ED2-82BC-861D-E7C469CF78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6504" y="426720"/>
            <a:ext cx="7924800" cy="433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704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ách Nhận Biết Các Loại Đá Quý Và Giác Cắt Đá Quý">
            <a:extLst>
              <a:ext uri="{FF2B5EF4-FFF2-40B4-BE49-F238E27FC236}">
                <a16:creationId xmlns:a16="http://schemas.microsoft.com/office/drawing/2014/main" id="{0C477F31-5443-9488-1DA2-A6049F070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859" y="403860"/>
            <a:ext cx="6941821" cy="3741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352D105-6951-DD8A-8CE9-9C33F91EF281}"/>
              </a:ext>
            </a:extLst>
          </p:cNvPr>
          <p:cNvSpPr txBox="1"/>
          <p:nvPr/>
        </p:nvSpPr>
        <p:spPr>
          <a:xfrm>
            <a:off x="1432560" y="4290060"/>
            <a:ext cx="65608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b="1" i="0" dirty="0">
                <a:solidFill>
                  <a:srgbClr val="444545"/>
                </a:solidFill>
                <a:effectLst/>
                <a:latin typeface="arial" panose="020B0604020202020204" pitchFamily="34" charset="0"/>
              </a:rPr>
              <a:t>Đá quý</a:t>
            </a:r>
            <a:r>
              <a:rPr lang="vi-VN" b="0" i="0" dirty="0">
                <a:solidFill>
                  <a:srgbClr val="444545"/>
                </a:solidFill>
                <a:effectLst/>
                <a:latin typeface="arial" panose="020B0604020202020204" pitchFamily="34" charset="0"/>
              </a:rPr>
              <a:t> là một khoáng vật, đá hay hóa thạch có giá trị kinh tế cao và thường được sử dụng trong nghề kim hoàn.</a:t>
            </a:r>
            <a:endParaRPr lang="en-US" dirty="0"/>
          </a:p>
        </p:txBody>
      </p:sp>
      <p:sp>
        <p:nvSpPr>
          <p:cNvPr id="2" name="Arrow: Right 1">
            <a:hlinkClick r:id="rId3" action="ppaction://hlinksldjump"/>
            <a:extLst>
              <a:ext uri="{FF2B5EF4-FFF2-40B4-BE49-F238E27FC236}">
                <a16:creationId xmlns:a16="http://schemas.microsoft.com/office/drawing/2014/main" id="{ACB653A1-ACB4-EAA7-42F4-95A33FA49FC8}"/>
              </a:ext>
            </a:extLst>
          </p:cNvPr>
          <p:cNvSpPr/>
          <p:nvPr/>
        </p:nvSpPr>
        <p:spPr>
          <a:xfrm>
            <a:off x="7970520" y="4389120"/>
            <a:ext cx="1173480" cy="75438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1736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/>
          <p:cNvSpPr/>
          <p:nvPr/>
        </p:nvSpPr>
        <p:spPr>
          <a:xfrm>
            <a:off x="145072" y="501220"/>
            <a:ext cx="8853853" cy="425999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42899" y="661445"/>
            <a:ext cx="84582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000" dirty="0">
                <a:latin typeface="VNI-Avo" pitchFamily="2" charset="0"/>
              </a:rPr>
              <a:t>	</a:t>
            </a:r>
            <a:r>
              <a:rPr lang="en-US" sz="5000" b="1" dirty="0" err="1">
                <a:latin typeface="VNI-Avo" pitchFamily="2" charset="0"/>
              </a:rPr>
              <a:t>Nhaø</a:t>
            </a:r>
            <a:r>
              <a:rPr lang="en-US" sz="5000" b="1" dirty="0">
                <a:latin typeface="VNI-Avo" pitchFamily="2" charset="0"/>
              </a:rPr>
              <a:t> </a:t>
            </a:r>
            <a:r>
              <a:rPr lang="en-US" sz="5000" b="1" dirty="0" err="1">
                <a:latin typeface="VNI-Avo" pitchFamily="2" charset="0"/>
              </a:rPr>
              <a:t>beù</a:t>
            </a:r>
            <a:r>
              <a:rPr lang="en-US" sz="5000" b="1" dirty="0">
                <a:latin typeface="VNI-Avo" pitchFamily="2" charset="0"/>
              </a:rPr>
              <a:t> </a:t>
            </a:r>
            <a:r>
              <a:rPr lang="en-US" sz="5000" b="1" dirty="0" err="1">
                <a:latin typeface="VNI-Avo" pitchFamily="2" charset="0"/>
              </a:rPr>
              <a:t>ôû</a:t>
            </a:r>
            <a:r>
              <a:rPr lang="en-US" sz="5000" b="1" dirty="0">
                <a:latin typeface="VNI-Avo" pitchFamily="2" charset="0"/>
              </a:rPr>
              <a:t> </a:t>
            </a:r>
            <a:r>
              <a:rPr lang="en-US" sz="5000" b="1" dirty="0" err="1">
                <a:latin typeface="VNI-Avo" pitchFamily="2" charset="0"/>
              </a:rPr>
              <a:t>Thuû</a:t>
            </a:r>
            <a:r>
              <a:rPr lang="en-US" sz="5000" b="1" dirty="0">
                <a:latin typeface="VNI-Avo" pitchFamily="2" charset="0"/>
              </a:rPr>
              <a:t> </a:t>
            </a:r>
            <a:r>
              <a:rPr lang="en-US" sz="5000" b="1" dirty="0" err="1">
                <a:latin typeface="VNI-Avo" pitchFamily="2" charset="0"/>
              </a:rPr>
              <a:t>ñoâ</a:t>
            </a:r>
            <a:r>
              <a:rPr lang="en-US" sz="5000" b="1" dirty="0">
                <a:latin typeface="VNI-Avo" pitchFamily="2" charset="0"/>
              </a:rPr>
              <a:t>. </a:t>
            </a:r>
            <a:r>
              <a:rPr lang="en-US" sz="5000" b="1" dirty="0" err="1">
                <a:latin typeface="VNI-Avo" pitchFamily="2" charset="0"/>
              </a:rPr>
              <a:t>Thuû</a:t>
            </a:r>
            <a:r>
              <a:rPr lang="en-US" sz="5000" b="1" dirty="0">
                <a:latin typeface="VNI-Avo" pitchFamily="2" charset="0"/>
              </a:rPr>
              <a:t> </a:t>
            </a:r>
            <a:r>
              <a:rPr lang="en-US" sz="5000" b="1" dirty="0" err="1">
                <a:latin typeface="VNI-Avo" pitchFamily="2" charset="0"/>
              </a:rPr>
              <a:t>ñoâ</a:t>
            </a:r>
            <a:r>
              <a:rPr lang="en-US" sz="5000" b="1" dirty="0">
                <a:latin typeface="VNI-Avo" pitchFamily="2" charset="0"/>
              </a:rPr>
              <a:t> </a:t>
            </a:r>
            <a:r>
              <a:rPr lang="en-US" sz="5000" b="1" dirty="0" err="1">
                <a:latin typeface="VNI-Avo" pitchFamily="2" charset="0"/>
              </a:rPr>
              <a:t>coù</a:t>
            </a:r>
            <a:r>
              <a:rPr lang="en-US" sz="5000" b="1" dirty="0">
                <a:latin typeface="VNI-Avo" pitchFamily="2" charset="0"/>
              </a:rPr>
              <a:t> </a:t>
            </a:r>
            <a:r>
              <a:rPr lang="en-US" sz="5000" b="1" dirty="0" err="1">
                <a:latin typeface="VNI-Avo" pitchFamily="2" charset="0"/>
              </a:rPr>
              <a:t>Bôø</a:t>
            </a:r>
            <a:r>
              <a:rPr lang="en-US" sz="5000" b="1" dirty="0">
                <a:latin typeface="VNI-Avo" pitchFamily="2" charset="0"/>
              </a:rPr>
              <a:t> </a:t>
            </a:r>
            <a:r>
              <a:rPr lang="en-US" sz="5000" b="1" dirty="0" err="1">
                <a:latin typeface="VNI-Avo" pitchFamily="2" charset="0"/>
              </a:rPr>
              <a:t>Hoà</a:t>
            </a:r>
            <a:r>
              <a:rPr lang="en-US" sz="5000" b="1" dirty="0">
                <a:latin typeface="VNI-Avo" pitchFamily="2" charset="0"/>
              </a:rPr>
              <a:t>. </a:t>
            </a:r>
            <a:r>
              <a:rPr lang="en-US" sz="5000" b="1" dirty="0" err="1">
                <a:latin typeface="VNI-Avo" pitchFamily="2" charset="0"/>
              </a:rPr>
              <a:t>Queâ</a:t>
            </a:r>
            <a:r>
              <a:rPr lang="en-US" sz="5000" b="1" dirty="0">
                <a:latin typeface="VNI-Avo" pitchFamily="2" charset="0"/>
              </a:rPr>
              <a:t> </a:t>
            </a:r>
            <a:r>
              <a:rPr lang="en-US" sz="5000" b="1" dirty="0" err="1">
                <a:latin typeface="VNI-Avo" pitchFamily="2" charset="0"/>
              </a:rPr>
              <a:t>beù</a:t>
            </a:r>
            <a:r>
              <a:rPr lang="en-US" sz="5000" b="1" dirty="0">
                <a:latin typeface="VNI-Avo" pitchFamily="2" charset="0"/>
              </a:rPr>
              <a:t> </a:t>
            </a:r>
            <a:r>
              <a:rPr lang="en-US" sz="5000" b="1" dirty="0" err="1">
                <a:latin typeface="VNI-Avo" pitchFamily="2" charset="0"/>
              </a:rPr>
              <a:t>ôû</a:t>
            </a:r>
            <a:r>
              <a:rPr lang="en-US" sz="5000" b="1" dirty="0">
                <a:latin typeface="VNI-Avo" pitchFamily="2" charset="0"/>
              </a:rPr>
              <a:t> </a:t>
            </a:r>
            <a:r>
              <a:rPr lang="en-US" sz="5000" b="1" dirty="0" err="1">
                <a:latin typeface="VNI-Avo" pitchFamily="2" charset="0"/>
              </a:rPr>
              <a:t>Phuù</a:t>
            </a:r>
            <a:r>
              <a:rPr lang="en-US" sz="5000" b="1" dirty="0">
                <a:latin typeface="VNI-Avo" pitchFamily="2" charset="0"/>
              </a:rPr>
              <a:t> </a:t>
            </a:r>
            <a:r>
              <a:rPr lang="en-US" sz="5000" b="1" dirty="0" err="1">
                <a:latin typeface="VNI-Avo" pitchFamily="2" charset="0"/>
              </a:rPr>
              <a:t>Thoï</a:t>
            </a:r>
            <a:r>
              <a:rPr lang="en-US" sz="5000" b="1" dirty="0">
                <a:latin typeface="VNI-Avo" pitchFamily="2" charset="0"/>
              </a:rPr>
              <a:t>. </a:t>
            </a:r>
            <a:r>
              <a:rPr lang="en-US" sz="5000" b="1" dirty="0" err="1">
                <a:latin typeface="VNI-Avo" pitchFamily="2" charset="0"/>
              </a:rPr>
              <a:t>Phuù</a:t>
            </a:r>
            <a:r>
              <a:rPr lang="en-US" sz="5000" b="1" dirty="0">
                <a:latin typeface="VNI-Avo" pitchFamily="2" charset="0"/>
              </a:rPr>
              <a:t> </a:t>
            </a:r>
            <a:r>
              <a:rPr lang="en-US" sz="5000" b="1" dirty="0" err="1">
                <a:latin typeface="VNI-Avo" pitchFamily="2" charset="0"/>
              </a:rPr>
              <a:t>Thoï</a:t>
            </a:r>
            <a:r>
              <a:rPr lang="en-US" sz="5000" b="1" dirty="0">
                <a:latin typeface="VNI-Avo" pitchFamily="2" charset="0"/>
              </a:rPr>
              <a:t> </a:t>
            </a:r>
            <a:r>
              <a:rPr lang="en-US" sz="5000" b="1" dirty="0" err="1">
                <a:latin typeface="VNI-Avo" pitchFamily="2" charset="0"/>
              </a:rPr>
              <a:t>coù</a:t>
            </a:r>
            <a:r>
              <a:rPr lang="en-US" sz="5000" b="1" dirty="0">
                <a:latin typeface="VNI-Avo" pitchFamily="2" charset="0"/>
              </a:rPr>
              <a:t> </a:t>
            </a:r>
            <a:r>
              <a:rPr lang="en-US" sz="5000" b="1" dirty="0" err="1">
                <a:latin typeface="VNI-Avo" pitchFamily="2" charset="0"/>
              </a:rPr>
              <a:t>cheø</a:t>
            </a:r>
            <a:r>
              <a:rPr lang="en-US" sz="5000" b="1" dirty="0">
                <a:latin typeface="VNI-Avo" pitchFamily="2" charset="0"/>
              </a:rPr>
              <a:t>, </a:t>
            </a:r>
            <a:r>
              <a:rPr lang="en-US" sz="5000" b="1" dirty="0" err="1">
                <a:latin typeface="VNI-Avo" pitchFamily="2" charset="0"/>
              </a:rPr>
              <a:t>coù</a:t>
            </a:r>
            <a:r>
              <a:rPr lang="en-US" sz="5000" b="1" dirty="0">
                <a:latin typeface="VNI-Avo" pitchFamily="2" charset="0"/>
              </a:rPr>
              <a:t> </a:t>
            </a:r>
            <a:r>
              <a:rPr lang="en-US" sz="5000" b="1" dirty="0" err="1">
                <a:latin typeface="VNI-Avo" pitchFamily="2" charset="0"/>
              </a:rPr>
              <a:t>coï</a:t>
            </a:r>
            <a:r>
              <a:rPr lang="en-US" sz="5000" b="1" dirty="0">
                <a:latin typeface="VNI-Avo" pitchFamily="2" charset="0"/>
              </a:rPr>
              <a:t>. </a:t>
            </a:r>
            <a:r>
              <a:rPr lang="en-US" sz="5000" b="1" dirty="0" err="1">
                <a:latin typeface="VNI-Avo" pitchFamily="2" charset="0"/>
              </a:rPr>
              <a:t>Xa</a:t>
            </a:r>
            <a:r>
              <a:rPr lang="en-US" sz="5000" b="1" dirty="0">
                <a:latin typeface="VNI-Avo" pitchFamily="2" charset="0"/>
              </a:rPr>
              <a:t> </a:t>
            </a:r>
            <a:r>
              <a:rPr lang="en-US" sz="5000" b="1" dirty="0" err="1">
                <a:latin typeface="VNI-Avo" pitchFamily="2" charset="0"/>
              </a:rPr>
              <a:t>nhaø</a:t>
            </a:r>
            <a:r>
              <a:rPr lang="en-US" sz="5000" b="1" dirty="0">
                <a:latin typeface="VNI-Avo" pitchFamily="2" charset="0"/>
              </a:rPr>
              <a:t>, </a:t>
            </a:r>
            <a:r>
              <a:rPr lang="en-US" sz="5000" b="1" dirty="0" err="1">
                <a:latin typeface="VNI-Avo" pitchFamily="2" charset="0"/>
              </a:rPr>
              <a:t>beù</a:t>
            </a:r>
            <a:r>
              <a:rPr lang="en-US" sz="5000" b="1" dirty="0">
                <a:latin typeface="VNI-Avo" pitchFamily="2" charset="0"/>
              </a:rPr>
              <a:t> </a:t>
            </a:r>
            <a:r>
              <a:rPr lang="en-US" sz="5000" b="1" dirty="0" err="1">
                <a:latin typeface="VNI-Avo" pitchFamily="2" charset="0"/>
              </a:rPr>
              <a:t>nhôù</a:t>
            </a:r>
            <a:r>
              <a:rPr lang="en-US" sz="5000" b="1" dirty="0">
                <a:latin typeface="VNI-Avo" pitchFamily="2" charset="0"/>
              </a:rPr>
              <a:t> </a:t>
            </a:r>
            <a:r>
              <a:rPr lang="en-US" sz="5000" b="1" dirty="0" err="1">
                <a:latin typeface="VNI-Avo" pitchFamily="2" charset="0"/>
              </a:rPr>
              <a:t>meï</a:t>
            </a:r>
            <a:r>
              <a:rPr lang="en-US" sz="5000" b="1" dirty="0">
                <a:latin typeface="VNI-Avo" pitchFamily="2" charset="0"/>
              </a:rPr>
              <a:t>. </a:t>
            </a:r>
          </a:p>
          <a:p>
            <a:pPr algn="just"/>
            <a:r>
              <a:rPr lang="en-US" sz="5000" b="1" dirty="0" err="1">
                <a:latin typeface="VNI-Avo" pitchFamily="2" charset="0"/>
              </a:rPr>
              <a:t>Xa</a:t>
            </a:r>
            <a:r>
              <a:rPr lang="en-US" sz="5000" b="1" dirty="0">
                <a:latin typeface="VNI-Avo" pitchFamily="2" charset="0"/>
              </a:rPr>
              <a:t> </a:t>
            </a:r>
            <a:r>
              <a:rPr lang="en-US" sz="5000" b="1" dirty="0" err="1">
                <a:latin typeface="VNI-Avo" pitchFamily="2" charset="0"/>
              </a:rPr>
              <a:t>queâ</a:t>
            </a:r>
            <a:r>
              <a:rPr lang="en-US" sz="5000" b="1" dirty="0">
                <a:latin typeface="VNI-Avo" pitchFamily="2" charset="0"/>
              </a:rPr>
              <a:t>, </a:t>
            </a:r>
            <a:r>
              <a:rPr lang="en-US" sz="5000" b="1" dirty="0" err="1">
                <a:latin typeface="VNI-Avo" pitchFamily="2" charset="0"/>
              </a:rPr>
              <a:t>beù</a:t>
            </a:r>
            <a:r>
              <a:rPr lang="en-US" sz="5000" b="1" dirty="0">
                <a:latin typeface="VNI-Avo" pitchFamily="2" charset="0"/>
              </a:rPr>
              <a:t> </a:t>
            </a:r>
            <a:r>
              <a:rPr lang="en-US" sz="5000" b="1" dirty="0" err="1">
                <a:latin typeface="VNI-Avo" pitchFamily="2" charset="0"/>
              </a:rPr>
              <a:t>nhôù</a:t>
            </a:r>
            <a:r>
              <a:rPr lang="en-US" sz="5000" b="1" dirty="0">
                <a:latin typeface="VNI-Avo" pitchFamily="2" charset="0"/>
              </a:rPr>
              <a:t> </a:t>
            </a:r>
            <a:r>
              <a:rPr lang="en-US" sz="5000" b="1" dirty="0" err="1">
                <a:latin typeface="VNI-Avo" pitchFamily="2" charset="0"/>
              </a:rPr>
              <a:t>baø</a:t>
            </a:r>
            <a:r>
              <a:rPr lang="en-US" sz="5000" b="1" dirty="0">
                <a:latin typeface="VNI-Avo" pitchFamily="2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CF00F7-3838-98AA-A08B-5A77D5B007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14EFB49-26CF-AED7-8607-923C5DD00FB9}"/>
              </a:ext>
            </a:extLst>
          </p:cNvPr>
          <p:cNvSpPr txBox="1"/>
          <p:nvPr/>
        </p:nvSpPr>
        <p:spPr>
          <a:xfrm>
            <a:off x="173389" y="1627496"/>
            <a:ext cx="897061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>
                <a:solidFill>
                  <a:srgbClr val="FF00FF"/>
                </a:solidFill>
                <a:latin typeface="VNI-Avo" pitchFamily="2" charset="0"/>
              </a:rPr>
              <a:t>Troø</a:t>
            </a:r>
            <a:r>
              <a:rPr lang="en-US" sz="6000" b="1" dirty="0">
                <a:solidFill>
                  <a:srgbClr val="FF00FF"/>
                </a:solidFill>
                <a:latin typeface="VNI-Avo" pitchFamily="2" charset="0"/>
              </a:rPr>
              <a:t> </a:t>
            </a:r>
            <a:r>
              <a:rPr lang="en-US" sz="6000" b="1" dirty="0" err="1">
                <a:solidFill>
                  <a:srgbClr val="FF00FF"/>
                </a:solidFill>
                <a:latin typeface="VNI-Avo" pitchFamily="2" charset="0"/>
              </a:rPr>
              <a:t>chôi</a:t>
            </a:r>
            <a:r>
              <a:rPr lang="en-US" sz="6000" b="1" dirty="0">
                <a:solidFill>
                  <a:srgbClr val="FF00FF"/>
                </a:solidFill>
                <a:latin typeface="VNI-Avo" pitchFamily="2" charset="0"/>
              </a:rPr>
              <a:t>: </a:t>
            </a:r>
            <a:r>
              <a:rPr lang="en-US" sz="6000" b="1" dirty="0" err="1">
                <a:solidFill>
                  <a:srgbClr val="FF00FF"/>
                </a:solidFill>
                <a:latin typeface="VNI-Avo" pitchFamily="2" charset="0"/>
              </a:rPr>
              <a:t>Vua</a:t>
            </a:r>
            <a:r>
              <a:rPr lang="en-US" sz="6000" b="1" dirty="0">
                <a:solidFill>
                  <a:srgbClr val="FF00FF"/>
                </a:solidFill>
                <a:latin typeface="VNI-Avo" pitchFamily="2" charset="0"/>
              </a:rPr>
              <a:t> </a:t>
            </a:r>
            <a:r>
              <a:rPr lang="en-US" sz="6000" b="1" dirty="0" err="1">
                <a:solidFill>
                  <a:srgbClr val="FF00FF"/>
                </a:solidFill>
                <a:latin typeface="VNI-Avo" pitchFamily="2" charset="0"/>
              </a:rPr>
              <a:t>tieáng</a:t>
            </a:r>
            <a:r>
              <a:rPr lang="en-US" sz="6000" b="1" dirty="0">
                <a:solidFill>
                  <a:srgbClr val="FF00FF"/>
                </a:solidFill>
                <a:latin typeface="VNI-Avo" pitchFamily="2" charset="0"/>
              </a:rPr>
              <a:t> </a:t>
            </a:r>
            <a:r>
              <a:rPr lang="en-US" sz="6000" b="1" dirty="0" err="1">
                <a:solidFill>
                  <a:srgbClr val="FF00FF"/>
                </a:solidFill>
                <a:latin typeface="VNI-Avo" pitchFamily="2" charset="0"/>
              </a:rPr>
              <a:t>vieät</a:t>
            </a:r>
            <a:endParaRPr lang="en-US" sz="6000" b="1" dirty="0">
              <a:solidFill>
                <a:srgbClr val="FF00FF"/>
              </a:solidFill>
              <a:latin typeface="VNI-Avo" pitchFamily="2" charset="0"/>
            </a:endParaRPr>
          </a:p>
        </p:txBody>
      </p:sp>
      <p:pic>
        <p:nvPicPr>
          <p:cNvPr id="3" name="Picture 65" descr="POINSET2">
            <a:extLst>
              <a:ext uri="{FF2B5EF4-FFF2-40B4-BE49-F238E27FC236}">
                <a16:creationId xmlns:a16="http://schemas.microsoft.com/office/drawing/2014/main" id="{D7976C28-7022-6642-7C87-0E92BB2A2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753350" y="-85725"/>
            <a:ext cx="127635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6" descr="POINSET2">
            <a:extLst>
              <a:ext uri="{FF2B5EF4-FFF2-40B4-BE49-F238E27FC236}">
                <a16:creationId xmlns:a16="http://schemas.microsoft.com/office/drawing/2014/main" id="{06582DCA-9067-9AFA-9A2C-3013065E1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25614" y="3499634"/>
            <a:ext cx="1779569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6" descr="POINSET2">
            <a:extLst>
              <a:ext uri="{FF2B5EF4-FFF2-40B4-BE49-F238E27FC236}">
                <a16:creationId xmlns:a16="http://schemas.microsoft.com/office/drawing/2014/main" id="{E741C58C-E490-5611-28FF-DC5AA06A9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0"/>
            <a:ext cx="1563687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6" descr="POINSET2">
            <a:extLst>
              <a:ext uri="{FF2B5EF4-FFF2-40B4-BE49-F238E27FC236}">
                <a16:creationId xmlns:a16="http://schemas.microsoft.com/office/drawing/2014/main" id="{5DD0DEB0-1AF0-0DA2-8F2C-E9C98C25B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501942" y="3511531"/>
            <a:ext cx="1563687" cy="1563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7682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41">
            <a:extLst>
              <a:ext uri="{FF2B5EF4-FFF2-40B4-BE49-F238E27FC236}">
                <a16:creationId xmlns:a16="http://schemas.microsoft.com/office/drawing/2014/main" id="{5943416B-EDF8-2967-704B-D76DFABE9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56217" y="590549"/>
            <a:ext cx="4717634" cy="4169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212842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thiếu nhi vui nhộn cho bé- Tập thể dục buổi sáng">
            <a:hlinkClick r:id="" action="ppaction://media"/>
            <a:extLst>
              <a:ext uri="{FF2B5EF4-FFF2-40B4-BE49-F238E27FC236}">
                <a16:creationId xmlns:a16="http://schemas.microsoft.com/office/drawing/2014/main" id="{4B031AA4-3192-74BF-0D90-28C056E400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8782" y="113664"/>
            <a:ext cx="8306435" cy="432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517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E64113-ACB5-910D-0AF7-4A5F5095CB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452197C-31E8-0EC8-D32F-930BF864BF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0652" y="129339"/>
            <a:ext cx="76962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 err="1">
                <a:latin typeface="HP001 5 hàng" panose="020B0603050302020204" pitchFamily="34" charset="0"/>
              </a:rPr>
              <a:t>Thứ</a:t>
            </a:r>
            <a:r>
              <a:rPr lang="en-US" altLang="en-US" b="1" dirty="0">
                <a:latin typeface="HP001 5 hàng" panose="020B0603050302020204" pitchFamily="34" charset="0"/>
              </a:rPr>
              <a:t> </a:t>
            </a:r>
            <a:r>
              <a:rPr lang="en-US" altLang="en-US" b="1" dirty="0" err="1">
                <a:latin typeface="HP001 5 hàng" panose="020B0603050302020204" pitchFamily="34" charset="0"/>
              </a:rPr>
              <a:t>Sáu</a:t>
            </a:r>
            <a:r>
              <a:rPr lang="en-US" altLang="en-US" b="1" dirty="0">
                <a:latin typeface="HP001 5 hàng" panose="020B0603050302020204" pitchFamily="34" charset="0"/>
              </a:rPr>
              <a:t> </a:t>
            </a:r>
            <a:r>
              <a:rPr lang="en-US" altLang="en-US" b="1" dirty="0" err="1">
                <a:latin typeface="HP001 5 hàng" panose="020B0603050302020204" pitchFamily="34" charset="0"/>
              </a:rPr>
              <a:t>ngày</a:t>
            </a:r>
            <a:r>
              <a:rPr lang="en-US" altLang="en-US" b="1" dirty="0">
                <a:latin typeface="HP001 5 hàng" panose="020B0603050302020204" pitchFamily="34" charset="0"/>
              </a:rPr>
              <a:t> 25 </a:t>
            </a:r>
            <a:r>
              <a:rPr lang="en-US" altLang="en-US" b="1" dirty="0" err="1">
                <a:latin typeface="HP001 5 hàng" panose="020B0603050302020204" pitchFamily="34" charset="0"/>
              </a:rPr>
              <a:t>tháng</a:t>
            </a:r>
            <a:r>
              <a:rPr lang="en-US" altLang="en-US" b="1" dirty="0">
                <a:latin typeface="HP001 5 hàng" panose="020B0603050302020204" pitchFamily="34" charset="0"/>
              </a:rPr>
              <a:t> 10 </a:t>
            </a:r>
            <a:r>
              <a:rPr lang="en-US" altLang="en-US" b="1" dirty="0" err="1">
                <a:latin typeface="HP001 5 hàng" panose="020B0603050302020204" pitchFamily="34" charset="0"/>
              </a:rPr>
              <a:t>năm</a:t>
            </a:r>
            <a:r>
              <a:rPr lang="en-US" altLang="en-US" b="1" dirty="0">
                <a:latin typeface="HP001 5 hàng" panose="020B0603050302020204" pitchFamily="34" charset="0"/>
              </a:rPr>
              <a:t> 2024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HP001 5 hàng" panose="020B0603050302020204" pitchFamily="34" charset="0"/>
              </a:rPr>
              <a:t>                </a:t>
            </a:r>
            <a:r>
              <a:rPr lang="en-US" altLang="en-US" b="1" dirty="0" err="1">
                <a:latin typeface="HP001 5 hàng" panose="020B0603050302020204" pitchFamily="34" charset="0"/>
              </a:rPr>
              <a:t>Tiếng</a:t>
            </a:r>
            <a:r>
              <a:rPr lang="en-US" altLang="en-US" b="1" dirty="0">
                <a:latin typeface="HP001 5 hàng" panose="020B0603050302020204" pitchFamily="34" charset="0"/>
              </a:rPr>
              <a:t> </a:t>
            </a:r>
            <a:r>
              <a:rPr lang="en-US" altLang="en-US" b="1" dirty="0" err="1">
                <a:latin typeface="HP001 5 hàng" panose="020B0603050302020204" pitchFamily="34" charset="0"/>
              </a:rPr>
              <a:t>Việt</a:t>
            </a:r>
            <a:r>
              <a:rPr lang="en-US" altLang="en-US" b="1" dirty="0">
                <a:latin typeface="HP001 5 hàng" panose="020B0603050302020204" pitchFamily="34" charset="0"/>
              </a:rPr>
              <a:t>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CF11A0-D6C0-0B29-36D9-64B2ACFE35B5}"/>
              </a:ext>
            </a:extLst>
          </p:cNvPr>
          <p:cNvSpPr txBox="1"/>
          <p:nvPr/>
        </p:nvSpPr>
        <p:spPr>
          <a:xfrm>
            <a:off x="80010" y="1207252"/>
            <a:ext cx="89839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VNI-Avo" pitchFamily="2" charset="0"/>
              </a:rPr>
              <a:t>Baøi</a:t>
            </a:r>
            <a:r>
              <a:rPr lang="en-US" sz="3600" b="1" dirty="0">
                <a:solidFill>
                  <a:srgbClr val="FF0000"/>
                </a:solidFill>
                <a:latin typeface="VNI-Avo" pitchFamily="2" charset="0"/>
              </a:rPr>
              <a:t> 30: </a:t>
            </a:r>
            <a:r>
              <a:rPr lang="en-US" sz="3600" b="1" dirty="0" err="1">
                <a:solidFill>
                  <a:srgbClr val="FF0000"/>
                </a:solidFill>
                <a:latin typeface="VNI-Avo" pitchFamily="2" charset="0"/>
              </a:rPr>
              <a:t>OÂn</a:t>
            </a:r>
            <a:r>
              <a:rPr lang="en-US" sz="36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VNI-Avo" pitchFamily="2" charset="0"/>
              </a:rPr>
              <a:t>taäp</a:t>
            </a:r>
            <a:r>
              <a:rPr lang="en-US" sz="36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VNI-Avo" pitchFamily="2" charset="0"/>
              </a:rPr>
              <a:t>vaø</a:t>
            </a:r>
            <a:r>
              <a:rPr lang="en-US" sz="36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VNI-Avo" pitchFamily="2" charset="0"/>
              </a:rPr>
              <a:t>keå</a:t>
            </a:r>
            <a:r>
              <a:rPr lang="en-US" sz="36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VNI-Avo" pitchFamily="2" charset="0"/>
              </a:rPr>
              <a:t>chuyeän</a:t>
            </a:r>
            <a:endParaRPr lang="en-US" sz="36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5360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30F568-AEB9-EEC8-874D-2D3B78ECC8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D71939-A1C7-4000-ABAC-3BDC9D940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2F4C810-B20C-6ABB-6DDA-406880ACFFAF}"/>
              </a:ext>
            </a:extLst>
          </p:cNvPr>
          <p:cNvSpPr/>
          <p:nvPr/>
        </p:nvSpPr>
        <p:spPr>
          <a:xfrm>
            <a:off x="2636213" y="689245"/>
            <a:ext cx="3871573" cy="10926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VNI-Avo" pitchFamily="2" charset="0"/>
              </a:rPr>
              <a:t>TAÏM BIEÄT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73ECD4-CA07-A1C8-4FCC-E7676AA0BA49}"/>
              </a:ext>
            </a:extLst>
          </p:cNvPr>
          <p:cNvSpPr txBox="1"/>
          <p:nvPr/>
        </p:nvSpPr>
        <p:spPr>
          <a:xfrm>
            <a:off x="699914" y="1508699"/>
            <a:ext cx="774417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0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Chuùc</a:t>
            </a:r>
            <a:r>
              <a:rPr lang="en-US" sz="50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50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caùc</a:t>
            </a:r>
            <a:r>
              <a:rPr lang="en-US" sz="50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50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em</a:t>
            </a:r>
            <a:r>
              <a:rPr lang="en-US" sz="50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50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chaêm</a:t>
            </a:r>
            <a:r>
              <a:rPr lang="en-US" sz="50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50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ngoan</a:t>
            </a:r>
            <a:r>
              <a:rPr lang="en-US" sz="50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, </a:t>
            </a:r>
            <a:r>
              <a:rPr lang="en-US" sz="50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hoïc</a:t>
            </a:r>
            <a:r>
              <a:rPr lang="en-US" sz="50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50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gioûi</a:t>
            </a:r>
            <a:r>
              <a:rPr lang="en-US" sz="50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31621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051FE58-B353-0DBE-A76F-519FD951F5B1}"/>
              </a:ext>
            </a:extLst>
          </p:cNvPr>
          <p:cNvSpPr txBox="1"/>
          <p:nvPr/>
        </p:nvSpPr>
        <p:spPr>
          <a:xfrm>
            <a:off x="2149630" y="1953828"/>
            <a:ext cx="484474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VNI-Avo" pitchFamily="2" charset="0"/>
              </a:rPr>
              <a:t>Ai </a:t>
            </a:r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tinh</a:t>
            </a:r>
            <a:r>
              <a:rPr lang="en-US" sz="6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maét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2" name="Picture 6" descr="0830js5b15daddi012pz8">
            <a:extLst>
              <a:ext uri="{FF2B5EF4-FFF2-40B4-BE49-F238E27FC236}">
                <a16:creationId xmlns:a16="http://schemas.microsoft.com/office/drawing/2014/main" id="{122C8B84-5B70-476D-FDBF-FDB40818DCF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10475" y="3095625"/>
            <a:ext cx="1371600" cy="2171700"/>
          </a:xfrm>
          <a:prstGeom prst="rect">
            <a:avLst/>
          </a:prstGeo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7" descr="0830js5b15daddi012pz8">
            <a:extLst>
              <a:ext uri="{FF2B5EF4-FFF2-40B4-BE49-F238E27FC236}">
                <a16:creationId xmlns:a16="http://schemas.microsoft.com/office/drawing/2014/main" id="{24B81F03-5CC8-B15C-8FA6-CBBF922B0E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3251200"/>
            <a:ext cx="137160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12E124B-0437-38C6-D94A-D9B223B7C9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338"/>
            <a:ext cx="1044772" cy="13555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79633A-90E4-78EA-CCD4-F2168135F4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858" y="0"/>
            <a:ext cx="1044772" cy="135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380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ö qu.ph">
            <a:hlinkClick r:id="" action="ppaction://media"/>
            <a:extLst>
              <a:ext uri="{FF2B5EF4-FFF2-40B4-BE49-F238E27FC236}">
                <a16:creationId xmlns:a16="http://schemas.microsoft.com/office/drawing/2014/main" id="{AF711603-4563-4E00-DE3E-A70BF20F8A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26741" r="-816" b="26127"/>
          <a:stretch/>
        </p:blipFill>
        <p:spPr>
          <a:xfrm>
            <a:off x="1492250" y="533400"/>
            <a:ext cx="5753099" cy="415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231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6C53333-877C-C4BA-98D6-6FAF94C17F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0652" y="129339"/>
            <a:ext cx="76962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 err="1">
                <a:latin typeface="HP001 5 hàng" panose="020B0603050302020204" pitchFamily="34" charset="0"/>
              </a:rPr>
              <a:t>Thứ</a:t>
            </a:r>
            <a:r>
              <a:rPr lang="en-US" altLang="en-US" b="1" dirty="0">
                <a:latin typeface="HP001 5 hàng" panose="020B0603050302020204" pitchFamily="34" charset="0"/>
              </a:rPr>
              <a:t> </a:t>
            </a:r>
            <a:r>
              <a:rPr lang="en-US" altLang="en-US" b="1" dirty="0" err="1">
                <a:latin typeface="HP001 5 hàng" panose="020B0603050302020204" pitchFamily="34" charset="0"/>
              </a:rPr>
              <a:t>Sáu</a:t>
            </a:r>
            <a:r>
              <a:rPr lang="en-US" altLang="en-US" b="1" dirty="0">
                <a:latin typeface="HP001 5 hàng" panose="020B0603050302020204" pitchFamily="34" charset="0"/>
              </a:rPr>
              <a:t> </a:t>
            </a:r>
            <a:r>
              <a:rPr lang="en-US" altLang="en-US" b="1" dirty="0" err="1">
                <a:latin typeface="HP001 5 hàng" panose="020B0603050302020204" pitchFamily="34" charset="0"/>
              </a:rPr>
              <a:t>ngày</a:t>
            </a:r>
            <a:r>
              <a:rPr lang="en-US" altLang="en-US" b="1" dirty="0">
                <a:latin typeface="HP001 5 hàng" panose="020B0603050302020204" pitchFamily="34" charset="0"/>
              </a:rPr>
              <a:t> 25 </a:t>
            </a:r>
            <a:r>
              <a:rPr lang="en-US" altLang="en-US" b="1" dirty="0" err="1">
                <a:latin typeface="HP001 5 hàng" panose="020B0603050302020204" pitchFamily="34" charset="0"/>
              </a:rPr>
              <a:t>tháng</a:t>
            </a:r>
            <a:r>
              <a:rPr lang="en-US" altLang="en-US" b="1" dirty="0">
                <a:latin typeface="HP001 5 hàng" panose="020B0603050302020204" pitchFamily="34" charset="0"/>
              </a:rPr>
              <a:t> 10 </a:t>
            </a:r>
            <a:r>
              <a:rPr lang="en-US" altLang="en-US" b="1" dirty="0" err="1">
                <a:latin typeface="HP001 5 hàng" panose="020B0603050302020204" pitchFamily="34" charset="0"/>
              </a:rPr>
              <a:t>năm</a:t>
            </a:r>
            <a:r>
              <a:rPr lang="en-US" altLang="en-US" b="1" dirty="0">
                <a:latin typeface="HP001 5 hàng" panose="020B0603050302020204" pitchFamily="34" charset="0"/>
              </a:rPr>
              <a:t> 2024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HP001 5 hàng" panose="020B0603050302020204" pitchFamily="34" charset="0"/>
              </a:rPr>
              <a:t>                </a:t>
            </a:r>
            <a:r>
              <a:rPr lang="en-US" altLang="en-US" b="1" dirty="0" err="1">
                <a:latin typeface="HP001 5 hàng" panose="020B0603050302020204" pitchFamily="34" charset="0"/>
              </a:rPr>
              <a:t>Tiếng</a:t>
            </a:r>
            <a:r>
              <a:rPr lang="en-US" altLang="en-US" b="1" dirty="0">
                <a:latin typeface="HP001 5 hàng" panose="020B0603050302020204" pitchFamily="34" charset="0"/>
              </a:rPr>
              <a:t> </a:t>
            </a:r>
            <a:r>
              <a:rPr lang="en-US" altLang="en-US" b="1" dirty="0" err="1">
                <a:latin typeface="HP001 5 hàng" panose="020B0603050302020204" pitchFamily="34" charset="0"/>
              </a:rPr>
              <a:t>Việt</a:t>
            </a:r>
            <a:r>
              <a:rPr lang="en-US" altLang="en-US" b="1" dirty="0">
                <a:latin typeface="HP001 5 hàng" panose="020B0603050302020204" pitchFamily="34" charset="0"/>
              </a:rPr>
              <a:t>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64DAED-B2FD-3D16-EC3A-CC7BC5EE8DCA}"/>
              </a:ext>
            </a:extLst>
          </p:cNvPr>
          <p:cNvSpPr txBox="1"/>
          <p:nvPr/>
        </p:nvSpPr>
        <p:spPr>
          <a:xfrm>
            <a:off x="80010" y="1207252"/>
            <a:ext cx="89839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VNI-Avo" pitchFamily="2" charset="0"/>
              </a:rPr>
              <a:t>Baøi</a:t>
            </a:r>
            <a:r>
              <a:rPr lang="en-US" sz="3600" b="1" dirty="0">
                <a:solidFill>
                  <a:srgbClr val="FF0000"/>
                </a:solidFill>
                <a:latin typeface="VNI-Avo" pitchFamily="2" charset="0"/>
              </a:rPr>
              <a:t> 30: </a:t>
            </a:r>
            <a:r>
              <a:rPr lang="en-US" sz="3600" b="1" dirty="0" err="1">
                <a:solidFill>
                  <a:srgbClr val="FF0000"/>
                </a:solidFill>
                <a:latin typeface="VNI-Avo" pitchFamily="2" charset="0"/>
              </a:rPr>
              <a:t>OÂn</a:t>
            </a:r>
            <a:r>
              <a:rPr lang="en-US" sz="36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VNI-Avo" pitchFamily="2" charset="0"/>
              </a:rPr>
              <a:t>taäp</a:t>
            </a:r>
            <a:r>
              <a:rPr lang="en-US" sz="36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VNI-Avo" pitchFamily="2" charset="0"/>
              </a:rPr>
              <a:t>vaø</a:t>
            </a:r>
            <a:r>
              <a:rPr lang="en-US" sz="36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VNI-Avo" pitchFamily="2" charset="0"/>
              </a:rPr>
              <a:t>keå</a:t>
            </a:r>
            <a:r>
              <a:rPr lang="en-US" sz="36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VNI-Avo" pitchFamily="2" charset="0"/>
              </a:rPr>
              <a:t>chuyeän</a:t>
            </a:r>
            <a:endParaRPr lang="en-US" sz="36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09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9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27AEDAE-BA1B-F9F4-BF6E-61822318CEE7}"/>
              </a:ext>
            </a:extLst>
          </p:cNvPr>
          <p:cNvSpPr txBox="1"/>
          <p:nvPr/>
        </p:nvSpPr>
        <p:spPr>
          <a:xfrm>
            <a:off x="1303666" y="1847851"/>
            <a:ext cx="702844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>
                <a:solidFill>
                  <a:srgbClr val="00B050"/>
                </a:solidFill>
                <a:latin typeface="VNI-Avo" pitchFamily="2" charset="0"/>
              </a:rPr>
              <a:t>Troø</a:t>
            </a:r>
            <a:r>
              <a:rPr lang="en-US" sz="6000" b="1" dirty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6000" b="1" dirty="0" err="1">
                <a:solidFill>
                  <a:srgbClr val="00B050"/>
                </a:solidFill>
                <a:latin typeface="VNI-Avo" pitchFamily="2" charset="0"/>
              </a:rPr>
              <a:t>chôi</a:t>
            </a:r>
            <a:r>
              <a:rPr lang="en-US" sz="6000" b="1" dirty="0">
                <a:solidFill>
                  <a:srgbClr val="00B050"/>
                </a:solidFill>
                <a:latin typeface="VNI-Avo" pitchFamily="2" charset="0"/>
              </a:rPr>
              <a:t>: </a:t>
            </a:r>
            <a:r>
              <a:rPr lang="en-US" sz="6000" b="1" dirty="0" err="1">
                <a:solidFill>
                  <a:srgbClr val="00B050"/>
                </a:solidFill>
                <a:latin typeface="VNI-Avo" pitchFamily="2" charset="0"/>
              </a:rPr>
              <a:t>gieo</a:t>
            </a:r>
            <a:r>
              <a:rPr lang="en-US" sz="6000" b="1" dirty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6000" b="1" dirty="0" err="1">
                <a:solidFill>
                  <a:srgbClr val="00B050"/>
                </a:solidFill>
                <a:latin typeface="VNI-Avo" pitchFamily="2" charset="0"/>
              </a:rPr>
              <a:t>haït</a:t>
            </a:r>
            <a:endParaRPr lang="en-US" sz="6000" b="1" dirty="0">
              <a:solidFill>
                <a:srgbClr val="00B050"/>
              </a:solidFill>
              <a:latin typeface="VNI-Avo" pitchFamily="2" charset="0"/>
            </a:endParaRPr>
          </a:p>
        </p:txBody>
      </p:sp>
      <p:pic>
        <p:nvPicPr>
          <p:cNvPr id="3" name="Picture 65" descr="POINSET2">
            <a:extLst>
              <a:ext uri="{FF2B5EF4-FFF2-40B4-BE49-F238E27FC236}">
                <a16:creationId xmlns:a16="http://schemas.microsoft.com/office/drawing/2014/main" id="{7BD259EF-7F4A-3011-91DA-736B01A47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753350" y="-85725"/>
            <a:ext cx="127635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6" descr="POINSET2">
            <a:extLst>
              <a:ext uri="{FF2B5EF4-FFF2-40B4-BE49-F238E27FC236}">
                <a16:creationId xmlns:a16="http://schemas.microsoft.com/office/drawing/2014/main" id="{32C3BF2E-8A59-C726-A8DE-004B0362E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25614" y="3499634"/>
            <a:ext cx="1779569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6" descr="POINSET2">
            <a:extLst>
              <a:ext uri="{FF2B5EF4-FFF2-40B4-BE49-F238E27FC236}">
                <a16:creationId xmlns:a16="http://schemas.microsoft.com/office/drawing/2014/main" id="{B5999CCF-DB8A-8068-8ABB-375518285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0"/>
            <a:ext cx="1563687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6" descr="POINSET2">
            <a:extLst>
              <a:ext uri="{FF2B5EF4-FFF2-40B4-BE49-F238E27FC236}">
                <a16:creationId xmlns:a16="http://schemas.microsoft.com/office/drawing/2014/main" id="{0AE84063-65C2-F9F6-4F7E-60EE85472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501942" y="3511531"/>
            <a:ext cx="1563687" cy="1563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7116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E6481F-D73F-1136-E86E-BA427365FD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37" name="Group 4136">
            <a:extLst>
              <a:ext uri="{FF2B5EF4-FFF2-40B4-BE49-F238E27FC236}">
                <a16:creationId xmlns:a16="http://schemas.microsoft.com/office/drawing/2014/main" id="{BE8B2F84-29CE-4DD7-AB5E-E5264339CAFB}"/>
              </a:ext>
            </a:extLst>
          </p:cNvPr>
          <p:cNvGrpSpPr/>
          <p:nvPr/>
        </p:nvGrpSpPr>
        <p:grpSpPr>
          <a:xfrm>
            <a:off x="7068705" y="494870"/>
            <a:ext cx="2016233" cy="4300917"/>
            <a:chOff x="1619320" y="400974"/>
            <a:chExt cx="2016233" cy="4300917"/>
          </a:xfrm>
        </p:grpSpPr>
        <p:pic>
          <p:nvPicPr>
            <p:cNvPr id="4138" name="Picture 4137">
              <a:extLst>
                <a:ext uri="{FF2B5EF4-FFF2-40B4-BE49-F238E27FC236}">
                  <a16:creationId xmlns:a16="http://schemas.microsoft.com/office/drawing/2014/main" id="{ADC5C449-2593-3237-6988-9C0FED747E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19320" y="2626798"/>
              <a:ext cx="1693126" cy="2075093"/>
            </a:xfrm>
            <a:prstGeom prst="rect">
              <a:avLst/>
            </a:prstGeom>
          </p:spPr>
        </p:pic>
        <p:pic>
          <p:nvPicPr>
            <p:cNvPr id="4139" name="Picture 4138">
              <a:extLst>
                <a:ext uri="{FF2B5EF4-FFF2-40B4-BE49-F238E27FC236}">
                  <a16:creationId xmlns:a16="http://schemas.microsoft.com/office/drawing/2014/main" id="{B19A87B8-880B-8ED5-BBF8-526481BA54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2324938" y="1807583"/>
              <a:ext cx="1310615" cy="997001"/>
            </a:xfrm>
            <a:prstGeom prst="rect">
              <a:avLst/>
            </a:prstGeom>
          </p:spPr>
        </p:pic>
        <p:pic>
          <p:nvPicPr>
            <p:cNvPr id="4140" name="Picture 4139">
              <a:extLst>
                <a:ext uri="{FF2B5EF4-FFF2-40B4-BE49-F238E27FC236}">
                  <a16:creationId xmlns:a16="http://schemas.microsoft.com/office/drawing/2014/main" id="{DE8AEBA1-3C56-3AEA-4117-C413F9EF99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64994" y="1159064"/>
              <a:ext cx="990651" cy="997001"/>
            </a:xfrm>
            <a:prstGeom prst="rect">
              <a:avLst/>
            </a:prstGeom>
          </p:spPr>
        </p:pic>
        <p:pic>
          <p:nvPicPr>
            <p:cNvPr id="4141" name="Picture 4140">
              <a:extLst>
                <a:ext uri="{FF2B5EF4-FFF2-40B4-BE49-F238E27FC236}">
                  <a16:creationId xmlns:a16="http://schemas.microsoft.com/office/drawing/2014/main" id="{CBC9A109-0326-6A44-8532-31CEC0243C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2544420" y="400974"/>
              <a:ext cx="871652" cy="997001"/>
            </a:xfrm>
            <a:prstGeom prst="rect">
              <a:avLst/>
            </a:prstGeom>
          </p:spPr>
        </p:pic>
      </p:grpSp>
      <p:grpSp>
        <p:nvGrpSpPr>
          <p:cNvPr id="4131" name="Group 4130">
            <a:extLst>
              <a:ext uri="{FF2B5EF4-FFF2-40B4-BE49-F238E27FC236}">
                <a16:creationId xmlns:a16="http://schemas.microsoft.com/office/drawing/2014/main" id="{3C2EE270-EB54-FA2E-DCD7-FA2C5A729AA4}"/>
              </a:ext>
            </a:extLst>
          </p:cNvPr>
          <p:cNvGrpSpPr/>
          <p:nvPr/>
        </p:nvGrpSpPr>
        <p:grpSpPr>
          <a:xfrm>
            <a:off x="5265098" y="511771"/>
            <a:ext cx="2016233" cy="4300917"/>
            <a:chOff x="1619320" y="400974"/>
            <a:chExt cx="2016233" cy="4300917"/>
          </a:xfrm>
        </p:grpSpPr>
        <p:pic>
          <p:nvPicPr>
            <p:cNvPr id="4132" name="Picture 4131">
              <a:extLst>
                <a:ext uri="{FF2B5EF4-FFF2-40B4-BE49-F238E27FC236}">
                  <a16:creationId xmlns:a16="http://schemas.microsoft.com/office/drawing/2014/main" id="{617B63D4-5AF2-8742-6B77-CC53001893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19320" y="2626798"/>
              <a:ext cx="1693126" cy="2075093"/>
            </a:xfrm>
            <a:prstGeom prst="rect">
              <a:avLst/>
            </a:prstGeom>
          </p:spPr>
        </p:pic>
        <p:pic>
          <p:nvPicPr>
            <p:cNvPr id="4133" name="Picture 4132">
              <a:extLst>
                <a:ext uri="{FF2B5EF4-FFF2-40B4-BE49-F238E27FC236}">
                  <a16:creationId xmlns:a16="http://schemas.microsoft.com/office/drawing/2014/main" id="{0056281A-C475-8B86-3C38-E9FBD5DAF5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2324938" y="1807583"/>
              <a:ext cx="1310615" cy="997001"/>
            </a:xfrm>
            <a:prstGeom prst="rect">
              <a:avLst/>
            </a:prstGeom>
          </p:spPr>
        </p:pic>
        <p:pic>
          <p:nvPicPr>
            <p:cNvPr id="4134" name="Picture 4133">
              <a:extLst>
                <a:ext uri="{FF2B5EF4-FFF2-40B4-BE49-F238E27FC236}">
                  <a16:creationId xmlns:a16="http://schemas.microsoft.com/office/drawing/2014/main" id="{B8CD3CD3-ADC2-01F2-EE80-8EFFD9C6F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64994" y="1159064"/>
              <a:ext cx="990651" cy="997001"/>
            </a:xfrm>
            <a:prstGeom prst="rect">
              <a:avLst/>
            </a:prstGeom>
          </p:spPr>
        </p:pic>
        <p:pic>
          <p:nvPicPr>
            <p:cNvPr id="4135" name="Picture 4134">
              <a:extLst>
                <a:ext uri="{FF2B5EF4-FFF2-40B4-BE49-F238E27FC236}">
                  <a16:creationId xmlns:a16="http://schemas.microsoft.com/office/drawing/2014/main" id="{1F09C478-F1AB-778B-65D7-B2AFE0157D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2544420" y="400974"/>
              <a:ext cx="871652" cy="997001"/>
            </a:xfrm>
            <a:prstGeom prst="rect">
              <a:avLst/>
            </a:prstGeom>
          </p:spPr>
        </p:pic>
      </p:grpSp>
      <p:grpSp>
        <p:nvGrpSpPr>
          <p:cNvPr id="4117" name="Group 4116">
            <a:extLst>
              <a:ext uri="{FF2B5EF4-FFF2-40B4-BE49-F238E27FC236}">
                <a16:creationId xmlns:a16="http://schemas.microsoft.com/office/drawing/2014/main" id="{F98639D9-99AD-AF6A-C6CA-B0DABA019FB6}"/>
              </a:ext>
            </a:extLst>
          </p:cNvPr>
          <p:cNvGrpSpPr/>
          <p:nvPr/>
        </p:nvGrpSpPr>
        <p:grpSpPr>
          <a:xfrm>
            <a:off x="3351298" y="409251"/>
            <a:ext cx="2016233" cy="4300917"/>
            <a:chOff x="1619320" y="400974"/>
            <a:chExt cx="2016233" cy="4300917"/>
          </a:xfrm>
        </p:grpSpPr>
        <p:pic>
          <p:nvPicPr>
            <p:cNvPr id="4118" name="Picture 4117">
              <a:extLst>
                <a:ext uri="{FF2B5EF4-FFF2-40B4-BE49-F238E27FC236}">
                  <a16:creationId xmlns:a16="http://schemas.microsoft.com/office/drawing/2014/main" id="{3DE956DA-C9F9-7FDC-D840-624E77618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19320" y="2626798"/>
              <a:ext cx="1693126" cy="2075093"/>
            </a:xfrm>
            <a:prstGeom prst="rect">
              <a:avLst/>
            </a:prstGeom>
          </p:spPr>
        </p:pic>
        <p:pic>
          <p:nvPicPr>
            <p:cNvPr id="4119" name="Picture 4118">
              <a:extLst>
                <a:ext uri="{FF2B5EF4-FFF2-40B4-BE49-F238E27FC236}">
                  <a16:creationId xmlns:a16="http://schemas.microsoft.com/office/drawing/2014/main" id="{D2B2FA13-A9F8-9966-499B-0C5415B25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2324938" y="1807583"/>
              <a:ext cx="1310615" cy="997001"/>
            </a:xfrm>
            <a:prstGeom prst="rect">
              <a:avLst/>
            </a:prstGeom>
          </p:spPr>
        </p:pic>
        <p:pic>
          <p:nvPicPr>
            <p:cNvPr id="4120" name="Picture 4119">
              <a:extLst>
                <a:ext uri="{FF2B5EF4-FFF2-40B4-BE49-F238E27FC236}">
                  <a16:creationId xmlns:a16="http://schemas.microsoft.com/office/drawing/2014/main" id="{3674360C-63B7-FF42-834C-31A4E4FB0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64994" y="1159064"/>
              <a:ext cx="990651" cy="997001"/>
            </a:xfrm>
            <a:prstGeom prst="rect">
              <a:avLst/>
            </a:prstGeom>
          </p:spPr>
        </p:pic>
        <p:pic>
          <p:nvPicPr>
            <p:cNvPr id="4121" name="Picture 4120">
              <a:extLst>
                <a:ext uri="{FF2B5EF4-FFF2-40B4-BE49-F238E27FC236}">
                  <a16:creationId xmlns:a16="http://schemas.microsoft.com/office/drawing/2014/main" id="{4D223E36-D190-54EC-6419-770FB1D74D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2544420" y="400974"/>
              <a:ext cx="871652" cy="997001"/>
            </a:xfrm>
            <a:prstGeom prst="rect">
              <a:avLst/>
            </a:prstGeom>
          </p:spPr>
        </p:pic>
      </p:grpSp>
      <p:grpSp>
        <p:nvGrpSpPr>
          <p:cNvPr id="4151" name="Group 4150">
            <a:extLst>
              <a:ext uri="{FF2B5EF4-FFF2-40B4-BE49-F238E27FC236}">
                <a16:creationId xmlns:a16="http://schemas.microsoft.com/office/drawing/2014/main" id="{A4549CF5-D751-A190-E1A7-4A0687FCDEEE}"/>
              </a:ext>
            </a:extLst>
          </p:cNvPr>
          <p:cNvGrpSpPr/>
          <p:nvPr/>
        </p:nvGrpSpPr>
        <p:grpSpPr>
          <a:xfrm>
            <a:off x="1618105" y="424501"/>
            <a:ext cx="2016233" cy="4300917"/>
            <a:chOff x="1619320" y="400974"/>
            <a:chExt cx="2016233" cy="4300917"/>
          </a:xfrm>
        </p:grpSpPr>
        <p:pic>
          <p:nvPicPr>
            <p:cNvPr id="4152" name="Picture 4151">
              <a:extLst>
                <a:ext uri="{FF2B5EF4-FFF2-40B4-BE49-F238E27FC236}">
                  <a16:creationId xmlns:a16="http://schemas.microsoft.com/office/drawing/2014/main" id="{B9F4D381-8A4E-DA2A-9B7D-9657289401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19320" y="2626798"/>
              <a:ext cx="1693126" cy="2075093"/>
            </a:xfrm>
            <a:prstGeom prst="rect">
              <a:avLst/>
            </a:prstGeom>
          </p:spPr>
        </p:pic>
        <p:pic>
          <p:nvPicPr>
            <p:cNvPr id="4153" name="Picture 4152">
              <a:extLst>
                <a:ext uri="{FF2B5EF4-FFF2-40B4-BE49-F238E27FC236}">
                  <a16:creationId xmlns:a16="http://schemas.microsoft.com/office/drawing/2014/main" id="{4603ECD2-7875-6BD7-8CBC-67FC966EA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2324938" y="1807583"/>
              <a:ext cx="1310615" cy="997001"/>
            </a:xfrm>
            <a:prstGeom prst="rect">
              <a:avLst/>
            </a:prstGeom>
          </p:spPr>
        </p:pic>
        <p:pic>
          <p:nvPicPr>
            <p:cNvPr id="4154" name="Picture 4153">
              <a:extLst>
                <a:ext uri="{FF2B5EF4-FFF2-40B4-BE49-F238E27FC236}">
                  <a16:creationId xmlns:a16="http://schemas.microsoft.com/office/drawing/2014/main" id="{BFFBE128-345C-0E85-1C7B-62A708D561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64994" y="1159064"/>
              <a:ext cx="990651" cy="997001"/>
            </a:xfrm>
            <a:prstGeom prst="rect">
              <a:avLst/>
            </a:prstGeom>
          </p:spPr>
        </p:pic>
        <p:pic>
          <p:nvPicPr>
            <p:cNvPr id="4155" name="Picture 4154">
              <a:extLst>
                <a:ext uri="{FF2B5EF4-FFF2-40B4-BE49-F238E27FC236}">
                  <a16:creationId xmlns:a16="http://schemas.microsoft.com/office/drawing/2014/main" id="{6A716344-117C-37B2-F427-62AB673628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2544420" y="400974"/>
              <a:ext cx="871652" cy="997001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FE44FFB-DDDD-4D94-4711-F88BF33A181E}"/>
              </a:ext>
            </a:extLst>
          </p:cNvPr>
          <p:cNvGrpSpPr/>
          <p:nvPr/>
        </p:nvGrpSpPr>
        <p:grpSpPr>
          <a:xfrm>
            <a:off x="1858562" y="4001089"/>
            <a:ext cx="1462516" cy="1074029"/>
            <a:chOff x="1899179" y="4048917"/>
            <a:chExt cx="1462516" cy="1074029"/>
          </a:xfrm>
        </p:grpSpPr>
        <p:pic>
          <p:nvPicPr>
            <p:cNvPr id="4098" name="Picture 2" descr="Chậu Hoa Rỗng Hình ảnh Sẵn có - Tải xuống Hình ảnh Ngay bây giờ - Chậu hoa,  Cắt ra, Bình - Thùng đựng hàng - iStock">
              <a:extLst>
                <a:ext uri="{FF2B5EF4-FFF2-40B4-BE49-F238E27FC236}">
                  <a16:creationId xmlns:a16="http://schemas.microsoft.com/office/drawing/2014/main" id="{57BFAA0B-6F42-BDCF-B133-07972B2DEF2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03" t="16527" r="12081" b="12999"/>
            <a:stretch/>
          </p:blipFill>
          <p:spPr bwMode="auto">
            <a:xfrm>
              <a:off x="1899179" y="4048917"/>
              <a:ext cx="1462516" cy="10740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D49D227-78C1-61E0-3A85-459B2BC1E45A}"/>
                </a:ext>
              </a:extLst>
            </p:cNvPr>
            <p:cNvSpPr txBox="1"/>
            <p:nvPr/>
          </p:nvSpPr>
          <p:spPr>
            <a:xfrm>
              <a:off x="2397905" y="4099909"/>
              <a:ext cx="465065" cy="6719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>
                  <a:latin typeface="VNI-Avo" pitchFamily="2" charset="0"/>
                </a:rPr>
                <a:t>a</a:t>
              </a:r>
            </a:p>
          </p:txBody>
        </p:sp>
      </p:grpSp>
      <p:grpSp>
        <p:nvGrpSpPr>
          <p:cNvPr id="4100" name="Group 4099">
            <a:extLst>
              <a:ext uri="{FF2B5EF4-FFF2-40B4-BE49-F238E27FC236}">
                <a16:creationId xmlns:a16="http://schemas.microsoft.com/office/drawing/2014/main" id="{EA40261A-E45C-8A98-F6B7-246D71AED63A}"/>
              </a:ext>
            </a:extLst>
          </p:cNvPr>
          <p:cNvGrpSpPr/>
          <p:nvPr/>
        </p:nvGrpSpPr>
        <p:grpSpPr>
          <a:xfrm>
            <a:off x="-162416" y="2645329"/>
            <a:ext cx="1596899" cy="1578002"/>
            <a:chOff x="121805" y="3606457"/>
            <a:chExt cx="1596899" cy="157800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FCBAE35-D215-4BC6-FD14-90BE05FD8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1805" y="3606457"/>
              <a:ext cx="1596899" cy="1578002"/>
            </a:xfrm>
            <a:prstGeom prst="rect">
              <a:avLst/>
            </a:prstGeom>
          </p:spPr>
        </p:pic>
        <p:sp>
          <p:nvSpPr>
            <p:cNvPr id="4099" name="TextBox 4098">
              <a:extLst>
                <a:ext uri="{FF2B5EF4-FFF2-40B4-BE49-F238E27FC236}">
                  <a16:creationId xmlns:a16="http://schemas.microsoft.com/office/drawing/2014/main" id="{B41BBDB0-2905-51D6-B471-296881152AC5}"/>
                </a:ext>
              </a:extLst>
            </p:cNvPr>
            <p:cNvSpPr txBox="1"/>
            <p:nvPr/>
          </p:nvSpPr>
          <p:spPr>
            <a:xfrm>
              <a:off x="222167" y="3966536"/>
              <a:ext cx="1276415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>
                  <a:latin typeface="VNI-Avo" pitchFamily="2" charset="0"/>
                </a:rPr>
                <a:t>x</a:t>
              </a:r>
            </a:p>
          </p:txBody>
        </p:sp>
      </p:grpSp>
      <p:grpSp>
        <p:nvGrpSpPr>
          <p:cNvPr id="4101" name="Group 4100">
            <a:extLst>
              <a:ext uri="{FF2B5EF4-FFF2-40B4-BE49-F238E27FC236}">
                <a16:creationId xmlns:a16="http://schemas.microsoft.com/office/drawing/2014/main" id="{22F6B091-ACB6-F982-127E-A7162A685B28}"/>
              </a:ext>
            </a:extLst>
          </p:cNvPr>
          <p:cNvGrpSpPr/>
          <p:nvPr/>
        </p:nvGrpSpPr>
        <p:grpSpPr>
          <a:xfrm>
            <a:off x="-53319" y="829439"/>
            <a:ext cx="1596899" cy="1203593"/>
            <a:chOff x="156208" y="3318779"/>
            <a:chExt cx="1596899" cy="1578002"/>
          </a:xfrm>
        </p:grpSpPr>
        <p:pic>
          <p:nvPicPr>
            <p:cNvPr id="4102" name="Picture 4101">
              <a:extLst>
                <a:ext uri="{FF2B5EF4-FFF2-40B4-BE49-F238E27FC236}">
                  <a16:creationId xmlns:a16="http://schemas.microsoft.com/office/drawing/2014/main" id="{DE91092A-6FBE-2C9E-5D6B-317C7CCC8B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6208" y="3318779"/>
              <a:ext cx="1596899" cy="1578002"/>
            </a:xfrm>
            <a:prstGeom prst="rect">
              <a:avLst/>
            </a:prstGeom>
          </p:spPr>
        </p:pic>
        <p:sp>
          <p:nvSpPr>
            <p:cNvPr id="4103" name="TextBox 4102">
              <a:extLst>
                <a:ext uri="{FF2B5EF4-FFF2-40B4-BE49-F238E27FC236}">
                  <a16:creationId xmlns:a16="http://schemas.microsoft.com/office/drawing/2014/main" id="{09C73BD6-BBA6-F935-E72B-DD45CFC6FDDF}"/>
                </a:ext>
              </a:extLst>
            </p:cNvPr>
            <p:cNvSpPr txBox="1"/>
            <p:nvPr/>
          </p:nvSpPr>
          <p:spPr>
            <a:xfrm>
              <a:off x="260096" y="3635864"/>
              <a:ext cx="127641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latin typeface="VNI-Avo" pitchFamily="2" charset="0"/>
                </a:rPr>
                <a:t>qu</a:t>
              </a:r>
              <a:endParaRPr lang="en-US" sz="3600" b="1" dirty="0">
                <a:latin typeface="VNI-Avo" pitchFamily="2" charset="0"/>
              </a:endParaRPr>
            </a:p>
          </p:txBody>
        </p:sp>
      </p:grpSp>
      <p:grpSp>
        <p:nvGrpSpPr>
          <p:cNvPr id="4104" name="Group 4103">
            <a:extLst>
              <a:ext uri="{FF2B5EF4-FFF2-40B4-BE49-F238E27FC236}">
                <a16:creationId xmlns:a16="http://schemas.microsoft.com/office/drawing/2014/main" id="{FA6D677C-E93C-DB12-80E0-728DB6AB09EB}"/>
              </a:ext>
            </a:extLst>
          </p:cNvPr>
          <p:cNvGrpSpPr/>
          <p:nvPr/>
        </p:nvGrpSpPr>
        <p:grpSpPr>
          <a:xfrm>
            <a:off x="21206" y="1808274"/>
            <a:ext cx="1596899" cy="1110428"/>
            <a:chOff x="121805" y="3600077"/>
            <a:chExt cx="1596899" cy="1110428"/>
          </a:xfrm>
        </p:grpSpPr>
        <p:pic>
          <p:nvPicPr>
            <p:cNvPr id="4105" name="Picture 4104">
              <a:extLst>
                <a:ext uri="{FF2B5EF4-FFF2-40B4-BE49-F238E27FC236}">
                  <a16:creationId xmlns:a16="http://schemas.microsoft.com/office/drawing/2014/main" id="{A2E238F1-8055-DD49-F7EA-A6358C87D4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1805" y="3600077"/>
              <a:ext cx="1596899" cy="1110428"/>
            </a:xfrm>
            <a:prstGeom prst="rect">
              <a:avLst/>
            </a:prstGeom>
          </p:spPr>
        </p:pic>
        <p:sp>
          <p:nvSpPr>
            <p:cNvPr id="4106" name="TextBox 4105">
              <a:extLst>
                <a:ext uri="{FF2B5EF4-FFF2-40B4-BE49-F238E27FC236}">
                  <a16:creationId xmlns:a16="http://schemas.microsoft.com/office/drawing/2014/main" id="{20F4F690-BA70-20FD-983A-0CE54D03FA34}"/>
                </a:ext>
              </a:extLst>
            </p:cNvPr>
            <p:cNvSpPr txBox="1"/>
            <p:nvPr/>
          </p:nvSpPr>
          <p:spPr>
            <a:xfrm>
              <a:off x="232423" y="3790801"/>
              <a:ext cx="127641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latin typeface="VNI-Avo" pitchFamily="2" charset="0"/>
                </a:rPr>
                <a:t>v</a:t>
              </a:r>
            </a:p>
          </p:txBody>
        </p:sp>
      </p:grpSp>
      <p:grpSp>
        <p:nvGrpSpPr>
          <p:cNvPr id="4107" name="Group 4106">
            <a:extLst>
              <a:ext uri="{FF2B5EF4-FFF2-40B4-BE49-F238E27FC236}">
                <a16:creationId xmlns:a16="http://schemas.microsoft.com/office/drawing/2014/main" id="{E2E14EBB-B7A9-EEA0-AF76-6FDBFB46B131}"/>
              </a:ext>
            </a:extLst>
          </p:cNvPr>
          <p:cNvGrpSpPr/>
          <p:nvPr/>
        </p:nvGrpSpPr>
        <p:grpSpPr>
          <a:xfrm>
            <a:off x="-38336" y="-132398"/>
            <a:ext cx="1596899" cy="1224785"/>
            <a:chOff x="90018" y="3368027"/>
            <a:chExt cx="1596899" cy="1578002"/>
          </a:xfrm>
        </p:grpSpPr>
        <p:pic>
          <p:nvPicPr>
            <p:cNvPr id="4108" name="Picture 4107">
              <a:extLst>
                <a:ext uri="{FF2B5EF4-FFF2-40B4-BE49-F238E27FC236}">
                  <a16:creationId xmlns:a16="http://schemas.microsoft.com/office/drawing/2014/main" id="{A08A2E0B-C551-1F73-7A3C-0FFD36527F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0018" y="3368027"/>
              <a:ext cx="1596899" cy="1578002"/>
            </a:xfrm>
            <a:prstGeom prst="rect">
              <a:avLst/>
            </a:prstGeom>
          </p:spPr>
        </p:pic>
        <p:sp>
          <p:nvSpPr>
            <p:cNvPr id="4109" name="TextBox 4108">
              <a:extLst>
                <a:ext uri="{FF2B5EF4-FFF2-40B4-BE49-F238E27FC236}">
                  <a16:creationId xmlns:a16="http://schemas.microsoft.com/office/drawing/2014/main" id="{D282D1E4-0718-8872-36FE-03A423015C43}"/>
                </a:ext>
              </a:extLst>
            </p:cNvPr>
            <p:cNvSpPr txBox="1"/>
            <p:nvPr/>
          </p:nvSpPr>
          <p:spPr>
            <a:xfrm>
              <a:off x="174398" y="3697870"/>
              <a:ext cx="127641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latin typeface="VNI-Avo" pitchFamily="2" charset="0"/>
                </a:rPr>
                <a:t>ph</a:t>
              </a:r>
              <a:endParaRPr lang="en-US" sz="3600" b="1" dirty="0">
                <a:latin typeface="VNI-Avo" pitchFamily="2" charset="0"/>
              </a:endParaRPr>
            </a:p>
          </p:txBody>
        </p:sp>
      </p:grpSp>
      <p:sp>
        <p:nvSpPr>
          <p:cNvPr id="4168" name="Oval 4167">
            <a:extLst>
              <a:ext uri="{FF2B5EF4-FFF2-40B4-BE49-F238E27FC236}">
                <a16:creationId xmlns:a16="http://schemas.microsoft.com/office/drawing/2014/main" id="{55856385-8D16-5C91-927C-B3781D81D540}"/>
              </a:ext>
            </a:extLst>
          </p:cNvPr>
          <p:cNvSpPr/>
          <p:nvPr/>
        </p:nvSpPr>
        <p:spPr>
          <a:xfrm>
            <a:off x="2101412" y="24345"/>
            <a:ext cx="1488651" cy="74546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ph</a:t>
            </a:r>
            <a:r>
              <a:rPr lang="en-US" sz="3200" b="1" dirty="0" err="1">
                <a:latin typeface="VNI-Avo" pitchFamily="2" charset="0"/>
              </a:rPr>
              <a:t>a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03E55D2-DC09-85B2-FE2C-0925730ECB28}"/>
              </a:ext>
            </a:extLst>
          </p:cNvPr>
          <p:cNvGrpSpPr/>
          <p:nvPr/>
        </p:nvGrpSpPr>
        <p:grpSpPr>
          <a:xfrm>
            <a:off x="3692101" y="4001090"/>
            <a:ext cx="1462516" cy="1074029"/>
            <a:chOff x="3747370" y="3924820"/>
            <a:chExt cx="1462516" cy="1074029"/>
          </a:xfrm>
        </p:grpSpPr>
        <p:pic>
          <p:nvPicPr>
            <p:cNvPr id="13" name="Picture 2" descr="Chậu Hoa Rỗng Hình ảnh Sẵn có - Tải xuống Hình ảnh Ngay bây giờ - Chậu hoa,  Cắt ra, Bình - Thùng đựng hàng - iStock">
              <a:extLst>
                <a:ext uri="{FF2B5EF4-FFF2-40B4-BE49-F238E27FC236}">
                  <a16:creationId xmlns:a16="http://schemas.microsoft.com/office/drawing/2014/main" id="{1CE419BC-D282-284A-EC4F-21797B4CD1F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03" t="16527" r="12081" b="12999"/>
            <a:stretch/>
          </p:blipFill>
          <p:spPr bwMode="auto">
            <a:xfrm>
              <a:off x="3747370" y="3924820"/>
              <a:ext cx="1462516" cy="10740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DBCF26C-30FA-B5BC-8F66-AFE461D0F719}"/>
                </a:ext>
              </a:extLst>
            </p:cNvPr>
            <p:cNvSpPr txBox="1"/>
            <p:nvPr/>
          </p:nvSpPr>
          <p:spPr>
            <a:xfrm>
              <a:off x="4246095" y="4166284"/>
              <a:ext cx="465065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>
                  <a:latin typeface="VNI-Avo" pitchFamily="2" charset="0"/>
                </a:rPr>
                <a:t>e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A435941-0270-4C04-A7F4-596A1AE10C91}"/>
              </a:ext>
            </a:extLst>
          </p:cNvPr>
          <p:cNvGrpSpPr/>
          <p:nvPr/>
        </p:nvGrpSpPr>
        <p:grpSpPr>
          <a:xfrm>
            <a:off x="5534603" y="4005112"/>
            <a:ext cx="1524579" cy="1074029"/>
            <a:chOff x="5859919" y="3858446"/>
            <a:chExt cx="1524579" cy="1074029"/>
          </a:xfrm>
        </p:grpSpPr>
        <p:pic>
          <p:nvPicPr>
            <p:cNvPr id="16" name="Picture 2" descr="Chậu Hoa Rỗng Hình ảnh Sẵn có - Tải xuống Hình ảnh Ngay bây giờ - Chậu hoa,  Cắt ra, Bình - Thùng đựng hàng - iStock">
              <a:extLst>
                <a:ext uri="{FF2B5EF4-FFF2-40B4-BE49-F238E27FC236}">
                  <a16:creationId xmlns:a16="http://schemas.microsoft.com/office/drawing/2014/main" id="{8D0DE76E-530A-A8B0-0871-1F851ABA5E1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03" t="16527" r="12081" b="12999"/>
            <a:stretch/>
          </p:blipFill>
          <p:spPr bwMode="auto">
            <a:xfrm>
              <a:off x="5859919" y="3858446"/>
              <a:ext cx="1524579" cy="10740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0E978D8-7B0F-CDB6-A718-65C3E0DB422A}"/>
                </a:ext>
              </a:extLst>
            </p:cNvPr>
            <p:cNvSpPr txBox="1"/>
            <p:nvPr/>
          </p:nvSpPr>
          <p:spPr>
            <a:xfrm>
              <a:off x="6288861" y="4068133"/>
              <a:ext cx="670349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 err="1">
                  <a:latin typeface="VNI-Avo" pitchFamily="2" charset="0"/>
                </a:rPr>
                <a:t>eâ</a:t>
              </a:r>
              <a:endParaRPr lang="en-US" sz="4400" b="1" dirty="0">
                <a:latin typeface="VNI-Avo" pitchFamily="2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31C7743-32E4-B116-D201-0C699177DB47}"/>
              </a:ext>
            </a:extLst>
          </p:cNvPr>
          <p:cNvGrpSpPr/>
          <p:nvPr/>
        </p:nvGrpSpPr>
        <p:grpSpPr>
          <a:xfrm>
            <a:off x="7341772" y="4001089"/>
            <a:ext cx="1462516" cy="1074029"/>
            <a:chOff x="7383184" y="3895057"/>
            <a:chExt cx="1462516" cy="1074029"/>
          </a:xfrm>
        </p:grpSpPr>
        <p:pic>
          <p:nvPicPr>
            <p:cNvPr id="19" name="Picture 2" descr="Chậu Hoa Rỗng Hình ảnh Sẵn có - Tải xuống Hình ảnh Ngay bây giờ - Chậu hoa,  Cắt ra, Bình - Thùng đựng hàng - iStock">
              <a:extLst>
                <a:ext uri="{FF2B5EF4-FFF2-40B4-BE49-F238E27FC236}">
                  <a16:creationId xmlns:a16="http://schemas.microsoft.com/office/drawing/2014/main" id="{440E2110-5B1B-3F59-2FC2-9073E8D0A37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03" t="16527" r="12081" b="12999"/>
            <a:stretch/>
          </p:blipFill>
          <p:spPr bwMode="auto">
            <a:xfrm>
              <a:off x="7383184" y="3895057"/>
              <a:ext cx="1462516" cy="10740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F933636-A6BA-9E4F-B727-849F92375698}"/>
                </a:ext>
              </a:extLst>
            </p:cNvPr>
            <p:cNvSpPr txBox="1"/>
            <p:nvPr/>
          </p:nvSpPr>
          <p:spPr>
            <a:xfrm>
              <a:off x="7832830" y="4089495"/>
              <a:ext cx="465065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>
                  <a:latin typeface="VNI-Avo" pitchFamily="2" charset="0"/>
                </a:rPr>
                <a:t>ô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CADA9DD-A050-4EC4-D2ED-1B7C34A1C7C5}"/>
              </a:ext>
            </a:extLst>
          </p:cNvPr>
          <p:cNvGrpSpPr/>
          <p:nvPr/>
        </p:nvGrpSpPr>
        <p:grpSpPr>
          <a:xfrm>
            <a:off x="-38337" y="-144041"/>
            <a:ext cx="1596899" cy="1224785"/>
            <a:chOff x="4716544" y="36611"/>
            <a:chExt cx="1596899" cy="1224785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22B58C8-F153-5038-5558-AC1B35D61F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16544" y="36611"/>
              <a:ext cx="1596899" cy="1224785"/>
            </a:xfrm>
            <a:prstGeom prst="rect">
              <a:avLst/>
            </a:prstGeom>
          </p:spPr>
        </p:pic>
        <p:sp>
          <p:nvSpPr>
            <p:cNvPr id="4110" name="TextBox 4109">
              <a:extLst>
                <a:ext uri="{FF2B5EF4-FFF2-40B4-BE49-F238E27FC236}">
                  <a16:creationId xmlns:a16="http://schemas.microsoft.com/office/drawing/2014/main" id="{B8816F30-4E18-DE29-1678-F8BEFD2EA5F2}"/>
                </a:ext>
              </a:extLst>
            </p:cNvPr>
            <p:cNvSpPr txBox="1"/>
            <p:nvPr/>
          </p:nvSpPr>
          <p:spPr>
            <a:xfrm>
              <a:off x="4800924" y="243288"/>
              <a:ext cx="1276415" cy="5016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latin typeface="VNI-Avo" pitchFamily="2" charset="0"/>
                </a:rPr>
                <a:t>ph</a:t>
              </a:r>
              <a:endParaRPr lang="en-US" sz="3600" b="1" dirty="0">
                <a:latin typeface="VNI-Avo" pitchFamily="2" charset="0"/>
              </a:endParaRPr>
            </a:p>
          </p:txBody>
        </p:sp>
      </p:grpSp>
      <p:grpSp>
        <p:nvGrpSpPr>
          <p:cNvPr id="4111" name="Group 4110">
            <a:extLst>
              <a:ext uri="{FF2B5EF4-FFF2-40B4-BE49-F238E27FC236}">
                <a16:creationId xmlns:a16="http://schemas.microsoft.com/office/drawing/2014/main" id="{A7358A03-2790-193D-C67A-0CCEAC7EB196}"/>
              </a:ext>
            </a:extLst>
          </p:cNvPr>
          <p:cNvGrpSpPr/>
          <p:nvPr/>
        </p:nvGrpSpPr>
        <p:grpSpPr>
          <a:xfrm>
            <a:off x="-38338" y="-144041"/>
            <a:ext cx="1596899" cy="1224785"/>
            <a:chOff x="4716544" y="36611"/>
            <a:chExt cx="1596899" cy="1224785"/>
          </a:xfrm>
        </p:grpSpPr>
        <p:pic>
          <p:nvPicPr>
            <p:cNvPr id="4112" name="Picture 4111">
              <a:extLst>
                <a:ext uri="{FF2B5EF4-FFF2-40B4-BE49-F238E27FC236}">
                  <a16:creationId xmlns:a16="http://schemas.microsoft.com/office/drawing/2014/main" id="{2487D725-D59F-139C-00BF-BFB5F380AB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16544" y="36611"/>
              <a:ext cx="1596899" cy="1224785"/>
            </a:xfrm>
            <a:prstGeom prst="rect">
              <a:avLst/>
            </a:prstGeom>
          </p:spPr>
        </p:pic>
        <p:sp>
          <p:nvSpPr>
            <p:cNvPr id="4113" name="TextBox 4112">
              <a:extLst>
                <a:ext uri="{FF2B5EF4-FFF2-40B4-BE49-F238E27FC236}">
                  <a16:creationId xmlns:a16="http://schemas.microsoft.com/office/drawing/2014/main" id="{44A833CF-A533-BC57-3CF8-59DD35309D6B}"/>
                </a:ext>
              </a:extLst>
            </p:cNvPr>
            <p:cNvSpPr txBox="1"/>
            <p:nvPr/>
          </p:nvSpPr>
          <p:spPr>
            <a:xfrm>
              <a:off x="4800924" y="243288"/>
              <a:ext cx="1276415" cy="5016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latin typeface="VNI-Avo" pitchFamily="2" charset="0"/>
                </a:rPr>
                <a:t>ph</a:t>
              </a:r>
              <a:endParaRPr lang="en-US" sz="3600" b="1" dirty="0">
                <a:latin typeface="VNI-Avo" pitchFamily="2" charset="0"/>
              </a:endParaRPr>
            </a:p>
          </p:txBody>
        </p:sp>
      </p:grpSp>
      <p:grpSp>
        <p:nvGrpSpPr>
          <p:cNvPr id="4122" name="Group 4121">
            <a:extLst>
              <a:ext uri="{FF2B5EF4-FFF2-40B4-BE49-F238E27FC236}">
                <a16:creationId xmlns:a16="http://schemas.microsoft.com/office/drawing/2014/main" id="{8FE33B7D-91C2-224E-1946-F75C42C689AE}"/>
              </a:ext>
            </a:extLst>
          </p:cNvPr>
          <p:cNvGrpSpPr/>
          <p:nvPr/>
        </p:nvGrpSpPr>
        <p:grpSpPr>
          <a:xfrm>
            <a:off x="46042" y="-124190"/>
            <a:ext cx="1596899" cy="1224785"/>
            <a:chOff x="4716544" y="36611"/>
            <a:chExt cx="1596899" cy="1224785"/>
          </a:xfrm>
        </p:grpSpPr>
        <p:pic>
          <p:nvPicPr>
            <p:cNvPr id="4123" name="Picture 4122">
              <a:extLst>
                <a:ext uri="{FF2B5EF4-FFF2-40B4-BE49-F238E27FC236}">
                  <a16:creationId xmlns:a16="http://schemas.microsoft.com/office/drawing/2014/main" id="{F2BF725F-69A3-E584-194D-46E7047D9E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16544" y="36611"/>
              <a:ext cx="1596899" cy="1224785"/>
            </a:xfrm>
            <a:prstGeom prst="rect">
              <a:avLst/>
            </a:prstGeom>
          </p:spPr>
        </p:pic>
        <p:sp>
          <p:nvSpPr>
            <p:cNvPr id="4124" name="TextBox 4123">
              <a:extLst>
                <a:ext uri="{FF2B5EF4-FFF2-40B4-BE49-F238E27FC236}">
                  <a16:creationId xmlns:a16="http://schemas.microsoft.com/office/drawing/2014/main" id="{DDD82BCA-A1BB-1062-948E-23E1AD02BBF2}"/>
                </a:ext>
              </a:extLst>
            </p:cNvPr>
            <p:cNvSpPr txBox="1"/>
            <p:nvPr/>
          </p:nvSpPr>
          <p:spPr>
            <a:xfrm>
              <a:off x="4800924" y="243288"/>
              <a:ext cx="1276415" cy="5016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latin typeface="VNI-Avo" pitchFamily="2" charset="0"/>
                </a:rPr>
                <a:t>ph</a:t>
              </a:r>
              <a:endParaRPr lang="en-US" sz="3600" b="1" dirty="0">
                <a:latin typeface="VNI-Avo" pitchFamily="2" charset="0"/>
              </a:endParaRPr>
            </a:p>
          </p:txBody>
        </p:sp>
      </p:grpSp>
      <p:sp>
        <p:nvSpPr>
          <p:cNvPr id="4125" name="Oval 4124">
            <a:extLst>
              <a:ext uri="{FF2B5EF4-FFF2-40B4-BE49-F238E27FC236}">
                <a16:creationId xmlns:a16="http://schemas.microsoft.com/office/drawing/2014/main" id="{28351E4B-06C1-BB18-3CE5-FA3566C618BA}"/>
              </a:ext>
            </a:extLst>
          </p:cNvPr>
          <p:cNvSpPr/>
          <p:nvPr/>
        </p:nvSpPr>
        <p:spPr>
          <a:xfrm>
            <a:off x="3955914" y="-3527"/>
            <a:ext cx="1488651" cy="74546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ph</a:t>
            </a:r>
            <a:r>
              <a:rPr lang="en-US" sz="3200" b="1" dirty="0" err="1">
                <a:latin typeface="VNI-Avo" pitchFamily="2" charset="0"/>
              </a:rPr>
              <a:t>e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136" name="Oval 4135">
            <a:extLst>
              <a:ext uri="{FF2B5EF4-FFF2-40B4-BE49-F238E27FC236}">
                <a16:creationId xmlns:a16="http://schemas.microsoft.com/office/drawing/2014/main" id="{B78E12A6-D603-1B6A-4C1E-A01CD86CDE32}"/>
              </a:ext>
            </a:extLst>
          </p:cNvPr>
          <p:cNvSpPr/>
          <p:nvPr/>
        </p:nvSpPr>
        <p:spPr>
          <a:xfrm>
            <a:off x="5765049" y="0"/>
            <a:ext cx="1488651" cy="74546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ph</a:t>
            </a:r>
            <a:r>
              <a:rPr lang="en-US" sz="3200" b="1" dirty="0" err="1">
                <a:latin typeface="VNI-Avo" pitchFamily="2" charset="0"/>
              </a:rPr>
              <a:t>eâ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142" name="Oval 4141">
            <a:extLst>
              <a:ext uri="{FF2B5EF4-FFF2-40B4-BE49-F238E27FC236}">
                <a16:creationId xmlns:a16="http://schemas.microsoft.com/office/drawing/2014/main" id="{B6F03246-5938-4A5B-AF72-6F8AB597F46F}"/>
              </a:ext>
            </a:extLst>
          </p:cNvPr>
          <p:cNvSpPr/>
          <p:nvPr/>
        </p:nvSpPr>
        <p:spPr>
          <a:xfrm>
            <a:off x="7520321" y="12341"/>
            <a:ext cx="1488651" cy="74546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ph</a:t>
            </a:r>
            <a:r>
              <a:rPr lang="en-US" sz="3200" b="1" dirty="0" err="1">
                <a:latin typeface="VNI-Avo" pitchFamily="2" charset="0"/>
              </a:rPr>
              <a:t>ô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grpSp>
        <p:nvGrpSpPr>
          <p:cNvPr id="4143" name="Group 4142">
            <a:extLst>
              <a:ext uri="{FF2B5EF4-FFF2-40B4-BE49-F238E27FC236}">
                <a16:creationId xmlns:a16="http://schemas.microsoft.com/office/drawing/2014/main" id="{E5B57817-A1BD-E764-576E-E25F131D5D35}"/>
              </a:ext>
            </a:extLst>
          </p:cNvPr>
          <p:cNvGrpSpPr/>
          <p:nvPr/>
        </p:nvGrpSpPr>
        <p:grpSpPr>
          <a:xfrm>
            <a:off x="10607895" y="454536"/>
            <a:ext cx="2016233" cy="4300917"/>
            <a:chOff x="1619320" y="400974"/>
            <a:chExt cx="2016233" cy="4300917"/>
          </a:xfrm>
        </p:grpSpPr>
        <p:pic>
          <p:nvPicPr>
            <p:cNvPr id="4144" name="Picture 4143">
              <a:extLst>
                <a:ext uri="{FF2B5EF4-FFF2-40B4-BE49-F238E27FC236}">
                  <a16:creationId xmlns:a16="http://schemas.microsoft.com/office/drawing/2014/main" id="{71568BCC-52F2-B765-C2E9-8235B361C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19320" y="2626798"/>
              <a:ext cx="1693126" cy="2075093"/>
            </a:xfrm>
            <a:prstGeom prst="rect">
              <a:avLst/>
            </a:prstGeom>
          </p:spPr>
        </p:pic>
        <p:pic>
          <p:nvPicPr>
            <p:cNvPr id="4145" name="Picture 4144">
              <a:extLst>
                <a:ext uri="{FF2B5EF4-FFF2-40B4-BE49-F238E27FC236}">
                  <a16:creationId xmlns:a16="http://schemas.microsoft.com/office/drawing/2014/main" id="{C780BC69-3963-3770-BBAC-D737C8B83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2324938" y="1807583"/>
              <a:ext cx="1310615" cy="997001"/>
            </a:xfrm>
            <a:prstGeom prst="rect">
              <a:avLst/>
            </a:prstGeom>
          </p:spPr>
        </p:pic>
        <p:pic>
          <p:nvPicPr>
            <p:cNvPr id="4146" name="Picture 4145">
              <a:extLst>
                <a:ext uri="{FF2B5EF4-FFF2-40B4-BE49-F238E27FC236}">
                  <a16:creationId xmlns:a16="http://schemas.microsoft.com/office/drawing/2014/main" id="{9DDFA48B-375C-8BB7-BFB9-4C92AB00D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64994" y="1159064"/>
              <a:ext cx="990651" cy="997001"/>
            </a:xfrm>
            <a:prstGeom prst="rect">
              <a:avLst/>
            </a:prstGeom>
          </p:spPr>
        </p:pic>
        <p:pic>
          <p:nvPicPr>
            <p:cNvPr id="4147" name="Picture 4146">
              <a:extLst>
                <a:ext uri="{FF2B5EF4-FFF2-40B4-BE49-F238E27FC236}">
                  <a16:creationId xmlns:a16="http://schemas.microsoft.com/office/drawing/2014/main" id="{F0AC6E3D-AF20-898B-B137-E68FC24E4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2544420" y="400974"/>
              <a:ext cx="871652" cy="997001"/>
            </a:xfrm>
            <a:prstGeom prst="rect">
              <a:avLst/>
            </a:prstGeom>
          </p:spPr>
        </p:pic>
      </p:grpSp>
      <p:grpSp>
        <p:nvGrpSpPr>
          <p:cNvPr id="4162" name="Group 4161">
            <a:extLst>
              <a:ext uri="{FF2B5EF4-FFF2-40B4-BE49-F238E27FC236}">
                <a16:creationId xmlns:a16="http://schemas.microsoft.com/office/drawing/2014/main" id="{D9BC5B72-198F-942F-D63D-6DF2E7D9E716}"/>
              </a:ext>
            </a:extLst>
          </p:cNvPr>
          <p:cNvGrpSpPr/>
          <p:nvPr/>
        </p:nvGrpSpPr>
        <p:grpSpPr>
          <a:xfrm>
            <a:off x="1556877" y="-298929"/>
            <a:ext cx="1596899" cy="1224785"/>
            <a:chOff x="4716544" y="36611"/>
            <a:chExt cx="1596899" cy="1224785"/>
          </a:xfrm>
        </p:grpSpPr>
        <p:pic>
          <p:nvPicPr>
            <p:cNvPr id="4171" name="Picture 4170">
              <a:extLst>
                <a:ext uri="{FF2B5EF4-FFF2-40B4-BE49-F238E27FC236}">
                  <a16:creationId xmlns:a16="http://schemas.microsoft.com/office/drawing/2014/main" id="{B8041ABA-7F39-0E46-B09A-AB5DC1388C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16544" y="36611"/>
              <a:ext cx="1596899" cy="1224785"/>
            </a:xfrm>
            <a:prstGeom prst="rect">
              <a:avLst/>
            </a:prstGeom>
          </p:spPr>
        </p:pic>
        <p:sp>
          <p:nvSpPr>
            <p:cNvPr id="4172" name="TextBox 4171">
              <a:extLst>
                <a:ext uri="{FF2B5EF4-FFF2-40B4-BE49-F238E27FC236}">
                  <a16:creationId xmlns:a16="http://schemas.microsoft.com/office/drawing/2014/main" id="{B984B410-C349-B7FA-BA06-33A0D727FCF9}"/>
                </a:ext>
              </a:extLst>
            </p:cNvPr>
            <p:cNvSpPr txBox="1"/>
            <p:nvPr/>
          </p:nvSpPr>
          <p:spPr>
            <a:xfrm>
              <a:off x="4800924" y="243288"/>
              <a:ext cx="1276415" cy="5016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latin typeface="VNI-Avo" pitchFamily="2" charset="0"/>
                </a:rPr>
                <a:t>ph</a:t>
              </a:r>
              <a:endParaRPr lang="en-US" sz="3600" b="1" dirty="0">
                <a:latin typeface="VNI-Avo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7776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9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9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9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77778E-7 6.17284E-7 L 0.20799 0.66389 " pathEditMode="relative" rAng="0" ptsTypes="AA">
                                      <p:cBhvr>
                                        <p:cTn id="46" dur="17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99" y="331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300" fill="hold"/>
                                        <p:tgtEl>
                                          <p:spTgt spid="4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300" fill="hold"/>
                                        <p:tgtEl>
                                          <p:spTgt spid="4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100"/>
                                        <p:tgtEl>
                                          <p:spTgt spid="4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663 0.01697 L 0.40851 0.66759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94" y="325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3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3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1100"/>
                                        <p:tgtEl>
                                          <p:spTgt spid="4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2000"/>
                                        <p:tgtEl>
                                          <p:spTgt spid="4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927 0.05 L 0.60677 0.6963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4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75" y="3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300" fill="hold"/>
                                        <p:tgtEl>
                                          <p:spTgt spid="4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300" fill="hold"/>
                                        <p:tgtEl>
                                          <p:spTgt spid="4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3" dur="1100"/>
                                        <p:tgtEl>
                                          <p:spTgt spid="4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8" dur="2000"/>
                                        <p:tgtEl>
                                          <p:spTgt spid="4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927 0.05 L 0.60677 0.6963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4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75" y="3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1300" fill="hold"/>
                                        <p:tgtEl>
                                          <p:spTgt spid="4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1300" fill="hold"/>
                                        <p:tgtEl>
                                          <p:spTgt spid="4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1" dur="1100"/>
                                        <p:tgtEl>
                                          <p:spTgt spid="4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1300" fill="hold"/>
                                        <p:tgtEl>
                                          <p:spTgt spid="4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1300" fill="hold"/>
                                        <p:tgtEl>
                                          <p:spTgt spid="4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68" grpId="0" animBg="1"/>
      <p:bldP spid="4125" grpId="0" animBg="1"/>
      <p:bldP spid="4136" grpId="0" animBg="1"/>
      <p:bldP spid="414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81DAFE-6BEF-5B00-9458-82519FBFF5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37" name="Group 4136">
            <a:extLst>
              <a:ext uri="{FF2B5EF4-FFF2-40B4-BE49-F238E27FC236}">
                <a16:creationId xmlns:a16="http://schemas.microsoft.com/office/drawing/2014/main" id="{B63DA001-C6E0-C93F-FED9-0042DC9C69A5}"/>
              </a:ext>
            </a:extLst>
          </p:cNvPr>
          <p:cNvGrpSpPr/>
          <p:nvPr/>
        </p:nvGrpSpPr>
        <p:grpSpPr>
          <a:xfrm>
            <a:off x="7068705" y="494870"/>
            <a:ext cx="2016233" cy="4300917"/>
            <a:chOff x="1619320" y="400974"/>
            <a:chExt cx="2016233" cy="4300917"/>
          </a:xfrm>
        </p:grpSpPr>
        <p:pic>
          <p:nvPicPr>
            <p:cNvPr id="4138" name="Picture 4137">
              <a:extLst>
                <a:ext uri="{FF2B5EF4-FFF2-40B4-BE49-F238E27FC236}">
                  <a16:creationId xmlns:a16="http://schemas.microsoft.com/office/drawing/2014/main" id="{F44547C8-239D-44C0-3BD2-D775237153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19320" y="2626798"/>
              <a:ext cx="1693126" cy="2075093"/>
            </a:xfrm>
            <a:prstGeom prst="rect">
              <a:avLst/>
            </a:prstGeom>
          </p:spPr>
        </p:pic>
        <p:pic>
          <p:nvPicPr>
            <p:cNvPr id="4139" name="Picture 4138">
              <a:extLst>
                <a:ext uri="{FF2B5EF4-FFF2-40B4-BE49-F238E27FC236}">
                  <a16:creationId xmlns:a16="http://schemas.microsoft.com/office/drawing/2014/main" id="{DEBE9532-2970-CE12-00AE-F07B51CAC1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2324938" y="1807583"/>
              <a:ext cx="1310615" cy="997001"/>
            </a:xfrm>
            <a:prstGeom prst="rect">
              <a:avLst/>
            </a:prstGeom>
          </p:spPr>
        </p:pic>
        <p:pic>
          <p:nvPicPr>
            <p:cNvPr id="4140" name="Picture 4139">
              <a:extLst>
                <a:ext uri="{FF2B5EF4-FFF2-40B4-BE49-F238E27FC236}">
                  <a16:creationId xmlns:a16="http://schemas.microsoft.com/office/drawing/2014/main" id="{2F5DC307-6D9C-C0EE-82DA-08A8F90C7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64994" y="1159064"/>
              <a:ext cx="990651" cy="997001"/>
            </a:xfrm>
            <a:prstGeom prst="rect">
              <a:avLst/>
            </a:prstGeom>
          </p:spPr>
        </p:pic>
        <p:pic>
          <p:nvPicPr>
            <p:cNvPr id="4141" name="Picture 4140">
              <a:extLst>
                <a:ext uri="{FF2B5EF4-FFF2-40B4-BE49-F238E27FC236}">
                  <a16:creationId xmlns:a16="http://schemas.microsoft.com/office/drawing/2014/main" id="{E66A6587-30FD-C684-E51B-81F725DC8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2544420" y="400974"/>
              <a:ext cx="871652" cy="997001"/>
            </a:xfrm>
            <a:prstGeom prst="rect">
              <a:avLst/>
            </a:prstGeom>
          </p:spPr>
        </p:pic>
      </p:grpSp>
      <p:grpSp>
        <p:nvGrpSpPr>
          <p:cNvPr id="4131" name="Group 4130">
            <a:extLst>
              <a:ext uri="{FF2B5EF4-FFF2-40B4-BE49-F238E27FC236}">
                <a16:creationId xmlns:a16="http://schemas.microsoft.com/office/drawing/2014/main" id="{5FA09915-BB47-586F-FE0F-9E3142EA5219}"/>
              </a:ext>
            </a:extLst>
          </p:cNvPr>
          <p:cNvGrpSpPr/>
          <p:nvPr/>
        </p:nvGrpSpPr>
        <p:grpSpPr>
          <a:xfrm>
            <a:off x="5288103" y="424501"/>
            <a:ext cx="2016233" cy="4300917"/>
            <a:chOff x="1619320" y="400974"/>
            <a:chExt cx="2016233" cy="4300917"/>
          </a:xfrm>
        </p:grpSpPr>
        <p:pic>
          <p:nvPicPr>
            <p:cNvPr id="4132" name="Picture 4131">
              <a:extLst>
                <a:ext uri="{FF2B5EF4-FFF2-40B4-BE49-F238E27FC236}">
                  <a16:creationId xmlns:a16="http://schemas.microsoft.com/office/drawing/2014/main" id="{0515131D-53D0-E47B-6D5D-FB16D69A59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19320" y="2626798"/>
              <a:ext cx="1693126" cy="2075093"/>
            </a:xfrm>
            <a:prstGeom prst="rect">
              <a:avLst/>
            </a:prstGeom>
          </p:spPr>
        </p:pic>
        <p:pic>
          <p:nvPicPr>
            <p:cNvPr id="4133" name="Picture 4132">
              <a:extLst>
                <a:ext uri="{FF2B5EF4-FFF2-40B4-BE49-F238E27FC236}">
                  <a16:creationId xmlns:a16="http://schemas.microsoft.com/office/drawing/2014/main" id="{219BE551-5884-E12A-08FD-AC290E926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2324938" y="1807583"/>
              <a:ext cx="1310615" cy="997001"/>
            </a:xfrm>
            <a:prstGeom prst="rect">
              <a:avLst/>
            </a:prstGeom>
          </p:spPr>
        </p:pic>
        <p:pic>
          <p:nvPicPr>
            <p:cNvPr id="4134" name="Picture 4133">
              <a:extLst>
                <a:ext uri="{FF2B5EF4-FFF2-40B4-BE49-F238E27FC236}">
                  <a16:creationId xmlns:a16="http://schemas.microsoft.com/office/drawing/2014/main" id="{DBFF6603-F70E-70B3-154C-222B2E1974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64994" y="1159064"/>
              <a:ext cx="990651" cy="997001"/>
            </a:xfrm>
            <a:prstGeom prst="rect">
              <a:avLst/>
            </a:prstGeom>
          </p:spPr>
        </p:pic>
        <p:pic>
          <p:nvPicPr>
            <p:cNvPr id="4135" name="Picture 4134">
              <a:extLst>
                <a:ext uri="{FF2B5EF4-FFF2-40B4-BE49-F238E27FC236}">
                  <a16:creationId xmlns:a16="http://schemas.microsoft.com/office/drawing/2014/main" id="{B6FE6452-67CF-56AD-6185-AD4FD8ADDD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2544420" y="400974"/>
              <a:ext cx="871652" cy="997001"/>
            </a:xfrm>
            <a:prstGeom prst="rect">
              <a:avLst/>
            </a:prstGeom>
          </p:spPr>
        </p:pic>
      </p:grpSp>
      <p:grpSp>
        <p:nvGrpSpPr>
          <p:cNvPr id="4117" name="Group 4116">
            <a:extLst>
              <a:ext uri="{FF2B5EF4-FFF2-40B4-BE49-F238E27FC236}">
                <a16:creationId xmlns:a16="http://schemas.microsoft.com/office/drawing/2014/main" id="{AB8E75BA-A91F-9CD2-930F-806D7B1EEA4E}"/>
              </a:ext>
            </a:extLst>
          </p:cNvPr>
          <p:cNvGrpSpPr/>
          <p:nvPr/>
        </p:nvGrpSpPr>
        <p:grpSpPr>
          <a:xfrm>
            <a:off x="3351298" y="409251"/>
            <a:ext cx="2016233" cy="4300917"/>
            <a:chOff x="1619320" y="400974"/>
            <a:chExt cx="2016233" cy="4300917"/>
          </a:xfrm>
        </p:grpSpPr>
        <p:pic>
          <p:nvPicPr>
            <p:cNvPr id="4118" name="Picture 4117">
              <a:extLst>
                <a:ext uri="{FF2B5EF4-FFF2-40B4-BE49-F238E27FC236}">
                  <a16:creationId xmlns:a16="http://schemas.microsoft.com/office/drawing/2014/main" id="{2B087C0B-75B1-F857-2426-EB966C4557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19320" y="2626798"/>
              <a:ext cx="1693126" cy="2075093"/>
            </a:xfrm>
            <a:prstGeom prst="rect">
              <a:avLst/>
            </a:prstGeom>
          </p:spPr>
        </p:pic>
        <p:pic>
          <p:nvPicPr>
            <p:cNvPr id="4119" name="Picture 4118">
              <a:extLst>
                <a:ext uri="{FF2B5EF4-FFF2-40B4-BE49-F238E27FC236}">
                  <a16:creationId xmlns:a16="http://schemas.microsoft.com/office/drawing/2014/main" id="{F080EA89-54B6-17AF-1D71-49A2733E24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2324938" y="1807583"/>
              <a:ext cx="1310615" cy="997001"/>
            </a:xfrm>
            <a:prstGeom prst="rect">
              <a:avLst/>
            </a:prstGeom>
          </p:spPr>
        </p:pic>
        <p:pic>
          <p:nvPicPr>
            <p:cNvPr id="4120" name="Picture 4119">
              <a:extLst>
                <a:ext uri="{FF2B5EF4-FFF2-40B4-BE49-F238E27FC236}">
                  <a16:creationId xmlns:a16="http://schemas.microsoft.com/office/drawing/2014/main" id="{72733DB9-44EA-96A1-237B-97B55D7E3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64994" y="1159064"/>
              <a:ext cx="990651" cy="997001"/>
            </a:xfrm>
            <a:prstGeom prst="rect">
              <a:avLst/>
            </a:prstGeom>
          </p:spPr>
        </p:pic>
        <p:pic>
          <p:nvPicPr>
            <p:cNvPr id="4121" name="Picture 4120">
              <a:extLst>
                <a:ext uri="{FF2B5EF4-FFF2-40B4-BE49-F238E27FC236}">
                  <a16:creationId xmlns:a16="http://schemas.microsoft.com/office/drawing/2014/main" id="{576DF2D7-D116-1229-9F6E-1945C3097E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2544420" y="400974"/>
              <a:ext cx="871652" cy="997001"/>
            </a:xfrm>
            <a:prstGeom prst="rect">
              <a:avLst/>
            </a:prstGeom>
          </p:spPr>
        </p:pic>
      </p:grpSp>
      <p:grpSp>
        <p:nvGrpSpPr>
          <p:cNvPr id="4151" name="Group 4150">
            <a:extLst>
              <a:ext uri="{FF2B5EF4-FFF2-40B4-BE49-F238E27FC236}">
                <a16:creationId xmlns:a16="http://schemas.microsoft.com/office/drawing/2014/main" id="{47EAD865-3260-D025-9E35-7CCB18C6D9F5}"/>
              </a:ext>
            </a:extLst>
          </p:cNvPr>
          <p:cNvGrpSpPr/>
          <p:nvPr/>
        </p:nvGrpSpPr>
        <p:grpSpPr>
          <a:xfrm>
            <a:off x="1618795" y="344839"/>
            <a:ext cx="2016233" cy="4300917"/>
            <a:chOff x="1619320" y="400974"/>
            <a:chExt cx="2016233" cy="4300917"/>
          </a:xfrm>
        </p:grpSpPr>
        <p:pic>
          <p:nvPicPr>
            <p:cNvPr id="4152" name="Picture 4151">
              <a:extLst>
                <a:ext uri="{FF2B5EF4-FFF2-40B4-BE49-F238E27FC236}">
                  <a16:creationId xmlns:a16="http://schemas.microsoft.com/office/drawing/2014/main" id="{64D5023A-05CA-8327-4608-6E45A7577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19320" y="2626798"/>
              <a:ext cx="1693126" cy="2075093"/>
            </a:xfrm>
            <a:prstGeom prst="rect">
              <a:avLst/>
            </a:prstGeom>
          </p:spPr>
        </p:pic>
        <p:pic>
          <p:nvPicPr>
            <p:cNvPr id="4153" name="Picture 4152">
              <a:extLst>
                <a:ext uri="{FF2B5EF4-FFF2-40B4-BE49-F238E27FC236}">
                  <a16:creationId xmlns:a16="http://schemas.microsoft.com/office/drawing/2014/main" id="{EBF360B0-79F4-3BB4-D666-C01BB5BFC0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2324938" y="1807583"/>
              <a:ext cx="1310615" cy="997001"/>
            </a:xfrm>
            <a:prstGeom prst="rect">
              <a:avLst/>
            </a:prstGeom>
          </p:spPr>
        </p:pic>
        <p:pic>
          <p:nvPicPr>
            <p:cNvPr id="4154" name="Picture 4153">
              <a:extLst>
                <a:ext uri="{FF2B5EF4-FFF2-40B4-BE49-F238E27FC236}">
                  <a16:creationId xmlns:a16="http://schemas.microsoft.com/office/drawing/2014/main" id="{20AEE6BC-E77C-6CF7-70D1-D92BDA3AD3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64994" y="1159064"/>
              <a:ext cx="990651" cy="997001"/>
            </a:xfrm>
            <a:prstGeom prst="rect">
              <a:avLst/>
            </a:prstGeom>
          </p:spPr>
        </p:pic>
        <p:pic>
          <p:nvPicPr>
            <p:cNvPr id="4155" name="Picture 4154">
              <a:extLst>
                <a:ext uri="{FF2B5EF4-FFF2-40B4-BE49-F238E27FC236}">
                  <a16:creationId xmlns:a16="http://schemas.microsoft.com/office/drawing/2014/main" id="{FBDC1D3B-CE02-02EE-1D70-B5CC171F88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2544420" y="400974"/>
              <a:ext cx="871652" cy="997001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AD4B798-927B-57E4-9D23-8C5245741F19}"/>
              </a:ext>
            </a:extLst>
          </p:cNvPr>
          <p:cNvGrpSpPr/>
          <p:nvPr/>
        </p:nvGrpSpPr>
        <p:grpSpPr>
          <a:xfrm>
            <a:off x="1899179" y="4048917"/>
            <a:ext cx="1462516" cy="1074029"/>
            <a:chOff x="1899179" y="4048917"/>
            <a:chExt cx="1462516" cy="1074029"/>
          </a:xfrm>
        </p:grpSpPr>
        <p:pic>
          <p:nvPicPr>
            <p:cNvPr id="4098" name="Picture 2" descr="Chậu Hoa Rỗng Hình ảnh Sẵn có - Tải xuống Hình ảnh Ngay bây giờ - Chậu hoa,  Cắt ra, Bình - Thùng đựng hàng - iStock">
              <a:extLst>
                <a:ext uri="{FF2B5EF4-FFF2-40B4-BE49-F238E27FC236}">
                  <a16:creationId xmlns:a16="http://schemas.microsoft.com/office/drawing/2014/main" id="{8B9234B4-0704-025A-6059-28F532B4F20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03" t="16527" r="12081" b="12999"/>
            <a:stretch/>
          </p:blipFill>
          <p:spPr bwMode="auto">
            <a:xfrm>
              <a:off x="1899179" y="4048917"/>
              <a:ext cx="1462516" cy="10740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7107091-8AEF-45F1-C21F-265A233F59F5}"/>
                </a:ext>
              </a:extLst>
            </p:cNvPr>
            <p:cNvSpPr txBox="1"/>
            <p:nvPr/>
          </p:nvSpPr>
          <p:spPr>
            <a:xfrm>
              <a:off x="2379061" y="4212380"/>
              <a:ext cx="465065" cy="6719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>
                  <a:latin typeface="VNI-Avo" pitchFamily="2" charset="0"/>
                </a:rPr>
                <a:t>a</a:t>
              </a:r>
            </a:p>
          </p:txBody>
        </p:sp>
      </p:grpSp>
      <p:grpSp>
        <p:nvGrpSpPr>
          <p:cNvPr id="4100" name="Group 4099">
            <a:extLst>
              <a:ext uri="{FF2B5EF4-FFF2-40B4-BE49-F238E27FC236}">
                <a16:creationId xmlns:a16="http://schemas.microsoft.com/office/drawing/2014/main" id="{C3729B7F-A240-BC7B-5FF5-96ABD5525BB1}"/>
              </a:ext>
            </a:extLst>
          </p:cNvPr>
          <p:cNvGrpSpPr/>
          <p:nvPr/>
        </p:nvGrpSpPr>
        <p:grpSpPr>
          <a:xfrm>
            <a:off x="76107" y="2812861"/>
            <a:ext cx="1596899" cy="1578002"/>
            <a:chOff x="121805" y="3606457"/>
            <a:chExt cx="1596899" cy="157800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98776D8-49CC-5BCC-C18C-493599978E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1805" y="3606457"/>
              <a:ext cx="1596899" cy="1578002"/>
            </a:xfrm>
            <a:prstGeom prst="rect">
              <a:avLst/>
            </a:prstGeom>
          </p:spPr>
        </p:pic>
        <p:sp>
          <p:nvSpPr>
            <p:cNvPr id="4099" name="TextBox 4098">
              <a:extLst>
                <a:ext uri="{FF2B5EF4-FFF2-40B4-BE49-F238E27FC236}">
                  <a16:creationId xmlns:a16="http://schemas.microsoft.com/office/drawing/2014/main" id="{18ECD5DB-5038-6317-E34E-654684AAA269}"/>
                </a:ext>
              </a:extLst>
            </p:cNvPr>
            <p:cNvSpPr txBox="1"/>
            <p:nvPr/>
          </p:nvSpPr>
          <p:spPr>
            <a:xfrm>
              <a:off x="222167" y="3966536"/>
              <a:ext cx="1276415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>
                  <a:latin typeface="VNI-Avo" pitchFamily="2" charset="0"/>
                </a:rPr>
                <a:t>x</a:t>
              </a:r>
            </a:p>
          </p:txBody>
        </p:sp>
      </p:grpSp>
      <p:grpSp>
        <p:nvGrpSpPr>
          <p:cNvPr id="4101" name="Group 4100">
            <a:extLst>
              <a:ext uri="{FF2B5EF4-FFF2-40B4-BE49-F238E27FC236}">
                <a16:creationId xmlns:a16="http://schemas.microsoft.com/office/drawing/2014/main" id="{05DD1E73-74CC-9CBC-2C7F-8F5F9F81834B}"/>
              </a:ext>
            </a:extLst>
          </p:cNvPr>
          <p:cNvGrpSpPr/>
          <p:nvPr/>
        </p:nvGrpSpPr>
        <p:grpSpPr>
          <a:xfrm>
            <a:off x="-76220" y="881775"/>
            <a:ext cx="1596899" cy="1203593"/>
            <a:chOff x="156208" y="3318779"/>
            <a:chExt cx="1596899" cy="1578002"/>
          </a:xfrm>
        </p:grpSpPr>
        <p:pic>
          <p:nvPicPr>
            <p:cNvPr id="4102" name="Picture 4101">
              <a:extLst>
                <a:ext uri="{FF2B5EF4-FFF2-40B4-BE49-F238E27FC236}">
                  <a16:creationId xmlns:a16="http://schemas.microsoft.com/office/drawing/2014/main" id="{BB9A0DCF-84C4-7DAA-7C70-072487E04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6208" y="3318779"/>
              <a:ext cx="1596899" cy="1578002"/>
            </a:xfrm>
            <a:prstGeom prst="rect">
              <a:avLst/>
            </a:prstGeom>
          </p:spPr>
        </p:pic>
        <p:sp>
          <p:nvSpPr>
            <p:cNvPr id="4103" name="TextBox 4102">
              <a:extLst>
                <a:ext uri="{FF2B5EF4-FFF2-40B4-BE49-F238E27FC236}">
                  <a16:creationId xmlns:a16="http://schemas.microsoft.com/office/drawing/2014/main" id="{BE039A99-51C3-C497-ABC7-58B6EFB6B414}"/>
                </a:ext>
              </a:extLst>
            </p:cNvPr>
            <p:cNvSpPr txBox="1"/>
            <p:nvPr/>
          </p:nvSpPr>
          <p:spPr>
            <a:xfrm>
              <a:off x="260096" y="3635864"/>
              <a:ext cx="127641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latin typeface="VNI-Avo" pitchFamily="2" charset="0"/>
                </a:rPr>
                <a:t>qu</a:t>
              </a:r>
              <a:endParaRPr lang="en-US" sz="3600" b="1" dirty="0">
                <a:latin typeface="VNI-Avo" pitchFamily="2" charset="0"/>
              </a:endParaRPr>
            </a:p>
          </p:txBody>
        </p:sp>
      </p:grpSp>
      <p:grpSp>
        <p:nvGrpSpPr>
          <p:cNvPr id="4104" name="Group 4103">
            <a:extLst>
              <a:ext uri="{FF2B5EF4-FFF2-40B4-BE49-F238E27FC236}">
                <a16:creationId xmlns:a16="http://schemas.microsoft.com/office/drawing/2014/main" id="{709594A7-1B0F-27D2-D8E5-4F248FBECA85}"/>
              </a:ext>
            </a:extLst>
          </p:cNvPr>
          <p:cNvGrpSpPr/>
          <p:nvPr/>
        </p:nvGrpSpPr>
        <p:grpSpPr>
          <a:xfrm>
            <a:off x="6196" y="1971495"/>
            <a:ext cx="1596899" cy="1110428"/>
            <a:chOff x="121805" y="3600077"/>
            <a:chExt cx="1596899" cy="1110428"/>
          </a:xfrm>
        </p:grpSpPr>
        <p:pic>
          <p:nvPicPr>
            <p:cNvPr id="4105" name="Picture 4104">
              <a:extLst>
                <a:ext uri="{FF2B5EF4-FFF2-40B4-BE49-F238E27FC236}">
                  <a16:creationId xmlns:a16="http://schemas.microsoft.com/office/drawing/2014/main" id="{D8E57FD4-1D9E-594A-79F5-16765E20C7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1805" y="3600077"/>
              <a:ext cx="1596899" cy="1110428"/>
            </a:xfrm>
            <a:prstGeom prst="rect">
              <a:avLst/>
            </a:prstGeom>
          </p:spPr>
        </p:pic>
        <p:sp>
          <p:nvSpPr>
            <p:cNvPr id="4106" name="TextBox 4105">
              <a:extLst>
                <a:ext uri="{FF2B5EF4-FFF2-40B4-BE49-F238E27FC236}">
                  <a16:creationId xmlns:a16="http://schemas.microsoft.com/office/drawing/2014/main" id="{992CDDDF-B7E8-B1C9-C93F-5316C4355F67}"/>
                </a:ext>
              </a:extLst>
            </p:cNvPr>
            <p:cNvSpPr txBox="1"/>
            <p:nvPr/>
          </p:nvSpPr>
          <p:spPr>
            <a:xfrm>
              <a:off x="232423" y="3790801"/>
              <a:ext cx="127641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latin typeface="VNI-Avo" pitchFamily="2" charset="0"/>
                </a:rPr>
                <a:t>v</a:t>
              </a:r>
            </a:p>
          </p:txBody>
        </p:sp>
      </p:grpSp>
      <p:grpSp>
        <p:nvGrpSpPr>
          <p:cNvPr id="4107" name="Group 4106">
            <a:extLst>
              <a:ext uri="{FF2B5EF4-FFF2-40B4-BE49-F238E27FC236}">
                <a16:creationId xmlns:a16="http://schemas.microsoft.com/office/drawing/2014/main" id="{DB5E40F3-9E8F-A8A5-2339-4FB81B567B18}"/>
              </a:ext>
            </a:extLst>
          </p:cNvPr>
          <p:cNvGrpSpPr/>
          <p:nvPr/>
        </p:nvGrpSpPr>
        <p:grpSpPr>
          <a:xfrm>
            <a:off x="-38336" y="-132398"/>
            <a:ext cx="1596899" cy="1224785"/>
            <a:chOff x="90018" y="3368027"/>
            <a:chExt cx="1596899" cy="1578002"/>
          </a:xfrm>
        </p:grpSpPr>
        <p:pic>
          <p:nvPicPr>
            <p:cNvPr id="4108" name="Picture 4107">
              <a:extLst>
                <a:ext uri="{FF2B5EF4-FFF2-40B4-BE49-F238E27FC236}">
                  <a16:creationId xmlns:a16="http://schemas.microsoft.com/office/drawing/2014/main" id="{372A7F51-7255-CD75-B7CD-F2683C8BE6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0018" y="3368027"/>
              <a:ext cx="1596899" cy="1578002"/>
            </a:xfrm>
            <a:prstGeom prst="rect">
              <a:avLst/>
            </a:prstGeom>
          </p:spPr>
        </p:pic>
        <p:sp>
          <p:nvSpPr>
            <p:cNvPr id="4109" name="TextBox 4108">
              <a:extLst>
                <a:ext uri="{FF2B5EF4-FFF2-40B4-BE49-F238E27FC236}">
                  <a16:creationId xmlns:a16="http://schemas.microsoft.com/office/drawing/2014/main" id="{126E6DC4-EF8D-63BF-A5F6-F85C3AE7FBDD}"/>
                </a:ext>
              </a:extLst>
            </p:cNvPr>
            <p:cNvSpPr txBox="1"/>
            <p:nvPr/>
          </p:nvSpPr>
          <p:spPr>
            <a:xfrm>
              <a:off x="174398" y="3697870"/>
              <a:ext cx="127641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latin typeface="VNI-Avo" pitchFamily="2" charset="0"/>
                </a:rPr>
                <a:t>ph</a:t>
              </a:r>
              <a:endParaRPr lang="en-US" sz="3600" b="1" dirty="0">
                <a:latin typeface="VNI-Avo" pitchFamily="2" charset="0"/>
              </a:endParaRPr>
            </a:p>
          </p:txBody>
        </p:sp>
      </p:grpSp>
      <p:sp>
        <p:nvSpPr>
          <p:cNvPr id="4168" name="Oval 4167">
            <a:extLst>
              <a:ext uri="{FF2B5EF4-FFF2-40B4-BE49-F238E27FC236}">
                <a16:creationId xmlns:a16="http://schemas.microsoft.com/office/drawing/2014/main" id="{54B90D68-9222-3C1C-7EA5-5C90D4398995}"/>
              </a:ext>
            </a:extLst>
          </p:cNvPr>
          <p:cNvSpPr/>
          <p:nvPr/>
        </p:nvSpPr>
        <p:spPr>
          <a:xfrm>
            <a:off x="2101412" y="24345"/>
            <a:ext cx="1488651" cy="74546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ph</a:t>
            </a:r>
            <a:r>
              <a:rPr lang="en-US" sz="3200" b="1" dirty="0" err="1">
                <a:latin typeface="VNI-Avo" pitchFamily="2" charset="0"/>
              </a:rPr>
              <a:t>a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C5C48CF-DAF9-9E03-9B9B-88707EDC6B0A}"/>
              </a:ext>
            </a:extLst>
          </p:cNvPr>
          <p:cNvGrpSpPr/>
          <p:nvPr/>
        </p:nvGrpSpPr>
        <p:grpSpPr>
          <a:xfrm>
            <a:off x="3691711" y="4099234"/>
            <a:ext cx="1462516" cy="1074029"/>
            <a:chOff x="3747370" y="3924820"/>
            <a:chExt cx="1462516" cy="1074029"/>
          </a:xfrm>
        </p:grpSpPr>
        <p:pic>
          <p:nvPicPr>
            <p:cNvPr id="13" name="Picture 2" descr="Chậu Hoa Rỗng Hình ảnh Sẵn có - Tải xuống Hình ảnh Ngay bây giờ - Chậu hoa,  Cắt ra, Bình - Thùng đựng hàng - iStock">
              <a:extLst>
                <a:ext uri="{FF2B5EF4-FFF2-40B4-BE49-F238E27FC236}">
                  <a16:creationId xmlns:a16="http://schemas.microsoft.com/office/drawing/2014/main" id="{6B6E415F-DEFB-EA43-D10A-ABDAF987312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03" t="16527" r="12081" b="12999"/>
            <a:stretch/>
          </p:blipFill>
          <p:spPr bwMode="auto">
            <a:xfrm>
              <a:off x="3747370" y="3924820"/>
              <a:ext cx="1462516" cy="10740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D420DC0-EA26-45D3-A0E4-8D53D3AC8993}"/>
                </a:ext>
              </a:extLst>
            </p:cNvPr>
            <p:cNvSpPr txBox="1"/>
            <p:nvPr/>
          </p:nvSpPr>
          <p:spPr>
            <a:xfrm>
              <a:off x="4246095" y="4166284"/>
              <a:ext cx="465065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>
                  <a:latin typeface="VNI-Avo" pitchFamily="2" charset="0"/>
                </a:rPr>
                <a:t>e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EF6F62E-C896-902D-E04E-1FE4661685FE}"/>
              </a:ext>
            </a:extLst>
          </p:cNvPr>
          <p:cNvGrpSpPr/>
          <p:nvPr/>
        </p:nvGrpSpPr>
        <p:grpSpPr>
          <a:xfrm>
            <a:off x="5500388" y="4042149"/>
            <a:ext cx="1524579" cy="1074029"/>
            <a:chOff x="5842374" y="3804604"/>
            <a:chExt cx="1524579" cy="1074029"/>
          </a:xfrm>
        </p:grpSpPr>
        <p:pic>
          <p:nvPicPr>
            <p:cNvPr id="16" name="Picture 2" descr="Chậu Hoa Rỗng Hình ảnh Sẵn có - Tải xuống Hình ảnh Ngay bây giờ - Chậu hoa,  Cắt ra, Bình - Thùng đựng hàng - iStock">
              <a:extLst>
                <a:ext uri="{FF2B5EF4-FFF2-40B4-BE49-F238E27FC236}">
                  <a16:creationId xmlns:a16="http://schemas.microsoft.com/office/drawing/2014/main" id="{11560F24-27FC-43B0-91F0-30CFDCDCEE1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03" t="16527" r="12081" b="12999"/>
            <a:stretch/>
          </p:blipFill>
          <p:spPr bwMode="auto">
            <a:xfrm>
              <a:off x="5842374" y="3804604"/>
              <a:ext cx="1524579" cy="10740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D49691E-2F58-3771-65E6-B45FBC717B45}"/>
                </a:ext>
              </a:extLst>
            </p:cNvPr>
            <p:cNvSpPr txBox="1"/>
            <p:nvPr/>
          </p:nvSpPr>
          <p:spPr>
            <a:xfrm>
              <a:off x="6288861" y="4068133"/>
              <a:ext cx="670349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 err="1">
                  <a:latin typeface="VNI-Avo" pitchFamily="2" charset="0"/>
                </a:rPr>
                <a:t>eâ</a:t>
              </a:r>
              <a:endParaRPr lang="en-US" sz="4400" b="1" dirty="0">
                <a:latin typeface="VNI-Avo" pitchFamily="2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BDE6FE4-99FC-AC88-CD9E-D5CE87699D25}"/>
              </a:ext>
            </a:extLst>
          </p:cNvPr>
          <p:cNvGrpSpPr/>
          <p:nvPr/>
        </p:nvGrpSpPr>
        <p:grpSpPr>
          <a:xfrm>
            <a:off x="7404301" y="4042150"/>
            <a:ext cx="1462516" cy="1074029"/>
            <a:chOff x="7459960" y="3867736"/>
            <a:chExt cx="1462516" cy="1074029"/>
          </a:xfrm>
        </p:grpSpPr>
        <p:pic>
          <p:nvPicPr>
            <p:cNvPr id="19" name="Picture 2" descr="Chậu Hoa Rỗng Hình ảnh Sẵn có - Tải xuống Hình ảnh Ngay bây giờ - Chậu hoa,  Cắt ra, Bình - Thùng đựng hàng - iStock">
              <a:extLst>
                <a:ext uri="{FF2B5EF4-FFF2-40B4-BE49-F238E27FC236}">
                  <a16:creationId xmlns:a16="http://schemas.microsoft.com/office/drawing/2014/main" id="{CD7C05EA-8000-D710-4E7F-F43AED8D758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03" t="16527" r="12081" b="12999"/>
            <a:stretch/>
          </p:blipFill>
          <p:spPr bwMode="auto">
            <a:xfrm>
              <a:off x="7459960" y="3867736"/>
              <a:ext cx="1462516" cy="10740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EE11EAC-A00F-8693-CCAC-C0F03FC54329}"/>
                </a:ext>
              </a:extLst>
            </p:cNvPr>
            <p:cNvSpPr txBox="1"/>
            <p:nvPr/>
          </p:nvSpPr>
          <p:spPr>
            <a:xfrm>
              <a:off x="8009239" y="4086621"/>
              <a:ext cx="465065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>
                  <a:latin typeface="VNI-Avo" pitchFamily="2" charset="0"/>
                </a:rPr>
                <a:t>ô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6FF34EE-FE5F-8AC6-8D97-FB70945283EB}"/>
              </a:ext>
            </a:extLst>
          </p:cNvPr>
          <p:cNvGrpSpPr/>
          <p:nvPr/>
        </p:nvGrpSpPr>
        <p:grpSpPr>
          <a:xfrm>
            <a:off x="-38337" y="-144041"/>
            <a:ext cx="1596899" cy="1224785"/>
            <a:chOff x="4716544" y="36611"/>
            <a:chExt cx="1596899" cy="1224785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5E15B9F-E630-29B6-7F79-8F8A3B42D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16544" y="36611"/>
              <a:ext cx="1596899" cy="1224785"/>
            </a:xfrm>
            <a:prstGeom prst="rect">
              <a:avLst/>
            </a:prstGeom>
          </p:spPr>
        </p:pic>
        <p:sp>
          <p:nvSpPr>
            <p:cNvPr id="4110" name="TextBox 4109">
              <a:extLst>
                <a:ext uri="{FF2B5EF4-FFF2-40B4-BE49-F238E27FC236}">
                  <a16:creationId xmlns:a16="http://schemas.microsoft.com/office/drawing/2014/main" id="{3D7B03A6-B7C1-BEF7-34A3-05C8E667B5B6}"/>
                </a:ext>
              </a:extLst>
            </p:cNvPr>
            <p:cNvSpPr txBox="1"/>
            <p:nvPr/>
          </p:nvSpPr>
          <p:spPr>
            <a:xfrm>
              <a:off x="4800924" y="243288"/>
              <a:ext cx="1276415" cy="5016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latin typeface="VNI-Avo" pitchFamily="2" charset="0"/>
                </a:rPr>
                <a:t>ph</a:t>
              </a:r>
              <a:endParaRPr lang="en-US" sz="3600" b="1" dirty="0">
                <a:latin typeface="VNI-Avo" pitchFamily="2" charset="0"/>
              </a:endParaRPr>
            </a:p>
          </p:txBody>
        </p:sp>
      </p:grpSp>
      <p:sp>
        <p:nvSpPr>
          <p:cNvPr id="4125" name="Oval 4124">
            <a:extLst>
              <a:ext uri="{FF2B5EF4-FFF2-40B4-BE49-F238E27FC236}">
                <a16:creationId xmlns:a16="http://schemas.microsoft.com/office/drawing/2014/main" id="{772008AC-99E4-C48D-45D7-A44546F493FA}"/>
              </a:ext>
            </a:extLst>
          </p:cNvPr>
          <p:cNvSpPr/>
          <p:nvPr/>
        </p:nvSpPr>
        <p:spPr>
          <a:xfrm>
            <a:off x="3955914" y="-3527"/>
            <a:ext cx="1488651" cy="74546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ph</a:t>
            </a:r>
            <a:r>
              <a:rPr lang="en-US" sz="3200" b="1" dirty="0" err="1">
                <a:latin typeface="VNI-Avo" pitchFamily="2" charset="0"/>
              </a:rPr>
              <a:t>e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136" name="Oval 4135">
            <a:extLst>
              <a:ext uri="{FF2B5EF4-FFF2-40B4-BE49-F238E27FC236}">
                <a16:creationId xmlns:a16="http://schemas.microsoft.com/office/drawing/2014/main" id="{9A09C0A4-4E0C-BBBA-C922-F94BFDDD532A}"/>
              </a:ext>
            </a:extLst>
          </p:cNvPr>
          <p:cNvSpPr/>
          <p:nvPr/>
        </p:nvSpPr>
        <p:spPr>
          <a:xfrm>
            <a:off x="5765049" y="0"/>
            <a:ext cx="1488651" cy="74546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ph</a:t>
            </a:r>
            <a:r>
              <a:rPr lang="en-US" sz="3200" b="1" dirty="0" err="1">
                <a:latin typeface="VNI-Avo" pitchFamily="2" charset="0"/>
              </a:rPr>
              <a:t>eâ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142" name="Oval 4141">
            <a:extLst>
              <a:ext uri="{FF2B5EF4-FFF2-40B4-BE49-F238E27FC236}">
                <a16:creationId xmlns:a16="http://schemas.microsoft.com/office/drawing/2014/main" id="{9DB38914-FEBE-8F32-FE0E-DDA5E053E3C0}"/>
              </a:ext>
            </a:extLst>
          </p:cNvPr>
          <p:cNvSpPr/>
          <p:nvPr/>
        </p:nvSpPr>
        <p:spPr>
          <a:xfrm>
            <a:off x="7520321" y="12341"/>
            <a:ext cx="1488651" cy="74546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ph</a:t>
            </a:r>
            <a:r>
              <a:rPr lang="en-US" sz="3200" b="1" dirty="0" err="1">
                <a:latin typeface="VNI-Avo" pitchFamily="2" charset="0"/>
              </a:rPr>
              <a:t>ô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grpSp>
        <p:nvGrpSpPr>
          <p:cNvPr id="4143" name="Group 4142">
            <a:extLst>
              <a:ext uri="{FF2B5EF4-FFF2-40B4-BE49-F238E27FC236}">
                <a16:creationId xmlns:a16="http://schemas.microsoft.com/office/drawing/2014/main" id="{3062A67E-56CE-B472-8118-3A9C3CB9AAF4}"/>
              </a:ext>
            </a:extLst>
          </p:cNvPr>
          <p:cNvGrpSpPr/>
          <p:nvPr/>
        </p:nvGrpSpPr>
        <p:grpSpPr>
          <a:xfrm>
            <a:off x="10607895" y="454536"/>
            <a:ext cx="2016233" cy="4300917"/>
            <a:chOff x="1619320" y="400974"/>
            <a:chExt cx="2016233" cy="4300917"/>
          </a:xfrm>
        </p:grpSpPr>
        <p:pic>
          <p:nvPicPr>
            <p:cNvPr id="4144" name="Picture 4143">
              <a:extLst>
                <a:ext uri="{FF2B5EF4-FFF2-40B4-BE49-F238E27FC236}">
                  <a16:creationId xmlns:a16="http://schemas.microsoft.com/office/drawing/2014/main" id="{49CF1E06-3DB0-244A-6C99-F1CBE0088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19320" y="2626798"/>
              <a:ext cx="1693126" cy="2075093"/>
            </a:xfrm>
            <a:prstGeom prst="rect">
              <a:avLst/>
            </a:prstGeom>
          </p:spPr>
        </p:pic>
        <p:pic>
          <p:nvPicPr>
            <p:cNvPr id="4145" name="Picture 4144">
              <a:extLst>
                <a:ext uri="{FF2B5EF4-FFF2-40B4-BE49-F238E27FC236}">
                  <a16:creationId xmlns:a16="http://schemas.microsoft.com/office/drawing/2014/main" id="{E66ECB86-DD38-90EF-CAFD-528D62D827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2324938" y="1807583"/>
              <a:ext cx="1310615" cy="997001"/>
            </a:xfrm>
            <a:prstGeom prst="rect">
              <a:avLst/>
            </a:prstGeom>
          </p:spPr>
        </p:pic>
        <p:pic>
          <p:nvPicPr>
            <p:cNvPr id="4146" name="Picture 4145">
              <a:extLst>
                <a:ext uri="{FF2B5EF4-FFF2-40B4-BE49-F238E27FC236}">
                  <a16:creationId xmlns:a16="http://schemas.microsoft.com/office/drawing/2014/main" id="{EF174386-EA00-F4AF-4080-C57C2640B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64994" y="1159064"/>
              <a:ext cx="990651" cy="997001"/>
            </a:xfrm>
            <a:prstGeom prst="rect">
              <a:avLst/>
            </a:prstGeom>
          </p:spPr>
        </p:pic>
        <p:pic>
          <p:nvPicPr>
            <p:cNvPr id="4147" name="Picture 4146">
              <a:extLst>
                <a:ext uri="{FF2B5EF4-FFF2-40B4-BE49-F238E27FC236}">
                  <a16:creationId xmlns:a16="http://schemas.microsoft.com/office/drawing/2014/main" id="{A80BA37E-00A8-42CF-912E-8198B31E4A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2544420" y="400974"/>
              <a:ext cx="871652" cy="997001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ABF70A8-289E-B7FC-ECFC-7F726C278354}"/>
              </a:ext>
            </a:extLst>
          </p:cNvPr>
          <p:cNvGrpSpPr/>
          <p:nvPr/>
        </p:nvGrpSpPr>
        <p:grpSpPr>
          <a:xfrm>
            <a:off x="-53347" y="867609"/>
            <a:ext cx="1596899" cy="1203593"/>
            <a:chOff x="156208" y="3318779"/>
            <a:chExt cx="1596899" cy="157800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5D735D7-39E6-932B-7480-2D8A3D6C9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6208" y="3318779"/>
              <a:ext cx="1596899" cy="157800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1E30243-93B4-EDE4-CAB3-2CFC79332B02}"/>
                </a:ext>
              </a:extLst>
            </p:cNvPr>
            <p:cNvSpPr txBox="1"/>
            <p:nvPr/>
          </p:nvSpPr>
          <p:spPr>
            <a:xfrm>
              <a:off x="260096" y="3635864"/>
              <a:ext cx="127641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latin typeface="VNI-Avo" pitchFamily="2" charset="0"/>
                </a:rPr>
                <a:t>qu</a:t>
              </a:r>
              <a:endParaRPr lang="en-US" sz="3600" b="1" dirty="0">
                <a:latin typeface="VNI-Avo" pitchFamily="2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3F304E6-6160-058B-6F7A-21BB9BE6FBBA}"/>
              </a:ext>
            </a:extLst>
          </p:cNvPr>
          <p:cNvGrpSpPr/>
          <p:nvPr/>
        </p:nvGrpSpPr>
        <p:grpSpPr>
          <a:xfrm>
            <a:off x="-85293" y="861420"/>
            <a:ext cx="1596899" cy="1203593"/>
            <a:chOff x="156208" y="3318779"/>
            <a:chExt cx="1596899" cy="157800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174A76A-F9B4-0DB7-40EC-C64D3084E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6208" y="3318779"/>
              <a:ext cx="1596899" cy="157800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9DD37A7-1E20-0E18-53E5-353A2C03817A}"/>
                </a:ext>
              </a:extLst>
            </p:cNvPr>
            <p:cNvSpPr txBox="1"/>
            <p:nvPr/>
          </p:nvSpPr>
          <p:spPr>
            <a:xfrm>
              <a:off x="260096" y="3635864"/>
              <a:ext cx="127641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latin typeface="VNI-Avo" pitchFamily="2" charset="0"/>
                </a:rPr>
                <a:t>qu</a:t>
              </a:r>
              <a:endParaRPr lang="en-US" sz="3600" b="1" dirty="0">
                <a:latin typeface="VNI-Avo" pitchFamily="2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D3C159E-97CE-132D-28C6-5A7F88F64571}"/>
              </a:ext>
            </a:extLst>
          </p:cNvPr>
          <p:cNvGrpSpPr/>
          <p:nvPr/>
        </p:nvGrpSpPr>
        <p:grpSpPr>
          <a:xfrm>
            <a:off x="-70610" y="861598"/>
            <a:ext cx="1596899" cy="1203593"/>
            <a:chOff x="156208" y="3318779"/>
            <a:chExt cx="1596899" cy="1578002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05DCAC6-C491-8900-4654-E34726CB07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6208" y="3318779"/>
              <a:ext cx="1596899" cy="1578002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999DFAC-C933-E084-C194-2A8F51CD2CA9}"/>
                </a:ext>
              </a:extLst>
            </p:cNvPr>
            <p:cNvSpPr txBox="1"/>
            <p:nvPr/>
          </p:nvSpPr>
          <p:spPr>
            <a:xfrm>
              <a:off x="260096" y="3635864"/>
              <a:ext cx="127641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latin typeface="VNI-Avo" pitchFamily="2" charset="0"/>
                </a:rPr>
                <a:t>qu</a:t>
              </a:r>
              <a:endParaRPr lang="en-US" sz="3600" b="1" dirty="0">
                <a:latin typeface="VNI-Avo" pitchFamily="2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089C191-918F-0201-FAB5-1AE65D94924C}"/>
              </a:ext>
            </a:extLst>
          </p:cNvPr>
          <p:cNvGrpSpPr/>
          <p:nvPr/>
        </p:nvGrpSpPr>
        <p:grpSpPr>
          <a:xfrm>
            <a:off x="-5507" y="830026"/>
            <a:ext cx="1596899" cy="1203593"/>
            <a:chOff x="156208" y="3318779"/>
            <a:chExt cx="1596899" cy="1578002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5B046F6-CACC-60C3-98D9-AF407DAD1B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6208" y="3318779"/>
              <a:ext cx="1596899" cy="1578002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0565301-50C6-68BC-5121-30FA944453F0}"/>
                </a:ext>
              </a:extLst>
            </p:cNvPr>
            <p:cNvSpPr txBox="1"/>
            <p:nvPr/>
          </p:nvSpPr>
          <p:spPr>
            <a:xfrm>
              <a:off x="260096" y="3635864"/>
              <a:ext cx="127641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latin typeface="VNI-Avo" pitchFamily="2" charset="0"/>
                </a:rPr>
                <a:t>qu</a:t>
              </a:r>
              <a:endParaRPr lang="en-US" sz="3600" b="1" dirty="0">
                <a:latin typeface="VNI-Avo" pitchFamily="2" charset="0"/>
              </a:endParaRPr>
            </a:p>
          </p:txBody>
        </p:sp>
      </p:grpSp>
      <p:sp>
        <p:nvSpPr>
          <p:cNvPr id="4097" name="Oval 4096">
            <a:extLst>
              <a:ext uri="{FF2B5EF4-FFF2-40B4-BE49-F238E27FC236}">
                <a16:creationId xmlns:a16="http://schemas.microsoft.com/office/drawing/2014/main" id="{209F44D0-F0C5-21CD-4AD8-C0A52730C66A}"/>
              </a:ext>
            </a:extLst>
          </p:cNvPr>
          <p:cNvSpPr/>
          <p:nvPr/>
        </p:nvSpPr>
        <p:spPr>
          <a:xfrm>
            <a:off x="1978919" y="1120584"/>
            <a:ext cx="1488651" cy="74546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qu</a:t>
            </a:r>
            <a:r>
              <a:rPr lang="en-US" sz="3200" b="1" dirty="0">
                <a:latin typeface="VNI-Avo" pitchFamily="2" charset="0"/>
              </a:rPr>
              <a:t>a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114" name="Oval 4113">
            <a:extLst>
              <a:ext uri="{FF2B5EF4-FFF2-40B4-BE49-F238E27FC236}">
                <a16:creationId xmlns:a16="http://schemas.microsoft.com/office/drawing/2014/main" id="{4B43B149-F713-CFC5-1D35-3EAE298713B1}"/>
              </a:ext>
            </a:extLst>
          </p:cNvPr>
          <p:cNvSpPr/>
          <p:nvPr/>
        </p:nvSpPr>
        <p:spPr>
          <a:xfrm>
            <a:off x="3833421" y="1092712"/>
            <a:ext cx="1488651" cy="74546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qu</a:t>
            </a:r>
            <a:r>
              <a:rPr lang="en-US" sz="3200" b="1" dirty="0">
                <a:latin typeface="VNI-Avo" pitchFamily="2" charset="0"/>
              </a:rPr>
              <a:t>e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115" name="Oval 4114">
            <a:extLst>
              <a:ext uri="{FF2B5EF4-FFF2-40B4-BE49-F238E27FC236}">
                <a16:creationId xmlns:a16="http://schemas.microsoft.com/office/drawing/2014/main" id="{29F2189C-D765-FB38-FBC9-42369481E955}"/>
              </a:ext>
            </a:extLst>
          </p:cNvPr>
          <p:cNvSpPr/>
          <p:nvPr/>
        </p:nvSpPr>
        <p:spPr>
          <a:xfrm>
            <a:off x="5642556" y="1096239"/>
            <a:ext cx="1488651" cy="74546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qu</a:t>
            </a:r>
            <a:r>
              <a:rPr lang="en-US" sz="3200" b="1" dirty="0" err="1">
                <a:latin typeface="VNI-Avo" pitchFamily="2" charset="0"/>
              </a:rPr>
              <a:t>eâ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116" name="Oval 4115">
            <a:extLst>
              <a:ext uri="{FF2B5EF4-FFF2-40B4-BE49-F238E27FC236}">
                <a16:creationId xmlns:a16="http://schemas.microsoft.com/office/drawing/2014/main" id="{5B129FC5-343A-49AD-A942-4C9ED37B7FC9}"/>
              </a:ext>
            </a:extLst>
          </p:cNvPr>
          <p:cNvSpPr/>
          <p:nvPr/>
        </p:nvSpPr>
        <p:spPr>
          <a:xfrm>
            <a:off x="7397828" y="1108580"/>
            <a:ext cx="1488651" cy="74546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qu</a:t>
            </a:r>
            <a:r>
              <a:rPr lang="en-US" sz="3200" b="1" dirty="0" err="1">
                <a:latin typeface="VNI-Avo" pitchFamily="2" charset="0"/>
              </a:rPr>
              <a:t>ô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062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23457E-6 L 0.18125 0.5092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81" y="2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09877E-6 L 0.41389 0.48364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94" y="2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2.09877E-6 L 0.61094 0.4746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538" y="237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93827E-6 L 0.79983 0.49104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83" y="2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7" grpId="0" animBg="1"/>
      <p:bldP spid="4114" grpId="0" animBg="1"/>
      <p:bldP spid="4115" grpId="0" animBg="1"/>
      <p:bldP spid="41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FBA942-F919-1D8F-3086-6C19D5E7DE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31" name="Group 4130">
            <a:extLst>
              <a:ext uri="{FF2B5EF4-FFF2-40B4-BE49-F238E27FC236}">
                <a16:creationId xmlns:a16="http://schemas.microsoft.com/office/drawing/2014/main" id="{17D317E7-7CC3-DA54-43C4-D2B5403288EB}"/>
              </a:ext>
            </a:extLst>
          </p:cNvPr>
          <p:cNvGrpSpPr/>
          <p:nvPr/>
        </p:nvGrpSpPr>
        <p:grpSpPr>
          <a:xfrm>
            <a:off x="5367938" y="531322"/>
            <a:ext cx="1970292" cy="4322589"/>
            <a:chOff x="1665261" y="400974"/>
            <a:chExt cx="1970292" cy="4137231"/>
          </a:xfrm>
        </p:grpSpPr>
        <p:pic>
          <p:nvPicPr>
            <p:cNvPr id="4132" name="Picture 4131">
              <a:extLst>
                <a:ext uri="{FF2B5EF4-FFF2-40B4-BE49-F238E27FC236}">
                  <a16:creationId xmlns:a16="http://schemas.microsoft.com/office/drawing/2014/main" id="{72002288-C391-3D26-3874-428A761809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65261" y="2463112"/>
              <a:ext cx="1693126" cy="2075093"/>
            </a:xfrm>
            <a:prstGeom prst="rect">
              <a:avLst/>
            </a:prstGeom>
          </p:spPr>
        </p:pic>
        <p:pic>
          <p:nvPicPr>
            <p:cNvPr id="4133" name="Picture 4132">
              <a:extLst>
                <a:ext uri="{FF2B5EF4-FFF2-40B4-BE49-F238E27FC236}">
                  <a16:creationId xmlns:a16="http://schemas.microsoft.com/office/drawing/2014/main" id="{36982498-DE0F-D804-4A80-0821FB7F5D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2324938" y="1807583"/>
              <a:ext cx="1310615" cy="997001"/>
            </a:xfrm>
            <a:prstGeom prst="rect">
              <a:avLst/>
            </a:prstGeom>
          </p:spPr>
        </p:pic>
        <p:pic>
          <p:nvPicPr>
            <p:cNvPr id="4134" name="Picture 4133">
              <a:extLst>
                <a:ext uri="{FF2B5EF4-FFF2-40B4-BE49-F238E27FC236}">
                  <a16:creationId xmlns:a16="http://schemas.microsoft.com/office/drawing/2014/main" id="{9B305A12-ACE1-93A3-EEBE-B499D4F00E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64994" y="1159064"/>
              <a:ext cx="990651" cy="997001"/>
            </a:xfrm>
            <a:prstGeom prst="rect">
              <a:avLst/>
            </a:prstGeom>
          </p:spPr>
        </p:pic>
        <p:pic>
          <p:nvPicPr>
            <p:cNvPr id="4135" name="Picture 4134">
              <a:extLst>
                <a:ext uri="{FF2B5EF4-FFF2-40B4-BE49-F238E27FC236}">
                  <a16:creationId xmlns:a16="http://schemas.microsoft.com/office/drawing/2014/main" id="{CA4DB58B-5525-FA19-1E20-E10615BC03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2544420" y="400974"/>
              <a:ext cx="871652" cy="997001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2CADC88-8200-4C08-384D-E8F8A055C7D2}"/>
              </a:ext>
            </a:extLst>
          </p:cNvPr>
          <p:cNvGrpSpPr/>
          <p:nvPr/>
        </p:nvGrpSpPr>
        <p:grpSpPr>
          <a:xfrm>
            <a:off x="5593400" y="4011350"/>
            <a:ext cx="1524579" cy="1074029"/>
            <a:chOff x="5842374" y="3804604"/>
            <a:chExt cx="1524579" cy="1074029"/>
          </a:xfrm>
        </p:grpSpPr>
        <p:pic>
          <p:nvPicPr>
            <p:cNvPr id="16" name="Picture 2" descr="Chậu Hoa Rỗng Hình ảnh Sẵn có - Tải xuống Hình ảnh Ngay bây giờ - Chậu hoa,  Cắt ra, Bình - Thùng đựng hàng - iStock">
              <a:extLst>
                <a:ext uri="{FF2B5EF4-FFF2-40B4-BE49-F238E27FC236}">
                  <a16:creationId xmlns:a16="http://schemas.microsoft.com/office/drawing/2014/main" id="{26779EE4-F5F9-6030-2A44-4A3B1BE89B7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03" t="16527" r="12081" b="12999"/>
            <a:stretch/>
          </p:blipFill>
          <p:spPr bwMode="auto">
            <a:xfrm>
              <a:off x="5842374" y="3804604"/>
              <a:ext cx="1524579" cy="10740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334DAB9-B2E5-1D25-6245-4CCADF66A126}"/>
                </a:ext>
              </a:extLst>
            </p:cNvPr>
            <p:cNvSpPr txBox="1"/>
            <p:nvPr/>
          </p:nvSpPr>
          <p:spPr>
            <a:xfrm>
              <a:off x="6288861" y="4068133"/>
              <a:ext cx="670349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 err="1">
                  <a:latin typeface="VNI-Avo" pitchFamily="2" charset="0"/>
                </a:rPr>
                <a:t>eâ</a:t>
              </a:r>
              <a:endParaRPr lang="en-US" sz="4400" b="1" dirty="0">
                <a:latin typeface="VNI-Avo" pitchFamily="2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5480FE1-0A1E-C71D-CECB-39919304454C}"/>
              </a:ext>
            </a:extLst>
          </p:cNvPr>
          <p:cNvGrpSpPr/>
          <p:nvPr/>
        </p:nvGrpSpPr>
        <p:grpSpPr>
          <a:xfrm>
            <a:off x="7243" y="1959162"/>
            <a:ext cx="1596899" cy="1203593"/>
            <a:chOff x="156208" y="3318779"/>
            <a:chExt cx="1596899" cy="1578002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1E30D48-1250-D586-7313-FD2BF234D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6208" y="3318779"/>
              <a:ext cx="1596899" cy="1578002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7B790EC-0D48-74F5-8593-5567495ACC60}"/>
                </a:ext>
              </a:extLst>
            </p:cNvPr>
            <p:cNvSpPr txBox="1"/>
            <p:nvPr/>
          </p:nvSpPr>
          <p:spPr>
            <a:xfrm>
              <a:off x="260096" y="3635864"/>
              <a:ext cx="1276415" cy="8473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latin typeface="VNI-Avo" pitchFamily="2" charset="0"/>
                </a:rPr>
                <a:t>v</a:t>
              </a:r>
            </a:p>
          </p:txBody>
        </p:sp>
      </p:grpSp>
      <p:grpSp>
        <p:nvGrpSpPr>
          <p:cNvPr id="4137" name="Group 4136">
            <a:extLst>
              <a:ext uri="{FF2B5EF4-FFF2-40B4-BE49-F238E27FC236}">
                <a16:creationId xmlns:a16="http://schemas.microsoft.com/office/drawing/2014/main" id="{3F8879C0-081A-D9E5-95A0-85BAF5A5A990}"/>
              </a:ext>
            </a:extLst>
          </p:cNvPr>
          <p:cNvGrpSpPr/>
          <p:nvPr/>
        </p:nvGrpSpPr>
        <p:grpSpPr>
          <a:xfrm>
            <a:off x="7068705" y="494870"/>
            <a:ext cx="2016233" cy="4300917"/>
            <a:chOff x="1619320" y="400974"/>
            <a:chExt cx="2016233" cy="4300917"/>
          </a:xfrm>
        </p:grpSpPr>
        <p:pic>
          <p:nvPicPr>
            <p:cNvPr id="4138" name="Picture 4137">
              <a:extLst>
                <a:ext uri="{FF2B5EF4-FFF2-40B4-BE49-F238E27FC236}">
                  <a16:creationId xmlns:a16="http://schemas.microsoft.com/office/drawing/2014/main" id="{46BA537D-A69E-157C-8655-6CE7AF570C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19320" y="2626798"/>
              <a:ext cx="1693126" cy="2075093"/>
            </a:xfrm>
            <a:prstGeom prst="rect">
              <a:avLst/>
            </a:prstGeom>
          </p:spPr>
        </p:pic>
        <p:pic>
          <p:nvPicPr>
            <p:cNvPr id="4139" name="Picture 4138">
              <a:extLst>
                <a:ext uri="{FF2B5EF4-FFF2-40B4-BE49-F238E27FC236}">
                  <a16:creationId xmlns:a16="http://schemas.microsoft.com/office/drawing/2014/main" id="{30C59BE2-A87C-D016-DBE3-5DA8658D1D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2324938" y="1807583"/>
              <a:ext cx="1310615" cy="997001"/>
            </a:xfrm>
            <a:prstGeom prst="rect">
              <a:avLst/>
            </a:prstGeom>
          </p:spPr>
        </p:pic>
        <p:pic>
          <p:nvPicPr>
            <p:cNvPr id="4140" name="Picture 4139">
              <a:extLst>
                <a:ext uri="{FF2B5EF4-FFF2-40B4-BE49-F238E27FC236}">
                  <a16:creationId xmlns:a16="http://schemas.microsoft.com/office/drawing/2014/main" id="{C13D4396-8D63-2FA6-594E-A8224738D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64994" y="1159064"/>
              <a:ext cx="990651" cy="997001"/>
            </a:xfrm>
            <a:prstGeom prst="rect">
              <a:avLst/>
            </a:prstGeom>
          </p:spPr>
        </p:pic>
        <p:pic>
          <p:nvPicPr>
            <p:cNvPr id="4141" name="Picture 4140">
              <a:extLst>
                <a:ext uri="{FF2B5EF4-FFF2-40B4-BE49-F238E27FC236}">
                  <a16:creationId xmlns:a16="http://schemas.microsoft.com/office/drawing/2014/main" id="{384D23C7-3DC3-B415-2306-0557A882A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2544420" y="400974"/>
              <a:ext cx="871652" cy="997001"/>
            </a:xfrm>
            <a:prstGeom prst="rect">
              <a:avLst/>
            </a:prstGeom>
          </p:spPr>
        </p:pic>
      </p:grpSp>
      <p:grpSp>
        <p:nvGrpSpPr>
          <p:cNvPr id="4117" name="Group 4116">
            <a:extLst>
              <a:ext uri="{FF2B5EF4-FFF2-40B4-BE49-F238E27FC236}">
                <a16:creationId xmlns:a16="http://schemas.microsoft.com/office/drawing/2014/main" id="{8E2A1C73-A23E-8EEC-20DB-E7E3F828C933}"/>
              </a:ext>
            </a:extLst>
          </p:cNvPr>
          <p:cNvGrpSpPr/>
          <p:nvPr/>
        </p:nvGrpSpPr>
        <p:grpSpPr>
          <a:xfrm>
            <a:off x="3390716" y="549063"/>
            <a:ext cx="2016233" cy="4300917"/>
            <a:chOff x="1619320" y="400974"/>
            <a:chExt cx="2016233" cy="4300917"/>
          </a:xfrm>
        </p:grpSpPr>
        <p:pic>
          <p:nvPicPr>
            <p:cNvPr id="4118" name="Picture 4117">
              <a:extLst>
                <a:ext uri="{FF2B5EF4-FFF2-40B4-BE49-F238E27FC236}">
                  <a16:creationId xmlns:a16="http://schemas.microsoft.com/office/drawing/2014/main" id="{DBF88906-97FA-DFBA-7FAC-80FF9D47EE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19320" y="2626798"/>
              <a:ext cx="1693126" cy="2075093"/>
            </a:xfrm>
            <a:prstGeom prst="rect">
              <a:avLst/>
            </a:prstGeom>
          </p:spPr>
        </p:pic>
        <p:pic>
          <p:nvPicPr>
            <p:cNvPr id="4119" name="Picture 4118">
              <a:extLst>
                <a:ext uri="{FF2B5EF4-FFF2-40B4-BE49-F238E27FC236}">
                  <a16:creationId xmlns:a16="http://schemas.microsoft.com/office/drawing/2014/main" id="{3195268F-6993-137A-4163-0015FE0675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2324938" y="1807583"/>
              <a:ext cx="1310615" cy="997001"/>
            </a:xfrm>
            <a:prstGeom prst="rect">
              <a:avLst/>
            </a:prstGeom>
          </p:spPr>
        </p:pic>
        <p:pic>
          <p:nvPicPr>
            <p:cNvPr id="4120" name="Picture 4119">
              <a:extLst>
                <a:ext uri="{FF2B5EF4-FFF2-40B4-BE49-F238E27FC236}">
                  <a16:creationId xmlns:a16="http://schemas.microsoft.com/office/drawing/2014/main" id="{545AD0E1-93E2-E48E-F6CD-8E8F5F308B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64994" y="1159064"/>
              <a:ext cx="990651" cy="997001"/>
            </a:xfrm>
            <a:prstGeom prst="rect">
              <a:avLst/>
            </a:prstGeom>
          </p:spPr>
        </p:pic>
        <p:pic>
          <p:nvPicPr>
            <p:cNvPr id="4121" name="Picture 4120">
              <a:extLst>
                <a:ext uri="{FF2B5EF4-FFF2-40B4-BE49-F238E27FC236}">
                  <a16:creationId xmlns:a16="http://schemas.microsoft.com/office/drawing/2014/main" id="{D7828831-E8D3-2B4E-6D6C-FEE19B02B6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2544420" y="400974"/>
              <a:ext cx="871652" cy="997001"/>
            </a:xfrm>
            <a:prstGeom prst="rect">
              <a:avLst/>
            </a:prstGeom>
          </p:spPr>
        </p:pic>
      </p:grpSp>
      <p:grpSp>
        <p:nvGrpSpPr>
          <p:cNvPr id="4151" name="Group 4150">
            <a:extLst>
              <a:ext uri="{FF2B5EF4-FFF2-40B4-BE49-F238E27FC236}">
                <a16:creationId xmlns:a16="http://schemas.microsoft.com/office/drawing/2014/main" id="{6ABCB048-A31A-B175-AD73-A44BAA00C64F}"/>
              </a:ext>
            </a:extLst>
          </p:cNvPr>
          <p:cNvGrpSpPr/>
          <p:nvPr/>
        </p:nvGrpSpPr>
        <p:grpSpPr>
          <a:xfrm>
            <a:off x="1596838" y="542697"/>
            <a:ext cx="2016233" cy="4300917"/>
            <a:chOff x="1619320" y="400974"/>
            <a:chExt cx="2016233" cy="4300917"/>
          </a:xfrm>
        </p:grpSpPr>
        <p:pic>
          <p:nvPicPr>
            <p:cNvPr id="4152" name="Picture 4151">
              <a:extLst>
                <a:ext uri="{FF2B5EF4-FFF2-40B4-BE49-F238E27FC236}">
                  <a16:creationId xmlns:a16="http://schemas.microsoft.com/office/drawing/2014/main" id="{EAF109F1-F838-E5DE-AFB3-8888547FB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19320" y="2626798"/>
              <a:ext cx="1693126" cy="2075093"/>
            </a:xfrm>
            <a:prstGeom prst="rect">
              <a:avLst/>
            </a:prstGeom>
          </p:spPr>
        </p:pic>
        <p:pic>
          <p:nvPicPr>
            <p:cNvPr id="4153" name="Picture 4152">
              <a:extLst>
                <a:ext uri="{FF2B5EF4-FFF2-40B4-BE49-F238E27FC236}">
                  <a16:creationId xmlns:a16="http://schemas.microsoft.com/office/drawing/2014/main" id="{370C1613-5BAA-8D72-6204-65D8325BA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2324938" y="1807583"/>
              <a:ext cx="1310615" cy="997001"/>
            </a:xfrm>
            <a:prstGeom prst="rect">
              <a:avLst/>
            </a:prstGeom>
          </p:spPr>
        </p:pic>
        <p:pic>
          <p:nvPicPr>
            <p:cNvPr id="4154" name="Picture 4153">
              <a:extLst>
                <a:ext uri="{FF2B5EF4-FFF2-40B4-BE49-F238E27FC236}">
                  <a16:creationId xmlns:a16="http://schemas.microsoft.com/office/drawing/2014/main" id="{8A2E066A-D342-CE3A-8BEE-27A141BFFA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64994" y="1159064"/>
              <a:ext cx="990651" cy="997001"/>
            </a:xfrm>
            <a:prstGeom prst="rect">
              <a:avLst/>
            </a:prstGeom>
          </p:spPr>
        </p:pic>
        <p:pic>
          <p:nvPicPr>
            <p:cNvPr id="4155" name="Picture 4154">
              <a:extLst>
                <a:ext uri="{FF2B5EF4-FFF2-40B4-BE49-F238E27FC236}">
                  <a16:creationId xmlns:a16="http://schemas.microsoft.com/office/drawing/2014/main" id="{8C26486A-ABBF-A114-55EF-370104248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2544420" y="400974"/>
              <a:ext cx="871652" cy="997001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3823650-684E-6DC8-1ED0-87F5F8C3284D}"/>
              </a:ext>
            </a:extLst>
          </p:cNvPr>
          <p:cNvGrpSpPr/>
          <p:nvPr/>
        </p:nvGrpSpPr>
        <p:grpSpPr>
          <a:xfrm>
            <a:off x="1899179" y="4048917"/>
            <a:ext cx="1462516" cy="1074029"/>
            <a:chOff x="1899179" y="4048917"/>
            <a:chExt cx="1462516" cy="1074029"/>
          </a:xfrm>
        </p:grpSpPr>
        <p:pic>
          <p:nvPicPr>
            <p:cNvPr id="4098" name="Picture 2" descr="Chậu Hoa Rỗng Hình ảnh Sẵn có - Tải xuống Hình ảnh Ngay bây giờ - Chậu hoa,  Cắt ra, Bình - Thùng đựng hàng - iStock">
              <a:extLst>
                <a:ext uri="{FF2B5EF4-FFF2-40B4-BE49-F238E27FC236}">
                  <a16:creationId xmlns:a16="http://schemas.microsoft.com/office/drawing/2014/main" id="{EB934E65-9772-9F8D-9584-0E9B92D56D3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03" t="16527" r="12081" b="12999"/>
            <a:stretch/>
          </p:blipFill>
          <p:spPr bwMode="auto">
            <a:xfrm>
              <a:off x="1899179" y="4048917"/>
              <a:ext cx="1462516" cy="10740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CF085C3-8D48-AE15-B971-E91BD86264F6}"/>
                </a:ext>
              </a:extLst>
            </p:cNvPr>
            <p:cNvSpPr txBox="1"/>
            <p:nvPr/>
          </p:nvSpPr>
          <p:spPr>
            <a:xfrm>
              <a:off x="2379061" y="4212380"/>
              <a:ext cx="465065" cy="6719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>
                  <a:latin typeface="VNI-Avo" pitchFamily="2" charset="0"/>
                </a:rPr>
                <a:t>a</a:t>
              </a:r>
            </a:p>
          </p:txBody>
        </p:sp>
      </p:grpSp>
      <p:grpSp>
        <p:nvGrpSpPr>
          <p:cNvPr id="4100" name="Group 4099">
            <a:extLst>
              <a:ext uri="{FF2B5EF4-FFF2-40B4-BE49-F238E27FC236}">
                <a16:creationId xmlns:a16="http://schemas.microsoft.com/office/drawing/2014/main" id="{FD165430-954B-4547-06D9-776AD8083D27}"/>
              </a:ext>
            </a:extLst>
          </p:cNvPr>
          <p:cNvGrpSpPr/>
          <p:nvPr/>
        </p:nvGrpSpPr>
        <p:grpSpPr>
          <a:xfrm>
            <a:off x="76107" y="2812861"/>
            <a:ext cx="1596899" cy="1578002"/>
            <a:chOff x="121805" y="3606457"/>
            <a:chExt cx="1596899" cy="157800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6DD853C-3255-A732-689C-EE9E4AB03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1805" y="3606457"/>
              <a:ext cx="1596899" cy="1578002"/>
            </a:xfrm>
            <a:prstGeom prst="rect">
              <a:avLst/>
            </a:prstGeom>
          </p:spPr>
        </p:pic>
        <p:sp>
          <p:nvSpPr>
            <p:cNvPr id="4099" name="TextBox 4098">
              <a:extLst>
                <a:ext uri="{FF2B5EF4-FFF2-40B4-BE49-F238E27FC236}">
                  <a16:creationId xmlns:a16="http://schemas.microsoft.com/office/drawing/2014/main" id="{0C82AF59-94CB-91BE-65C6-C10C44238DB4}"/>
                </a:ext>
              </a:extLst>
            </p:cNvPr>
            <p:cNvSpPr txBox="1"/>
            <p:nvPr/>
          </p:nvSpPr>
          <p:spPr>
            <a:xfrm>
              <a:off x="222167" y="3966536"/>
              <a:ext cx="1276415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>
                  <a:latin typeface="VNI-Avo" pitchFamily="2" charset="0"/>
                </a:rPr>
                <a:t>x</a:t>
              </a:r>
            </a:p>
          </p:txBody>
        </p:sp>
      </p:grpSp>
      <p:grpSp>
        <p:nvGrpSpPr>
          <p:cNvPr id="4101" name="Group 4100">
            <a:extLst>
              <a:ext uri="{FF2B5EF4-FFF2-40B4-BE49-F238E27FC236}">
                <a16:creationId xmlns:a16="http://schemas.microsoft.com/office/drawing/2014/main" id="{D69BFAF3-0213-5C40-CFB2-02798640A5B4}"/>
              </a:ext>
            </a:extLst>
          </p:cNvPr>
          <p:cNvGrpSpPr/>
          <p:nvPr/>
        </p:nvGrpSpPr>
        <p:grpSpPr>
          <a:xfrm>
            <a:off x="-77541" y="833736"/>
            <a:ext cx="1596899" cy="1203593"/>
            <a:chOff x="156208" y="3318779"/>
            <a:chExt cx="1596899" cy="1578002"/>
          </a:xfrm>
        </p:grpSpPr>
        <p:pic>
          <p:nvPicPr>
            <p:cNvPr id="4102" name="Picture 4101">
              <a:extLst>
                <a:ext uri="{FF2B5EF4-FFF2-40B4-BE49-F238E27FC236}">
                  <a16:creationId xmlns:a16="http://schemas.microsoft.com/office/drawing/2014/main" id="{02DECA79-89BD-C6F2-44C7-6864F99657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6208" y="3318779"/>
              <a:ext cx="1596899" cy="1578002"/>
            </a:xfrm>
            <a:prstGeom prst="rect">
              <a:avLst/>
            </a:prstGeom>
          </p:spPr>
        </p:pic>
        <p:sp>
          <p:nvSpPr>
            <p:cNvPr id="4103" name="TextBox 4102">
              <a:extLst>
                <a:ext uri="{FF2B5EF4-FFF2-40B4-BE49-F238E27FC236}">
                  <a16:creationId xmlns:a16="http://schemas.microsoft.com/office/drawing/2014/main" id="{CA5637C6-9877-0BAE-6B0B-BEBF901ABBAA}"/>
                </a:ext>
              </a:extLst>
            </p:cNvPr>
            <p:cNvSpPr txBox="1"/>
            <p:nvPr/>
          </p:nvSpPr>
          <p:spPr>
            <a:xfrm>
              <a:off x="260096" y="3635864"/>
              <a:ext cx="127641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latin typeface="VNI-Avo" pitchFamily="2" charset="0"/>
                </a:rPr>
                <a:t>qu</a:t>
              </a:r>
              <a:endParaRPr lang="en-US" sz="3600" b="1" dirty="0">
                <a:latin typeface="VNI-Avo" pitchFamily="2" charset="0"/>
              </a:endParaRPr>
            </a:p>
          </p:txBody>
        </p:sp>
      </p:grpSp>
      <p:grpSp>
        <p:nvGrpSpPr>
          <p:cNvPr id="4104" name="Group 4103">
            <a:extLst>
              <a:ext uri="{FF2B5EF4-FFF2-40B4-BE49-F238E27FC236}">
                <a16:creationId xmlns:a16="http://schemas.microsoft.com/office/drawing/2014/main" id="{2FCB14E5-F7C6-12DE-270D-7143D2107D44}"/>
              </a:ext>
            </a:extLst>
          </p:cNvPr>
          <p:cNvGrpSpPr/>
          <p:nvPr/>
        </p:nvGrpSpPr>
        <p:grpSpPr>
          <a:xfrm>
            <a:off x="6196" y="1971495"/>
            <a:ext cx="1596899" cy="1110428"/>
            <a:chOff x="121805" y="3600077"/>
            <a:chExt cx="1596899" cy="1110428"/>
          </a:xfrm>
        </p:grpSpPr>
        <p:pic>
          <p:nvPicPr>
            <p:cNvPr id="4105" name="Picture 4104">
              <a:extLst>
                <a:ext uri="{FF2B5EF4-FFF2-40B4-BE49-F238E27FC236}">
                  <a16:creationId xmlns:a16="http://schemas.microsoft.com/office/drawing/2014/main" id="{2360C7B3-173C-7AE2-509E-E39DBA04F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1805" y="3600077"/>
              <a:ext cx="1596899" cy="1110428"/>
            </a:xfrm>
            <a:prstGeom prst="rect">
              <a:avLst/>
            </a:prstGeom>
          </p:spPr>
        </p:pic>
        <p:sp>
          <p:nvSpPr>
            <p:cNvPr id="4106" name="TextBox 4105">
              <a:extLst>
                <a:ext uri="{FF2B5EF4-FFF2-40B4-BE49-F238E27FC236}">
                  <a16:creationId xmlns:a16="http://schemas.microsoft.com/office/drawing/2014/main" id="{1FBD7C74-713C-0096-057C-0E60A7935CB7}"/>
                </a:ext>
              </a:extLst>
            </p:cNvPr>
            <p:cNvSpPr txBox="1"/>
            <p:nvPr/>
          </p:nvSpPr>
          <p:spPr>
            <a:xfrm>
              <a:off x="232423" y="3790801"/>
              <a:ext cx="127641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latin typeface="VNI-Avo" pitchFamily="2" charset="0"/>
                </a:rPr>
                <a:t>v</a:t>
              </a:r>
            </a:p>
          </p:txBody>
        </p:sp>
      </p:grpSp>
      <p:grpSp>
        <p:nvGrpSpPr>
          <p:cNvPr id="4107" name="Group 4106">
            <a:extLst>
              <a:ext uri="{FF2B5EF4-FFF2-40B4-BE49-F238E27FC236}">
                <a16:creationId xmlns:a16="http://schemas.microsoft.com/office/drawing/2014/main" id="{6DE900B5-A65F-7130-D59F-E8B61F75E057}"/>
              </a:ext>
            </a:extLst>
          </p:cNvPr>
          <p:cNvGrpSpPr/>
          <p:nvPr/>
        </p:nvGrpSpPr>
        <p:grpSpPr>
          <a:xfrm>
            <a:off x="-38336" y="-132398"/>
            <a:ext cx="1596899" cy="1224785"/>
            <a:chOff x="90018" y="3368027"/>
            <a:chExt cx="1596899" cy="1578002"/>
          </a:xfrm>
        </p:grpSpPr>
        <p:pic>
          <p:nvPicPr>
            <p:cNvPr id="4108" name="Picture 4107">
              <a:extLst>
                <a:ext uri="{FF2B5EF4-FFF2-40B4-BE49-F238E27FC236}">
                  <a16:creationId xmlns:a16="http://schemas.microsoft.com/office/drawing/2014/main" id="{AA4A5A77-58E5-C490-F510-504FA1BF98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0018" y="3368027"/>
              <a:ext cx="1596899" cy="1578002"/>
            </a:xfrm>
            <a:prstGeom prst="rect">
              <a:avLst/>
            </a:prstGeom>
          </p:spPr>
        </p:pic>
        <p:sp>
          <p:nvSpPr>
            <p:cNvPr id="4109" name="TextBox 4108">
              <a:extLst>
                <a:ext uri="{FF2B5EF4-FFF2-40B4-BE49-F238E27FC236}">
                  <a16:creationId xmlns:a16="http://schemas.microsoft.com/office/drawing/2014/main" id="{5DDE0400-82B1-3B1E-88FF-7271382EB40F}"/>
                </a:ext>
              </a:extLst>
            </p:cNvPr>
            <p:cNvSpPr txBox="1"/>
            <p:nvPr/>
          </p:nvSpPr>
          <p:spPr>
            <a:xfrm>
              <a:off x="174398" y="3697870"/>
              <a:ext cx="127641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latin typeface="VNI-Avo" pitchFamily="2" charset="0"/>
                </a:rPr>
                <a:t>ph</a:t>
              </a:r>
              <a:endParaRPr lang="en-US" sz="3600" b="1" dirty="0">
                <a:latin typeface="VNI-Avo" pitchFamily="2" charset="0"/>
              </a:endParaRPr>
            </a:p>
          </p:txBody>
        </p:sp>
      </p:grpSp>
      <p:sp>
        <p:nvSpPr>
          <p:cNvPr id="4168" name="Oval 4167">
            <a:extLst>
              <a:ext uri="{FF2B5EF4-FFF2-40B4-BE49-F238E27FC236}">
                <a16:creationId xmlns:a16="http://schemas.microsoft.com/office/drawing/2014/main" id="{81921611-8C30-ED12-3238-AB4B0A7D01E9}"/>
              </a:ext>
            </a:extLst>
          </p:cNvPr>
          <p:cNvSpPr/>
          <p:nvPr/>
        </p:nvSpPr>
        <p:spPr>
          <a:xfrm>
            <a:off x="2101412" y="24345"/>
            <a:ext cx="1488651" cy="74546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ph</a:t>
            </a:r>
            <a:r>
              <a:rPr lang="en-US" sz="3200" b="1" dirty="0" err="1">
                <a:latin typeface="VNI-Avo" pitchFamily="2" charset="0"/>
              </a:rPr>
              <a:t>a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628E525-EAB0-BC15-D51C-4B6AF343D80A}"/>
              </a:ext>
            </a:extLst>
          </p:cNvPr>
          <p:cNvGrpSpPr/>
          <p:nvPr/>
        </p:nvGrpSpPr>
        <p:grpSpPr>
          <a:xfrm>
            <a:off x="3691711" y="4099234"/>
            <a:ext cx="1462516" cy="1074029"/>
            <a:chOff x="3747370" y="3924820"/>
            <a:chExt cx="1462516" cy="1074029"/>
          </a:xfrm>
        </p:grpSpPr>
        <p:pic>
          <p:nvPicPr>
            <p:cNvPr id="13" name="Picture 2" descr="Chậu Hoa Rỗng Hình ảnh Sẵn có - Tải xuống Hình ảnh Ngay bây giờ - Chậu hoa,  Cắt ra, Bình - Thùng đựng hàng - iStock">
              <a:extLst>
                <a:ext uri="{FF2B5EF4-FFF2-40B4-BE49-F238E27FC236}">
                  <a16:creationId xmlns:a16="http://schemas.microsoft.com/office/drawing/2014/main" id="{D2CCC916-6A7F-F8BA-F42F-5803DCACAAF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03" t="16527" r="12081" b="12999"/>
            <a:stretch/>
          </p:blipFill>
          <p:spPr bwMode="auto">
            <a:xfrm>
              <a:off x="3747370" y="3924820"/>
              <a:ext cx="1462516" cy="10740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8711314-4A93-074E-54D2-B77D798D9893}"/>
                </a:ext>
              </a:extLst>
            </p:cNvPr>
            <p:cNvSpPr txBox="1"/>
            <p:nvPr/>
          </p:nvSpPr>
          <p:spPr>
            <a:xfrm>
              <a:off x="4246095" y="4166284"/>
              <a:ext cx="465065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>
                  <a:latin typeface="VNI-Avo" pitchFamily="2" charset="0"/>
                </a:rPr>
                <a:t>e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2025F62-4ED8-4F74-2DFA-E79929FA993A}"/>
              </a:ext>
            </a:extLst>
          </p:cNvPr>
          <p:cNvGrpSpPr/>
          <p:nvPr/>
        </p:nvGrpSpPr>
        <p:grpSpPr>
          <a:xfrm>
            <a:off x="7404301" y="4042150"/>
            <a:ext cx="1462516" cy="1074029"/>
            <a:chOff x="7459960" y="3867736"/>
            <a:chExt cx="1462516" cy="1074029"/>
          </a:xfrm>
        </p:grpSpPr>
        <p:pic>
          <p:nvPicPr>
            <p:cNvPr id="19" name="Picture 2" descr="Chậu Hoa Rỗng Hình ảnh Sẵn có - Tải xuống Hình ảnh Ngay bây giờ - Chậu hoa,  Cắt ra, Bình - Thùng đựng hàng - iStock">
              <a:extLst>
                <a:ext uri="{FF2B5EF4-FFF2-40B4-BE49-F238E27FC236}">
                  <a16:creationId xmlns:a16="http://schemas.microsoft.com/office/drawing/2014/main" id="{341161C8-7C1D-8B12-DA92-D28C5B79165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03" t="16527" r="12081" b="12999"/>
            <a:stretch/>
          </p:blipFill>
          <p:spPr bwMode="auto">
            <a:xfrm>
              <a:off x="7459960" y="3867736"/>
              <a:ext cx="1462516" cy="10740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1C17305-894C-4448-F2AF-ACB02F7087A2}"/>
                </a:ext>
              </a:extLst>
            </p:cNvPr>
            <p:cNvSpPr txBox="1"/>
            <p:nvPr/>
          </p:nvSpPr>
          <p:spPr>
            <a:xfrm>
              <a:off x="8009239" y="4086621"/>
              <a:ext cx="465065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>
                  <a:latin typeface="VNI-Avo" pitchFamily="2" charset="0"/>
                </a:rPr>
                <a:t>ô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437D9BD-C682-3205-43D2-11D70090EDD6}"/>
              </a:ext>
            </a:extLst>
          </p:cNvPr>
          <p:cNvGrpSpPr/>
          <p:nvPr/>
        </p:nvGrpSpPr>
        <p:grpSpPr>
          <a:xfrm>
            <a:off x="-38337" y="-144041"/>
            <a:ext cx="1596899" cy="1224785"/>
            <a:chOff x="4716544" y="36611"/>
            <a:chExt cx="1596899" cy="1224785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48895E5-C8A3-8E96-94A2-3CCCE39F2B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16544" y="36611"/>
              <a:ext cx="1596899" cy="1224785"/>
            </a:xfrm>
            <a:prstGeom prst="rect">
              <a:avLst/>
            </a:prstGeom>
          </p:spPr>
        </p:pic>
        <p:sp>
          <p:nvSpPr>
            <p:cNvPr id="4110" name="TextBox 4109">
              <a:extLst>
                <a:ext uri="{FF2B5EF4-FFF2-40B4-BE49-F238E27FC236}">
                  <a16:creationId xmlns:a16="http://schemas.microsoft.com/office/drawing/2014/main" id="{BA21709F-EE96-604E-7033-4FE0A53A60EF}"/>
                </a:ext>
              </a:extLst>
            </p:cNvPr>
            <p:cNvSpPr txBox="1"/>
            <p:nvPr/>
          </p:nvSpPr>
          <p:spPr>
            <a:xfrm>
              <a:off x="4800924" y="243288"/>
              <a:ext cx="1276415" cy="5016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latin typeface="VNI-Avo" pitchFamily="2" charset="0"/>
                </a:rPr>
                <a:t>ph</a:t>
              </a:r>
              <a:endParaRPr lang="en-US" sz="3600" b="1" dirty="0">
                <a:latin typeface="VNI-Avo" pitchFamily="2" charset="0"/>
              </a:endParaRPr>
            </a:p>
          </p:txBody>
        </p:sp>
      </p:grpSp>
      <p:sp>
        <p:nvSpPr>
          <p:cNvPr id="4125" name="Oval 4124">
            <a:extLst>
              <a:ext uri="{FF2B5EF4-FFF2-40B4-BE49-F238E27FC236}">
                <a16:creationId xmlns:a16="http://schemas.microsoft.com/office/drawing/2014/main" id="{6A511627-2BEC-1A66-92F8-5C9428CE7E7D}"/>
              </a:ext>
            </a:extLst>
          </p:cNvPr>
          <p:cNvSpPr/>
          <p:nvPr/>
        </p:nvSpPr>
        <p:spPr>
          <a:xfrm>
            <a:off x="3955914" y="-3527"/>
            <a:ext cx="1488651" cy="74546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ph</a:t>
            </a:r>
            <a:r>
              <a:rPr lang="en-US" sz="3200" b="1" dirty="0" err="1">
                <a:latin typeface="VNI-Avo" pitchFamily="2" charset="0"/>
              </a:rPr>
              <a:t>e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136" name="Oval 4135">
            <a:extLst>
              <a:ext uri="{FF2B5EF4-FFF2-40B4-BE49-F238E27FC236}">
                <a16:creationId xmlns:a16="http://schemas.microsoft.com/office/drawing/2014/main" id="{3FE63443-942D-1CAA-1555-5EE9E4AF60A4}"/>
              </a:ext>
            </a:extLst>
          </p:cNvPr>
          <p:cNvSpPr/>
          <p:nvPr/>
        </p:nvSpPr>
        <p:spPr>
          <a:xfrm>
            <a:off x="5765049" y="0"/>
            <a:ext cx="1488651" cy="74546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ph</a:t>
            </a:r>
            <a:r>
              <a:rPr lang="en-US" sz="3200" b="1" dirty="0" err="1">
                <a:latin typeface="VNI-Avo" pitchFamily="2" charset="0"/>
              </a:rPr>
              <a:t>eâ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142" name="Oval 4141">
            <a:extLst>
              <a:ext uri="{FF2B5EF4-FFF2-40B4-BE49-F238E27FC236}">
                <a16:creationId xmlns:a16="http://schemas.microsoft.com/office/drawing/2014/main" id="{9C425A66-C59B-F96B-FC2B-D91E6D46F2CF}"/>
              </a:ext>
            </a:extLst>
          </p:cNvPr>
          <p:cNvSpPr/>
          <p:nvPr/>
        </p:nvSpPr>
        <p:spPr>
          <a:xfrm>
            <a:off x="7520321" y="12341"/>
            <a:ext cx="1488651" cy="74546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ph</a:t>
            </a:r>
            <a:r>
              <a:rPr lang="en-US" sz="3200" b="1" dirty="0" err="1">
                <a:latin typeface="VNI-Avo" pitchFamily="2" charset="0"/>
              </a:rPr>
              <a:t>ô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grpSp>
        <p:nvGrpSpPr>
          <p:cNvPr id="4143" name="Group 4142">
            <a:extLst>
              <a:ext uri="{FF2B5EF4-FFF2-40B4-BE49-F238E27FC236}">
                <a16:creationId xmlns:a16="http://schemas.microsoft.com/office/drawing/2014/main" id="{B0605D1A-4236-75DC-3E55-669ADFA0281C}"/>
              </a:ext>
            </a:extLst>
          </p:cNvPr>
          <p:cNvGrpSpPr/>
          <p:nvPr/>
        </p:nvGrpSpPr>
        <p:grpSpPr>
          <a:xfrm>
            <a:off x="10607895" y="454536"/>
            <a:ext cx="2016233" cy="4300917"/>
            <a:chOff x="1619320" y="400974"/>
            <a:chExt cx="2016233" cy="4300917"/>
          </a:xfrm>
        </p:grpSpPr>
        <p:pic>
          <p:nvPicPr>
            <p:cNvPr id="4144" name="Picture 4143">
              <a:extLst>
                <a:ext uri="{FF2B5EF4-FFF2-40B4-BE49-F238E27FC236}">
                  <a16:creationId xmlns:a16="http://schemas.microsoft.com/office/drawing/2014/main" id="{3B211B71-B84F-8018-11B4-695E5BF4E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19320" y="2626798"/>
              <a:ext cx="1693126" cy="2075093"/>
            </a:xfrm>
            <a:prstGeom prst="rect">
              <a:avLst/>
            </a:prstGeom>
          </p:spPr>
        </p:pic>
        <p:pic>
          <p:nvPicPr>
            <p:cNvPr id="4145" name="Picture 4144">
              <a:extLst>
                <a:ext uri="{FF2B5EF4-FFF2-40B4-BE49-F238E27FC236}">
                  <a16:creationId xmlns:a16="http://schemas.microsoft.com/office/drawing/2014/main" id="{6EB90123-4C63-6C57-156F-BC6F94CEFF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2324938" y="1807583"/>
              <a:ext cx="1310615" cy="997001"/>
            </a:xfrm>
            <a:prstGeom prst="rect">
              <a:avLst/>
            </a:prstGeom>
          </p:spPr>
        </p:pic>
        <p:pic>
          <p:nvPicPr>
            <p:cNvPr id="4146" name="Picture 4145">
              <a:extLst>
                <a:ext uri="{FF2B5EF4-FFF2-40B4-BE49-F238E27FC236}">
                  <a16:creationId xmlns:a16="http://schemas.microsoft.com/office/drawing/2014/main" id="{E90D4877-385E-451E-4FEA-6B3301492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64994" y="1159064"/>
              <a:ext cx="990651" cy="997001"/>
            </a:xfrm>
            <a:prstGeom prst="rect">
              <a:avLst/>
            </a:prstGeom>
          </p:spPr>
        </p:pic>
        <p:pic>
          <p:nvPicPr>
            <p:cNvPr id="4147" name="Picture 4146">
              <a:extLst>
                <a:ext uri="{FF2B5EF4-FFF2-40B4-BE49-F238E27FC236}">
                  <a16:creationId xmlns:a16="http://schemas.microsoft.com/office/drawing/2014/main" id="{0545DA27-16C4-0951-C0ED-4843591E4A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2544420" y="400974"/>
              <a:ext cx="871652" cy="997001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E46F8F1-B832-D011-7C05-7D7D5EE69A36}"/>
              </a:ext>
            </a:extLst>
          </p:cNvPr>
          <p:cNvGrpSpPr/>
          <p:nvPr/>
        </p:nvGrpSpPr>
        <p:grpSpPr>
          <a:xfrm>
            <a:off x="129790" y="1963534"/>
            <a:ext cx="1596899" cy="1203593"/>
            <a:chOff x="-241740" y="733501"/>
            <a:chExt cx="1596899" cy="157800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0BF2D88-0D71-BB4D-9F9B-CB72ECF75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241740" y="733501"/>
              <a:ext cx="1596899" cy="157800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FB1A357-A18D-C728-B088-411B4124B26E}"/>
                </a:ext>
              </a:extLst>
            </p:cNvPr>
            <p:cNvSpPr txBox="1"/>
            <p:nvPr/>
          </p:nvSpPr>
          <p:spPr>
            <a:xfrm>
              <a:off x="-153125" y="1099751"/>
              <a:ext cx="1276415" cy="8473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latin typeface="VNI-Avo" pitchFamily="2" charset="0"/>
                </a:rPr>
                <a:t>v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38955A3-9040-BAE5-52A2-64815A4F01F8}"/>
              </a:ext>
            </a:extLst>
          </p:cNvPr>
          <p:cNvGrpSpPr/>
          <p:nvPr/>
        </p:nvGrpSpPr>
        <p:grpSpPr>
          <a:xfrm>
            <a:off x="-6601" y="1931173"/>
            <a:ext cx="1596899" cy="1203593"/>
            <a:chOff x="156208" y="3318779"/>
            <a:chExt cx="1596899" cy="157800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0227B32-D914-6264-237B-37942889A4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6208" y="3318779"/>
              <a:ext cx="1596899" cy="157800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17ED525-11D2-380F-228E-EC71B531F156}"/>
                </a:ext>
              </a:extLst>
            </p:cNvPr>
            <p:cNvSpPr txBox="1"/>
            <p:nvPr/>
          </p:nvSpPr>
          <p:spPr>
            <a:xfrm>
              <a:off x="260096" y="3635864"/>
              <a:ext cx="1276415" cy="8473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latin typeface="VNI-Avo" pitchFamily="2" charset="0"/>
                </a:rPr>
                <a:t>v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4BD6C10-6261-4AB9-4C66-3674AAE41633}"/>
              </a:ext>
            </a:extLst>
          </p:cNvPr>
          <p:cNvGrpSpPr/>
          <p:nvPr/>
        </p:nvGrpSpPr>
        <p:grpSpPr>
          <a:xfrm>
            <a:off x="53761" y="1945167"/>
            <a:ext cx="1596899" cy="1203593"/>
            <a:chOff x="156208" y="3318779"/>
            <a:chExt cx="1596899" cy="1578002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1EA7897-3878-3181-66ED-B0924CEBB0B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6208" y="3318779"/>
              <a:ext cx="1596899" cy="1578002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7F3B373-CCFE-22A8-528B-214032DCF8E7}"/>
                </a:ext>
              </a:extLst>
            </p:cNvPr>
            <p:cNvSpPr txBox="1"/>
            <p:nvPr/>
          </p:nvSpPr>
          <p:spPr>
            <a:xfrm>
              <a:off x="260096" y="3635864"/>
              <a:ext cx="1276415" cy="8473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latin typeface="VNI-Avo" pitchFamily="2" charset="0"/>
                </a:rPr>
                <a:t>v</a:t>
              </a:r>
            </a:p>
          </p:txBody>
        </p:sp>
      </p:grpSp>
      <p:sp>
        <p:nvSpPr>
          <p:cNvPr id="4097" name="Oval 4096">
            <a:extLst>
              <a:ext uri="{FF2B5EF4-FFF2-40B4-BE49-F238E27FC236}">
                <a16:creationId xmlns:a16="http://schemas.microsoft.com/office/drawing/2014/main" id="{097279E7-9B2B-D053-5F2F-C91FEFF09B14}"/>
              </a:ext>
            </a:extLst>
          </p:cNvPr>
          <p:cNvSpPr/>
          <p:nvPr/>
        </p:nvSpPr>
        <p:spPr>
          <a:xfrm>
            <a:off x="1978919" y="1120584"/>
            <a:ext cx="1488651" cy="74546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qu</a:t>
            </a:r>
            <a:r>
              <a:rPr lang="en-US" sz="3200" b="1" dirty="0">
                <a:latin typeface="VNI-Avo" pitchFamily="2" charset="0"/>
              </a:rPr>
              <a:t>a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114" name="Oval 4113">
            <a:extLst>
              <a:ext uri="{FF2B5EF4-FFF2-40B4-BE49-F238E27FC236}">
                <a16:creationId xmlns:a16="http://schemas.microsoft.com/office/drawing/2014/main" id="{2E5DEFB8-C037-28A5-83A9-EA1E8EBF93CE}"/>
              </a:ext>
            </a:extLst>
          </p:cNvPr>
          <p:cNvSpPr/>
          <p:nvPr/>
        </p:nvSpPr>
        <p:spPr>
          <a:xfrm>
            <a:off x="3833421" y="1092712"/>
            <a:ext cx="1488651" cy="74546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qu</a:t>
            </a:r>
            <a:r>
              <a:rPr lang="en-US" sz="3200" b="1" dirty="0">
                <a:latin typeface="VNI-Avo" pitchFamily="2" charset="0"/>
              </a:rPr>
              <a:t>e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115" name="Oval 4114">
            <a:extLst>
              <a:ext uri="{FF2B5EF4-FFF2-40B4-BE49-F238E27FC236}">
                <a16:creationId xmlns:a16="http://schemas.microsoft.com/office/drawing/2014/main" id="{19C8055C-255E-8801-C152-87CEB5F6DA45}"/>
              </a:ext>
            </a:extLst>
          </p:cNvPr>
          <p:cNvSpPr/>
          <p:nvPr/>
        </p:nvSpPr>
        <p:spPr>
          <a:xfrm>
            <a:off x="5642556" y="1096239"/>
            <a:ext cx="1488651" cy="74546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qu</a:t>
            </a:r>
            <a:r>
              <a:rPr lang="en-US" sz="3200" b="1" dirty="0" err="1">
                <a:latin typeface="VNI-Avo" pitchFamily="2" charset="0"/>
              </a:rPr>
              <a:t>eâ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116" name="Oval 4115">
            <a:extLst>
              <a:ext uri="{FF2B5EF4-FFF2-40B4-BE49-F238E27FC236}">
                <a16:creationId xmlns:a16="http://schemas.microsoft.com/office/drawing/2014/main" id="{3AAEF02F-12E5-CFBF-5118-03F7CEDFCE2B}"/>
              </a:ext>
            </a:extLst>
          </p:cNvPr>
          <p:cNvSpPr/>
          <p:nvPr/>
        </p:nvSpPr>
        <p:spPr>
          <a:xfrm>
            <a:off x="7397828" y="1108580"/>
            <a:ext cx="1488651" cy="74546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qu</a:t>
            </a:r>
            <a:r>
              <a:rPr lang="en-US" sz="3200" b="1" dirty="0" err="1">
                <a:latin typeface="VNI-Avo" pitchFamily="2" charset="0"/>
              </a:rPr>
              <a:t>ô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62D0202-A20E-698D-BAEE-A1741046B6EA}"/>
              </a:ext>
            </a:extLst>
          </p:cNvPr>
          <p:cNvSpPr/>
          <p:nvPr/>
        </p:nvSpPr>
        <p:spPr>
          <a:xfrm>
            <a:off x="1811746" y="2140460"/>
            <a:ext cx="1488651" cy="74546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v</a:t>
            </a:r>
            <a:r>
              <a:rPr lang="en-US" sz="3200" b="1" dirty="0" err="1">
                <a:latin typeface="VNI-Avo" pitchFamily="2" charset="0"/>
              </a:rPr>
              <a:t>a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06AF0A3-711E-3D9E-F2DB-CFA8A485479D}"/>
              </a:ext>
            </a:extLst>
          </p:cNvPr>
          <p:cNvSpPr/>
          <p:nvPr/>
        </p:nvSpPr>
        <p:spPr>
          <a:xfrm>
            <a:off x="3666248" y="2112588"/>
            <a:ext cx="1488651" cy="74546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v</a:t>
            </a:r>
            <a:r>
              <a:rPr lang="en-US" sz="3200" b="1" dirty="0" err="1">
                <a:latin typeface="VNI-Avo" pitchFamily="2" charset="0"/>
              </a:rPr>
              <a:t>e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6C4537AF-63DD-78CE-CE42-5148EF0EFE47}"/>
              </a:ext>
            </a:extLst>
          </p:cNvPr>
          <p:cNvSpPr/>
          <p:nvPr/>
        </p:nvSpPr>
        <p:spPr>
          <a:xfrm>
            <a:off x="5475383" y="2116115"/>
            <a:ext cx="1488651" cy="74546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v</a:t>
            </a:r>
            <a:r>
              <a:rPr lang="en-US" sz="3200" b="1" dirty="0" err="1">
                <a:latin typeface="VNI-Avo" pitchFamily="2" charset="0"/>
              </a:rPr>
              <a:t>eâ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72A2972-84E2-BC41-4ACD-31F892A5AFEF}"/>
              </a:ext>
            </a:extLst>
          </p:cNvPr>
          <p:cNvSpPr/>
          <p:nvPr/>
        </p:nvSpPr>
        <p:spPr>
          <a:xfrm>
            <a:off x="7230655" y="2128456"/>
            <a:ext cx="1488651" cy="74546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v</a:t>
            </a:r>
            <a:r>
              <a:rPr lang="en-US" sz="3200" b="1" dirty="0" err="1">
                <a:latin typeface="VNI-Avo" pitchFamily="2" charset="0"/>
              </a:rPr>
              <a:t>ô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8138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5679E-6 L 0.18525 0.278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53" y="139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95062E-6 L 0.39427 0.29877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05" y="149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0.0216 L 0.59601 0.2947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74" y="13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7284E-6 L 0.80851 0.2956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47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3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1107</TotalTime>
  <Words>294</Words>
  <Application>Microsoft Office PowerPoint</Application>
  <PresentationFormat>On-screen Show (16:9)</PresentationFormat>
  <Paragraphs>150</Paragraphs>
  <Slides>21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.VnAvant</vt:lpstr>
      <vt:lpstr>arial</vt:lpstr>
      <vt:lpstr>arial</vt:lpstr>
      <vt:lpstr>Calibri</vt:lpstr>
      <vt:lpstr>Calibri Light</vt:lpstr>
      <vt:lpstr>HP001 5 hàng</vt:lpstr>
      <vt:lpstr>VNI-Ariston</vt:lpstr>
      <vt:lpstr>VNI-Avo</vt:lpstr>
      <vt:lpstr>VNI-Couri</vt:lpstr>
      <vt:lpstr>VNI-Times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GV678415 Trân Hoàng Bảo</cp:lastModifiedBy>
  <cp:revision>195</cp:revision>
  <cp:lastPrinted>2024-10-23T14:16:01Z</cp:lastPrinted>
  <dcterms:created xsi:type="dcterms:W3CDTF">2020-08-07T01:41:00Z</dcterms:created>
  <dcterms:modified xsi:type="dcterms:W3CDTF">2024-12-18T08:52:50Z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