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wdp" ContentType="image/vnd.ms-photo"/>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svg" ContentType="image/svg+xml"/>
  <Override PartName="/ppt/media/image17.svg" ContentType="image/svg+xml"/>
  <Override PartName="/ppt/media/image19.svg" ContentType="image/svg+xml"/>
  <Override PartName="/ppt/media/image21.svg" ContentType="image/svg+xml"/>
  <Override PartName="/ppt/media/image50.svg" ContentType="image/svg+xml"/>
  <Override PartName="/ppt/media/image55.svg" ContentType="image/svg+xml"/>
  <Override PartName="/ppt/media/image62.svg" ContentType="image/svg+xml"/>
  <Override PartName="/ppt/media/image66.svg" ContentType="image/svg+xml"/>
  <Override PartName="/ppt/media/image77.svg" ContentType="image/svg+xml"/>
  <Override PartName="/ppt/media/image8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1" r:id="rId3"/>
    <p:sldMasterId id="2147483674" r:id="rId4"/>
  </p:sldMasterIdLst>
  <p:notesMasterIdLst>
    <p:notesMasterId r:id="rId7"/>
  </p:notesMasterIdLst>
  <p:sldIdLst>
    <p:sldId id="443" r:id="rId5"/>
    <p:sldId id="258" r:id="rId6"/>
    <p:sldId id="480" r:id="rId8"/>
    <p:sldId id="481" r:id="rId9"/>
    <p:sldId id="482" r:id="rId10"/>
    <p:sldId id="483" r:id="rId11"/>
    <p:sldId id="484" r:id="rId12"/>
    <p:sldId id="278" r:id="rId13"/>
    <p:sldId id="260" r:id="rId14"/>
    <p:sldId id="413" r:id="rId15"/>
    <p:sldId id="445" r:id="rId16"/>
    <p:sldId id="257" r:id="rId17"/>
    <p:sldId id="284" r:id="rId18"/>
    <p:sldId id="259" r:id="rId19"/>
    <p:sldId id="279" r:id="rId20"/>
    <p:sldId id="271" r:id="rId21"/>
    <p:sldId id="270" r:id="rId22"/>
    <p:sldId id="412" r:id="rId23"/>
    <p:sldId id="282" r:id="rId24"/>
    <p:sldId id="283" r:id="rId25"/>
    <p:sldId id="287" r:id="rId26"/>
    <p:sldId id="288" r:id="rId27"/>
    <p:sldId id="289" r:id="rId28"/>
    <p:sldId id="444" r:id="rId29"/>
    <p:sldId id="416" r:id="rId30"/>
    <p:sldId id="286" r:id="rId31"/>
    <p:sldId id="290" r:id="rId32"/>
    <p:sldId id="291" r:id="rId33"/>
    <p:sldId id="292" r:id="rId34"/>
    <p:sldId id="293" r:id="rId35"/>
    <p:sldId id="408" r:id="rId36"/>
    <p:sldId id="409" r:id="rId37"/>
    <p:sldId id="410" r:id="rId38"/>
    <p:sldId id="297" r:id="rId39"/>
    <p:sldId id="376" r:id="rId40"/>
    <p:sldId id="377" r:id="rId41"/>
    <p:sldId id="294" r:id="rId42"/>
    <p:sldId id="295" r:id="rId43"/>
    <p:sldId id="296" r:id="rId44"/>
    <p:sldId id="277"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206" userDrawn="1">
          <p15:clr>
            <a:srgbClr val="A4A3A4"/>
          </p15:clr>
        </p15:guide>
        <p15:guide id="2" pos="391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28" autoAdjust="0"/>
  </p:normalViewPr>
  <p:slideViewPr>
    <p:cSldViewPr snapToGrid="0" showGuides="1">
      <p:cViewPr>
        <p:scale>
          <a:sx n="50" d="100"/>
          <a:sy n="50" d="100"/>
        </p:scale>
        <p:origin x="1458" y="150"/>
      </p:cViewPr>
      <p:guideLst>
        <p:guide orient="horz" pos="2206"/>
        <p:guide pos="391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fld>
            <a:endPar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CLICK CHUỘT VÀO PHÂN BÓN, BÌNH TƯỚI, HẠT GIỐNG ĐỂ XUẤT HIỆN CÂU HỎI</a:t>
            </a:r>
            <a:endParaRPr lang="en-US" dirty="0"/>
          </a:p>
          <a:p>
            <a:r>
              <a:rPr lang="en-US" dirty="0"/>
              <a:t>SAU KHI HOÀN THÀNH, GV CLICK CHUỘT VÀO MŨI TÊN KẾT THÚC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SAU KHI TRẢ LỜI XONG, GV CLICK CHUỘT VÀO TÚI HẠT GIỐNG ĐỂ QUAY TRỞ VỀ</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SAU KHI TRẢ LỜI XONG, GV CLICK CHUỘT VÀO BÌNH TƯỚI ĐỂ QUAY TRỞ VỀ</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idx="1"/>
          </p:nvPr>
        </p:nvSpPr>
        <p:spPr>
          <a:xfrm>
            <a:off x="609600" y="1600200"/>
            <a:ext cx="10972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a:xfrm>
            <a:off x="609600" y="6356350"/>
            <a:ext cx="2844800" cy="365125"/>
          </a:xfrm>
        </p:spPr>
        <p:txBody>
          <a:bodyPr/>
          <a:p>
            <a:pPr marL="0" marR="0" lvl="0" indent="0" algn="l" defTabSz="914400" rtl="0" eaLnBrk="1" fontAlgn="base" latinLnBrk="0" hangingPunct="1">
              <a:lnSpc>
                <a:spcPct val="100000"/>
              </a:lnSpc>
              <a:spcBef>
                <a:spcPct val="0"/>
              </a:spcBef>
              <a:spcAft>
                <a:spcPct val="0"/>
              </a:spcAft>
              <a:buClrTx/>
              <a:buSzTx/>
              <a:buFontTx/>
              <a:buNone/>
              <a:defRPr/>
            </a:pPr>
            <a:fld id="{07D3AE0E-2DBB-460A-B68C-CECDC161512C}" type="datetimeFigureOut">
              <a:rPr kumimoji="0" lang="vi-V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fld>
            <a:endParaRPr kumimoji="0" lang="vi-V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a:xfrm>
            <a:off x="4165600" y="6356350"/>
            <a:ext cx="3860800" cy="365125"/>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8737600" y="6356350"/>
            <a:ext cx="2844800" cy="365125"/>
          </a:xfrm>
        </p:spPr>
        <p:txBody>
          <a:bodyPr/>
          <a:p>
            <a:pPr lvl="0" eaLnBrk="1" hangingPunct="1"/>
            <a:fld id="{9A0DB2DC-4C9A-4742-B13C-FB6460FD3503}" type="slidenum">
              <a:rPr lang="vi-VN" dirty="0">
                <a:latin typeface="Calibri" panose="020F0502020204030204" pitchFamily="34" charset="0"/>
              </a:rPr>
            </a:fld>
            <a:endParaRPr lang="vi-VN" dirty="0">
              <a:latin typeface="Calibri" panose="020F0502020204030204" pitchFamily="34" charset="0"/>
            </a:endParaRPr>
          </a:p>
        </p:txBody>
      </p: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matchingName="空白">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idx="1"/>
          </p:nvPr>
        </p:nvSpPr>
        <p:spPr>
          <a:xfrm>
            <a:off x="609600" y="1600200"/>
            <a:ext cx="10972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a:xfrm>
            <a:off x="609600" y="6356350"/>
            <a:ext cx="2844800" cy="365125"/>
          </a:xfrm>
        </p:spPr>
        <p:txBody>
          <a:bodyPr/>
          <a:p>
            <a:pPr marL="0" marR="0" lvl="0" indent="0" algn="l" defTabSz="914400" rtl="0" eaLnBrk="1" fontAlgn="base" latinLnBrk="0" hangingPunct="1">
              <a:lnSpc>
                <a:spcPct val="100000"/>
              </a:lnSpc>
              <a:spcBef>
                <a:spcPct val="0"/>
              </a:spcBef>
              <a:spcAft>
                <a:spcPct val="0"/>
              </a:spcAft>
              <a:buClrTx/>
              <a:buSzTx/>
              <a:buFontTx/>
              <a:buNone/>
              <a:defRPr/>
            </a:pPr>
            <a:fld id="{07D3AE0E-2DBB-460A-B68C-CECDC161512C}" type="datetimeFigureOut">
              <a:rPr kumimoji="0" lang="vi-V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rPr>
            </a:fld>
            <a:endParaRPr kumimoji="0" lang="vi-V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5" name="Footer Placeholder 4"/>
          <p:cNvSpPr>
            <a:spLocks noGrp="1"/>
          </p:cNvSpPr>
          <p:nvPr>
            <p:ph type="ftr" sz="quarter" idx="11"/>
          </p:nvPr>
        </p:nvSpPr>
        <p:spPr>
          <a:xfrm>
            <a:off x="4165600" y="6356350"/>
            <a:ext cx="3860800" cy="365125"/>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8737600" y="6356350"/>
            <a:ext cx="2844800" cy="365125"/>
          </a:xfrm>
        </p:spPr>
        <p:txBody>
          <a:bodyPr/>
          <a:p>
            <a:pPr lvl="0" eaLnBrk="1" hangingPunct="1"/>
            <a:fld id="{9A0DB2DC-4C9A-4742-B13C-FB6460FD3503}" type="slidenum">
              <a:rPr lang="vi-VN" dirty="0">
                <a:latin typeface="Calibri" panose="020F0502020204030204" pitchFamily="34" charset="0"/>
              </a:rPr>
            </a:fld>
            <a:endParaRPr lang="vi-VN" dirty="0">
              <a:latin typeface="Calibri" panose="020F0502020204030204" pitchFamily="34" charset="0"/>
            </a:endParaRPr>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18AE6BD-C4C9-4EC9-A9B3-FE42EF4571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18AE6BD-C4C9-4EC9-A9B3-FE42EF4571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18AE6BD-C4C9-4EC9-A9B3-FE42EF4571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18AE6BD-C4C9-4EC9-A9B3-FE42EF4571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18AE6BD-C4C9-4EC9-A9B3-FE42EF4571D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18AE6BD-C4C9-4EC9-A9B3-FE42EF4571D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18AE6BD-C4C9-4EC9-A9B3-FE42EF4571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18AE6BD-C4C9-4EC9-A9B3-FE42EF4571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18AE6BD-C4C9-4EC9-A9B3-FE42EF4571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18AE6BD-C4C9-4EC9-A9B3-FE42EF4571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4.png"/><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image" Target="../media/image31.GI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6.xml"/><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6.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2.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5.xml"/><Relationship Id="rId2" Type="http://schemas.openxmlformats.org/officeDocument/2006/relationships/image" Target="../media/image44.pn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audio" Target="../media/audio1.wav"/><Relationship Id="rId5" Type="http://schemas.openxmlformats.org/officeDocument/2006/relationships/image" Target="../media/image53.png"/><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audio" Target="../media/audio1.wav"/><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microsoft.com/office/2007/relationships/hdphoto" Target="../media/image57.wdp"/><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audio" Target="../media/audio1.wav"/><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audio" Target="../media/audio1.wav"/><Relationship Id="rId4" Type="http://schemas.microsoft.com/office/2007/relationships/hdphoto" Target="../media/image68.wdp"/><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3.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audio" Target="../media/audio1.wav"/><Relationship Id="rId2" Type="http://schemas.microsoft.com/office/2007/relationships/hdphoto" Target="../media/image70.wdp"/><Relationship Id="rId1" Type="http://schemas.openxmlformats.org/officeDocument/2006/relationships/image" Target="../media/image69.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73.wmf"/><Relationship Id="rId2" Type="http://schemas.openxmlformats.org/officeDocument/2006/relationships/image" Target="../media/image72.GIF"/><Relationship Id="rId1"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73.wmf"/><Relationship Id="rId1" Type="http://schemas.openxmlformats.org/officeDocument/2006/relationships/image" Target="../media/image72.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image" Target="../media/image74.png"/></Relationships>
</file>

<file path=ppt/slides/_rels/slide35.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82.png"/><Relationship Id="rId7" Type="http://schemas.openxmlformats.org/officeDocument/2006/relationships/image" Target="../media/image81.svg"/><Relationship Id="rId6" Type="http://schemas.openxmlformats.org/officeDocument/2006/relationships/image" Target="../media/image80.png"/><Relationship Id="rId5" Type="http://schemas.microsoft.com/office/2007/relationships/hdphoto" Target="../media/image79.wdp"/><Relationship Id="rId4" Type="http://schemas.openxmlformats.org/officeDocument/2006/relationships/image" Target="../media/image78.png"/><Relationship Id="rId3" Type="http://schemas.openxmlformats.org/officeDocument/2006/relationships/image" Target="../media/image77.svg"/><Relationship Id="rId2" Type="http://schemas.openxmlformats.org/officeDocument/2006/relationships/image" Target="../media/image76.png"/><Relationship Id="rId11" Type="http://schemas.openxmlformats.org/officeDocument/2006/relationships/slideLayout" Target="../slideLayouts/slideLayout26.xml"/><Relationship Id="rId10" Type="http://schemas.openxmlformats.org/officeDocument/2006/relationships/audio" Target="../media/audio2.wav"/><Relationship Id="rId1" Type="http://schemas.openxmlformats.org/officeDocument/2006/relationships/image" Target="../media/image75.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86.wmf"/><Relationship Id="rId3" Type="http://schemas.microsoft.com/office/2007/relationships/hdphoto" Target="../media/image85.wdp"/><Relationship Id="rId2" Type="http://schemas.openxmlformats.org/officeDocument/2006/relationships/image" Target="../media/image84.png"/><Relationship Id="rId1"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88.png"/></Relationships>
</file>

<file path=ppt/slides/_rels/slide4.xml.rels><?xml version="1.0" encoding="UTF-8" standalone="yes"?>
<Relationships xmlns="http://schemas.openxmlformats.org/package/2006/relationships"><Relationship Id="rId9" Type="http://schemas.openxmlformats.org/officeDocument/2006/relationships/image" Target="../media/image21.svg"/><Relationship Id="rId8" Type="http://schemas.openxmlformats.org/officeDocument/2006/relationships/image" Target="../media/image20.png"/><Relationship Id="rId7" Type="http://schemas.openxmlformats.org/officeDocument/2006/relationships/image" Target="../media/image19.svg"/><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slide" Target="slide6.xml"/><Relationship Id="rId18" Type="http://schemas.openxmlformats.org/officeDocument/2006/relationships/notesSlide" Target="../notesSlides/notesSlide2.xml"/><Relationship Id="rId17" Type="http://schemas.openxmlformats.org/officeDocument/2006/relationships/slideLayout" Target="../slideLayouts/slideLayout12.xml"/><Relationship Id="rId16" Type="http://schemas.openxmlformats.org/officeDocument/2006/relationships/audio" Target="../media/audio1.wav"/><Relationship Id="rId15" Type="http://schemas.openxmlformats.org/officeDocument/2006/relationships/slide" Target="slide8.xml"/><Relationship Id="rId14" Type="http://schemas.openxmlformats.org/officeDocument/2006/relationships/image" Target="../media/image24.png"/><Relationship Id="rId13" Type="http://schemas.openxmlformats.org/officeDocument/2006/relationships/slide" Target="slide7.xml"/><Relationship Id="rId12" Type="http://schemas.openxmlformats.org/officeDocument/2006/relationships/image" Target="../media/image23.png"/><Relationship Id="rId11" Type="http://schemas.openxmlformats.org/officeDocument/2006/relationships/slide" Target="slide5.xml"/><Relationship Id="rId10" Type="http://schemas.openxmlformats.org/officeDocument/2006/relationships/image" Target="../media/image22.png"/><Relationship Id="rId1"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audio" Target="../media/audio1.wav"/><Relationship Id="rId3" Type="http://schemas.openxmlformats.org/officeDocument/2006/relationships/image" Target="../media/image26.png"/><Relationship Id="rId2" Type="http://schemas.openxmlformats.org/officeDocument/2006/relationships/slide" Target="slide4.xml"/><Relationship Id="rId1" Type="http://schemas.openxmlformats.org/officeDocument/2006/relationships/image" Target="../media/image2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audio" Target="../media/audio1.wav"/><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audio" Target="../media/audio1.wav"/><Relationship Id="rId3" Type="http://schemas.openxmlformats.org/officeDocument/2006/relationships/image" Target="../media/image28.png"/><Relationship Id="rId2" Type="http://schemas.openxmlformats.org/officeDocument/2006/relationships/slide" Target="slide4.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658" y="0"/>
            <a:ext cx="120150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6"/>
          <p:cNvSpPr>
            <a:spLocks noChangeArrowheads="1" noChangeShapeType="1" noTextEdit="1"/>
          </p:cNvSpPr>
          <p:nvPr/>
        </p:nvSpPr>
        <p:spPr bwMode="auto">
          <a:xfrm>
            <a:off x="2308860" y="1824355"/>
            <a:ext cx="7778115" cy="3389630"/>
          </a:xfrm>
          <a:prstGeom prst="rect">
            <a:avLst/>
          </a:prstGeom>
        </p:spPr>
        <p:txBody>
          <a:bodyPr spcFirstLastPara="1" wrap="none" fromWordArt="1">
            <a:prstTxWarp prst="textArchUp">
              <a:avLst>
                <a:gd name="adj" fmla="val 9253733"/>
              </a:avLst>
            </a:prstTxWarp>
          </a:bodyPr>
          <a:lstStyle/>
          <a:p>
            <a:r>
              <a:rPr lang="pt-BR" kern="10" dirty="0">
                <a:ln w="9525">
                  <a:solidFill>
                    <a:srgbClr val="0000FF"/>
                  </a:solidFill>
                  <a:round/>
                </a:ln>
                <a:solidFill>
                  <a:srgbClr val="0000FF"/>
                </a:solidFill>
                <a:effectLst>
                  <a:outerShdw dist="35921" dir="2700000" algn="ctr" rotWithShape="0">
                    <a:srgbClr val="868686"/>
                  </a:outerShdw>
                </a:effectLst>
                <a:latin typeface=".VnUniverseH"/>
              </a:rPr>
              <a:t> Chào mừng quý thầy cô</a:t>
            </a:r>
            <a:endParaRPr lang="en-US" kern="10" dirty="0">
              <a:ln w="9525">
                <a:solidFill>
                  <a:srgbClr val="0000FF"/>
                </a:solidFill>
                <a:round/>
              </a:ln>
              <a:solidFill>
                <a:srgbClr val="0000FF"/>
              </a:solidFill>
              <a:effectLst>
                <a:outerShdw dist="35921" dir="2700000" algn="ctr" rotWithShape="0">
                  <a:srgbClr val="868686"/>
                </a:outerShdw>
              </a:effectLst>
              <a:latin typeface=".VnUniverseH"/>
            </a:endParaRPr>
          </a:p>
        </p:txBody>
      </p:sp>
      <p:sp>
        <p:nvSpPr>
          <p:cNvPr id="14" name="Rectangle 7"/>
          <p:cNvSpPr>
            <a:spLocks noChangeArrowheads="1"/>
          </p:cNvSpPr>
          <p:nvPr/>
        </p:nvSpPr>
        <p:spPr bwMode="auto">
          <a:xfrm>
            <a:off x="3913240" y="3279340"/>
            <a:ext cx="4718728" cy="769441"/>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a:spcBef>
                <a:spcPct val="20000"/>
              </a:spcBef>
            </a:pPr>
            <a:r>
              <a:rPr lang="en-US" altLang="en-US" sz="4400" dirty="0" err="1">
                <a:solidFill>
                  <a:srgbClr val="FF0000"/>
                </a:solidFill>
                <a:latin typeface="+mj-lt"/>
              </a:rPr>
              <a:t>Về</a:t>
            </a:r>
            <a:r>
              <a:rPr lang="en-US" altLang="en-US" sz="4400" dirty="0">
                <a:solidFill>
                  <a:srgbClr val="FF0000"/>
                </a:solidFill>
                <a:latin typeface="+mj-lt"/>
              </a:rPr>
              <a:t> </a:t>
            </a:r>
            <a:r>
              <a:rPr lang="en-US" altLang="en-US" sz="4400" dirty="0" err="1">
                <a:solidFill>
                  <a:srgbClr val="FF0000"/>
                </a:solidFill>
                <a:latin typeface="+mj-lt"/>
              </a:rPr>
              <a:t>dự</a:t>
            </a:r>
            <a:r>
              <a:rPr lang="en-US" altLang="en-US" sz="4400" dirty="0">
                <a:solidFill>
                  <a:srgbClr val="FF0000"/>
                </a:solidFill>
                <a:latin typeface="+mj-lt"/>
              </a:rPr>
              <a:t> </a:t>
            </a:r>
            <a:r>
              <a:rPr lang="en-US" altLang="en-US" sz="4400" dirty="0" err="1">
                <a:solidFill>
                  <a:srgbClr val="FF0000"/>
                </a:solidFill>
                <a:latin typeface="+mj-lt"/>
              </a:rPr>
              <a:t>giờ</a:t>
            </a:r>
            <a:r>
              <a:rPr lang="en-US" altLang="en-US" sz="4400" dirty="0">
                <a:solidFill>
                  <a:srgbClr val="FF0000"/>
                </a:solidFill>
                <a:latin typeface="+mj-lt"/>
              </a:rPr>
              <a:t> </a:t>
            </a:r>
            <a:r>
              <a:rPr lang="en-US" altLang="en-US" sz="4400" dirty="0" err="1">
                <a:solidFill>
                  <a:srgbClr val="FF0000"/>
                </a:solidFill>
                <a:latin typeface="+mj-lt"/>
              </a:rPr>
              <a:t>thăm</a:t>
            </a:r>
            <a:r>
              <a:rPr lang="en-US" altLang="en-US" sz="4400" dirty="0">
                <a:solidFill>
                  <a:srgbClr val="FF0000"/>
                </a:solidFill>
                <a:latin typeface="+mj-lt"/>
              </a:rPr>
              <a:t> </a:t>
            </a:r>
            <a:r>
              <a:rPr lang="en-US" altLang="en-US" sz="4400" dirty="0" err="1">
                <a:solidFill>
                  <a:srgbClr val="FF0000"/>
                </a:solidFill>
                <a:latin typeface="+mj-lt"/>
              </a:rPr>
              <a:t>lớp</a:t>
            </a:r>
            <a:r>
              <a:rPr lang="en-US" altLang="en-US" sz="4400" dirty="0">
                <a:latin typeface="+mj-lt"/>
              </a:rPr>
              <a:t> </a:t>
            </a:r>
            <a:endParaRPr lang="en-US" altLang="en-US" sz="4400" dirty="0">
              <a:latin typeface="+mj-lt"/>
            </a:endParaRPr>
          </a:p>
        </p:txBody>
      </p:sp>
      <p:sp>
        <p:nvSpPr>
          <p:cNvPr id="15" name="WordArt 8"/>
          <p:cNvSpPr>
            <a:spLocks noChangeArrowheads="1" noChangeShapeType="1" noTextEdit="1"/>
          </p:cNvSpPr>
          <p:nvPr/>
        </p:nvSpPr>
        <p:spPr bwMode="auto">
          <a:xfrm>
            <a:off x="2866563" y="980429"/>
            <a:ext cx="3264310" cy="614663"/>
          </a:xfrm>
          <a:prstGeom prst="rect">
            <a:avLst/>
          </a:prstGeom>
          <a:extLst>
            <a:ext uri="{91240B29-F687-4F45-9708-019B960494DF}">
              <a14:hiddenLine xmlns:a14="http://schemas.microsoft.com/office/drawing/2010/main" w="9525">
                <a:solidFill>
                  <a:srgbClr val="FF3300"/>
                </a:solidFill>
                <a:round/>
              </a14:hiddenLine>
            </a:ext>
          </a:extLst>
        </p:spPr>
        <p:txBody>
          <a:bodyPr wrap="none" fromWordArt="1">
            <a:prstTxWarp prst="textPlain">
              <a:avLst>
                <a:gd name="adj" fmla="val 50000"/>
              </a:avLst>
            </a:prstTxWarp>
          </a:bodyPr>
          <a:lstStyle/>
          <a:p>
            <a:r>
              <a:rPr lang="en-US" sz="2000" kern="10" dirty="0" err="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Times New Roman" panose="02020603050405020304" charset="0"/>
                <a:cs typeface="Times New Roman" panose="02020603050405020304" charset="0"/>
              </a:rPr>
              <a:t>Lớp</a:t>
            </a:r>
            <a:r>
              <a:rPr lang="en-US" sz="2000" kern="10" dirty="0">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Times New Roman" panose="02020603050405020304" charset="0"/>
                <a:cs typeface="Times New Roman" panose="02020603050405020304" charset="0"/>
              </a:rPr>
              <a:t> 5A1</a:t>
            </a:r>
            <a:endParaRPr lang="en-US" sz="2000" kern="10" dirty="0">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VnStamp"/>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afterEffect">
                                  <p:stCondLst>
                                    <p:cond delay="0"/>
                                  </p:stCondLst>
                                  <p:childTnLst>
                                    <p:animClr clrSpc="hsl" dir="cw">
                                      <p:cBhvr override="childStyle">
                                        <p:cTn id="6" dur="2000" fill="hold"/>
                                        <p:tgtEl>
                                          <p:spTgt spid="13"/>
                                        </p:tgtEl>
                                        <p:attrNameLst>
                                          <p:attrName>style.color</p:attrName>
                                        </p:attrNameLst>
                                      </p:cBhvr>
                                      <p:by>
                                        <p:hsl h="-7200000" s="0" l="0"/>
                                      </p:by>
                                    </p:animClr>
                                    <p:animClr clrSpc="hsl" dir="cw">
                                      <p:cBhvr>
                                        <p:cTn id="7" dur="2000" fill="hold"/>
                                        <p:tgtEl>
                                          <p:spTgt spid="13"/>
                                        </p:tgtEl>
                                        <p:attrNameLst>
                                          <p:attrName>fillcolor</p:attrName>
                                        </p:attrNameLst>
                                      </p:cBhvr>
                                      <p:by>
                                        <p:hsl h="-7200000" s="0" l="0"/>
                                      </p:by>
                                    </p:animClr>
                                    <p:animClr clrSpc="hsl" dir="cw">
                                      <p:cBhvr>
                                        <p:cTn id="8" dur="2000" fill="hold"/>
                                        <p:tgtEl>
                                          <p:spTgt spid="13"/>
                                        </p:tgtEl>
                                        <p:attrNameLst>
                                          <p:attrName>stroke.color</p:attrName>
                                        </p:attrNameLst>
                                      </p:cBhvr>
                                      <p:by>
                                        <p:hsl h="-7200000" s="0" l="0"/>
                                      </p:by>
                                    </p:animClr>
                                    <p:set>
                                      <p:cBhvr>
                                        <p:cTn id="9" dur="2000" fill="hold"/>
                                        <p:tgtEl>
                                          <p:spTgt spid="13"/>
                                        </p:tgtEl>
                                        <p:attrNameLst>
                                          <p:attrName>fill.type</p:attrName>
                                        </p:attrNameLst>
                                      </p:cBhvr>
                                      <p:to>
                                        <p:strVal val="solid"/>
                                      </p:to>
                                    </p:set>
                                  </p:childTnLst>
                                </p:cTn>
                              </p:par>
                            </p:childTnLst>
                          </p:cTn>
                        </p:par>
                        <p:par>
                          <p:cTn id="10" fill="hold">
                            <p:stCondLst>
                              <p:cond delay="2000"/>
                            </p:stCondLst>
                            <p:childTnLst>
                              <p:par>
                                <p:cTn id="11" presetID="16" presetClass="emph" presetSubtype="0" repeatCount="indefinite" fill="hold" grpId="0" nodeType="afterEffect">
                                  <p:stCondLst>
                                    <p:cond delay="0"/>
                                  </p:stCondLst>
                                  <p:iterate type="lt">
                                    <p:tmPct val="4000"/>
                                  </p:iterate>
                                  <p:childTnLst>
                                    <p:set>
                                      <p:cBhvr override="childStyle">
                                        <p:cTn id="12" dur="2000" fill="hold"/>
                                        <p:tgtEl>
                                          <p:spTgt spid="14"/>
                                        </p:tgtEl>
                                        <p:attrNameLst>
                                          <p:attrName>style.color</p:attrName>
                                        </p:attrNameLst>
                                      </p:cBhvr>
                                      <p:to>
                                        <p:clrVal>
                                          <a:srgbClr val="0000CC"/>
                                        </p:clrVal>
                                      </p:to>
                                    </p:set>
                                    <p:set>
                                      <p:cBhvr>
                                        <p:cTn id="13" dur="2000" fill="hold"/>
                                        <p:tgtEl>
                                          <p:spTgt spid="14"/>
                                        </p:tgtEl>
                                        <p:attrNameLst>
                                          <p:attrName>fillcolor</p:attrName>
                                        </p:attrNameLst>
                                      </p:cBhvr>
                                      <p:to>
                                        <p:clrVal>
                                          <a:srgbClr val="0000CC"/>
                                        </p:clrVal>
                                      </p:to>
                                    </p:set>
                                    <p:set>
                                      <p:cBhvr>
                                        <p:cTn id="14" dur="2000" fill="hold"/>
                                        <p:tgtEl>
                                          <p:spTgt spid="14"/>
                                        </p:tgtEl>
                                        <p:attrNameLst>
                                          <p:attrName>fill.type</p:attrName>
                                        </p:attrNameLst>
                                      </p:cBhvr>
                                      <p:to>
                                        <p:strVal val="solid"/>
                                      </p:to>
                                    </p:set>
                                  </p:childTnLst>
                                </p:cTn>
                              </p:par>
                              <p:par>
                                <p:cTn id="15" presetID="23" presetClass="emph" presetSubtype="0" repeatCount="indefinite" fill="hold" nodeType="withEffect">
                                  <p:stCondLst>
                                    <p:cond delay="0"/>
                                  </p:stCondLst>
                                  <p:childTnLst>
                                    <p:animClr clrSpc="hsl" dir="cw">
                                      <p:cBhvr override="childStyle">
                                        <p:cTn id="16" dur="1000" fill="hold"/>
                                        <p:tgtEl>
                                          <p:spTgt spid="15"/>
                                        </p:tgtEl>
                                        <p:attrNameLst>
                                          <p:attrName>style.color</p:attrName>
                                        </p:attrNameLst>
                                      </p:cBhvr>
                                      <p:by>
                                        <p:hsl h="10842353" s="0" l="0"/>
                                      </p:by>
                                    </p:animClr>
                                    <p:animClr clrSpc="hsl" dir="cw">
                                      <p:cBhvr>
                                        <p:cTn id="17" dur="1000" fill="hold"/>
                                        <p:tgtEl>
                                          <p:spTgt spid="15"/>
                                        </p:tgtEl>
                                        <p:attrNameLst>
                                          <p:attrName>fillcolor</p:attrName>
                                        </p:attrNameLst>
                                      </p:cBhvr>
                                      <p:by>
                                        <p:hsl h="10842353" s="0" l="0"/>
                                      </p:by>
                                    </p:animClr>
                                    <p:animClr clrSpc="hsl" dir="cw">
                                      <p:cBhvr>
                                        <p:cTn id="18" dur="1000" fill="hold"/>
                                        <p:tgtEl>
                                          <p:spTgt spid="15"/>
                                        </p:tgtEl>
                                        <p:attrNameLst>
                                          <p:attrName>stroke.color</p:attrName>
                                        </p:attrNameLst>
                                      </p:cBhvr>
                                      <p:by>
                                        <p:hsl h="10842353" s="0" l="0"/>
                                      </p:by>
                                    </p:animClr>
                                    <p:set>
                                      <p:cBhvr>
                                        <p:cTn id="19" dur="1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p:cNvPicPr>
            <a:picLocks noChangeAspect="1"/>
          </p:cNvPicPr>
          <p:nvPr/>
        </p:nvPicPr>
        <p:blipFill rotWithShape="1">
          <a:blip r:embed="rId1"/>
          <a:srcRect l="61197" r="-1"/>
          <a:stretch>
            <a:fillRect/>
          </a:stretch>
        </p:blipFill>
        <p:spPr>
          <a:xfrm>
            <a:off x="10155688" y="4305459"/>
            <a:ext cx="2036312" cy="2951833"/>
          </a:xfrm>
          <a:prstGeom prst="rect">
            <a:avLst/>
          </a:prstGeom>
        </p:spPr>
      </p:pic>
      <p:sp>
        <p:nvSpPr>
          <p:cNvPr id="7" name="TextBox 12"/>
          <p:cNvSpPr txBox="1"/>
          <p:nvPr/>
        </p:nvSpPr>
        <p:spPr>
          <a:xfrm>
            <a:off x="2162810" y="719455"/>
            <a:ext cx="8166100"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Tư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9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10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2024</a:t>
            </a:r>
            <a:endParaRPr kumimoji="0" lang="en-US" sz="3600" b="1" i="0" u="none" strike="noStrike" kern="1200" cap="none" spc="0" normalizeH="0" baseline="0" noProof="0" dirty="0">
              <a:ln>
                <a:noFill/>
              </a:ln>
              <a:effectLst/>
              <a:uLnTx/>
              <a:uFillTx/>
              <a:ea typeface="+mn-ea"/>
              <a:cs typeface="+mn-cs"/>
            </a:endParaRPr>
          </a:p>
        </p:txBody>
      </p:sp>
      <p:pic>
        <p:nvPicPr>
          <p:cNvPr id="3" name="Picture 6" descr="Silly Sea Animals | Baamboozle"/>
          <p:cNvPicPr>
            <a:picLocks noChangeAspect="1" noChangeArrowheads="1"/>
          </p:cNvPicPr>
          <p:nvPr/>
        </p:nvPicPr>
        <p:blipFill>
          <a:blip r:embed="rId2"/>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p:cNvPicPr>
            <a:picLocks noChangeAspect="1"/>
          </p:cNvPicPr>
          <p:nvPr/>
        </p:nvPicPr>
        <p:blipFill>
          <a:blip r:embed="rId3"/>
          <a:stretch>
            <a:fillRect/>
          </a:stretch>
        </p:blipFill>
        <p:spPr>
          <a:xfrm>
            <a:off x="0" y="0"/>
            <a:ext cx="2009095" cy="2005292"/>
          </a:xfrm>
          <a:prstGeom prst="rect">
            <a:avLst/>
          </a:prstGeom>
        </p:spPr>
      </p:pic>
      <p:sp>
        <p:nvSpPr>
          <p:cNvPr id="4" name="TextBox 12"/>
          <p:cNvSpPr txBox="1"/>
          <p:nvPr/>
        </p:nvSpPr>
        <p:spPr>
          <a:xfrm>
            <a:off x="3881120" y="1364615"/>
            <a:ext cx="4272915"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dirty="0" err="1">
                <a:ln>
                  <a:noFill/>
                </a:ln>
                <a:effectLst/>
                <a:uLnTx/>
                <a:uFillTx/>
                <a:ea typeface="+mn-ea"/>
                <a:cs typeface="+mn-cs"/>
              </a:rPr>
              <a:t>Tiếng Việt</a:t>
            </a:r>
            <a:endParaRPr kumimoji="0" lang="en-US" sz="3600" b="1" i="0" u="sng" strike="noStrike" kern="1200" cap="none" spc="0" normalizeH="0" baseline="0" noProof="0" dirty="0">
              <a:ln>
                <a:noFill/>
              </a:ln>
              <a:effectLst/>
              <a:uLnTx/>
              <a:uFillTx/>
              <a:ea typeface="+mn-ea"/>
              <a:cs typeface="+mn-cs"/>
            </a:endParaRPr>
          </a:p>
        </p:txBody>
      </p:sp>
      <p:sp>
        <p:nvSpPr>
          <p:cNvPr id="5" name="TextBox 12"/>
          <p:cNvSpPr txBox="1"/>
          <p:nvPr/>
        </p:nvSpPr>
        <p:spPr>
          <a:xfrm>
            <a:off x="2437765" y="2192020"/>
            <a:ext cx="1896745"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dirty="0">
                <a:ln>
                  <a:noFill/>
                </a:ln>
                <a:effectLst/>
                <a:uLnTx/>
                <a:uFillTx/>
                <a:ea typeface="+mn-ea"/>
                <a:cs typeface="+mn-cs"/>
              </a:rPr>
              <a:t>Bài 10:</a:t>
            </a:r>
            <a:endParaRPr kumimoji="0" lang="en-US" sz="3600" b="1" i="0" u="sng" strike="noStrike" kern="1200" cap="none" spc="0" normalizeH="0" baseline="0" noProof="0" dirty="0">
              <a:ln>
                <a:noFill/>
              </a:ln>
              <a:effectLst/>
              <a:uLnTx/>
              <a:uFillTx/>
              <a:ea typeface="+mn-ea"/>
              <a:cs typeface="+mn-cs"/>
            </a:endParaRPr>
          </a:p>
        </p:txBody>
      </p:sp>
      <p:pic>
        <p:nvPicPr>
          <p:cNvPr id="8" name="Picture 7"/>
          <p:cNvPicPr>
            <a:picLocks noChangeAspect="1"/>
          </p:cNvPicPr>
          <p:nvPr/>
        </p:nvPicPr>
        <p:blipFill>
          <a:blip r:embed="rId4"/>
          <a:stretch>
            <a:fillRect/>
          </a:stretch>
        </p:blipFill>
        <p:spPr>
          <a:xfrm>
            <a:off x="2668905" y="2009775"/>
            <a:ext cx="6854190" cy="2370455"/>
          </a:xfrm>
          <a:prstGeom prst="rect">
            <a:avLst/>
          </a:prstGeom>
        </p:spPr>
      </p:pic>
      <p:sp>
        <p:nvSpPr>
          <p:cNvPr id="127" name="Google Shape;127;p1"/>
          <p:cNvSpPr/>
          <p:nvPr/>
        </p:nvSpPr>
        <p:spPr>
          <a:xfrm>
            <a:off x="5550535" y="4380436"/>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p>
            <a:pPr marL="0" marR="0" lvl="0" indent="0" algn="ctr" rtl="0">
              <a:spcBef>
                <a:spcPts val="0"/>
              </a:spcBef>
              <a:spcAft>
                <a:spcPts val="0"/>
              </a:spcAft>
              <a:buNone/>
            </a:pPr>
            <a:r>
              <a:rPr lang="en-US" sz="2400" b="0" i="1" u="none" strike="noStrike" cap="none" dirty="0">
                <a:solidFill>
                  <a:schemeClr val="lt1"/>
                </a:solidFill>
                <a:latin typeface="Tahoma" panose="020B0604030504040204"/>
                <a:ea typeface="Tahoma" panose="020B0604030504040204"/>
                <a:cs typeface="Tahoma" panose="020B0604030504040204"/>
                <a:sym typeface="Tahoma" panose="020B0604030504040204"/>
              </a:rPr>
              <a:t>Theo</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Nguyễn</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Phan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Hách</a:t>
            </a:r>
            <a:endParaRPr sz="2400" b="0" i="0" u="none" strike="noStrike" cap="none" dirty="0">
              <a:solidFill>
                <a:schemeClr val="lt1"/>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27"/>
                                        </p:tgtEl>
                                        <p:attrNameLst>
                                          <p:attrName>style.visibility</p:attrName>
                                        </p:attrNameLst>
                                      </p:cBhvr>
                                      <p:to>
                                        <p:strVal val="visible"/>
                                      </p:to>
                                    </p:set>
                                    <p:anim calcmode="lin" valueType="num">
                                      <p:cBhvr additive="base">
                                        <p:cTn id="21" dur="250"/>
                                        <p:tgtEl>
                                          <p:spTgt spid="127"/>
                                        </p:tgtEl>
                                        <p:attrNameLst>
                                          <p:attrName>ppt_w</p:attrName>
                                        </p:attrNameLst>
                                      </p:cBhvr>
                                      <p:tavLst>
                                        <p:tav tm="0">
                                          <p:val>
                                            <p:fltVal val="0"/>
                                          </p:val>
                                        </p:tav>
                                        <p:tav tm="100000">
                                          <p:val>
                                            <p:strVal val="#ppt_w"/>
                                          </p:val>
                                        </p:tav>
                                      </p:tavLst>
                                    </p:anim>
                                    <p:anim calcmode="lin" valueType="num">
                                      <p:cBhvr additive="base">
                                        <p:cTn id="22" dur="250"/>
                                        <p:tgtEl>
                                          <p:spTgt spid="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panose="020B0604030504040204"/>
                <a:ea typeface="Tahoma" panose="020B0604030504040204"/>
                <a:cs typeface="Tahoma" panose="020B0604030504040204"/>
                <a:sym typeface="Tahoma" panose="020B0604030504040204"/>
              </a:rPr>
              <a:t>Theo</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Nguyễn</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Phan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Hách</a:t>
            </a:r>
            <a:endParaRPr sz="2400" b="0" i="0" u="none" strike="noStrike" cap="none" dirty="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2" name="Picture 1"/>
          <p:cNvPicPr>
            <a:picLocks noChangeAspect="1"/>
          </p:cNvPicPr>
          <p:nvPr/>
        </p:nvPicPr>
        <p:blipFill>
          <a:blip r:embed="rId1"/>
          <a:stretch>
            <a:fillRect/>
          </a:stretch>
        </p:blipFill>
        <p:spPr>
          <a:xfrm>
            <a:off x="4785225" y="280367"/>
            <a:ext cx="3109229" cy="1115665"/>
          </a:xfrm>
          <a:prstGeom prst="rect">
            <a:avLst/>
          </a:prstGeom>
        </p:spPr>
      </p:pic>
      <p:pic>
        <p:nvPicPr>
          <p:cNvPr id="3" name="Picture 2"/>
          <p:cNvPicPr>
            <a:picLocks noChangeAspect="1"/>
          </p:cNvPicPr>
          <p:nvPr/>
        </p:nvPicPr>
        <p:blipFill>
          <a:blip r:embed="rId2"/>
          <a:stretch>
            <a:fillRect/>
          </a:stretch>
        </p:blipFill>
        <p:spPr>
          <a:xfrm>
            <a:off x="2368993" y="1391747"/>
            <a:ext cx="7352413" cy="3993226"/>
          </a:xfrm>
          <a:prstGeom prst="rect">
            <a:avLst/>
          </a:prstGeom>
        </p:spPr>
      </p:pic>
      <p:sp>
        <p:nvSpPr>
          <p:cNvPr id="4" name="Google Shape;127;p1"/>
          <p:cNvSpPr/>
          <p:nvPr/>
        </p:nvSpPr>
        <p:spPr>
          <a:xfrm>
            <a:off x="4053840" y="566420"/>
            <a:ext cx="1327150" cy="543560"/>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p>
            <a:pPr marL="0" marR="0" lvl="0" indent="0" algn="ctr" rtl="0">
              <a:spcBef>
                <a:spcPts val="0"/>
              </a:spcBef>
              <a:spcAft>
                <a:spcPts val="0"/>
              </a:spcAft>
              <a:buNone/>
            </a:pP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Tiết 1: </a:t>
            </a:r>
            <a:endPar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fltVal val="0"/>
                                          </p:val>
                                        </p:tav>
                                        <p:tav tm="100000">
                                          <p:val>
                                            <p:strVal val="#ppt_w"/>
                                          </p:val>
                                        </p:tav>
                                      </p:tavLst>
                                    </p:anim>
                                    <p:anim calcmode="lin" valueType="num">
                                      <p:cBhvr additive="base">
                                        <p:cTn id="20" dur="250"/>
                                        <p:tgtEl>
                                          <p:spTgt spid="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1</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Đọc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đúng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và</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diễn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bài</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Kì</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diệu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xanh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biết</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nhấn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giọng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ở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những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từ</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quan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thể</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hiện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xúc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thích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thú</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trước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vẻ</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đẹp</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hoang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sơ</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đáng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yêu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của</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a:t>
              </a:r>
              <a:endParaRPr sz="2400" b="0" i="0" u="none" strike="noStrike" cap="none"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2</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2" name="Google Shape;136;p2"/>
          <p:cNvGrpSpPr/>
          <p:nvPr/>
        </p:nvGrpSpPr>
        <p:grpSpPr>
          <a:xfrm>
            <a:off x="3992879" y="4560256"/>
            <a:ext cx="7152640" cy="1677983"/>
            <a:chOff x="3983048" y="1572262"/>
            <a:chExt cx="6726439" cy="1282072"/>
          </a:xfrm>
        </p:grpSpPr>
        <p:sp>
          <p:nvSpPr>
            <p:cNvPr id="3" name="Google Shape;137;p2"/>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4" name="Google Shape;138;p2"/>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3</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5" name="Google Shape;139;p2"/>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11120" y="792152"/>
            <a:ext cx="7128704" cy="595408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37885"/>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a:t>
            </a:r>
            <a:r>
              <a:rPr lang="en-US" altLang="vi-VN" sz="2200" dirty="0">
                <a:latin typeface="Cambria" panose="02040503050406030204" pitchFamily="18" charset="0"/>
                <a:ea typeface="Cambria" panose="02040503050406030204" pitchFamily="18" charset="0"/>
              </a:rPr>
              <a:t>á</a:t>
            </a:r>
            <a:r>
              <a:rPr lang="vi-VN" sz="2200" dirty="0">
                <a:latin typeface="Cambria" panose="02040503050406030204" pitchFamily="18" charset="0"/>
                <a:ea typeface="Cambria" panose="02040503050406030204" pitchFamily="18" charset="0"/>
              </a:rPr>
              <a:t> vàng và sắc nắng cũng rực vàng trên lưng nó. Chỉ có mấy vạt cỏ xanh biếc là rực lên giữa cái giang sơn vàng rợi.</a:t>
            </a:r>
            <a:endParaRPr lang="vi-VN"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endParaRPr lang="vi-VN" sz="2200" dirty="0">
              <a:latin typeface="Cambria" panose="02040503050406030204" pitchFamily="18" charset="0"/>
              <a:ea typeface="Cambria" panose="02040503050406030204" pitchFamily="18" charset="0"/>
            </a:endParaRP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lang="vi-VN" sz="2200" dirty="0">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p:cNvGrpSpPr/>
          <p:nvPr/>
        </p:nvGrpSpPr>
        <p:grpSpPr>
          <a:xfrm>
            <a:off x="908391" y="1957025"/>
            <a:ext cx="7382169" cy="1483344"/>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907016" y="3706723"/>
            <a:ext cx="7448069" cy="1386971"/>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31403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p:cNvGrpSpPr/>
          <p:nvPr/>
        </p:nvGrpSpPr>
        <p:grpSpPr>
          <a:xfrm>
            <a:off x="832191" y="2199477"/>
            <a:ext cx="3709329" cy="1047658"/>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p:cNvGrpSpPr/>
          <p:nvPr/>
        </p:nvGrpSpPr>
        <p:grpSpPr>
          <a:xfrm>
            <a:off x="5265406" y="2170175"/>
            <a:ext cx="2673009" cy="1047658"/>
            <a:chOff x="892967" y="2103140"/>
            <a:chExt cx="10089994" cy="802640"/>
          </a:xfrm>
        </p:grpSpPr>
        <p:sp>
          <p:nvSpPr>
            <p:cNvPr id="8" name="Rectangle: Rounded Corners 7"/>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p:cNvGrpSpPr/>
          <p:nvPr/>
        </p:nvGrpSpPr>
        <p:grpSpPr>
          <a:xfrm>
            <a:off x="8526766" y="2170175"/>
            <a:ext cx="2673009" cy="1047658"/>
            <a:chOff x="892967" y="2103140"/>
            <a:chExt cx="10089994" cy="802640"/>
          </a:xfrm>
        </p:grpSpPr>
        <p:sp>
          <p:nvSpPr>
            <p:cNvPr id="14" name="Rectangle: Rounded Corners 13"/>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p:cNvGrpSpPr/>
          <p:nvPr/>
        </p:nvGrpSpPr>
        <p:grpSpPr>
          <a:xfrm>
            <a:off x="3040366" y="3531615"/>
            <a:ext cx="2673009" cy="1047658"/>
            <a:chOff x="892967" y="2103140"/>
            <a:chExt cx="10089994" cy="802640"/>
          </a:xfrm>
        </p:grpSpPr>
        <p:sp>
          <p:nvSpPr>
            <p:cNvPr id="17" name="Rectangle: Rounded Corners 16"/>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p:cNvGrpSpPr/>
          <p:nvPr/>
        </p:nvGrpSpPr>
        <p:grpSpPr>
          <a:xfrm>
            <a:off x="6474446" y="3511295"/>
            <a:ext cx="3157234" cy="1554880"/>
            <a:chOff x="892967" y="2103140"/>
            <a:chExt cx="10089994" cy="1191237"/>
          </a:xfrm>
        </p:grpSpPr>
        <p:sp>
          <p:nvSpPr>
            <p:cNvPr id="20" name="Rectangle: Rounded Corners 19"/>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p:cNvSpPr txBox="1"/>
          <p:nvPr/>
        </p:nvSpPr>
        <p:spPr>
          <a:xfrm>
            <a:off x="3262956" y="197069"/>
            <a:ext cx="5577513" cy="1096765"/>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Đọc diễn cảm</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6870" name="TextBox 2"/>
          <p:cNvSpPr txBox="1"/>
          <p:nvPr/>
        </p:nvSpPr>
        <p:spPr>
          <a:xfrm>
            <a:off x="1165860" y="1700530"/>
            <a:ext cx="9561195" cy="1461770"/>
          </a:xfrm>
          <a:prstGeom prst="rect">
            <a:avLst/>
          </a:prstGeom>
          <a:noFill/>
          <a:ln w="9525">
            <a:noFill/>
          </a:ln>
        </p:spPr>
        <p:txBody>
          <a:bodyPr wrap="square">
            <a:noAutofit/>
          </a:bodyPr>
          <a:p>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Đoạn</a:t>
            </a:r>
            <a:r>
              <a:rPr lang="en-US" altLang="x-none" sz="3200">
                <a:latin typeface="Times New Roman" panose="02020603050405020304" charset="0"/>
                <a:cs typeface="Times New Roman" panose="02020603050405020304" charset="0"/>
              </a:rPr>
              <a:t> 1: Đ</a:t>
            </a:r>
            <a:r>
              <a:rPr lang="en-US" altLang="x-none" sz="3200" dirty="0" err="1">
                <a:latin typeface="Times New Roman" panose="02020603050405020304" charset="0"/>
                <a:cs typeface="Times New Roman" panose="02020603050405020304" charset="0"/>
              </a:rPr>
              <a:t>ọc</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khoan</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thai</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thể</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hiện</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thái</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độ</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ngỡ</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ng</a:t>
            </a:r>
            <a:r>
              <a:rPr lang="en-US" altLang="x-none" sz="3200" dirty="0" err="1">
                <a:latin typeface="Times New Roman" panose="02020603050405020304" charset="0"/>
                <a:ea typeface="Times New Roman" panose="02020603050405020304" charset="0"/>
              </a:rPr>
              <a:t>à</a:t>
            </a:r>
            <a:r>
              <a:rPr lang="en-US" altLang="x-none" sz="3200" dirty="0" err="1">
                <a:latin typeface="Times New Roman" panose="02020603050405020304" charset="0"/>
                <a:cs typeface="Times New Roman" panose="02020603050405020304" charset="0"/>
              </a:rPr>
              <a:t>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ngưỡng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mộ</a:t>
            </a:r>
            <a:r>
              <a:rPr lang="en-US" altLang="x-none" sz="3200">
                <a:latin typeface="Times New Roman" panose="02020603050405020304" charset="0"/>
                <a:cs typeface="Times New Roman" panose="02020603050405020304" charset="0"/>
              </a:rPr>
              <a:t>.</a:t>
            </a:r>
            <a:endParaRPr sz="3200" dirty="0">
              <a:latin typeface="Times New Roman" panose="02020603050405020304" charset="0"/>
              <a:ea typeface="Times New Roman" panose="02020603050405020304" charset="0"/>
            </a:endParaRPr>
          </a:p>
        </p:txBody>
      </p:sp>
      <p:sp>
        <p:nvSpPr>
          <p:cNvPr id="36871" name="TextBox 3"/>
          <p:cNvSpPr txBox="1"/>
          <p:nvPr/>
        </p:nvSpPr>
        <p:spPr>
          <a:xfrm>
            <a:off x="1153795" y="2635885"/>
            <a:ext cx="9701530" cy="1461770"/>
          </a:xfrm>
          <a:prstGeom prst="rect">
            <a:avLst/>
          </a:prstGeom>
          <a:noFill/>
          <a:ln w="9525">
            <a:noFill/>
          </a:ln>
        </p:spPr>
        <p:txBody>
          <a:bodyPr wrap="square">
            <a:noAutofit/>
          </a:bodyPr>
          <a:p>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Đoạn</a:t>
            </a:r>
            <a:r>
              <a:rPr lang="en-US" altLang="x-none" sz="3200">
                <a:latin typeface="Times New Roman" panose="02020603050405020304" charset="0"/>
                <a:cs typeface="Times New Roman" panose="02020603050405020304" charset="0"/>
              </a:rPr>
              <a:t> 2: Đ</a:t>
            </a:r>
            <a:r>
              <a:rPr lang="en-US" altLang="x-none" sz="3200" dirty="0" err="1">
                <a:latin typeface="Times New Roman" panose="02020603050405020304" charset="0"/>
                <a:cs typeface="Times New Roman" panose="02020603050405020304" charset="0"/>
              </a:rPr>
              <a:t>ọc</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nhanh</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hơn</a:t>
            </a:r>
            <a:r>
              <a:rPr lang="en-US" altLang="x-none" sz="3200">
                <a:latin typeface="Times New Roman" panose="02020603050405020304" charset="0"/>
                <a:cs typeface="Times New Roman" panose="02020603050405020304" charset="0"/>
              </a:rPr>
              <a:t> ở </a:t>
            </a:r>
            <a:r>
              <a:rPr lang="en-US" altLang="x-none" sz="3200" dirty="0" err="1">
                <a:latin typeface="Times New Roman" panose="02020603050405020304" charset="0"/>
                <a:cs typeface="Times New Roman" panose="02020603050405020304" charset="0"/>
              </a:rPr>
              <a:t>những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câu</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miêu</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tả</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những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hình</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ảnh</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thoắt</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ẩn</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thoắt</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hiện</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của</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muôn</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thú</a:t>
            </a:r>
            <a:r>
              <a:rPr lang="en-US" altLang="x-none" sz="3200">
                <a:latin typeface="Times New Roman" panose="02020603050405020304" charset="0"/>
                <a:cs typeface="Times New Roman" panose="02020603050405020304" charset="0"/>
              </a:rPr>
              <a:t>.</a:t>
            </a:r>
            <a:endParaRPr sz="3200" dirty="0">
              <a:latin typeface="Times New Roman" panose="02020603050405020304" charset="0"/>
              <a:ea typeface="Times New Roman" panose="02020603050405020304" charset="0"/>
            </a:endParaRPr>
          </a:p>
        </p:txBody>
      </p:sp>
      <p:sp>
        <p:nvSpPr>
          <p:cNvPr id="36872" name="TextBox 4"/>
          <p:cNvSpPr txBox="1"/>
          <p:nvPr/>
        </p:nvSpPr>
        <p:spPr>
          <a:xfrm>
            <a:off x="1153160" y="3826510"/>
            <a:ext cx="9705975" cy="1461770"/>
          </a:xfrm>
          <a:prstGeom prst="rect">
            <a:avLst/>
          </a:prstGeom>
          <a:noFill/>
          <a:ln w="9525">
            <a:noFill/>
          </a:ln>
        </p:spPr>
        <p:txBody>
          <a:bodyPr wrap="square">
            <a:noAutofit/>
          </a:bodyPr>
          <a:p>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Đoạn</a:t>
            </a:r>
            <a:r>
              <a:rPr lang="en-US" altLang="x-none" sz="3200">
                <a:latin typeface="Times New Roman" panose="02020603050405020304" charset="0"/>
                <a:cs typeface="Times New Roman" panose="02020603050405020304" charset="0"/>
              </a:rPr>
              <a:t> 3: Đ</a:t>
            </a:r>
            <a:r>
              <a:rPr lang="en-US" altLang="x-none" sz="3200" dirty="0" err="1">
                <a:latin typeface="Times New Roman" panose="02020603050405020304" charset="0"/>
                <a:cs typeface="Times New Roman" panose="02020603050405020304" charset="0"/>
              </a:rPr>
              <a:t>ọc</a:t>
            </a:r>
            <a:r>
              <a:rPr lang="en-US" altLang="x-none" sz="3200">
                <a:latin typeface="Times New Roman" panose="02020603050405020304" charset="0"/>
                <a:cs typeface="Times New Roman" panose="02020603050405020304" charset="0"/>
              </a:rPr>
              <a:t> thong </a:t>
            </a:r>
            <a:r>
              <a:rPr lang="en-US" altLang="x-none" sz="3200" dirty="0" err="1">
                <a:latin typeface="Times New Roman" panose="02020603050405020304" charset="0"/>
                <a:cs typeface="Times New Roman" panose="02020603050405020304" charset="0"/>
              </a:rPr>
              <a:t>thả</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những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câu</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tả</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vẻ</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đẹp</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thơ</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mộng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của</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cánh</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rừng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trong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sắc</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v</a:t>
            </a:r>
            <a:r>
              <a:rPr lang="en-US" altLang="x-none" sz="3200" dirty="0" err="1">
                <a:latin typeface="Times New Roman" panose="02020603050405020304" charset="0"/>
                <a:ea typeface="Times New Roman" panose="02020603050405020304" charset="0"/>
              </a:rPr>
              <a:t>à</a:t>
            </a:r>
            <a:r>
              <a:rPr lang="en-US" altLang="x-none" sz="3200" dirty="0" err="1">
                <a:latin typeface="Times New Roman" panose="02020603050405020304" charset="0"/>
                <a:cs typeface="Times New Roman" panose="02020603050405020304" charset="0"/>
              </a:rPr>
              <a:t>ng</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mênh</a:t>
            </a:r>
            <a:r>
              <a:rPr lang="en-US" altLang="x-none" sz="3200">
                <a:latin typeface="Times New Roman" panose="02020603050405020304" charset="0"/>
                <a:cs typeface="Times New Roman" panose="02020603050405020304" charset="0"/>
              </a:rPr>
              <a:t> </a:t>
            </a:r>
            <a:r>
              <a:rPr lang="en-US" altLang="x-none" sz="3200" dirty="0" err="1">
                <a:latin typeface="Times New Roman" panose="02020603050405020304" charset="0"/>
                <a:cs typeface="Times New Roman" panose="02020603050405020304" charset="0"/>
              </a:rPr>
              <a:t>mông.</a:t>
            </a:r>
            <a:endParaRPr sz="3200" dirty="0">
              <a:latin typeface="Times New Roman" panose="02020603050405020304" charset="0"/>
              <a:ea typeface="Times New Roman" panose="02020603050405020304" charset="0"/>
            </a:endParaRPr>
          </a:p>
        </p:txBody>
      </p:sp>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p:cNvPicPr>
            <a:picLocks noChangeAspect="1"/>
          </p:cNvPicPr>
          <p:nvPr/>
        </p:nvPicPr>
        <p:blipFill>
          <a:blip r:embed="rId1"/>
          <a:stretch>
            <a:fillRect/>
          </a:stretch>
        </p:blipFill>
        <p:spPr>
          <a:xfrm>
            <a:off x="1584509" y="1539168"/>
            <a:ext cx="4002918" cy="2284789"/>
          </a:xfrm>
          <a:prstGeom prst="rect">
            <a:avLst/>
          </a:prstGeom>
        </p:spPr>
      </p:pic>
      <p:pic>
        <p:nvPicPr>
          <p:cNvPr id="16" name="Hình ảnh 18" descr="Ảnh có chứa văn bản&#10;&#10;Mô tả được tạo tự động"/>
          <p:cNvPicPr>
            <a:picLocks noChangeAspect="1"/>
          </p:cNvPicPr>
          <p:nvPr/>
        </p:nvPicPr>
        <p:blipFill>
          <a:blip r:embed="rId2"/>
          <a:stretch>
            <a:fillRect/>
          </a:stretch>
        </p:blipFill>
        <p:spPr>
          <a:xfrm>
            <a:off x="5187170" y="3630238"/>
            <a:ext cx="5089670" cy="2102599"/>
          </a:xfrm>
          <a:prstGeom prst="rect">
            <a:avLst/>
          </a:prstGeom>
        </p:spPr>
      </p:pic>
      <p:grpSp>
        <p:nvGrpSpPr>
          <p:cNvPr id="17" name="Nhóm 30"/>
          <p:cNvGrpSpPr/>
          <p:nvPr/>
        </p:nvGrpSpPr>
        <p:grpSpPr>
          <a:xfrm>
            <a:off x="1829320" y="3866990"/>
            <a:ext cx="3056071" cy="1936910"/>
            <a:chOff x="-1231307" y="3615772"/>
            <a:chExt cx="3056071" cy="1936910"/>
          </a:xfrm>
        </p:grpSpPr>
        <p:sp>
          <p:nvSpPr>
            <p:cNvPr id="18" name="Hình chữ nhật: Góc Tròn 29"/>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p:cNvPicPr>
              <a:picLocks noChangeAspect="1"/>
            </p:cNvPicPr>
            <p:nvPr/>
          </p:nvPicPr>
          <p:blipFill>
            <a:blip r:embed="rId3"/>
            <a:stretch>
              <a:fillRect/>
            </a:stretch>
          </p:blipFill>
          <p:spPr>
            <a:xfrm>
              <a:off x="-1231307" y="3615772"/>
              <a:ext cx="3056071" cy="1936910"/>
            </a:xfrm>
            <a:prstGeom prst="rect">
              <a:avLst/>
            </a:prstGeom>
          </p:spPr>
        </p:pic>
      </p:grpSp>
      <p:sp>
        <p:nvSpPr>
          <p:cNvPr id="20" name="TextBox 3"/>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panose="020B0604020202020204"/>
                </a:rPr>
                <a:t>“</a:t>
              </a:r>
              <a:endParaRPr b="0" i="0">
                <a:ln>
                  <a:noFill/>
                </a:ln>
                <a:solidFill>
                  <a:srgbClr val="548135"/>
                </a:solidFill>
                <a:latin typeface="Arial" panose="020B0604020202020204"/>
              </a:endParaRP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panose="020B0604020202020204"/>
                </a:rPr>
                <a:t>“</a:t>
              </a:r>
              <a:endParaRPr b="0" i="0">
                <a:ln>
                  <a:noFill/>
                </a:ln>
                <a:solidFill>
                  <a:srgbClr val="548135"/>
                </a:solidFill>
                <a:latin typeface="Arial" panose="020B0604020202020204"/>
              </a:endParaRPr>
            </a:p>
          </p:txBody>
        </p:sp>
      </p:grpSp>
      <p:pic>
        <p:nvPicPr>
          <p:cNvPr id="165" name="Google Shape;165;p3" descr="Cách vẽ một con sóc phim hoạt hình"/>
          <p:cNvPicPr preferRelativeResize="0"/>
          <p:nvPr/>
        </p:nvPicPr>
        <p:blipFill rotWithShape="1">
          <a:blip r:embed="rId1"/>
          <a:srcRect l="49808" t="10914" r="9865" b="4113"/>
          <a:stretch>
            <a:fillRect/>
          </a:stretch>
        </p:blipFill>
        <p:spPr>
          <a:xfrm>
            <a:off x="7540329" y="1662129"/>
            <a:ext cx="4184311" cy="4613879"/>
          </a:xfrm>
          <a:prstGeom prst="rect">
            <a:avLst/>
          </a:prstGeom>
          <a:noFill/>
          <a:ln>
            <a:noFill/>
          </a:ln>
        </p:spPr>
      </p:pic>
      <p:pic>
        <p:nvPicPr>
          <p:cNvPr id="2" name="Picture 1"/>
          <p:cNvPicPr>
            <a:picLocks noChangeAspect="1"/>
          </p:cNvPicPr>
          <p:nvPr/>
        </p:nvPicPr>
        <p:blipFill>
          <a:blip r:embed="rId2"/>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p:cNvPicPr>
            <a:picLocks noChangeAspect="1"/>
          </p:cNvPicPr>
          <p:nvPr/>
        </p:nvPicPr>
        <p:blipFill>
          <a:blip r:embed="rId1"/>
          <a:stretch>
            <a:fillRect/>
          </a:stretch>
        </p:blipFill>
        <p:spPr>
          <a:xfrm>
            <a:off x="1483224" y="1851593"/>
            <a:ext cx="6193574" cy="2558634"/>
          </a:xfrm>
          <a:prstGeom prst="rect">
            <a:avLst/>
          </a:prstGeom>
        </p:spPr>
      </p:pic>
      <p:pic>
        <p:nvPicPr>
          <p:cNvPr id="3" name="Hình ảnh 2" descr="Ảnh có chứa văn bản, trong nhà&#10;&#10;Mô tả được tạo tự động"/>
          <p:cNvPicPr>
            <a:picLocks noChangeAspect="1"/>
          </p:cNvPicPr>
          <p:nvPr/>
        </p:nvPicPr>
        <p:blipFill>
          <a:blip r:embed="rId2"/>
          <a:stretch>
            <a:fillRect/>
          </a:stretch>
        </p:blipFill>
        <p:spPr>
          <a:xfrm>
            <a:off x="6277411" y="3711686"/>
            <a:ext cx="3889199" cy="2275151"/>
          </a:xfrm>
          <a:prstGeom prst="rect">
            <a:avLst/>
          </a:prstGeom>
        </p:spPr>
      </p:pic>
      <p:sp>
        <p:nvSpPr>
          <p:cNvPr id="4" name="TextBox 3"/>
          <p:cNvSpPr txBox="1"/>
          <p:nvPr/>
        </p:nvSpPr>
        <p:spPr>
          <a:xfrm>
            <a:off x="1371464" y="609600"/>
            <a:ext cx="8985730" cy="768350"/>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1"/>
          <a:stretch>
            <a:fillRect/>
          </a:stretch>
        </p:blipFill>
        <p:spPr>
          <a:xfrm>
            <a:off x="37355" y="3295361"/>
            <a:ext cx="3397771" cy="3631252"/>
          </a:xfrm>
          <a:prstGeom prst="rect">
            <a:avLst/>
          </a:prstGeom>
        </p:spPr>
      </p:pic>
      <p:sp>
        <p:nvSpPr>
          <p:cNvPr id="4" name="TextBox 3"/>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p:cNvPicPr>
            <a:picLocks noChangeAspect="1"/>
          </p:cNvPicPr>
          <p:nvPr/>
        </p:nvPicPr>
        <p:blipFill>
          <a:blip r:embed="rId2"/>
          <a:stretch>
            <a:fillRect/>
          </a:stretch>
        </p:blipFill>
        <p:spPr>
          <a:xfrm>
            <a:off x="1632649" y="780117"/>
            <a:ext cx="9925148" cy="126807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1"/>
          <a:stretch>
            <a:fillRect/>
          </a:stretch>
        </p:blipFill>
        <p:spPr>
          <a:xfrm>
            <a:off x="37355" y="3295361"/>
            <a:ext cx="3397771" cy="3631252"/>
          </a:xfrm>
          <a:prstGeom prst="rect">
            <a:avLst/>
          </a:prstGeom>
        </p:spPr>
      </p:pic>
      <p:sp>
        <p:nvSpPr>
          <p:cNvPr id="4" name="TextBox 3"/>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panose="020B0604020202020204"/>
                <a:sym typeface="Arial" panose="020B0604020202020204"/>
              </a:rPr>
              <a:t>còn</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gọi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là</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panose="020B0604020202020204"/>
              <a:sym typeface="Arial" panose="020B0604020202020204"/>
            </a:endParaRPr>
          </a:p>
        </p:txBody>
      </p:sp>
      <p:pic>
        <p:nvPicPr>
          <p:cNvPr id="5" name="Picture 4"/>
          <p:cNvPicPr>
            <a:picLocks noChangeAspect="1"/>
          </p:cNvPicPr>
          <p:nvPr/>
        </p:nvPicPr>
        <p:blipFill>
          <a:blip r:embed="rId2"/>
          <a:stretch>
            <a:fillRect/>
          </a:stretch>
        </p:blipFill>
        <p:spPr>
          <a:xfrm>
            <a:off x="1632649" y="780117"/>
            <a:ext cx="9925148" cy="1268078"/>
          </a:xfrm>
          <a:prstGeom prst="rect">
            <a:avLst/>
          </a:prstGeom>
        </p:spPr>
      </p:pic>
      <p:pic>
        <p:nvPicPr>
          <p:cNvPr id="1028" name="Picture 4" descr="Mê hoặc rừng khộp mùa thay lá - Vĩnh Long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1"/>
          <a:stretch>
            <a:fillRect/>
          </a:stretch>
        </p:blipFill>
        <p:spPr>
          <a:xfrm>
            <a:off x="37355" y="3295361"/>
            <a:ext cx="3397771" cy="3631252"/>
          </a:xfrm>
          <a:prstGeom prst="rect">
            <a:avLst/>
          </a:prstGeom>
        </p:spPr>
      </p:pic>
      <p:sp>
        <p:nvSpPr>
          <p:cNvPr id="4" name="TextBox 3"/>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panose="020B0604020202020204"/>
                <a:sym typeface="Arial" panose="020B0604020202020204"/>
              </a:rPr>
              <a:t>loài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thú</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cùng</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họ</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với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panose="020B0604020202020204"/>
              <a:sym typeface="Arial" panose="020B0604020202020204"/>
            </a:endParaRPr>
          </a:p>
        </p:txBody>
      </p:sp>
      <p:pic>
        <p:nvPicPr>
          <p:cNvPr id="5" name="Picture 4"/>
          <p:cNvPicPr>
            <a:picLocks noChangeAspect="1"/>
          </p:cNvPicPr>
          <p:nvPr/>
        </p:nvPicPr>
        <p:blipFill>
          <a:blip r:embed="rId2"/>
          <a:stretch>
            <a:fillRect/>
          </a:stretch>
        </p:blipFill>
        <p:spPr>
          <a:xfrm>
            <a:off x="1632649" y="780117"/>
            <a:ext cx="9925148" cy="1268078"/>
          </a:xfrm>
          <a:prstGeom prst="rect">
            <a:avLst/>
          </a:prstGeom>
        </p:spPr>
      </p:pic>
      <p:pic>
        <p:nvPicPr>
          <p:cNvPr id="2050" name="Picture 2" descr="Mang (thú)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7" name="Picture 1" descr="http://1.bp.blogspot.com/-2t3a-MGqVjE/VJwHlBMEYKI/AAAAAAAABNk/EQqBD9sZm3U/s1600/Fly-agaric-mushroom.jpg"/>
          <p:cNvPicPr>
            <a:picLocks noChangeAspect="1"/>
          </p:cNvPicPr>
          <p:nvPr/>
        </p:nvPicPr>
        <p:blipFill>
          <a:blip r:embed="rId1"/>
          <a:stretch>
            <a:fillRect/>
          </a:stretch>
        </p:blipFill>
        <p:spPr>
          <a:xfrm>
            <a:off x="453390" y="353695"/>
            <a:ext cx="10870565" cy="5516880"/>
          </a:xfrm>
          <a:prstGeom prst="rect">
            <a:avLst/>
          </a:prstGeom>
          <a:noFill/>
          <a:ln w="38100" cap="flat" cmpd="sng">
            <a:solidFill>
              <a:srgbClr val="FF0000"/>
            </a:solidFill>
            <a:prstDash val="solid"/>
            <a:miter/>
            <a:headEnd type="none" w="med" len="med"/>
            <a:tailEnd type="none" w="med" len="med"/>
          </a:ln>
        </p:spPr>
      </p:pic>
      <p:sp>
        <p:nvSpPr>
          <p:cNvPr id="13318" name="Rectangle 8"/>
          <p:cNvSpPr/>
          <p:nvPr/>
        </p:nvSpPr>
        <p:spPr>
          <a:xfrm>
            <a:off x="1491615" y="6021705"/>
            <a:ext cx="10008870" cy="645160"/>
          </a:xfrm>
          <a:prstGeom prst="rect">
            <a:avLst/>
          </a:prstGeom>
          <a:noFill/>
          <a:ln w="9525">
            <a:noFill/>
          </a:ln>
        </p:spPr>
        <p:txBody>
          <a:bodyPr wrap="square">
            <a:spAutoFit/>
          </a:bodyPr>
          <a:p>
            <a:pPr algn="just"/>
            <a:r>
              <a:rPr lang="en-US" altLang="x-none" sz="3600" b="1" err="1">
                <a:solidFill>
                  <a:srgbClr val="FF3300"/>
                </a:solidFill>
                <a:latin typeface="Times New Roman" panose="02020603050405020304" charset="0"/>
              </a:rPr>
              <a:t>Lúp</a:t>
            </a:r>
            <a:r>
              <a:rPr lang="en-US" altLang="x-none" sz="3600" b="1">
                <a:solidFill>
                  <a:srgbClr val="FF3300"/>
                </a:solidFill>
                <a:latin typeface="Times New Roman" panose="02020603050405020304" charset="0"/>
              </a:rPr>
              <a:t> </a:t>
            </a:r>
            <a:r>
              <a:rPr lang="en-US" altLang="x-none" sz="3600" b="1" err="1">
                <a:solidFill>
                  <a:srgbClr val="FF3300"/>
                </a:solidFill>
                <a:latin typeface="Times New Roman" panose="02020603050405020304" charset="0"/>
              </a:rPr>
              <a:t>xúp</a:t>
            </a:r>
            <a:r>
              <a:rPr lang="en-US" altLang="x-none" sz="3600" b="1">
                <a:latin typeface="Times New Roman" panose="02020603050405020304" charset="0"/>
              </a:rPr>
              <a:t>: Ở </a:t>
            </a:r>
            <a:r>
              <a:rPr lang="en-US" altLang="x-none" sz="3600" b="1" err="1">
                <a:latin typeface="Times New Roman" panose="02020603050405020304" charset="0"/>
              </a:rPr>
              <a:t>liền</a:t>
            </a:r>
            <a:r>
              <a:rPr lang="en-US" altLang="x-none" sz="3600" b="1">
                <a:latin typeface="Times New Roman" panose="02020603050405020304" charset="0"/>
              </a:rPr>
              <a:t> </a:t>
            </a:r>
            <a:r>
              <a:rPr lang="en-US" altLang="x-none" sz="3600" b="1" err="1">
                <a:latin typeface="Times New Roman" panose="02020603050405020304" charset="0"/>
              </a:rPr>
              <a:t>nhau</a:t>
            </a:r>
            <a:r>
              <a:rPr lang="en-US" altLang="x-none" sz="3600" b="1">
                <a:latin typeface="Times New Roman" panose="02020603050405020304" charset="0"/>
              </a:rPr>
              <a:t>, </a:t>
            </a:r>
            <a:r>
              <a:rPr lang="en-US" altLang="x-none" sz="3600" b="1" err="1">
                <a:latin typeface="Times New Roman" panose="02020603050405020304" charset="0"/>
              </a:rPr>
              <a:t>thấp</a:t>
            </a:r>
            <a:r>
              <a:rPr lang="en-US" altLang="x-none" sz="3600" b="1">
                <a:latin typeface="Times New Roman" panose="02020603050405020304" charset="0"/>
              </a:rPr>
              <a:t> </a:t>
            </a:r>
            <a:r>
              <a:rPr lang="en-US" altLang="x-none" sz="3600" b="1" err="1">
                <a:latin typeface="Times New Roman" panose="02020603050405020304" charset="0"/>
              </a:rPr>
              <a:t>và</a:t>
            </a:r>
            <a:r>
              <a:rPr lang="en-US" altLang="x-none" sz="3600" b="1">
                <a:latin typeface="Times New Roman" panose="02020603050405020304" charset="0"/>
              </a:rPr>
              <a:t> </a:t>
            </a:r>
            <a:r>
              <a:rPr lang="en-US" altLang="x-none" sz="3600" b="1" err="1">
                <a:latin typeface="Times New Roman" panose="02020603050405020304" charset="0"/>
              </a:rPr>
              <a:t>sàn</a:t>
            </a:r>
            <a:r>
              <a:rPr lang="en-US" altLang="x-none" sz="3600" b="1">
                <a:latin typeface="Times New Roman" panose="02020603050405020304" charset="0"/>
              </a:rPr>
              <a:t> </a:t>
            </a:r>
            <a:r>
              <a:rPr lang="en-US" altLang="x-none" sz="3600" b="1" err="1">
                <a:latin typeface="Times New Roman" panose="02020603050405020304" charset="0"/>
              </a:rPr>
              <a:t>sàn</a:t>
            </a:r>
            <a:r>
              <a:rPr lang="en-US" altLang="x-none" sz="3600" b="1">
                <a:latin typeface="Times New Roman" panose="02020603050405020304" charset="0"/>
              </a:rPr>
              <a:t> </a:t>
            </a:r>
            <a:r>
              <a:rPr lang="en-US" altLang="x-none" sz="3600" b="1" err="1">
                <a:latin typeface="Times New Roman" panose="02020603050405020304" charset="0"/>
              </a:rPr>
              <a:t>như</a:t>
            </a:r>
            <a:r>
              <a:rPr lang="en-US" altLang="x-none" sz="3600" b="1">
                <a:latin typeface="Times New Roman" panose="02020603050405020304" charset="0"/>
              </a:rPr>
              <a:t> </a:t>
            </a:r>
            <a:r>
              <a:rPr lang="en-US" altLang="x-none" sz="3600" b="1" err="1">
                <a:latin typeface="Times New Roman" panose="02020603050405020304" charset="0"/>
              </a:rPr>
              <a:t>nhau</a:t>
            </a:r>
            <a:r>
              <a:rPr lang="en-US" altLang="x-none" sz="3600" b="1">
                <a:latin typeface="Times New Roman" panose="02020603050405020304" charset="0"/>
              </a:rPr>
              <a:t>.</a:t>
            </a:r>
            <a:endParaRPr lang="en-US" altLang="x-none" sz="3600" b="1">
              <a:latin typeface="Times New Roman" panose="02020603050405020304" charset="0"/>
            </a:endParaRPr>
          </a:p>
        </p:txBody>
      </p:sp>
    </p:spTree>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204720" y="659452"/>
            <a:ext cx="7861164" cy="619854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endParaRPr lang="vi-VN" sz="3200" b="1" dirty="0">
              <a:latin typeface="Calibri" panose="020F0502020204030204" pitchFamily="34" charset="0"/>
              <a:cs typeface="Calibri" panose="020F0502020204030204" pitchFamily="34" charset="0"/>
            </a:endParaRPr>
          </a:p>
        </p:txBody>
      </p:sp>
      <p:sp>
        <p:nvSpPr>
          <p:cNvPr id="29" name="TextBox 28"/>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21020" y="173480"/>
            <a:ext cx="10987789" cy="1594360"/>
          </a:xfrm>
          <a:prstGeom prst="rect">
            <a:avLst/>
          </a:prstGeom>
        </p:spPr>
      </p:pic>
      <p:sp>
        <p:nvSpPr>
          <p:cNvPr id="5" name="TextBox 4"/>
          <p:cNvSpPr txBox="1"/>
          <p:nvPr/>
        </p:nvSpPr>
        <p:spPr>
          <a:xfrm>
            <a:off x="1384300" y="208915"/>
            <a:ext cx="9608820" cy="845185"/>
          </a:xfrm>
          <a:prstGeom prst="rect">
            <a:avLst/>
          </a:prstGeom>
          <a:noFill/>
        </p:spPr>
        <p:txBody>
          <a:bodyPr wrap="square" rtlCol="0">
            <a:noAutofit/>
          </a:bodyPr>
          <a:lstStyle/>
          <a:p>
            <a:pPr lvl="0" algn="ctr">
              <a:buClrTx/>
              <a:defRPr/>
            </a:pPr>
            <a:r>
              <a:rPr lang="vi-VN" sz="3000" b="1" dirty="0">
                <a:latin typeface="Calibri" panose="020F0502020204030204" pitchFamily="34" charset="0"/>
                <a:cs typeface="Calibri" panose="020F0502020204030204" pitchFamily="34" charset="0"/>
              </a:rPr>
              <a:t>Muông thú trong rừng được miêu tả th</a:t>
            </a:r>
            <a:r>
              <a:rPr lang="en-US" sz="3000" b="1" dirty="0">
                <a:latin typeface="Calibri" panose="020F0502020204030204" pitchFamily="34" charset="0"/>
                <a:cs typeface="Calibri" panose="020F0502020204030204" pitchFamily="34" charset="0"/>
              </a:rPr>
              <a:t>ế</a:t>
            </a:r>
            <a:r>
              <a:rPr lang="vi-VN" sz="30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5750" y="283845"/>
            <a:ext cx="1470025" cy="87884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12" descr="http://k14.vcmedia.vn/Images/Uploaded/Share/2011/07/25/110725kpvuonbacma-4.jpg"/>
          <p:cNvPicPr>
            <a:picLocks noChangeAspect="1"/>
          </p:cNvPicPr>
          <p:nvPr/>
        </p:nvPicPr>
        <p:blipFill>
          <a:blip r:embed="rId5"/>
          <a:stretch>
            <a:fillRect/>
          </a:stretch>
        </p:blipFill>
        <p:spPr>
          <a:xfrm>
            <a:off x="153035" y="1332230"/>
            <a:ext cx="4757420" cy="2068195"/>
          </a:xfrm>
          <a:prstGeom prst="rect">
            <a:avLst/>
          </a:prstGeom>
          <a:solidFill>
            <a:srgbClr val="66FFFF"/>
          </a:solidFill>
          <a:ln w="57150" cap="flat" cmpd="sng">
            <a:solidFill>
              <a:srgbClr val="C00000"/>
            </a:solidFill>
            <a:prstDash val="solid"/>
            <a:miter/>
            <a:headEnd type="none" w="med" len="med"/>
            <a:tailEnd type="none" w="med" len="med"/>
          </a:ln>
        </p:spPr>
      </p:pic>
      <p:pic>
        <p:nvPicPr>
          <p:cNvPr id="26" name="Picture 4" descr="rung khop"/>
          <p:cNvPicPr>
            <a:picLocks noChangeAspect="1" noChangeArrowheads="1"/>
          </p:cNvPicPr>
          <p:nvPr/>
        </p:nvPicPr>
        <p:blipFill>
          <a:blip r:embed="rId6"/>
          <a:srcRect/>
          <a:stretch>
            <a:fillRect/>
          </a:stretch>
        </p:blipFill>
        <p:spPr bwMode="auto">
          <a:xfrm>
            <a:off x="153035" y="4212590"/>
            <a:ext cx="5099685" cy="2493645"/>
          </a:xfrm>
          <a:prstGeom prst="rect">
            <a:avLst/>
          </a:prstGeom>
          <a:ln w="88900" cap="sq" cmpd="thickThin">
            <a:solidFill>
              <a:srgbClr val="CC0000"/>
            </a:solidFill>
            <a:prstDash val="solid"/>
            <a:miter lim="800000"/>
            <a:headEnd/>
            <a:tailEnd/>
          </a:ln>
          <a:effectLst>
            <a:innerShdw blurRad="76200">
              <a:srgbClr val="000000"/>
            </a:innerShdw>
          </a:effectLst>
        </p:spPr>
      </p:pic>
      <p:pic>
        <p:nvPicPr>
          <p:cNvPr id="30728" name="Picture 2" descr="https://naturalunseenhazards.files.wordpress.com/2011/07/striped-skunk.jpg"/>
          <p:cNvPicPr>
            <a:picLocks noChangeAspect="1"/>
          </p:cNvPicPr>
          <p:nvPr/>
        </p:nvPicPr>
        <p:blipFill>
          <a:blip r:embed="rId7"/>
          <a:stretch>
            <a:fillRect/>
          </a:stretch>
        </p:blipFill>
        <p:spPr>
          <a:xfrm>
            <a:off x="5234305" y="2463800"/>
            <a:ext cx="4392295" cy="2646680"/>
          </a:xfrm>
          <a:prstGeom prst="rect">
            <a:avLst/>
          </a:prstGeom>
          <a:noFill/>
          <a:ln w="57150" cap="flat" cmpd="sng">
            <a:solidFill>
              <a:srgbClr val="FF0000"/>
            </a:solidFill>
            <a:prstDash val="solid"/>
            <a:miter/>
            <a:headEnd type="none" w="med" len="med"/>
            <a:tailEnd type="none" w="med" len="med"/>
          </a:ln>
        </p:spPr>
      </p:pic>
      <p:sp>
        <p:nvSpPr>
          <p:cNvPr id="30726" name="Rounded Rectangular Callout 2"/>
          <p:cNvSpPr/>
          <p:nvPr/>
        </p:nvSpPr>
        <p:spPr>
          <a:xfrm>
            <a:off x="77470" y="2959735"/>
            <a:ext cx="5083810" cy="1088390"/>
          </a:xfrm>
          <a:prstGeom prst="wedgeRoundRectCallout">
            <a:avLst>
              <a:gd name="adj1" fmla="val 27394"/>
              <a:gd name="adj2" fmla="val -55449"/>
              <a:gd name="adj3" fmla="val 16667"/>
            </a:avLst>
          </a:prstGeom>
          <a:solidFill>
            <a:schemeClr val="bg1"/>
          </a:solidFill>
          <a:ln w="38100" cap="flat" cmpd="sng">
            <a:solidFill>
              <a:srgbClr val="000099"/>
            </a:solidFill>
            <a:prstDash val="solid"/>
            <a:miter/>
            <a:headEnd type="none" w="med" len="med"/>
            <a:tailEnd type="none" w="med" len="med"/>
          </a:ln>
        </p:spPr>
        <p:txBody>
          <a:bodyPr anchor="ctr" anchorCtr="0"/>
          <a:p>
            <a:r>
              <a:rPr lang="en-US" altLang="x-none" sz="2400" b="1" err="1">
                <a:solidFill>
                  <a:srgbClr val="FF0000"/>
                </a:solidFill>
                <a:latin typeface="Times New Roman" panose="02020603050405020304" charset="0"/>
                <a:cs typeface="Times New Roman" panose="02020603050405020304" charset="0"/>
              </a:rPr>
              <a:t>Những</a:t>
            </a:r>
            <a:r>
              <a:rPr lang="en-US" altLang="x-none" sz="2400" b="1">
                <a:solidFill>
                  <a:srgbClr val="FF0000"/>
                </a:solidFill>
                <a:latin typeface="Times New Roman" panose="02020603050405020304" charset="0"/>
                <a:cs typeface="Times New Roman" panose="02020603050405020304" charset="0"/>
              </a:rPr>
              <a:t> con </a:t>
            </a:r>
            <a:r>
              <a:rPr lang="en-US" altLang="x-none" sz="2400" b="1" err="1">
                <a:solidFill>
                  <a:srgbClr val="FF0000"/>
                </a:solidFill>
                <a:latin typeface="Times New Roman" panose="02020603050405020304" charset="0"/>
                <a:cs typeface="Times New Roman" panose="02020603050405020304" charset="0"/>
              </a:rPr>
              <a:t>vượn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bạc</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má</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ôm</a:t>
            </a:r>
            <a:r>
              <a:rPr lang="en-US" altLang="x-none" sz="2400" b="1">
                <a:solidFill>
                  <a:srgbClr val="FF0000"/>
                </a:solidFill>
                <a:latin typeface="Times New Roman" panose="02020603050405020304" charset="0"/>
                <a:cs typeface="Times New Roman" panose="02020603050405020304" charset="0"/>
              </a:rPr>
              <a:t> con </a:t>
            </a:r>
            <a:r>
              <a:rPr lang="en-US" altLang="x-none" sz="2400" b="1" err="1">
                <a:solidFill>
                  <a:srgbClr val="FF0000"/>
                </a:solidFill>
                <a:latin typeface="Times New Roman" panose="02020603050405020304" charset="0"/>
                <a:cs typeface="Times New Roman" panose="02020603050405020304" charset="0"/>
              </a:rPr>
              <a:t>gọn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ghẽ</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chuyền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nhanh</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như</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tia</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chớp.</a:t>
            </a:r>
            <a:endParaRPr b="1" dirty="0">
              <a:solidFill>
                <a:srgbClr val="FFFFFF"/>
              </a:solidFill>
              <a:latin typeface="Arial" panose="020B0604020202020204" pitchFamily="34" charset="0"/>
            </a:endParaRPr>
          </a:p>
        </p:txBody>
      </p:sp>
      <p:sp>
        <p:nvSpPr>
          <p:cNvPr id="30727" name="Rounded Rectangular Callout 3"/>
          <p:cNvSpPr/>
          <p:nvPr/>
        </p:nvSpPr>
        <p:spPr>
          <a:xfrm>
            <a:off x="5161280" y="1240155"/>
            <a:ext cx="4576445" cy="1134745"/>
          </a:xfrm>
          <a:prstGeom prst="wedgeRoundRectCallout">
            <a:avLst>
              <a:gd name="adj1" fmla="val -16287"/>
              <a:gd name="adj2" fmla="val 91259"/>
              <a:gd name="adj3" fmla="val 16667"/>
            </a:avLst>
          </a:prstGeom>
          <a:solidFill>
            <a:schemeClr val="bg1"/>
          </a:solidFill>
          <a:ln w="38100" cap="flat" cmpd="sng">
            <a:solidFill>
              <a:srgbClr val="000099"/>
            </a:solidFill>
            <a:prstDash val="solid"/>
            <a:miter/>
            <a:headEnd type="none" w="med" len="med"/>
            <a:tailEnd type="none" w="med" len="med"/>
          </a:ln>
        </p:spPr>
        <p:txBody>
          <a:bodyPr anchor="ctr" anchorCtr="0"/>
          <a:p>
            <a:pPr algn="just"/>
            <a:r>
              <a:rPr lang="en-US" altLang="x-none" sz="2400">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Những</a:t>
            </a:r>
            <a:r>
              <a:rPr lang="en-US" altLang="x-none" sz="2400" b="1">
                <a:solidFill>
                  <a:srgbClr val="FF0000"/>
                </a:solidFill>
                <a:latin typeface="Times New Roman" panose="02020603050405020304" charset="0"/>
                <a:cs typeface="Times New Roman" panose="02020603050405020304" charset="0"/>
              </a:rPr>
              <a:t> con </a:t>
            </a:r>
            <a:r>
              <a:rPr lang="en-US" altLang="x-none" sz="2400" b="1" err="1">
                <a:solidFill>
                  <a:srgbClr val="FF0000"/>
                </a:solidFill>
                <a:latin typeface="Times New Roman" panose="02020603050405020304" charset="0"/>
                <a:cs typeface="Times New Roman" panose="02020603050405020304" charset="0"/>
              </a:rPr>
              <a:t>chồn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sóc</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với</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chùm</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lông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đuôi</a:t>
            </a:r>
            <a:r>
              <a:rPr lang="en-US" altLang="x-none" sz="2400" b="1">
                <a:solidFill>
                  <a:srgbClr val="FF0000"/>
                </a:solidFill>
                <a:latin typeface="Times New Roman" panose="02020603050405020304" charset="0"/>
                <a:cs typeface="Times New Roman" panose="02020603050405020304" charset="0"/>
              </a:rPr>
              <a:t> to </a:t>
            </a:r>
            <a:r>
              <a:rPr lang="en-US" altLang="x-none" sz="2400" b="1" err="1">
                <a:solidFill>
                  <a:srgbClr val="FF0000"/>
                </a:solidFill>
                <a:latin typeface="Times New Roman" panose="02020603050405020304" charset="0"/>
                <a:cs typeface="Times New Roman" panose="02020603050405020304" charset="0"/>
              </a:rPr>
              <a:t>đẹp</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vút</a:t>
            </a:r>
            <a:r>
              <a:rPr lang="en-US" altLang="x-none" sz="2400" b="1">
                <a:solidFill>
                  <a:srgbClr val="FF0000"/>
                </a:solidFill>
                <a:latin typeface="Times New Roman" panose="02020603050405020304" charset="0"/>
                <a:cs typeface="Times New Roman" panose="02020603050405020304" charset="0"/>
              </a:rPr>
              <a:t> qua </a:t>
            </a:r>
            <a:r>
              <a:rPr lang="en-US" altLang="x-none" sz="2400" b="1" err="1">
                <a:solidFill>
                  <a:srgbClr val="FF0000"/>
                </a:solidFill>
                <a:latin typeface="Times New Roman" panose="02020603050405020304" charset="0"/>
                <a:cs typeface="Times New Roman" panose="02020603050405020304" charset="0"/>
              </a:rPr>
              <a:t>không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kịp</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đưa</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mắt</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nhìn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theo</a:t>
            </a:r>
            <a:endParaRPr sz="2400" b="1" dirty="0">
              <a:solidFill>
                <a:srgbClr val="FF0000"/>
              </a:solidFill>
              <a:latin typeface="Arial" panose="020B0604020202020204" pitchFamily="34" charset="0"/>
            </a:endParaRPr>
          </a:p>
        </p:txBody>
      </p:sp>
      <p:sp>
        <p:nvSpPr>
          <p:cNvPr id="2" name="Rounded Rectangular Callout 4"/>
          <p:cNvSpPr/>
          <p:nvPr/>
        </p:nvSpPr>
        <p:spPr>
          <a:xfrm>
            <a:off x="5376863" y="5199063"/>
            <a:ext cx="4249737" cy="1296987"/>
          </a:xfrm>
          <a:prstGeom prst="wedgeRoundRectCallout">
            <a:avLst>
              <a:gd name="adj1" fmla="val -72301"/>
              <a:gd name="adj2" fmla="val -796"/>
              <a:gd name="adj3" fmla="val 16667"/>
            </a:avLst>
          </a:prstGeom>
          <a:solidFill>
            <a:schemeClr val="bg1"/>
          </a:solidFill>
          <a:ln w="38100" cap="flat" cmpd="sng">
            <a:solidFill>
              <a:srgbClr val="000099"/>
            </a:solidFill>
            <a:prstDash val="solid"/>
            <a:miter/>
            <a:headEnd type="none" w="med" len="med"/>
            <a:tailEnd type="none" w="med" len="med"/>
          </a:ln>
        </p:spPr>
        <p:txBody>
          <a:bodyPr anchor="ctr" anchorCtr="0"/>
          <a:p>
            <a:pPr algn="just"/>
            <a:r>
              <a:rPr lang="en-US" altLang="x-none" sz="2400" b="1" err="1">
                <a:solidFill>
                  <a:srgbClr val="FF0000"/>
                </a:solidFill>
                <a:latin typeface="Times New Roman" panose="02020603050405020304" charset="0"/>
                <a:cs typeface="Times New Roman" panose="02020603050405020304" charset="0"/>
              </a:rPr>
              <a:t>Những</a:t>
            </a:r>
            <a:r>
              <a:rPr lang="en-US" altLang="x-none" sz="2400" b="1">
                <a:solidFill>
                  <a:srgbClr val="FF0000"/>
                </a:solidFill>
                <a:latin typeface="Times New Roman" panose="02020603050405020304" charset="0"/>
                <a:cs typeface="Times New Roman" panose="02020603050405020304" charset="0"/>
              </a:rPr>
              <a:t> con </a:t>
            </a:r>
            <a:r>
              <a:rPr lang="en-US" altLang="x-none" sz="2400" b="1" err="1">
                <a:solidFill>
                  <a:srgbClr val="FF0000"/>
                </a:solidFill>
                <a:latin typeface="Times New Roman" panose="02020603050405020304" charset="0"/>
                <a:cs typeface="Times New Roman" panose="02020603050405020304" charset="0"/>
              </a:rPr>
              <a:t>mang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v</a:t>
            </a:r>
            <a:r>
              <a:rPr lang="en-US" altLang="x-none" sz="2400" b="1" err="1">
                <a:solidFill>
                  <a:srgbClr val="FF0000"/>
                </a:solidFill>
                <a:latin typeface="Times New Roman" panose="02020603050405020304" charset="0"/>
                <a:ea typeface="Times New Roman" panose="02020603050405020304" charset="0"/>
              </a:rPr>
              <a:t>à</a:t>
            </a:r>
            <a:r>
              <a:rPr lang="en-US" altLang="x-none" sz="2400" b="1" err="1">
                <a:solidFill>
                  <a:srgbClr val="FF0000"/>
                </a:solidFill>
                <a:latin typeface="Times New Roman" panose="02020603050405020304" charset="0"/>
                <a:cs typeface="Times New Roman" panose="02020603050405020304" charset="0"/>
              </a:rPr>
              <a:t>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đang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ăn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cỏ</a:t>
            </a:r>
            <a:r>
              <a:rPr lang="en-US" altLang="x-none" sz="2400" b="1">
                <a:solidFill>
                  <a:srgbClr val="FF0000"/>
                </a:solidFill>
                <a:latin typeface="Times New Roman" panose="02020603050405020304" charset="0"/>
                <a:cs typeface="Times New Roman" panose="02020603050405020304" charset="0"/>
              </a:rPr>
              <a:t> non, </a:t>
            </a:r>
            <a:r>
              <a:rPr lang="en-US" altLang="x-none" sz="2400" b="1" err="1">
                <a:solidFill>
                  <a:srgbClr val="FF0000"/>
                </a:solidFill>
                <a:latin typeface="Times New Roman" panose="02020603050405020304" charset="0"/>
                <a:cs typeface="Times New Roman" panose="02020603050405020304" charset="0"/>
              </a:rPr>
              <a:t>những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chiếc</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chân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v</a:t>
            </a:r>
            <a:r>
              <a:rPr lang="en-US" altLang="x-none" sz="2400" b="1" err="1">
                <a:solidFill>
                  <a:srgbClr val="FF0000"/>
                </a:solidFill>
                <a:latin typeface="Times New Roman" panose="02020603050405020304" charset="0"/>
                <a:ea typeface="Times New Roman" panose="02020603050405020304" charset="0"/>
              </a:rPr>
              <a:t>à</a:t>
            </a:r>
            <a:r>
              <a:rPr lang="en-US" altLang="x-none" sz="2400" b="1" err="1">
                <a:solidFill>
                  <a:srgbClr val="FF0000"/>
                </a:solidFill>
                <a:latin typeface="Times New Roman" panose="02020603050405020304" charset="0"/>
                <a:cs typeface="Times New Roman" panose="02020603050405020304" charset="0"/>
              </a:rPr>
              <a:t>ng</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giẫm</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trên</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thảm</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lá</a:t>
            </a:r>
            <a:r>
              <a:rPr lang="en-US" altLang="x-none" sz="2400" b="1">
                <a:solidFill>
                  <a:srgbClr val="FF0000"/>
                </a:solidFill>
                <a:latin typeface="Times New Roman" panose="02020603050405020304" charset="0"/>
                <a:cs typeface="Times New Roman" panose="02020603050405020304" charset="0"/>
              </a:rPr>
              <a:t> </a:t>
            </a:r>
            <a:r>
              <a:rPr lang="en-US" altLang="x-none" sz="2400" b="1" err="1">
                <a:solidFill>
                  <a:srgbClr val="FF0000"/>
                </a:solidFill>
                <a:latin typeface="Times New Roman" panose="02020603050405020304" charset="0"/>
                <a:cs typeface="Times New Roman" panose="02020603050405020304" charset="0"/>
              </a:rPr>
              <a:t>v</a:t>
            </a:r>
            <a:r>
              <a:rPr lang="en-US" altLang="x-none" sz="2400" b="1" err="1">
                <a:solidFill>
                  <a:srgbClr val="FF0000"/>
                </a:solidFill>
                <a:latin typeface="Times New Roman" panose="02020603050405020304" charset="0"/>
                <a:ea typeface="Times New Roman" panose="02020603050405020304" charset="0"/>
              </a:rPr>
              <a:t>à</a:t>
            </a:r>
            <a:r>
              <a:rPr lang="en-US" altLang="x-none" sz="2400" b="1" err="1">
                <a:solidFill>
                  <a:srgbClr val="FF0000"/>
                </a:solidFill>
                <a:latin typeface="Times New Roman" panose="02020603050405020304" charset="0"/>
                <a:cs typeface="Times New Roman" panose="02020603050405020304" charset="0"/>
              </a:rPr>
              <a:t>ng</a:t>
            </a:r>
            <a:r>
              <a:rPr lang="en-US" altLang="x-none" sz="2400" b="1">
                <a:solidFill>
                  <a:srgbClr val="FF0000"/>
                </a:solidFill>
                <a:latin typeface="Times New Roman" panose="02020603050405020304" charset="0"/>
                <a:cs typeface="Times New Roman" panose="02020603050405020304" charset="0"/>
              </a:rPr>
              <a:t>.</a:t>
            </a:r>
            <a:endParaRPr sz="2400" b="1" dirty="0">
              <a:solidFill>
                <a:srgbClr val="FF0000"/>
              </a:solidFill>
              <a:latin typeface="Arial" panose="020B0604020202020204" pitchFamily="34" charset="0"/>
            </a:endParaRPr>
          </a:p>
        </p:txBody>
      </p:sp>
      <p:sp>
        <p:nvSpPr>
          <p:cNvPr id="7" name="TextBox 11"/>
          <p:cNvSpPr txBox="1"/>
          <p:nvPr/>
        </p:nvSpPr>
        <p:spPr>
          <a:xfrm>
            <a:off x="9700260" y="1767840"/>
            <a:ext cx="1819275" cy="3568700"/>
          </a:xfrm>
          <a:prstGeom prst="rect">
            <a:avLst/>
          </a:prstGeom>
          <a:noFill/>
        </p:spPr>
        <p:txBody>
          <a:bodyPr wrap="square" rtlCol="0">
            <a:noAutofit/>
          </a:bodyPr>
          <a:p>
            <a:pPr algn="just"/>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2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23"/>
                                        </p:tgtEl>
                                        <p:attrNameLst>
                                          <p:attrName>style.visibility</p:attrName>
                                        </p:attrNameLst>
                                      </p:cBhvr>
                                      <p:to>
                                        <p:strVal val="visible"/>
                                      </p:to>
                                    </p:set>
                                    <p:anim calcmode="lin" valueType="num">
                                      <p:cBhvr>
                                        <p:cTn id="19" dur="500" fill="hold"/>
                                        <p:tgtEl>
                                          <p:spTgt spid="30723"/>
                                        </p:tgtEl>
                                        <p:attrNameLst>
                                          <p:attrName>ppt_w</p:attrName>
                                        </p:attrNameLst>
                                      </p:cBhvr>
                                      <p:tavLst>
                                        <p:tav tm="0">
                                          <p:val>
                                            <p:fltVal val="0.000000"/>
                                          </p:val>
                                        </p:tav>
                                        <p:tav tm="100000">
                                          <p:val>
                                            <p:strVal val="#ppt_w"/>
                                          </p:val>
                                        </p:tav>
                                      </p:tavLst>
                                    </p:anim>
                                    <p:anim calcmode="lin" valueType="num">
                                      <p:cBhvr>
                                        <p:cTn id="20" dur="500" fill="hold"/>
                                        <p:tgtEl>
                                          <p:spTgt spid="30723"/>
                                        </p:tgtEl>
                                        <p:attrNameLst>
                                          <p:attrName>ppt_h</p:attrName>
                                        </p:attrNameLst>
                                      </p:cBhvr>
                                      <p:tavLst>
                                        <p:tav tm="0">
                                          <p:val>
                                            <p:fltVal val="0.000000"/>
                                          </p:val>
                                        </p:tav>
                                        <p:tav tm="100000">
                                          <p:val>
                                            <p:strVal val="#ppt_h"/>
                                          </p:val>
                                        </p:tav>
                                      </p:tavLst>
                                    </p:anim>
                                    <p:animEffect transition="in" filter="fade">
                                      <p:cBhvr>
                                        <p:cTn id="21" dur="500"/>
                                        <p:tgtEl>
                                          <p:spTgt spid="3072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0726"/>
                                        </p:tgtEl>
                                        <p:attrNameLst>
                                          <p:attrName>style.visibility</p:attrName>
                                        </p:attrNameLst>
                                      </p:cBhvr>
                                      <p:to>
                                        <p:strVal val="visible"/>
                                      </p:to>
                                    </p:set>
                                    <p:anim calcmode="lin" valueType="num">
                                      <p:cBhvr>
                                        <p:cTn id="24" dur="500" fill="hold"/>
                                        <p:tgtEl>
                                          <p:spTgt spid="30726"/>
                                        </p:tgtEl>
                                        <p:attrNameLst>
                                          <p:attrName>ppt_w</p:attrName>
                                        </p:attrNameLst>
                                      </p:cBhvr>
                                      <p:tavLst>
                                        <p:tav tm="0">
                                          <p:val>
                                            <p:fltVal val="0.000000"/>
                                          </p:val>
                                        </p:tav>
                                        <p:tav tm="100000">
                                          <p:val>
                                            <p:strVal val="#ppt_w"/>
                                          </p:val>
                                        </p:tav>
                                      </p:tavLst>
                                    </p:anim>
                                    <p:anim calcmode="lin" valueType="num">
                                      <p:cBhvr>
                                        <p:cTn id="25" dur="500" fill="hold"/>
                                        <p:tgtEl>
                                          <p:spTgt spid="30726"/>
                                        </p:tgtEl>
                                        <p:attrNameLst>
                                          <p:attrName>ppt_h</p:attrName>
                                        </p:attrNameLst>
                                      </p:cBhvr>
                                      <p:tavLst>
                                        <p:tav tm="0">
                                          <p:val>
                                            <p:fltVal val="0.000000"/>
                                          </p:val>
                                        </p:tav>
                                        <p:tav tm="100000">
                                          <p:val>
                                            <p:strVal val="#ppt_h"/>
                                          </p:val>
                                        </p:tav>
                                      </p:tavLst>
                                    </p:anim>
                                    <p:animEffect transition="in" filter="fade">
                                      <p:cBhvr>
                                        <p:cTn id="26" dur="500"/>
                                        <p:tgtEl>
                                          <p:spTgt spid="307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0727"/>
                                        </p:tgtEl>
                                        <p:attrNameLst>
                                          <p:attrName>style.visibility</p:attrName>
                                        </p:attrNameLst>
                                      </p:cBhvr>
                                      <p:to>
                                        <p:strVal val="visible"/>
                                      </p:to>
                                    </p:set>
                                    <p:anim calcmode="lin" valueType="num">
                                      <p:cBhvr>
                                        <p:cTn id="31" dur="500" fill="hold"/>
                                        <p:tgtEl>
                                          <p:spTgt spid="30727"/>
                                        </p:tgtEl>
                                        <p:attrNameLst>
                                          <p:attrName>ppt_w</p:attrName>
                                        </p:attrNameLst>
                                      </p:cBhvr>
                                      <p:tavLst>
                                        <p:tav tm="0">
                                          <p:val>
                                            <p:fltVal val="0.000000"/>
                                          </p:val>
                                        </p:tav>
                                        <p:tav tm="100000">
                                          <p:val>
                                            <p:strVal val="#ppt_w"/>
                                          </p:val>
                                        </p:tav>
                                      </p:tavLst>
                                    </p:anim>
                                    <p:anim calcmode="lin" valueType="num">
                                      <p:cBhvr>
                                        <p:cTn id="32" dur="500" fill="hold"/>
                                        <p:tgtEl>
                                          <p:spTgt spid="30727"/>
                                        </p:tgtEl>
                                        <p:attrNameLst>
                                          <p:attrName>ppt_h</p:attrName>
                                        </p:attrNameLst>
                                      </p:cBhvr>
                                      <p:tavLst>
                                        <p:tav tm="0">
                                          <p:val>
                                            <p:fltVal val="0.000000"/>
                                          </p:val>
                                        </p:tav>
                                        <p:tav tm="100000">
                                          <p:val>
                                            <p:strVal val="#ppt_h"/>
                                          </p:val>
                                        </p:tav>
                                      </p:tavLst>
                                    </p:anim>
                                    <p:animEffect transition="in" filter="fade">
                                      <p:cBhvr>
                                        <p:cTn id="33" dur="500"/>
                                        <p:tgtEl>
                                          <p:spTgt spid="30727"/>
                                        </p:tgtEl>
                                      </p:cBhvr>
                                    </p:animEffect>
                                  </p:childTnLst>
                                </p:cTn>
                              </p:par>
                              <p:par>
                                <p:cTn id="34" presetID="53" presetClass="entr" presetSubtype="16" fill="hold" nodeType="withEffect">
                                  <p:stCondLst>
                                    <p:cond delay="0"/>
                                  </p:stCondLst>
                                  <p:childTnLst>
                                    <p:set>
                                      <p:cBhvr>
                                        <p:cTn id="35" dur="1" fill="hold">
                                          <p:stCondLst>
                                            <p:cond delay="0"/>
                                          </p:stCondLst>
                                        </p:cTn>
                                        <p:tgtEl>
                                          <p:spTgt spid="30728"/>
                                        </p:tgtEl>
                                        <p:attrNameLst>
                                          <p:attrName>style.visibility</p:attrName>
                                        </p:attrNameLst>
                                      </p:cBhvr>
                                      <p:to>
                                        <p:strVal val="visible"/>
                                      </p:to>
                                    </p:set>
                                    <p:anim calcmode="lin" valueType="num">
                                      <p:cBhvr>
                                        <p:cTn id="36" dur="500" fill="hold"/>
                                        <p:tgtEl>
                                          <p:spTgt spid="30728"/>
                                        </p:tgtEl>
                                        <p:attrNameLst>
                                          <p:attrName>ppt_w</p:attrName>
                                        </p:attrNameLst>
                                      </p:cBhvr>
                                      <p:tavLst>
                                        <p:tav tm="0">
                                          <p:val>
                                            <p:fltVal val="0.000000"/>
                                          </p:val>
                                        </p:tav>
                                        <p:tav tm="100000">
                                          <p:val>
                                            <p:strVal val="#ppt_w"/>
                                          </p:val>
                                        </p:tav>
                                      </p:tavLst>
                                    </p:anim>
                                    <p:anim calcmode="lin" valueType="num">
                                      <p:cBhvr>
                                        <p:cTn id="37" dur="500" fill="hold"/>
                                        <p:tgtEl>
                                          <p:spTgt spid="30728"/>
                                        </p:tgtEl>
                                        <p:attrNameLst>
                                          <p:attrName>ppt_h</p:attrName>
                                        </p:attrNameLst>
                                      </p:cBhvr>
                                      <p:tavLst>
                                        <p:tav tm="0">
                                          <p:val>
                                            <p:fltVal val="0.000000"/>
                                          </p:val>
                                        </p:tav>
                                        <p:tav tm="100000">
                                          <p:val>
                                            <p:strVal val="#ppt_h"/>
                                          </p:val>
                                        </p:tav>
                                      </p:tavLst>
                                    </p:anim>
                                    <p:animEffect transition="in" filter="fade">
                                      <p:cBhvr>
                                        <p:cTn id="38" dur="500"/>
                                        <p:tgtEl>
                                          <p:spTgt spid="307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000000"/>
                                          </p:val>
                                        </p:tav>
                                        <p:tav tm="100000">
                                          <p:val>
                                            <p:strVal val="#ppt_w"/>
                                          </p:val>
                                        </p:tav>
                                      </p:tavLst>
                                    </p:anim>
                                    <p:anim calcmode="lin" valueType="num">
                                      <p:cBhvr>
                                        <p:cTn id="44" dur="500" fill="hold"/>
                                        <p:tgtEl>
                                          <p:spTgt spid="26"/>
                                        </p:tgtEl>
                                        <p:attrNameLst>
                                          <p:attrName>ppt_h</p:attrName>
                                        </p:attrNameLst>
                                      </p:cBhvr>
                                      <p:tavLst>
                                        <p:tav tm="0">
                                          <p:val>
                                            <p:fltVal val="0.000000"/>
                                          </p:val>
                                        </p:tav>
                                        <p:tav tm="100000">
                                          <p:val>
                                            <p:strVal val="#ppt_h"/>
                                          </p:val>
                                        </p:tav>
                                      </p:tavLst>
                                    </p:anim>
                                    <p:animEffect transition="in" filter="fade">
                                      <p:cBhvr>
                                        <p:cTn id="45" dur="500"/>
                                        <p:tgtEl>
                                          <p:spTgt spid="2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000000"/>
                                          </p:val>
                                        </p:tav>
                                        <p:tav tm="100000">
                                          <p:val>
                                            <p:strVal val="#ppt_w"/>
                                          </p:val>
                                        </p:tav>
                                      </p:tavLst>
                                    </p:anim>
                                    <p:anim calcmode="lin" valueType="num">
                                      <p:cBhvr>
                                        <p:cTn id="49" dur="500" fill="hold"/>
                                        <p:tgtEl>
                                          <p:spTgt spid="2"/>
                                        </p:tgtEl>
                                        <p:attrNameLst>
                                          <p:attrName>ppt_h</p:attrName>
                                        </p:attrNameLst>
                                      </p:cBhvr>
                                      <p:tavLst>
                                        <p:tav tm="0">
                                          <p:val>
                                            <p:fltVal val="0.000000"/>
                                          </p:val>
                                        </p:tav>
                                        <p:tav tm="100000">
                                          <p:val>
                                            <p:strVal val="#ppt_h"/>
                                          </p:val>
                                        </p:tav>
                                      </p:tavLst>
                                    </p:anim>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726" grpId="0" bldLvl="0" animBg="1"/>
      <p:bldP spid="30727" grpId="0" bldLvl="0" animBg="1"/>
      <p:bldP spid="2" grpId="0" bldLvl="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21020" y="173480"/>
            <a:ext cx="10987789" cy="1746760"/>
          </a:xfrm>
          <a:prstGeom prst="rect">
            <a:avLst/>
          </a:prstGeom>
        </p:spPr>
      </p:pic>
      <p:sp>
        <p:nvSpPr>
          <p:cNvPr id="3" name="TextBox 2"/>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endParaRPr lang="vi-VN" sz="3600" b="1" dirty="0">
              <a:latin typeface="Calibri" panose="020F0502020204030204" pitchFamily="34" charset="0"/>
              <a:cs typeface="Calibri" panose="020F0502020204030204" pitchFamily="34" charset="0"/>
            </a:endParaRPr>
          </a:p>
        </p:txBody>
      </p:sp>
      <p:pic>
        <p:nvPicPr>
          <p:cNvPr id="4" name="Picture 2" descr="Mua Miếng Sứ Trang Trí In Hình Những Con Số Ngộ Nghĩnh Đáng Yêu - Mẫu008 |  Tik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endParaRPr lang="vi-VN" sz="3200" dirty="0">
              <a:solidFill>
                <a:sysClr val="windowText" lastClr="000000"/>
              </a:solidFill>
              <a:latin typeface="Calibri" panose="020F0502020204030204"/>
            </a:endParaRPr>
          </a:p>
          <a:p>
            <a:pPr lvl="0" algn="just">
              <a:defRPr/>
            </a:pPr>
            <a:r>
              <a:rPr lang="vi-VN" sz="3200" dirty="0">
                <a:solidFill>
                  <a:sysClr val="windowText" lastClr="000000"/>
                </a:solidFill>
                <a:latin typeface="Calibri" panose="020F0502020204030204"/>
              </a:rPr>
              <a:t>   Tôi có cảm giác mình lạc vào một thế giới thần bí.</a:t>
            </a:r>
            <a:endParaRPr lang="vi-VN" sz="3200" dirty="0">
              <a:solidFill>
                <a:sysClr val="windowText" lastClr="000000"/>
              </a:solidFill>
              <a:latin typeface="Calibri" panose="020F0502020204030204"/>
            </a:endParaRPr>
          </a:p>
        </p:txBody>
      </p:sp>
      <p:sp>
        <p:nvSpPr>
          <p:cNvPr id="9" name="Rectangle 8"/>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endParaRPr lang="vi-VN"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p:cNvGraphicFramePr>
            <a:graphicFrameLocks noGrp="1"/>
          </p:cNvGraphicFramePr>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gridCol w="7348919"/>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797983">
                <a:tc>
                  <a:txBody>
                    <a:bodyPr/>
                    <a:lstStyle/>
                    <a:p>
                      <a:pPr algn="ctr"/>
                      <a:r>
                        <a:rPr lang="en-US" sz="3200" dirty="0">
                          <a:latin typeface="Calibri" panose="020F0502020204030204" pitchFamily="34" charset="0"/>
                          <a:cs typeface="Calibri" panose="020F0502020204030204" pitchFamily="34" charset="0"/>
                        </a:rPr>
                        <a:t>1</a:t>
                      </a:r>
                      <a:endParaRPr lang="en-US" sz="3200" dirty="0">
                        <a:latin typeface="Calibri" panose="020F0502020204030204" pitchFamily="34" charset="0"/>
                        <a:cs typeface="Calibri" panose="020F0502020204030204" pitchFamily="34" charset="0"/>
                      </a:endParaRPr>
                    </a:p>
                    <a:p>
                      <a:pPr algn="ct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7983">
                <a:tc>
                  <a:txBody>
                    <a:bodyPr/>
                    <a:lstStyle/>
                    <a:p>
                      <a:pPr algn="ctr"/>
                      <a:r>
                        <a:rPr lang="en-US" sz="3200" dirty="0">
                          <a:latin typeface="Calibri" panose="020F0502020204030204" pitchFamily="34" charset="0"/>
                          <a:cs typeface="Calibri" panose="020F0502020204030204" pitchFamily="34" charset="0"/>
                        </a:rPr>
                        <a:t>2</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7983">
                <a:tc>
                  <a:txBody>
                    <a:bodyPr/>
                    <a:lstStyle/>
                    <a:p>
                      <a:pPr algn="ctr"/>
                      <a:r>
                        <a:rPr lang="en-US" sz="3200" dirty="0">
                          <a:latin typeface="Calibri" panose="020F0502020204030204" pitchFamily="34" charset="0"/>
                          <a:cs typeface="Calibri" panose="020F0502020204030204" pitchFamily="34" charset="0"/>
                        </a:rPr>
                        <a:t>3</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TextBox 10"/>
          <p:cNvSpPr txBox="1"/>
          <p:nvPr/>
        </p:nvSpPr>
        <p:spPr>
          <a:xfrm>
            <a:off x="3647440" y="2966720"/>
            <a:ext cx="7284720" cy="82994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Những cây nấm rừng/ Thành</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nấm/</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Vương quốc tí hon...</a:t>
            </a:r>
            <a:endParaRPr lang="vi-VN" sz="2400" b="1" dirty="0">
              <a:latin typeface="Cambria" panose="02040503050406030204" pitchFamily="18" charset="0"/>
              <a:ea typeface="Cambria" panose="02040503050406030204" pitchFamily="18" charset="0"/>
            </a:endParaRPr>
          </a:p>
        </p:txBody>
      </p:sp>
      <p:sp>
        <p:nvSpPr>
          <p:cNvPr id="12" name="TextBox 11"/>
          <p:cNvSpPr txBox="1"/>
          <p:nvPr/>
        </p:nvSpPr>
        <p:spPr>
          <a:xfrm>
            <a:off x="3799840" y="3930015"/>
            <a:ext cx="7284720" cy="46037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Muông thú trong rừng/</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Nhịp sống rừng xanh/</a:t>
            </a:r>
            <a:endParaRPr lang="vi-VN" sz="2400" b="1" dirty="0">
              <a:latin typeface="Cambria" panose="02040503050406030204" pitchFamily="18" charset="0"/>
              <a:ea typeface="Cambria" panose="02040503050406030204" pitchFamily="18" charset="0"/>
            </a:endParaRPr>
          </a:p>
        </p:txBody>
      </p:sp>
      <p:sp>
        <p:nvSpPr>
          <p:cNvPr id="13" name="TextBox 12"/>
          <p:cNvSpPr txBox="1"/>
          <p:nvPr/>
        </p:nvSpPr>
        <p:spPr>
          <a:xfrm>
            <a:off x="3810000" y="4768215"/>
            <a:ext cx="7284720" cy="46037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Giang sơn vàng rơi/</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Cánh rừng thơ mộng/...</a:t>
            </a:r>
            <a:endParaRPr lang="vi-VN" sz="2400" b="1" dirty="0">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endParaRPr lang="en-US" dirty="0"/>
          </a:p>
        </p:txBody>
      </p:sp>
      <p:pic>
        <p:nvPicPr>
          <p:cNvPr id="5" name="Content Placeholder 4" descr="Calendar&#10;&#10;Description automatically generated with medium confidence"/>
          <p:cNvPicPr>
            <a:picLocks noGrp="1" noChangeAspect="1"/>
          </p:cNvPicPr>
          <p:nvPr>
            <p:ph idx="1"/>
          </p:nvPr>
        </p:nvPicPr>
        <p:blipFill rotWithShape="1">
          <a:blip r:embed="rId1">
            <a:extLst>
              <a:ext uri="{28A0092B-C50C-407E-A947-70E740481C1C}">
                <a14:useLocalDpi xmlns:a14="http://schemas.microsoft.com/office/drawing/2010/main" val="0"/>
              </a:ext>
            </a:extLst>
          </a:blip>
          <a:srcRect l="50702" b="51240"/>
          <a:stretch>
            <a:fillRect/>
          </a:stretch>
        </p:blipFill>
        <p:spPr>
          <a:xfrm>
            <a:off x="-1" y="0"/>
            <a:ext cx="12407153" cy="6858000"/>
          </a:xfrm>
        </p:spPr>
      </p:pic>
      <p:grpSp>
        <p:nvGrpSpPr>
          <p:cNvPr id="34" name="Group 33"/>
          <p:cNvGrpSpPr/>
          <p:nvPr/>
        </p:nvGrpSpPr>
        <p:grpSpPr>
          <a:xfrm>
            <a:off x="4823968" y="2303781"/>
            <a:ext cx="2768635" cy="1198601"/>
            <a:chOff x="4823966" y="2303779"/>
            <a:chExt cx="2768635" cy="1198601"/>
          </a:xfrm>
        </p:grpSpPr>
        <p:pic>
          <p:nvPicPr>
            <p:cNvPr id="32" name="Graphic 3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3966" y="2303779"/>
              <a:ext cx="2544067" cy="1198601"/>
            </a:xfrm>
            <a:prstGeom prst="rect">
              <a:avLst/>
            </a:prstGeom>
          </p:spPr>
        </p:pic>
        <p:sp>
          <p:nvSpPr>
            <p:cNvPr id="33" name="TextBox 32"/>
            <p:cNvSpPr txBox="1"/>
            <p:nvPr/>
          </p:nvSpPr>
          <p:spPr>
            <a:xfrm>
              <a:off x="4948810" y="2672174"/>
              <a:ext cx="2643791" cy="645160"/>
            </a:xfrm>
            <a:prstGeom prst="rect">
              <a:avLst/>
            </a:prstGeom>
            <a:noFill/>
          </p:spPr>
          <p:txBody>
            <a:bodyPr wrap="square" rtlCol="0">
              <a:spAutoFit/>
            </a:bodyPr>
            <a:lstStyle/>
            <a:p>
              <a:pPr defTabSz="685800">
                <a:buClrTx/>
                <a:defRPr/>
              </a:pPr>
              <a:r>
                <a:rPr lang="en-US" sz="3600" kern="1200" dirty="0">
                  <a:solidFill>
                    <a:srgbClr val="FFC000">
                      <a:lumMod val="50000"/>
                    </a:srgbClr>
                  </a:solidFill>
                  <a:latin typeface="Coiny" panose="02000903060500060000" pitchFamily="2" charset="0"/>
                  <a:ea typeface="+mn-ea"/>
                  <a:cs typeface="+mn-cs"/>
                </a:rPr>
                <a:t>BẮT ĐẦU</a:t>
              </a:r>
              <a:endParaRPr lang="en-US" sz="3600" kern="1200" dirty="0">
                <a:solidFill>
                  <a:srgbClr val="FFC000">
                    <a:lumMod val="50000"/>
                  </a:srgbClr>
                </a:solidFill>
                <a:latin typeface="Coiny" panose="02000903060500060000" pitchFamily="2" charset="0"/>
                <a:ea typeface="+mn-ea"/>
                <a:cs typeface="+mn-cs"/>
              </a:endParaRPr>
            </a:p>
          </p:txBody>
        </p:sp>
      </p:grpSp>
      <p:pic>
        <p:nvPicPr>
          <p:cNvPr id="3" name="Picture 2"/>
          <p:cNvPicPr>
            <a:picLocks noChangeAspect="1"/>
          </p:cNvPicPr>
          <p:nvPr/>
        </p:nvPicPr>
        <p:blipFill>
          <a:blip r:embed="rId4"/>
          <a:stretch>
            <a:fillRect/>
          </a:stretch>
        </p:blipFill>
        <p:spPr>
          <a:xfrm>
            <a:off x="1212833" y="0"/>
            <a:ext cx="6250973" cy="225978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1872" y="389898"/>
            <a:ext cx="11239839" cy="1015663"/>
            <a:chOff x="751872" y="389898"/>
            <a:chExt cx="11239839" cy="1015663"/>
          </a:xfrm>
        </p:grpSpPr>
        <p:sp>
          <p:nvSpPr>
            <p:cNvPr id="4"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TextBox 6"/>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endParaRPr lang="vi-VN" sz="3600" i="1"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290072" y="1288415"/>
            <a:ext cx="11769212" cy="3429000"/>
          </a:xfrm>
          <a:prstGeom prst="cloudCallout">
            <a:avLst>
              <a:gd name="adj1" fmla="val -47505"/>
              <a:gd name="adj2" fmla="val 98306"/>
            </a:avLst>
          </a:prstGeom>
          <a:solidFill>
            <a:srgbClr val="FFFF00"/>
          </a:solidFill>
          <a:ln w="9525">
            <a:solidFill>
              <a:srgbClr val="002060"/>
            </a:solidFill>
            <a:round/>
          </a:ln>
          <a:effectLst>
            <a:prstShdw prst="shdw13" dist="157090" dir="15357825">
              <a:srgbClr val="FF3300">
                <a:alpha val="50000"/>
              </a:srgbClr>
            </a:prstShdw>
          </a:effectLst>
        </p:spPr>
        <p:txBody>
          <a:bodyPr/>
          <a:lstStyle/>
          <a:p>
            <a:pPr algn="ctr"/>
            <a:r>
              <a:rPr lang="vi-VN" sz="4800" b="1" dirty="0">
                <a:solidFill>
                  <a:srgbClr val="7030A0"/>
                </a:solidFill>
                <a:latin typeface="Arial" panose="020B0604020202020204"/>
              </a:rPr>
              <a:t> </a:t>
            </a:r>
            <a:r>
              <a:rPr lang="vi-VN" sz="6000" b="1" dirty="0">
                <a:solidFill>
                  <a:srgbClr val="7030A0"/>
                </a:solidFill>
                <a:latin typeface="Arial" panose="020B0604020202020204"/>
              </a:rPr>
              <a:t>Qua bài này, chúng ta </a:t>
            </a:r>
            <a:r>
              <a:rPr lang="en-US" altLang="vi-VN" sz="6000" b="1" dirty="0">
                <a:solidFill>
                  <a:srgbClr val="7030A0"/>
                </a:solidFill>
                <a:latin typeface="Arial" panose="020B0604020202020204"/>
              </a:rPr>
              <a:t>rút ra được điều gì</a:t>
            </a:r>
            <a:r>
              <a:rPr lang="vi-VN" sz="6000" b="1" dirty="0">
                <a:solidFill>
                  <a:srgbClr val="7030A0"/>
                </a:solidFill>
                <a:latin typeface="Arial" panose="020B0604020202020204"/>
              </a:rPr>
              <a:t>?</a:t>
            </a:r>
            <a:endParaRPr lang="en-US" sz="6000" b="1" dirty="0">
              <a:solidFill>
                <a:srgbClr val="7030A0"/>
              </a:solidFill>
              <a:latin typeface="Franklin Gothic Medium" panose="020B0603020102020204"/>
            </a:endParaRPr>
          </a:p>
        </p:txBody>
      </p:sp>
      <p:pic>
        <p:nvPicPr>
          <p:cNvPr id="3" name="Picture 13" descr="1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17987" y="90948"/>
            <a:ext cx="1340068" cy="1371600"/>
          </a:xfrm>
          <a:prstGeom prst="rect">
            <a:avLst/>
          </a:prstGeom>
          <a:solidFill>
            <a:srgbClr val="00B0F0"/>
          </a:solidFill>
          <a:ln>
            <a:noFill/>
          </a:ln>
        </p:spPr>
      </p:pic>
      <p:pic>
        <p:nvPicPr>
          <p:cNvPr id="7" name="Picture 9" descr="003[1]"/>
          <p:cNvPicPr>
            <a:picLocks noChangeAspect="1" noChangeArrowheads="1" noCrop="1"/>
          </p:cNvPicPr>
          <p:nvPr/>
        </p:nvPicPr>
        <p:blipFill>
          <a:blip r:embed="rId2"/>
          <a:srcRect/>
          <a:stretch>
            <a:fillRect/>
          </a:stretch>
        </p:blipFill>
        <p:spPr bwMode="auto">
          <a:xfrm>
            <a:off x="1727200" y="5410200"/>
            <a:ext cx="1927520" cy="127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anose="02020603050405020304" charset="0"/>
              <a:cs typeface="Arial" panose="020B0604020202020204" pitchFamily="34" charset="0"/>
            </a:endParaRPr>
          </a:p>
        </p:txBody>
      </p:sp>
      <p:pic>
        <p:nvPicPr>
          <p:cNvPr id="1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1846" y="4118679"/>
            <a:ext cx="2762745" cy="25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0" y="597901"/>
            <a:ext cx="11870816" cy="4623986"/>
          </a:xfrm>
          <a:prstGeom prst="cloudCallout">
            <a:avLst>
              <a:gd name="adj1" fmla="val -33257"/>
              <a:gd name="adj2" fmla="val 63319"/>
            </a:avLst>
          </a:prstGeom>
          <a:solidFill>
            <a:srgbClr val="002060"/>
          </a:solidFill>
          <a:ln w="9525">
            <a:solidFill>
              <a:srgbClr val="FF0000"/>
            </a:solidFill>
            <a:round/>
          </a:ln>
          <a:effectLst>
            <a:prstShdw prst="shdw13" dist="157090" dir="15357825">
              <a:srgbClr val="FF3300">
                <a:alpha val="50000"/>
              </a:srgbClr>
            </a:prstShdw>
          </a:effectLst>
        </p:spPr>
        <p:txBody>
          <a:bodyPr/>
          <a:lstStyle/>
          <a:p>
            <a:pPr algn="ctr"/>
            <a:r>
              <a:rPr lang="vi-VN" sz="3200" b="1" dirty="0">
                <a:solidFill>
                  <a:srgbClr val="FFFF00"/>
                </a:solidFill>
                <a:latin typeface="Arial" panose="020B0604020202020204"/>
              </a:rPr>
              <a:t>     </a:t>
            </a:r>
            <a:r>
              <a:rPr lang="vi-VN" sz="4800" b="1" dirty="0">
                <a:solidFill>
                  <a:srgbClr val="FFFF00"/>
                </a:solidFill>
                <a:latin typeface="Arial" panose="020B0604020202020204" pitchFamily="34" charset="0"/>
                <a:cs typeface="Arial" panose="020B0604020202020204" pitchFamily="34" charset="0"/>
              </a:rPr>
              <a:t>Qua bài này, em cần </a:t>
            </a:r>
            <a:r>
              <a:rPr lang="en-US" sz="4800" b="1" dirty="0" err="1">
                <a:solidFill>
                  <a:srgbClr val="FFFF00"/>
                </a:solidFill>
                <a:latin typeface="Arial" panose="020B0604020202020204" pitchFamily="34" charset="0"/>
                <a:cs typeface="Arial" panose="020B0604020202020204" pitchFamily="34" charset="0"/>
              </a:rPr>
              <a:t>yêu</a:t>
            </a:r>
            <a:r>
              <a:rPr lang="vi-VN" sz="4800" b="1" dirty="0">
                <a:solidFill>
                  <a:srgbClr val="FFFF00"/>
                </a:solidFill>
                <a:latin typeface="Arial" panose="020B0604020202020204" pitchFamily="34" charset="0"/>
                <a:cs typeface="Arial" panose="020B0604020202020204" pitchFamily="34" charset="0"/>
              </a:rPr>
              <a:t> thiên nhiên, yêu </a:t>
            </a:r>
            <a:r>
              <a:rPr lang="en-US" sz="4800" b="1" dirty="0">
                <a:solidFill>
                  <a:srgbClr val="FFFF00"/>
                </a:solidFill>
                <a:latin typeface="Arial" panose="020B0604020202020204" pitchFamily="34" charset="0"/>
                <a:cs typeface="Arial" panose="020B0604020202020204" pitchFamily="34" charset="0"/>
              </a:rPr>
              <a:t> </a:t>
            </a:r>
            <a:r>
              <a:rPr lang="en-US" sz="4800" b="1" dirty="0" err="1">
                <a:solidFill>
                  <a:srgbClr val="FFFF00"/>
                </a:solidFill>
                <a:latin typeface="Arial" panose="020B0604020202020204" pitchFamily="34" charset="0"/>
                <a:cs typeface="Arial" panose="020B0604020202020204" pitchFamily="34" charset="0"/>
              </a:rPr>
              <a:t>quê</a:t>
            </a:r>
            <a:r>
              <a:rPr lang="en-US" sz="4800" b="1" dirty="0">
                <a:solidFill>
                  <a:srgbClr val="FFFF00"/>
                </a:solidFill>
                <a:latin typeface="Arial" panose="020B0604020202020204" pitchFamily="34" charset="0"/>
                <a:cs typeface="Arial" panose="020B0604020202020204" pitchFamily="34" charset="0"/>
              </a:rPr>
              <a:t> </a:t>
            </a:r>
            <a:r>
              <a:rPr lang="en-US" sz="4800" b="1" dirty="0" err="1">
                <a:solidFill>
                  <a:srgbClr val="FFFF00"/>
                </a:solidFill>
                <a:latin typeface="Arial" panose="020B0604020202020204" pitchFamily="34" charset="0"/>
                <a:cs typeface="Arial" panose="020B0604020202020204" pitchFamily="34" charset="0"/>
              </a:rPr>
              <a:t>hương</a:t>
            </a:r>
            <a:r>
              <a:rPr lang="vi-VN" sz="4800" b="1" dirty="0">
                <a:solidFill>
                  <a:srgbClr val="FFFF00"/>
                </a:solidFill>
                <a:latin typeface="Arial" panose="020B0604020202020204" pitchFamily="34" charset="0"/>
                <a:cs typeface="Arial" panose="020B0604020202020204" pitchFamily="34" charset="0"/>
              </a:rPr>
              <a:t>,</a:t>
            </a:r>
            <a:r>
              <a:rPr lang="en-US" sz="4800" b="1" dirty="0">
                <a:solidFill>
                  <a:srgbClr val="FFFF00"/>
                </a:solidFill>
                <a:latin typeface="Arial" panose="020B0604020202020204" pitchFamily="34" charset="0"/>
                <a:cs typeface="Arial" panose="020B0604020202020204" pitchFamily="34" charset="0"/>
              </a:rPr>
              <a:t> </a:t>
            </a:r>
            <a:r>
              <a:rPr lang="en-US" sz="4800" b="1" dirty="0" err="1">
                <a:solidFill>
                  <a:srgbClr val="FFFF00"/>
                </a:solidFill>
                <a:latin typeface="Arial" panose="020B0604020202020204" pitchFamily="34" charset="0"/>
                <a:cs typeface="Arial" panose="020B0604020202020204" pitchFamily="34" charset="0"/>
              </a:rPr>
              <a:t>đất</a:t>
            </a:r>
            <a:r>
              <a:rPr lang="en-US" sz="4800" b="1" dirty="0">
                <a:solidFill>
                  <a:srgbClr val="FFFF00"/>
                </a:solidFill>
                <a:latin typeface="Arial" panose="020B0604020202020204" pitchFamily="34" charset="0"/>
                <a:cs typeface="Arial" panose="020B0604020202020204" pitchFamily="34" charset="0"/>
              </a:rPr>
              <a:t> </a:t>
            </a:r>
            <a:r>
              <a:rPr lang="en-US" sz="4800" b="1" dirty="0" err="1">
                <a:solidFill>
                  <a:srgbClr val="FFFF00"/>
                </a:solidFill>
                <a:latin typeface="Arial" panose="020B0604020202020204" pitchFamily="34" charset="0"/>
                <a:cs typeface="Arial" panose="020B0604020202020204" pitchFamily="34" charset="0"/>
              </a:rPr>
              <a:t>nước</a:t>
            </a:r>
            <a:r>
              <a:rPr lang="vi-VN" sz="4800" b="1" dirty="0">
                <a:solidFill>
                  <a:srgbClr val="FFFF00"/>
                </a:solidFill>
                <a:latin typeface="Arial" panose="020B0604020202020204" pitchFamily="34" charset="0"/>
                <a:cs typeface="Arial" panose="020B0604020202020204" pitchFamily="34" charset="0"/>
              </a:rPr>
              <a:t>, có ý thức bảo vệ môi trường rừng.</a:t>
            </a:r>
            <a:endParaRPr lang="en-US" sz="4800" b="1" dirty="0">
              <a:solidFill>
                <a:srgbClr val="FFFF00"/>
              </a:solidFill>
              <a:latin typeface="Arial" panose="020B0604020202020204" pitchFamily="34" charset="0"/>
              <a:cs typeface="Arial" panose="020B0604020202020204" pitchFamily="34" charset="0"/>
            </a:endParaRPr>
          </a:p>
        </p:txBody>
      </p:sp>
      <p:pic>
        <p:nvPicPr>
          <p:cNvPr id="7" name="Picture 9" descr="003[1]"/>
          <p:cNvPicPr>
            <a:picLocks noChangeAspect="1" noChangeArrowheads="1" noCrop="1"/>
          </p:cNvPicPr>
          <p:nvPr/>
        </p:nvPicPr>
        <p:blipFill>
          <a:blip r:embed="rId1"/>
          <a:srcRect/>
          <a:stretch>
            <a:fillRect/>
          </a:stretch>
        </p:blipFill>
        <p:spPr bwMode="auto">
          <a:xfrm>
            <a:off x="-3079" y="5578700"/>
            <a:ext cx="1927520" cy="127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6498" y="3942034"/>
            <a:ext cx="2762745" cy="25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CHÚC CÁC BẠN HỌC TỐT</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1943236" y="0"/>
            <a:ext cx="8590008" cy="677324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3463" y="2395881"/>
            <a:ext cx="4176291" cy="949903"/>
          </a:xfrm>
          <a:prstGeom prst="rect">
            <a:avLst/>
          </a:prstGeom>
        </p:spPr>
      </p:pic>
      <p:sp>
        <p:nvSpPr>
          <p:cNvPr id="28" name="TextBox 27"/>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endParaRPr kumimoji="0" lang="en-US" sz="320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29" name="Group 28"/>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p:cNvGrpSpPr/>
          <p:nvPr/>
        </p:nvGrpSpPr>
        <p:grpSpPr>
          <a:xfrm>
            <a:off x="174905" y="470968"/>
            <a:ext cx="2752119" cy="1379620"/>
            <a:chOff x="110736" y="276630"/>
            <a:chExt cx="2752119" cy="1379620"/>
          </a:xfrm>
        </p:grpSpPr>
        <p:pic>
          <p:nvPicPr>
            <p:cNvPr id="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736" y="276630"/>
              <a:ext cx="2752119" cy="1379620"/>
            </a:xfrm>
            <a:prstGeom prst="rect">
              <a:avLst/>
            </a:prstGeom>
          </p:spPr>
        </p:pic>
        <p:sp>
          <p:nvSpPr>
            <p:cNvPr id="7" name="TextBox 6"/>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p:cNvGrpSpPr/>
          <p:nvPr/>
        </p:nvGrpSpPr>
        <p:grpSpPr>
          <a:xfrm>
            <a:off x="3034406" y="588362"/>
            <a:ext cx="9266300" cy="1112863"/>
            <a:chOff x="3036429" y="338052"/>
            <a:chExt cx="9155571" cy="2338043"/>
          </a:xfrm>
        </p:grpSpPr>
        <p:sp>
          <p:nvSpPr>
            <p:cNvPr id="20" name="TextBox 19"/>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endPar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endParaRPr>
            </a:p>
          </p:txBody>
        </p:sp>
        <p:sp>
          <p:nvSpPr>
            <p:cNvPr id="21" name="TextBox 20"/>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p:cNvPicPr>
            <a:picLocks noChangeAspect="1"/>
          </p:cNvPicPr>
          <p:nvPr/>
        </p:nvPicPr>
        <p:blipFill>
          <a:blip r:embed="rId8"/>
          <a:srcRect/>
          <a:stretch>
            <a:fillRect/>
          </a:stretch>
        </p:blipFill>
        <p:spPr>
          <a:xfrm>
            <a:off x="1175776" y="2930596"/>
            <a:ext cx="1497369" cy="3814953"/>
          </a:xfrm>
          <a:prstGeom prst="rect">
            <a:avLst/>
          </a:prstGeom>
        </p:spPr>
      </p:pic>
      <p:pic>
        <p:nvPicPr>
          <p:cNvPr id="46" name="Picture 19"/>
          <p:cNvPicPr>
            <a:picLocks noChangeAspect="1"/>
          </p:cNvPicPr>
          <p:nvPr/>
        </p:nvPicPr>
        <p:blipFill>
          <a:blip r:embed="rId9"/>
          <a:srcRect/>
          <a:stretch>
            <a:fillRect/>
          </a:stretch>
        </p:blipFill>
        <p:spPr>
          <a:xfrm>
            <a:off x="9360878" y="2916828"/>
            <a:ext cx="1815577" cy="3842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0"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a:fillRect/>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TextBox1" descr="ppt/media/image53.wmf"/>
          <p:cNvPicPr/>
          <p:nvPr/>
        </p:nvPicPr>
        <p:blipFill>
          <a:blip r:embed="rId4"/>
          <a:stretch>
            <a:fillRect/>
          </a:stretch>
        </p:blipFill>
        <p:spPr>
          <a:xfrm>
            <a:off x="7748799" y="3348881"/>
            <a:ext cx="3401194" cy="142828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387444" y="2021725"/>
            <a:ext cx="9498391" cy="265199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p:cNvCxnSpPr>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endParaRPr lang="vi-VN" sz="2400" b="1" dirty="0">
              <a:latin typeface="Calibri" panose="020F0502020204030204" pitchFamily="34" charset="0"/>
              <a:cs typeface="Calibri" panose="020F0502020204030204" pitchFamily="34" charset="0"/>
            </a:endParaRPr>
          </a:p>
        </p:txBody>
      </p:sp>
      <p:cxnSp>
        <p:nvCxnSpPr>
          <p:cNvPr id="12" name="Straight Connector 11"/>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endParaRPr lang="vi-VN" sz="2400" b="1" dirty="0">
              <a:latin typeface="Calibri" panose="020F0502020204030204" pitchFamily="34" charset="0"/>
              <a:cs typeface="Calibri" panose="020F0502020204030204" pitchFamily="34" charset="0"/>
            </a:endParaRPr>
          </a:p>
        </p:txBody>
      </p:sp>
      <p:cxnSp>
        <p:nvCxnSpPr>
          <p:cNvPr id="14" name="Straight Connector 13"/>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3" name="TextBox 2"/>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pic>
        <p:nvPicPr>
          <p:cNvPr id="4" name="Picture 3" descr="A picture containing clipart, cartoon, graphics,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gọn</a:t>
            </a: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ghẽ</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6" name="Rectangle 5"/>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tí</a:t>
            </a:r>
            <a:r>
              <a:rPr kumimoji="0" lang="en-US" sz="2400" b="0" i="0" u="none" strike="noStrike" kern="0" cap="none" spc="0" normalizeH="0" noProof="0" dirty="0">
                <a:ln>
                  <a:noFill/>
                </a:ln>
                <a:solidFill>
                  <a:srgbClr val="FFFFFF"/>
                </a:solidFill>
                <a:effectLst/>
                <a:uLnTx/>
                <a:uFillTx/>
                <a:latin typeface="Arial" panose="020B0604020202020204"/>
                <a:ea typeface="+mn-ea"/>
                <a:cs typeface="+mn-cs"/>
                <a:sym typeface="Arial" panose="020B0604020202020204"/>
              </a:rPr>
              <a:t> hon</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7" name="Rectangle 6"/>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thưa</a:t>
            </a:r>
            <a:r>
              <a:rPr kumimoji="0" lang="en-US" sz="2400" b="0" i="0" u="none" strike="noStrike" kern="0" cap="none" spc="0" normalizeH="0" noProof="0" dirty="0">
                <a:ln>
                  <a:noFill/>
                </a:ln>
                <a:solidFill>
                  <a:srgbClr val="FFFFFF"/>
                </a:solidFill>
                <a:effectLst/>
                <a:uLnTx/>
                <a:uFillTx/>
                <a:latin typeface="Arial" panose="020B0604020202020204"/>
                <a:ea typeface="+mn-ea"/>
                <a:cs typeface="+mn-cs"/>
                <a:sym typeface="Arial" panose="020B0604020202020204"/>
              </a:rPr>
              <a:t> </a:t>
            </a:r>
            <a:r>
              <a:rPr kumimoji="0" lang="en-US" sz="2400" b="0" i="0" u="none" strike="noStrike" kern="0" cap="none" spc="0" normalizeH="0" noProof="0" dirty="0" err="1">
                <a:ln>
                  <a:noFill/>
                </a:ln>
                <a:solidFill>
                  <a:srgbClr val="FFFFFF"/>
                </a:solidFill>
                <a:effectLst/>
                <a:uLnTx/>
                <a:uFillTx/>
                <a:latin typeface="Arial" panose="020B0604020202020204"/>
                <a:ea typeface="+mn-ea"/>
                <a:cs typeface="+mn-cs"/>
                <a:sym typeface="Arial" panose="020B0604020202020204"/>
              </a:rPr>
              <a:t>thớt</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cxnSp>
        <p:nvCxnSpPr>
          <p:cNvPr id="9" name="Straight Connector 8"/>
          <p:cNvCxnSpPr>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endParaRPr lang="en-US" sz="2000" b="1" dirty="0">
              <a:solidFill>
                <a:srgbClr val="000000"/>
              </a:solidFill>
              <a:latin typeface="Calibri" panose="020F0502020204030204" pitchFamily="34" charset="0"/>
              <a:cs typeface="Calibri" panose="020F0502020204030204" pitchFamily="34" charset="0"/>
            </a:endParaRPr>
          </a:p>
        </p:txBody>
      </p:sp>
      <p:cxnSp>
        <p:nvCxnSpPr>
          <p:cNvPr id="12" name="Straight Connector 11"/>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endParaRPr lang="vi-VN" sz="2000" b="1" dirty="0">
              <a:solidFill>
                <a:srgbClr val="000000"/>
              </a:solidFill>
              <a:latin typeface="Calibri" panose="020F0502020204030204" pitchFamily="34" charset="0"/>
              <a:cs typeface="Calibri" panose="020F0502020204030204" pitchFamily="34" charset="0"/>
            </a:endParaRPr>
          </a:p>
        </p:txBody>
      </p:sp>
      <p:cxnSp>
        <p:nvCxnSpPr>
          <p:cNvPr id="14" name="Straight Connector 13"/>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endParaRPr lang="vi-VN" sz="2000" b="1" dirty="0">
              <a:solidFill>
                <a:srgbClr val="000000"/>
              </a:solidFill>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Rounded Corners 10"/>
          <p:cNvSpPr/>
          <p:nvPr/>
        </p:nvSpPr>
        <p:spPr>
          <a:xfrm>
            <a:off x="717373" y="227645"/>
            <a:ext cx="2593865" cy="6402713"/>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dirty="0">
              <a:solidFill>
                <a:prstClr val="white"/>
              </a:solidFill>
              <a:latin typeface="Calibri" panose="020F0502020204030204"/>
            </a:endParaRPr>
          </a:p>
        </p:txBody>
      </p:sp>
      <p:pic>
        <p:nvPicPr>
          <p:cNvPr id="3"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5915" y="2328977"/>
            <a:ext cx="2350492" cy="23504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0907" y="3593219"/>
            <a:ext cx="1314365" cy="1564720"/>
          </a:xfrm>
          <a:prstGeom prst="rect">
            <a:avLst/>
          </a:prstGeom>
          <a:effectLst>
            <a:outerShdw blurRad="76200" dir="13500000" sy="23000" kx="1200000" algn="br" rotWithShape="0">
              <a:prstClr val="black">
                <a:alpha val="20000"/>
              </a:prstClr>
            </a:outerShdw>
          </a:effectLst>
        </p:spPr>
      </p:pic>
      <p:pic>
        <p:nvPicPr>
          <p:cNvPr id="16" name="Picture 8"/>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b="24322"/>
          <a:stretch>
            <a:fillRect/>
          </a:stretch>
        </p:blipFill>
        <p:spPr>
          <a:xfrm>
            <a:off x="6830521" y="1108943"/>
            <a:ext cx="2136088" cy="2745727"/>
          </a:xfrm>
          <a:prstGeom prst="rect">
            <a:avLst/>
          </a:prstGeom>
        </p:spPr>
      </p:pic>
      <p:pic>
        <p:nvPicPr>
          <p:cNvPr id="17"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923" y="2361244"/>
            <a:ext cx="972593" cy="1493425"/>
          </a:xfrm>
          <a:prstGeom prst="rect">
            <a:avLst/>
          </a:prstGeom>
        </p:spPr>
      </p:pic>
      <p:grpSp>
        <p:nvGrpSpPr>
          <p:cNvPr id="13" name="Group 12"/>
          <p:cNvGrpSpPr/>
          <p:nvPr/>
        </p:nvGrpSpPr>
        <p:grpSpPr>
          <a:xfrm rot="1022877">
            <a:off x="7671551" y="3392735"/>
            <a:ext cx="582796" cy="319236"/>
            <a:chOff x="6244435" y="-1545060"/>
            <a:chExt cx="346462" cy="189780"/>
          </a:xfrm>
          <a:solidFill>
            <a:srgbClr val="993300"/>
          </a:solidFill>
        </p:grpSpPr>
        <p:sp>
          <p:nvSpPr>
            <p:cNvPr id="12" name="Oval 11"/>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0" name="Oval 19"/>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1" name="Oval 20"/>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2" name="Oval 21"/>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3" name="Oval 22"/>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4" name="Oval 23"/>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5" name="Oval 24"/>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7" name="Oval 26"/>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28" name="Oval 27"/>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grpSp>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2241" y="3154081"/>
            <a:ext cx="424875" cy="4248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rot="1022877">
            <a:off x="7767325" y="3442375"/>
            <a:ext cx="582796" cy="319236"/>
            <a:chOff x="6244435" y="-1545060"/>
            <a:chExt cx="346462" cy="189780"/>
          </a:xfrm>
          <a:solidFill>
            <a:srgbClr val="993300"/>
          </a:solidFill>
        </p:grpSpPr>
        <p:sp>
          <p:nvSpPr>
            <p:cNvPr id="29" name="Oval 28"/>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0" name="Oval 29"/>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1" name="Oval 30"/>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2" name="Oval 31"/>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3" name="Oval 32"/>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4" name="Oval 33"/>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5" name="Oval 34"/>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6" name="Oval 35"/>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sp>
          <p:nvSpPr>
            <p:cNvPr id="37" name="Oval 36"/>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Calibri" panose="020F0502020204030204"/>
              </a:endParaRPr>
            </a:p>
          </p:txBody>
        </p:sp>
      </p:grpSp>
      <p:pic>
        <p:nvPicPr>
          <p:cNvPr id="10" name="Picture 9" descr="A picture containing text, sign&#10;&#10;Description automatically generated">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300" y="381139"/>
            <a:ext cx="1756773" cy="1787255"/>
          </a:xfrm>
          <a:prstGeom prst="rect">
            <a:avLst/>
          </a:prstGeom>
        </p:spPr>
      </p:pic>
      <p:pic>
        <p:nvPicPr>
          <p:cNvPr id="18" name="Picture 17" descr="A picture containing text, businesscard, vector graphics&#10;&#10;Description automatically generated">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1087" y="4470911"/>
            <a:ext cx="2172415" cy="2097599"/>
          </a:xfrm>
          <a:prstGeom prst="rect">
            <a:avLst/>
          </a:prstGeom>
        </p:spPr>
      </p:pic>
      <p:sp>
        <p:nvSpPr>
          <p:cNvPr id="41" name="Arrow: Right 40">
            <a:hlinkClick r:id="rId15" action="ppaction://hlinksldjump"/>
          </p:cNvPr>
          <p:cNvSpPr/>
          <p:nvPr/>
        </p:nvSpPr>
        <p:spPr>
          <a:xfrm>
            <a:off x="9174913" y="129037"/>
            <a:ext cx="1943767" cy="926123"/>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a:solidFill>
                  <a:srgbClr val="002060"/>
                </a:solidFill>
                <a:latin typeface="Calibri" panose="020F0502020204030204"/>
              </a:rPr>
              <a:t>KẾT THÚC</a:t>
            </a:r>
            <a:endParaRPr lang="en-US" sz="2800" b="1" kern="1200" dirty="0">
              <a:solidFill>
                <a:srgbClr val="002060"/>
              </a:solidFill>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7037E-7 L -1.25E-6 -0.00116 C 0.00573 3.7037E-7 0.01237 -0.00232 0.01771 0.00116 C 0.02917 0.0081 0.03893 0.01944 0.04974 0.02755 C 0.06042 0.03657 0.07175 0.04468 0.08255 0.05255 C 0.10807 0.07292 0.15573 0.11412 0.17435 0.13495 C 0.18177 0.14398 0.18958 0.15185 0.19662 0.16088 C 0.22331 0.19514 0.22474 0.19884 0.24128 0.22731 C 0.24596 0.24421 0.25091 0.26505 0.25833 0.2794 C 0.26172 0.28634 0.26654 0.2919 0.27018 0.29907 C 0.27214 0.30208 0.27318 0.30694 0.27539 0.31065 C 0.27774 0.31389 0.28529 0.31968 0.28815 0.32083 C 0.29922 0.32893 0.30391 0.32986 0.31485 0.34259 C 0.33281 0.36296 0.32005 0.34931 0.33177 0.36065 C 0.33399 0.36204 0.33581 0.36551 0.33802 0.36643 C 0.34089 0.36782 0.34375 0.36875 0.34675 0.36968 C 0.3586 0.38009 0.34857 0.37199 0.38216 0.37338 L 0.38216 0.37454 " pathEditMode="relative" rAng="0" ptsTypes="AAAAAAAAAAAAAAAAAA">
                                      <p:cBhvr>
                                        <p:cTn id="6" dur="2000" fill="hold"/>
                                        <p:tgtEl>
                                          <p:spTgt spid="10"/>
                                        </p:tgtEl>
                                        <p:attrNameLst>
                                          <p:attrName>ppt_x</p:attrName>
                                          <p:attrName>ppt_y</p:attrName>
                                        </p:attrNameLst>
                                      </p:cBhvr>
                                      <p:rCtr x="19102" y="1868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8"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29167E-6 -0.00023 L 2.29167E-6 3.7037E-7 C 0.00599 -0.00023 0.0125 -0.00023 0.0181 -0.00023 C 0.02956 3.7037E-7 0.03945 0.00046 0.05026 0.00069 C 0.0612 0.00093 0.07265 0.00139 0.08359 0.00162 C 0.10924 0.00231 0.15755 0.0037 0.1763 0.0044 C 0.18372 0.00486 0.19179 0.00486 0.19883 0.00532 C 0.22565 0.00648 0.22721 0.00671 0.24401 0.00764 C 0.2487 0.00833 0.25377 0.0088 0.2612 0.00949 C 0.26471 0.00972 0.2694 0.00995 0.27317 0.01018 C 0.27513 0.01018 0.27617 0.01042 0.27851 0.01065 C 0.28073 0.01065 0.28854 0.01088 0.2914 0.01088 C 0.30247 0.01111 0.30729 0.01111 0.31836 0.01157 C 0.33646 0.0125 0.3237 0.01204 0.33541 0.01227 C 0.33763 0.0125 0.33958 0.0125 0.34192 0.0125 C 0.34453 0.0125 0.34752 0.0125 0.35052 0.0125 C 0.36276 0.01296 0.35247 0.01273 0.38633 0.01273 L 0.38633 0.01296 " pathEditMode="relative" rAng="0" ptsTypes="AAAAAAAAAAAAAAAAAA">
                                      <p:cBhvr>
                                        <p:cTn id="24" dur="2000" fill="hold"/>
                                        <p:tgtEl>
                                          <p:spTgt spid="3"/>
                                        </p:tgtEl>
                                        <p:attrNameLst>
                                          <p:attrName>ppt_x</p:attrName>
                                          <p:attrName>ppt_y</p:attrName>
                                        </p:attrNameLst>
                                      </p:cBhvr>
                                      <p:rCtr x="19310" y="648"/>
                                    </p:animMotion>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22" presetClass="entr" presetSubtype="1" fill="hold" nodeType="withEffect">
                                  <p:stCondLst>
                                    <p:cond delay="50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par>
                                <p:cTn id="35" presetID="1" presetClass="exit" presetSubtype="0" fill="hold" nodeType="withEffect">
                                  <p:stCondLst>
                                    <p:cond delay="500"/>
                                  </p:stCondLst>
                                  <p:childTnLst>
                                    <p:set>
                                      <p:cBhvr>
                                        <p:cTn id="36" dur="1" fill="hold">
                                          <p:stCondLst>
                                            <p:cond delay="0"/>
                                          </p:stCondLst>
                                        </p:cTn>
                                        <p:tgtEl>
                                          <p:spTgt spid="13"/>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3.75E-6 -0.00069 L -3.75E-6 -0.00092 C 0.00573 -0.00139 0.01224 0.00023 0.01758 -0.00185 C 0.02891 -0.00648 0.03855 -0.01481 0.04909 -0.02083 C 0.05977 -0.02685 0.07097 -0.03264 0.08164 -0.03866 C 0.10677 -0.05278 0.15391 -0.08171 0.17227 -0.09676 C 0.17943 -0.10301 0.18737 -0.10833 0.19427 -0.11481 C 0.22058 -0.13958 0.22201 -0.14213 0.23842 -0.16227 C 0.24297 -0.1743 0.24792 -0.18866 0.25508 -0.1993 C 0.25847 -0.20393 0.26329 -0.2081 0.26693 -0.21296 C 0.26888 -0.21528 0.26993 -0.21875 0.27214 -0.22106 C 0.27435 -0.22384 0.2819 -0.22731 0.28464 -0.22847 C 0.29558 -0.2338 0.30026 -0.23472 0.31107 -0.24352 C 0.32878 -0.2581 0.31615 -0.24861 0.32774 -0.25602 C 0.32995 -0.25764 0.33177 -0.25949 0.33399 -0.26042 C 0.33672 -0.26157 0.33959 -0.2618 0.34258 -0.26273 C 0.3543 -0.27037 0.3444 -0.26481 0.37748 -0.26551 L 0.37748 -0.26597 " pathEditMode="relative" rAng="0" ptsTypes="AAAAAAAAAAAAAAAAAA">
                                      <p:cBhvr>
                                        <p:cTn id="49" dur="2000" fill="hold"/>
                                        <p:tgtEl>
                                          <p:spTgt spid="18"/>
                                        </p:tgtEl>
                                        <p:attrNameLst>
                                          <p:attrName>ppt_x</p:attrName>
                                          <p:attrName>ppt_y</p:attrName>
                                        </p:attrNameLst>
                                      </p:cBhvr>
                                      <p:rCtr x="18867" y="-13287"/>
                                    </p:animMotion>
                                  </p:childTnLst>
                                </p:cTn>
                              </p:par>
                            </p:childTnLst>
                          </p:cTn>
                        </p:par>
                        <p:par>
                          <p:cTn id="50" fill="hold">
                            <p:stCondLst>
                              <p:cond delay="2000"/>
                            </p:stCondLst>
                            <p:childTnLst>
                              <p:par>
                                <p:cTn id="51" presetID="32" presetClass="emph" presetSubtype="0"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par>
                                <p:cTn id="57" presetID="22" presetClass="entr" presetSubtype="8"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3000"/>
                            </p:stCondLst>
                            <p:childTnLst>
                              <p:par>
                                <p:cTn id="61" presetID="1" presetClass="exit" presetSubtype="0" fill="hold" nodeType="after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subTnLst>
                                    <p:audio>
                                      <p:cMediaNode>
                                        <p:cTn display="0" masterRel="sameClick">
                                          <p:stCondLst>
                                            <p:cond evt="begin" delay="0">
                                              <p:tn val="65"/>
                                            </p:cond>
                                          </p:stCondLst>
                                          <p:endCondLst>
                                            <p:cond evt="onStopAudio" delay="0">
                                              <p:tgtEl>
                                                <p:sldTgt/>
                                              </p:tgtEl>
                                            </p:cond>
                                          </p:endCondLst>
                                        </p:cTn>
                                        <p:tgtEl>
                                          <p:sndTgt r:embed="rId16" name="chimes.wav"/>
                                        </p:tgtEl>
                                      </p:cMediaNode>
                                    </p:audio>
                                  </p:sub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CHÚC CÁC BẠN HỌC TỐT</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0" y="0"/>
            <a:ext cx="12192000" cy="6858000"/>
          </a:xfrm>
          <a:prstGeom prst="rect">
            <a:avLst/>
          </a:prstGeom>
        </p:spPr>
      </p:pic>
      <p:sp>
        <p:nvSpPr>
          <p:cNvPr id="11" name="Rectangle: Rounded Corners 10"/>
          <p:cNvSpPr/>
          <p:nvPr/>
        </p:nvSpPr>
        <p:spPr>
          <a:xfrm>
            <a:off x="1790700" y="231140"/>
            <a:ext cx="9739630" cy="1351280"/>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endParaRPr lang="en-US" sz="3735" b="1" kern="1200" dirty="0">
              <a:solidFill>
                <a:prstClr val="black"/>
              </a:solidFill>
            </a:endParaRPr>
          </a:p>
        </p:txBody>
      </p:sp>
      <p:grpSp>
        <p:nvGrpSpPr>
          <p:cNvPr id="8" name="Group 7"/>
          <p:cNvGrpSpPr/>
          <p:nvPr/>
        </p:nvGrpSpPr>
        <p:grpSpPr>
          <a:xfrm>
            <a:off x="358215" y="389273"/>
            <a:ext cx="1368583" cy="1418623"/>
            <a:chOff x="367387" y="5286110"/>
            <a:chExt cx="1164198" cy="1206765"/>
          </a:xfrm>
        </p:grpSpPr>
        <p:pic>
          <p:nvPicPr>
            <p:cNvPr id="9"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8976" y="6146480"/>
              <a:ext cx="998156" cy="273866"/>
            </a:xfrm>
            <a:prstGeom prst="rect">
              <a:avLst/>
            </a:prstGeom>
            <a:noFill/>
          </p:spPr>
          <p:txBody>
            <a:bodyPr wrap="square" rtlCol="0">
              <a:spAutoFit/>
            </a:bodyPr>
            <a:lstStyle/>
            <a:p>
              <a:pPr defTabSz="685800">
                <a:buClrTx/>
                <a:defRPr/>
              </a:pPr>
              <a:r>
                <a:rPr lang="en-US" sz="1500" b="1" kern="1200" dirty="0" err="1">
                  <a:solidFill>
                    <a:prstClr val="white"/>
                  </a:solidFill>
                  <a:latin typeface="Calibri" panose="020F0502020204030204"/>
                  <a:ea typeface="+mn-ea"/>
                  <a:cs typeface="+mn-cs"/>
                </a:rPr>
                <a:t>Hạt</a:t>
              </a:r>
              <a:r>
                <a:rPr lang="en-US" sz="1500" b="1" kern="1200" dirty="0">
                  <a:solidFill>
                    <a:prstClr val="white"/>
                  </a:solidFill>
                  <a:latin typeface="Calibri" panose="020F0502020204030204"/>
                  <a:ea typeface="+mn-ea"/>
                  <a:cs typeface="+mn-cs"/>
                </a:rPr>
                <a:t> </a:t>
              </a:r>
              <a:r>
                <a:rPr lang="en-US" sz="1500" b="1" kern="1200" dirty="0" err="1">
                  <a:solidFill>
                    <a:prstClr val="white"/>
                  </a:solidFill>
                  <a:latin typeface="Calibri" panose="020F0502020204030204"/>
                  <a:ea typeface="+mn-ea"/>
                  <a:cs typeface="+mn-cs"/>
                </a:rPr>
                <a:t>giống</a:t>
              </a:r>
              <a:endParaRPr lang="en-US" sz="1500" b="1" kern="1200" dirty="0">
                <a:solidFill>
                  <a:prstClr val="white"/>
                </a:solidFill>
                <a:latin typeface="Calibri" panose="020F0502020204030204"/>
                <a:ea typeface="+mn-ea"/>
                <a:cs typeface="+mn-cs"/>
              </a:endParaRPr>
            </a:p>
          </p:txBody>
        </p:sp>
      </p:grpSp>
      <p:sp>
        <p:nvSpPr>
          <p:cNvPr id="10" name="Rectangle: Diagonal Corners Rounded 9"/>
          <p:cNvSpPr/>
          <p:nvPr/>
        </p:nvSpPr>
        <p:spPr>
          <a:xfrm>
            <a:off x="544740" y="2010907"/>
            <a:ext cx="10985260" cy="3336603"/>
          </a:xfrm>
          <a:prstGeom prst="round2Diag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685800">
              <a:buClrTx/>
            </a:pPr>
            <a:endParaRPr lang="en-US" sz="3200" b="1" kern="1200" dirty="0">
              <a:solidFill>
                <a:srgbClr val="FF0000"/>
              </a:solidFill>
              <a:latin typeface="Arial" panose="020B0604020202020204" pitchFamily="34" charset="0"/>
              <a:cs typeface="Arial" panose="020B0604020202020204" pitchFamily="34" charset="0"/>
            </a:endParaRPr>
          </a:p>
        </p:txBody>
      </p:sp>
      <p:sp>
        <p:nvSpPr>
          <p:cNvPr id="7" name="Text Box 6"/>
          <p:cNvSpPr txBox="1"/>
          <p:nvPr/>
        </p:nvSpPr>
        <p:spPr>
          <a:xfrm>
            <a:off x="1862455" y="156845"/>
            <a:ext cx="10329545" cy="1425575"/>
          </a:xfrm>
          <a:prstGeom prst="rect">
            <a:avLst/>
          </a:prstGeom>
          <a:noFill/>
        </p:spPr>
        <p:txBody>
          <a:bodyPr wrap="square" rtlCol="0" anchor="t">
            <a:noAutofit/>
          </a:bodyPr>
          <a:p>
            <a:pPr algn="l"/>
            <a:r>
              <a:rPr lang="en-US" altLang="en-GB" sz="3600" b="1" dirty="0" err="1">
                <a:latin typeface="Cambria" panose="02040503050406030204" pitchFamily="18" charset="0"/>
                <a:ea typeface="Cambria" panose="02040503050406030204" pitchFamily="18" charset="0"/>
              </a:rPr>
              <a:t>Đọc thuộc 4 khổ thơ  và trả lời: </a:t>
            </a:r>
            <a:r>
              <a:rPr lang="en-GB" altLang="en-US" sz="3600" b="1" dirty="0" err="1">
                <a:latin typeface="Cambria" panose="02040503050406030204" pitchFamily="18" charset="0"/>
                <a:ea typeface="Cambria" panose="02040503050406030204" pitchFamily="18" charset="0"/>
              </a:rPr>
              <a:t>Từ</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cổng</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trời</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cảnh</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vật</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hiện</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ra</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với</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những</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hình</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ảnh</a:t>
            </a:r>
            <a:r>
              <a:rPr lang="en-GB" altLang="en-US" sz="3600" b="1" dirty="0">
                <a:latin typeface="Cambria" panose="02040503050406030204" pitchFamily="18" charset="0"/>
                <a:ea typeface="Cambria" panose="02040503050406030204" pitchFamily="18" charset="0"/>
              </a:rPr>
              <a:t> </a:t>
            </a:r>
            <a:r>
              <a:rPr lang="en-GB" altLang="en-US" sz="3600" b="1" dirty="0" err="1">
                <a:latin typeface="Cambria" panose="02040503050406030204" pitchFamily="18" charset="0"/>
                <a:ea typeface="Cambria" panose="02040503050406030204" pitchFamily="18" charset="0"/>
              </a:rPr>
              <a:t>nào</a:t>
            </a:r>
            <a:r>
              <a:rPr lang="en-GB" altLang="en-US" sz="3600" b="1" dirty="0">
                <a:latin typeface="Cambria" panose="02040503050406030204" pitchFamily="18" charset="0"/>
                <a:ea typeface="Cambria" panose="02040503050406030204" pitchFamily="18" charset="0"/>
              </a:rPr>
              <a:t>?</a:t>
            </a:r>
            <a:endParaRPr lang="en-GB" altLang="en-US" sz="3600" b="1" dirty="0">
              <a:latin typeface="Cambria" panose="02040503050406030204" pitchFamily="18" charset="0"/>
              <a:ea typeface="Cambria" panose="02040503050406030204" pitchFamily="18" charset="0"/>
            </a:endParaRPr>
          </a:p>
        </p:txBody>
      </p:sp>
      <p:sp>
        <p:nvSpPr>
          <p:cNvPr id="100" name="Text Box 99"/>
          <p:cNvSpPr txBox="1"/>
          <p:nvPr/>
        </p:nvSpPr>
        <p:spPr>
          <a:xfrm>
            <a:off x="981710" y="2151380"/>
            <a:ext cx="10361930" cy="2749550"/>
          </a:xfrm>
          <a:prstGeom prst="rect">
            <a:avLst/>
          </a:prstGeom>
          <a:noFill/>
          <a:ln w="9525">
            <a:noFill/>
          </a:ln>
        </p:spPr>
        <p:txBody>
          <a:bodyPr wrap="square">
            <a:spAutoFit/>
          </a:bodyPr>
          <a:p>
            <a:pPr lvl="0" algn="just">
              <a:lnSpc>
                <a:spcPct val="90000"/>
              </a:lnSpc>
            </a:pPr>
            <a:r>
              <a:rPr lang="en-US" altLang="en-US" sz="3200" b="1" dirty="0">
                <a:solidFill>
                  <a:srgbClr val="FF0000"/>
                </a:solidFill>
                <a:latin typeface="Cambria" panose="02040503050406030204" pitchFamily="18" charset="0"/>
                <a:ea typeface="Cambria" panose="02040503050406030204" pitchFamily="18" charset="0"/>
              </a:rPr>
              <a:t>   </a:t>
            </a:r>
            <a:r>
              <a:rPr lang="vi-VN" altLang="en-US" sz="3200" b="1" dirty="0">
                <a:solidFill>
                  <a:srgbClr val="FF0000"/>
                </a:solidFill>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3200" b="1" dirty="0">
                <a:solidFill>
                  <a:srgbClr val="FF0000"/>
                </a:solidFill>
                <a:latin typeface="Cambria" panose="02040503050406030204" pitchFamily="18" charset="0"/>
                <a:ea typeface="Cambria" panose="02040503050406030204" pitchFamily="18" charset="0"/>
              </a:rPr>
              <a:t>ô</a:t>
            </a:r>
            <a:r>
              <a:rPr lang="vi-VN" altLang="en-US" sz="3200" b="1" dirty="0">
                <a:solidFill>
                  <a:srgbClr val="FF0000"/>
                </a:solidFill>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3200" b="1" dirty="0">
                <a:solidFill>
                  <a:srgbClr val="FF0000"/>
                </a:solidFill>
                <a:latin typeface="Cambria" panose="02040503050406030204" pitchFamily="18" charset="0"/>
                <a:ea typeface="Cambria" panose="02040503050406030204" pitchFamily="18" charset="0"/>
              </a:rPr>
              <a:t> </a:t>
            </a:r>
            <a:r>
              <a:rPr lang="vi-VN" altLang="en-US" sz="3200" b="1" dirty="0">
                <a:solidFill>
                  <a:srgbClr val="FF0000"/>
                </a:solidFill>
                <a:latin typeface="Cambria" panose="02040503050406030204" pitchFamily="18" charset="0"/>
                <a:ea typeface="Cambria" panose="02040503050406030204" pitchFamily="18" charset="0"/>
              </a:rPr>
              <a:t>bồng bềnh mây trôi, gió thoảng. </a:t>
            </a:r>
            <a:endParaRPr lang="vi-VN" alt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0" y="0"/>
            <a:ext cx="12192000" cy="6858000"/>
          </a:xfrm>
          <a:prstGeom prst="rect">
            <a:avLst/>
          </a:prstGeom>
        </p:spPr>
      </p:pic>
      <p:pic>
        <p:nvPicPr>
          <p:cNvPr id="10" name="Picture 9">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8391" y="1"/>
            <a:ext cx="1871932" cy="18719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2002790" y="220345"/>
            <a:ext cx="8707120" cy="1786890"/>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685800">
              <a:buClrTx/>
              <a:defRPr/>
            </a:pPr>
            <a:r>
              <a:rPr lang="en-US" sz="4000" b="1" kern="1200" dirty="0">
                <a:solidFill>
                  <a:prstClr val="black"/>
                </a:solidFill>
                <a:latin typeface="Calibri Light" panose="020F0302020204030204"/>
              </a:rPr>
              <a:t>Đọc thuộc lòng bài thơ và nêu nội dung của bài?</a:t>
            </a:r>
            <a:endParaRPr lang="en-US" sz="4000" b="1" kern="1200" dirty="0">
              <a:solidFill>
                <a:prstClr val="black"/>
              </a:solidFill>
              <a:latin typeface="Calibri Light" panose="020F0302020204030204"/>
            </a:endParaRPr>
          </a:p>
        </p:txBody>
      </p:sp>
      <p:sp>
        <p:nvSpPr>
          <p:cNvPr id="2" name="Rectangle: Diagonal Corners Rounded 1"/>
          <p:cNvSpPr/>
          <p:nvPr/>
        </p:nvSpPr>
        <p:spPr>
          <a:xfrm>
            <a:off x="2152015" y="2403475"/>
            <a:ext cx="9033510" cy="2879725"/>
          </a:xfrm>
          <a:prstGeom prst="round2Diag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685800">
              <a:buClrTx/>
            </a:pPr>
            <a:r>
              <a:rPr lang="vi-VN" sz="3200" b="1" kern="1200" dirty="0">
                <a:solidFill>
                  <a:srgbClr val="FF0000"/>
                </a:solidFill>
                <a:cs typeface="Arial" panose="020B0604020202020204" pitchFamily="34" charset="0"/>
              </a:rPr>
              <a:t> </a:t>
            </a:r>
            <a:r>
              <a:rPr lang="vi-VN" sz="3200" b="1" dirty="0">
                <a:solidFill>
                  <a:srgbClr val="FF0000"/>
                </a:solidFill>
                <a:latin typeface="Cambria" panose="02040503050406030204" pitchFamily="18" charset="0"/>
                <a:ea typeface="Cambria" panose="02040503050406030204" pitchFamily="18" charset="0"/>
                <a:sym typeface="+mn-ea"/>
              </a:rPr>
              <a:t>Bài thơ ca ngợi vẻ đẹp kì diệu của thiên nhiên. Thiên nhiên đã góp phần làm đẹp cuộc sống, làm phong phú thêm cho cảm xúc và trí tưởng tượng của con người</a:t>
            </a:r>
            <a:endParaRPr lang="en-US" sz="3200" b="1" kern="12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0" y="0"/>
            <a:ext cx="12192000" cy="6858000"/>
          </a:xfrm>
          <a:prstGeom prst="rect">
            <a:avLst/>
          </a:prstGeom>
        </p:spPr>
      </p:pic>
      <p:grpSp>
        <p:nvGrpSpPr>
          <p:cNvPr id="34" name="Group 33"/>
          <p:cNvGrpSpPr/>
          <p:nvPr/>
        </p:nvGrpSpPr>
        <p:grpSpPr>
          <a:xfrm>
            <a:off x="154299" y="387383"/>
            <a:ext cx="1694376" cy="1452810"/>
            <a:chOff x="275946" y="681404"/>
            <a:chExt cx="1624516" cy="1392907"/>
          </a:xfrm>
        </p:grpSpPr>
        <p:pic>
          <p:nvPicPr>
            <p:cNvPr id="35"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41885" y="1751029"/>
              <a:ext cx="990514" cy="323282"/>
            </a:xfrm>
            <a:prstGeom prst="rect">
              <a:avLst/>
            </a:prstGeom>
            <a:noFill/>
          </p:spPr>
          <p:txBody>
            <a:bodyPr wrap="square" rtlCol="0">
              <a:spAutoFit/>
            </a:bodyPr>
            <a:lstStyle/>
            <a:p>
              <a:pPr algn="ctr" defTabSz="685800">
                <a:buClrTx/>
                <a:defRPr/>
              </a:pPr>
              <a:r>
                <a:rPr lang="en-US" sz="1600" b="1" kern="1200" dirty="0" err="1">
                  <a:solidFill>
                    <a:prstClr val="black"/>
                  </a:solidFill>
                  <a:latin typeface="Calibri" panose="020F0502020204030204"/>
                  <a:ea typeface="+mn-ea"/>
                  <a:cs typeface="+mn-cs"/>
                </a:rPr>
                <a:t>Phân</a:t>
              </a:r>
              <a:r>
                <a:rPr lang="en-US" sz="1600" b="1" kern="1200" dirty="0">
                  <a:solidFill>
                    <a:prstClr val="black"/>
                  </a:solidFill>
                  <a:latin typeface="Calibri" panose="020F0502020204030204"/>
                  <a:ea typeface="+mn-ea"/>
                  <a:cs typeface="+mn-cs"/>
                </a:rPr>
                <a:t> </a:t>
              </a:r>
              <a:r>
                <a:rPr lang="en-US" sz="1600" b="1" kern="1200" dirty="0" err="1">
                  <a:solidFill>
                    <a:prstClr val="black"/>
                  </a:solidFill>
                  <a:latin typeface="Calibri" panose="020F0502020204030204"/>
                  <a:ea typeface="+mn-ea"/>
                  <a:cs typeface="+mn-cs"/>
                </a:rPr>
                <a:t>bón</a:t>
              </a:r>
              <a:endParaRPr lang="en-US" sz="1600" b="1" kern="1200" dirty="0">
                <a:solidFill>
                  <a:prstClr val="black"/>
                </a:solidFill>
                <a:latin typeface="Calibri" panose="020F0502020204030204"/>
                <a:ea typeface="+mn-ea"/>
                <a:cs typeface="+mn-cs"/>
              </a:endParaRPr>
            </a:p>
          </p:txBody>
        </p:sp>
      </p:grpSp>
      <p:sp>
        <p:nvSpPr>
          <p:cNvPr id="5" name="Rectangle: Diagonal Corners Rounded 4"/>
          <p:cNvSpPr/>
          <p:nvPr/>
        </p:nvSpPr>
        <p:spPr>
          <a:xfrm>
            <a:off x="1744980" y="1340485"/>
            <a:ext cx="9650095" cy="3088005"/>
          </a:xfrm>
          <a:prstGeom prst="round2Diag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685800">
              <a:buClrTx/>
            </a:pPr>
            <a:endParaRPr lang="en-US" altLang="en-GB" sz="3600" b="1" kern="12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07881" name="WordArt 9"/>
          <p:cNvSpPr>
            <a:spLocks noChangeArrowheads="1" noChangeShapeType="1" noTextEdit="1"/>
          </p:cNvSpPr>
          <p:nvPr/>
        </p:nvSpPr>
        <p:spPr bwMode="auto">
          <a:xfrm>
            <a:off x="2895600" y="2181225"/>
            <a:ext cx="6705600" cy="1390650"/>
          </a:xfrm>
          <a:prstGeom prst="rect">
            <a:avLst/>
          </a:prstGeom>
        </p:spPr>
        <p:txBody>
          <a:bodyPr wrap="none" fromWordArt="1">
            <a:prstTxWarp prst="textPlain">
              <a:avLst>
                <a:gd name="adj" fmla="val 50000"/>
              </a:avLst>
            </a:prstTxWarp>
          </a:bodyPr>
          <a:p>
            <a:pPr algn="ctr"/>
            <a:r>
              <a:rPr lang="en-US" sz="3600" b="1" kern="10" dirty="0">
                <a:ln w="12700">
                  <a:solidFill>
                    <a:srgbClr val="80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CHÚC MỪNG CÁC EM ĐÃ BIẾT CÁCH</a:t>
            </a:r>
            <a:endParaRPr lang="en-US" sz="3600" b="1" kern="10" dirty="0">
              <a:ln w="12700">
                <a:solidFill>
                  <a:srgbClr val="80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endParaRPr>
          </a:p>
          <a:p>
            <a:pPr algn="ctr"/>
            <a:r>
              <a:rPr lang="en-US" sz="3600" b="1" kern="10" dirty="0">
                <a:ln w="12700">
                  <a:solidFill>
                    <a:srgbClr val="80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CHĂM SÓC CÂY XANH!</a:t>
            </a:r>
            <a:endParaRPr lang="en-US" sz="3600" b="1" kern="10" dirty="0">
              <a:ln w="12700">
                <a:solidFill>
                  <a:srgbClr val="80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207881"/>
                                        </p:tgtEl>
                                        <p:attrNameLst>
                                          <p:attrName>style.visibility</p:attrName>
                                        </p:attrNameLst>
                                      </p:cBhvr>
                                      <p:to>
                                        <p:strVal val="visible"/>
                                      </p:to>
                                    </p:set>
                                    <p:anim calcmode="lin" valueType="num">
                                      <p:cBhvr>
                                        <p:cTn id="12" dur="2000" fill="hold"/>
                                        <p:tgtEl>
                                          <p:spTgt spid="207881"/>
                                        </p:tgtEl>
                                        <p:attrNameLst>
                                          <p:attrName>ppt_x</p:attrName>
                                        </p:attrNameLst>
                                      </p:cBhvr>
                                      <p:tavLst>
                                        <p:tav tm="0">
                                          <p:val>
                                            <p:strVal val="#ppt_x-.2"/>
                                          </p:val>
                                        </p:tav>
                                        <p:tav tm="100000">
                                          <p:val>
                                            <p:strVal val="#ppt_x"/>
                                          </p:val>
                                        </p:tav>
                                      </p:tavLst>
                                    </p:anim>
                                    <p:anim calcmode="lin" valueType="num">
                                      <p:cBhvr>
                                        <p:cTn id="13" dur="2000" fill="hold"/>
                                        <p:tgtEl>
                                          <p:spTgt spid="207881"/>
                                        </p:tgtEl>
                                        <p:attrNameLst>
                                          <p:attrName>ppt_y</p:attrName>
                                        </p:attrNameLst>
                                      </p:cBhvr>
                                      <p:tavLst>
                                        <p:tav tm="0">
                                          <p:val>
                                            <p:strVal val="#ppt_y"/>
                                          </p:val>
                                        </p:tav>
                                        <p:tav tm="100000">
                                          <p:val>
                                            <p:strVal val="#ppt_y"/>
                                          </p:val>
                                        </p:tav>
                                      </p:tavLst>
                                    </p:anim>
                                    <p:animEffect transition="in" filter="wipe(right)" prLst="gradientSize: 0.1">
                                      <p:cBhvr>
                                        <p:cTn id="14" dur="20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078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p:cNvSpPr/>
          <p:nvPr/>
        </p:nvSpPr>
        <p:spPr>
          <a:xfrm>
            <a:off x="883920" y="233680"/>
            <a:ext cx="10129519" cy="1127761"/>
          </a:xfrm>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1" fmla="*/ 0 w 10129519"/>
              <a:gd name="connsiteY0-2" fmla="*/ 187963 h 1127761"/>
              <a:gd name="connsiteX1-3" fmla="*/ 433246 w 10129519"/>
              <a:gd name="connsiteY1-4" fmla="*/ 0 h 1127761"/>
              <a:gd name="connsiteX2-5" fmla="*/ 1688253 w 10129519"/>
              <a:gd name="connsiteY2-6" fmla="*/ 0 h 1127761"/>
              <a:gd name="connsiteX3-7" fmla="*/ 1688253 w 10129519"/>
              <a:gd name="connsiteY3-8" fmla="*/ 0 h 1127761"/>
              <a:gd name="connsiteX4-9" fmla="*/ 4220632 w 10129519"/>
              <a:gd name="connsiteY4-10" fmla="*/ 0 h 1127761"/>
              <a:gd name="connsiteX5-11" fmla="*/ 9696272 w 10129519"/>
              <a:gd name="connsiteY5-12" fmla="*/ 0 h 1127761"/>
              <a:gd name="connsiteX6-13" fmla="*/ 10129519 w 10129519"/>
              <a:gd name="connsiteY6-14" fmla="*/ 187963 h 1127761"/>
              <a:gd name="connsiteX7-15" fmla="*/ 10129519 w 10129519"/>
              <a:gd name="connsiteY7-16" fmla="*/ 657860 h 1127761"/>
              <a:gd name="connsiteX8-17" fmla="*/ 10129519 w 10129519"/>
              <a:gd name="connsiteY8-18" fmla="*/ 657860 h 1127761"/>
              <a:gd name="connsiteX9-19" fmla="*/ 10129519 w 10129519"/>
              <a:gd name="connsiteY9-20" fmla="*/ 939801 h 1127761"/>
              <a:gd name="connsiteX10-21" fmla="*/ 10129519 w 10129519"/>
              <a:gd name="connsiteY10-22" fmla="*/ 939797 h 1127761"/>
              <a:gd name="connsiteX11-23" fmla="*/ 9696272 w 10129519"/>
              <a:gd name="connsiteY11-24" fmla="*/ 1127761 h 1127761"/>
              <a:gd name="connsiteX12-25" fmla="*/ 4220632 w 10129519"/>
              <a:gd name="connsiteY12-26" fmla="*/ 1127761 h 1127761"/>
              <a:gd name="connsiteX13-27" fmla="*/ 4377877 w 10129519"/>
              <a:gd name="connsiteY13-28" fmla="*/ 1613330 h 1127761"/>
              <a:gd name="connsiteX14-29" fmla="*/ 1688253 w 10129519"/>
              <a:gd name="connsiteY14-30" fmla="*/ 1127761 h 1127761"/>
              <a:gd name="connsiteX15-31" fmla="*/ 433246 w 10129519"/>
              <a:gd name="connsiteY15-32" fmla="*/ 1127761 h 1127761"/>
              <a:gd name="connsiteX16-33" fmla="*/ 0 w 10129519"/>
              <a:gd name="connsiteY16-34" fmla="*/ 939797 h 1127761"/>
              <a:gd name="connsiteX17-35" fmla="*/ 0 w 10129519"/>
              <a:gd name="connsiteY17-36" fmla="*/ 939801 h 1127761"/>
              <a:gd name="connsiteX18-37" fmla="*/ 0 w 10129519"/>
              <a:gd name="connsiteY18-38" fmla="*/ 657860 h 1127761"/>
              <a:gd name="connsiteX19-39" fmla="*/ 0 w 10129519"/>
              <a:gd name="connsiteY19-40" fmla="*/ 657860 h 1127761"/>
              <a:gd name="connsiteX20-41" fmla="*/ 0 w 10129519"/>
              <a:gd name="connsiteY20-42" fmla="*/ 187963 h 1127761"/>
              <a:gd name="connsiteX0-43" fmla="*/ 0 w 10129519"/>
              <a:gd name="connsiteY0-44" fmla="*/ 187963 h 1127761"/>
              <a:gd name="connsiteX1-45" fmla="*/ 433246 w 10129519"/>
              <a:gd name="connsiteY1-46" fmla="*/ 0 h 1127761"/>
              <a:gd name="connsiteX2-47" fmla="*/ 1688253 w 10129519"/>
              <a:gd name="connsiteY2-48" fmla="*/ 0 h 1127761"/>
              <a:gd name="connsiteX3-49" fmla="*/ 1688253 w 10129519"/>
              <a:gd name="connsiteY3-50" fmla="*/ 0 h 1127761"/>
              <a:gd name="connsiteX4-51" fmla="*/ 4220632 w 10129519"/>
              <a:gd name="connsiteY4-52" fmla="*/ 0 h 1127761"/>
              <a:gd name="connsiteX5-53" fmla="*/ 9696272 w 10129519"/>
              <a:gd name="connsiteY5-54" fmla="*/ 0 h 1127761"/>
              <a:gd name="connsiteX6-55" fmla="*/ 10129519 w 10129519"/>
              <a:gd name="connsiteY6-56" fmla="*/ 187963 h 1127761"/>
              <a:gd name="connsiteX7-57" fmla="*/ 10129519 w 10129519"/>
              <a:gd name="connsiteY7-58" fmla="*/ 657860 h 1127761"/>
              <a:gd name="connsiteX8-59" fmla="*/ 10129519 w 10129519"/>
              <a:gd name="connsiteY8-60" fmla="*/ 657860 h 1127761"/>
              <a:gd name="connsiteX9-61" fmla="*/ 10129519 w 10129519"/>
              <a:gd name="connsiteY9-62" fmla="*/ 939801 h 1127761"/>
              <a:gd name="connsiteX10-63" fmla="*/ 10129519 w 10129519"/>
              <a:gd name="connsiteY10-64" fmla="*/ 939797 h 1127761"/>
              <a:gd name="connsiteX11-65" fmla="*/ 9696272 w 10129519"/>
              <a:gd name="connsiteY11-66" fmla="*/ 1127761 h 1127761"/>
              <a:gd name="connsiteX12-67" fmla="*/ 4220632 w 10129519"/>
              <a:gd name="connsiteY12-68" fmla="*/ 1127761 h 1127761"/>
              <a:gd name="connsiteX13-69" fmla="*/ 4377877 w 10129519"/>
              <a:gd name="connsiteY13-70" fmla="*/ 1613330 h 1127761"/>
              <a:gd name="connsiteX14-71" fmla="*/ 1688253 w 10129519"/>
              <a:gd name="connsiteY14-72" fmla="*/ 1127761 h 1127761"/>
              <a:gd name="connsiteX15-73" fmla="*/ 433246 w 10129519"/>
              <a:gd name="connsiteY15-74" fmla="*/ 1127761 h 1127761"/>
              <a:gd name="connsiteX16-75" fmla="*/ 0 w 10129519"/>
              <a:gd name="connsiteY16-76" fmla="*/ 939797 h 1127761"/>
              <a:gd name="connsiteX17-77" fmla="*/ 0 w 10129519"/>
              <a:gd name="connsiteY17-78" fmla="*/ 939801 h 1127761"/>
              <a:gd name="connsiteX18-79" fmla="*/ 0 w 10129519"/>
              <a:gd name="connsiteY18-80" fmla="*/ 657860 h 1127761"/>
              <a:gd name="connsiteX19-81" fmla="*/ 0 w 10129519"/>
              <a:gd name="connsiteY19-82" fmla="*/ 657860 h 1127761"/>
              <a:gd name="connsiteX20-83" fmla="*/ 0 w 10129519"/>
              <a:gd name="connsiteY20-84" fmla="*/ 187963 h 11277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0129519" h="1127761" fill="none" extrusionOk="0">
                <a:moveTo>
                  <a:pt x="0" y="187963"/>
                </a:moveTo>
                <a:cubicBezTo>
                  <a:pt x="-50290" y="131176"/>
                  <a:pt x="216421" y="-47645"/>
                  <a:pt x="433246" y="0"/>
                </a:cubicBezTo>
                <a:cubicBezTo>
                  <a:pt x="931714" y="37309"/>
                  <a:pt x="1544484" y="-9062"/>
                  <a:pt x="1688253" y="0"/>
                </a:cubicBezTo>
                <a:lnTo>
                  <a:pt x="1688253" y="0"/>
                </a:lnTo>
                <a:cubicBezTo>
                  <a:pt x="2348775" y="-79840"/>
                  <a:pt x="3148025" y="129762"/>
                  <a:pt x="4220632" y="0"/>
                </a:cubicBezTo>
                <a:cubicBezTo>
                  <a:pt x="5244682" y="-10861"/>
                  <a:pt x="7198350" y="23840"/>
                  <a:pt x="9696272" y="0"/>
                </a:cubicBezTo>
                <a:cubicBezTo>
                  <a:pt x="9978803" y="26510"/>
                  <a:pt x="10113152" y="80413"/>
                  <a:pt x="10129519" y="187963"/>
                </a:cubicBezTo>
                <a:cubicBezTo>
                  <a:pt x="10095385" y="372025"/>
                  <a:pt x="10078055" y="445698"/>
                  <a:pt x="10129519" y="657860"/>
                </a:cubicBezTo>
                <a:lnTo>
                  <a:pt x="10129519" y="657860"/>
                </a:lnTo>
                <a:cubicBezTo>
                  <a:pt x="10093108" y="776799"/>
                  <a:pt x="10154091" y="884233"/>
                  <a:pt x="10129519" y="939801"/>
                </a:cubicBezTo>
                <a:lnTo>
                  <a:pt x="10129519" y="939797"/>
                </a:lnTo>
                <a:cubicBezTo>
                  <a:pt x="10149671" y="1088343"/>
                  <a:pt x="9862698" y="1097683"/>
                  <a:pt x="9696272" y="1127761"/>
                </a:cubicBezTo>
                <a:cubicBezTo>
                  <a:pt x="7881145" y="1182798"/>
                  <a:pt x="5957590" y="1227169"/>
                  <a:pt x="4220632" y="1127761"/>
                </a:cubicBezTo>
                <a:cubicBezTo>
                  <a:pt x="4234573" y="1233863"/>
                  <a:pt x="4279120" y="1388342"/>
                  <a:pt x="4377877" y="1613330"/>
                </a:cubicBezTo>
                <a:cubicBezTo>
                  <a:pt x="3394915" y="1461994"/>
                  <a:pt x="2023672" y="1182607"/>
                  <a:pt x="1688253" y="1127761"/>
                </a:cubicBezTo>
                <a:cubicBezTo>
                  <a:pt x="1185968" y="1222303"/>
                  <a:pt x="875971" y="1134133"/>
                  <a:pt x="433246" y="1127761"/>
                </a:cubicBezTo>
                <a:cubicBezTo>
                  <a:pt x="145426" y="1090712"/>
                  <a:pt x="56023" y="1065188"/>
                  <a:pt x="0" y="939797"/>
                </a:cubicBezTo>
                <a:lnTo>
                  <a:pt x="0" y="939801"/>
                </a:lnTo>
                <a:cubicBezTo>
                  <a:pt x="58722" y="857118"/>
                  <a:pt x="-46790" y="813716"/>
                  <a:pt x="0" y="657860"/>
                </a:cubicBezTo>
                <a:lnTo>
                  <a:pt x="0" y="657860"/>
                </a:lnTo>
                <a:cubicBezTo>
                  <a:pt x="-20198" y="617140"/>
                  <a:pt x="16649" y="367071"/>
                  <a:pt x="0" y="187963"/>
                </a:cubicBezTo>
                <a:close/>
              </a:path>
              <a:path w="10129519" h="1127761" stroke="0" extrusionOk="0">
                <a:moveTo>
                  <a:pt x="0" y="187963"/>
                </a:moveTo>
                <a:cubicBezTo>
                  <a:pt x="-23365" y="118058"/>
                  <a:pt x="168407" y="35734"/>
                  <a:pt x="433246" y="0"/>
                </a:cubicBezTo>
                <a:cubicBezTo>
                  <a:pt x="879228" y="42040"/>
                  <a:pt x="1352487" y="-25518"/>
                  <a:pt x="1688253" y="0"/>
                </a:cubicBezTo>
                <a:lnTo>
                  <a:pt x="1688253" y="0"/>
                </a:lnTo>
                <a:cubicBezTo>
                  <a:pt x="2668606" y="38579"/>
                  <a:pt x="3842041" y="38668"/>
                  <a:pt x="4220632" y="0"/>
                </a:cubicBezTo>
                <a:cubicBezTo>
                  <a:pt x="5569467" y="-309326"/>
                  <a:pt x="8928191" y="-165573"/>
                  <a:pt x="9696272" y="0"/>
                </a:cubicBezTo>
                <a:cubicBezTo>
                  <a:pt x="10005327" y="-19926"/>
                  <a:pt x="10084052" y="33351"/>
                  <a:pt x="10129519" y="187963"/>
                </a:cubicBezTo>
                <a:cubicBezTo>
                  <a:pt x="10003872" y="308562"/>
                  <a:pt x="10047887" y="543594"/>
                  <a:pt x="10129519" y="657860"/>
                </a:cubicBezTo>
                <a:lnTo>
                  <a:pt x="10129519" y="657860"/>
                </a:lnTo>
                <a:cubicBezTo>
                  <a:pt x="10168520" y="789068"/>
                  <a:pt x="10096742" y="896574"/>
                  <a:pt x="10129519" y="939801"/>
                </a:cubicBezTo>
                <a:lnTo>
                  <a:pt x="10129519" y="939797"/>
                </a:lnTo>
                <a:cubicBezTo>
                  <a:pt x="10135523" y="1009425"/>
                  <a:pt x="9942247" y="1066282"/>
                  <a:pt x="9696272" y="1127761"/>
                </a:cubicBezTo>
                <a:cubicBezTo>
                  <a:pt x="6923977" y="1135942"/>
                  <a:pt x="6319545" y="1254617"/>
                  <a:pt x="4220632" y="1127761"/>
                </a:cubicBezTo>
                <a:cubicBezTo>
                  <a:pt x="4242242" y="1317187"/>
                  <a:pt x="4416394" y="1523896"/>
                  <a:pt x="4377877" y="1613330"/>
                </a:cubicBezTo>
                <a:cubicBezTo>
                  <a:pt x="3705136" y="1251394"/>
                  <a:pt x="2766911" y="1580523"/>
                  <a:pt x="1688253" y="1127761"/>
                </a:cubicBezTo>
                <a:cubicBezTo>
                  <a:pt x="1160662" y="1143417"/>
                  <a:pt x="1020331" y="1130116"/>
                  <a:pt x="433246" y="1127761"/>
                </a:cubicBezTo>
                <a:cubicBezTo>
                  <a:pt x="213713" y="1100330"/>
                  <a:pt x="16676" y="1028604"/>
                  <a:pt x="0" y="939797"/>
                </a:cubicBezTo>
                <a:lnTo>
                  <a:pt x="0" y="939801"/>
                </a:lnTo>
                <a:cubicBezTo>
                  <a:pt x="25100" y="807094"/>
                  <a:pt x="39334" y="737859"/>
                  <a:pt x="0" y="657860"/>
                </a:cubicBezTo>
                <a:lnTo>
                  <a:pt x="0" y="657860"/>
                </a:lnTo>
                <a:cubicBezTo>
                  <a:pt x="-88013" y="553989"/>
                  <a:pt x="-28334" y="319036"/>
                  <a:pt x="0" y="187963"/>
                </a:cubicBezTo>
                <a:close/>
              </a:path>
              <a:path w="10129519" h="1127761" fill="none" stroke="0" extrusionOk="0">
                <a:moveTo>
                  <a:pt x="0" y="187963"/>
                </a:moveTo>
                <a:cubicBezTo>
                  <a:pt x="-10332" y="53800"/>
                  <a:pt x="226449" y="7340"/>
                  <a:pt x="433246" y="0"/>
                </a:cubicBezTo>
                <a:cubicBezTo>
                  <a:pt x="876423" y="36369"/>
                  <a:pt x="1524245" y="-36073"/>
                  <a:pt x="1688253" y="0"/>
                </a:cubicBezTo>
                <a:lnTo>
                  <a:pt x="1688253" y="0"/>
                </a:lnTo>
                <a:cubicBezTo>
                  <a:pt x="2520359" y="-30069"/>
                  <a:pt x="3080056" y="-160928"/>
                  <a:pt x="4220632" y="0"/>
                </a:cubicBezTo>
                <a:cubicBezTo>
                  <a:pt x="5694574" y="85614"/>
                  <a:pt x="6988226" y="-32351"/>
                  <a:pt x="9696272" y="0"/>
                </a:cubicBezTo>
                <a:cubicBezTo>
                  <a:pt x="9949943" y="18376"/>
                  <a:pt x="10120610" y="74088"/>
                  <a:pt x="10129519" y="187963"/>
                </a:cubicBezTo>
                <a:cubicBezTo>
                  <a:pt x="10111787" y="336016"/>
                  <a:pt x="10050973" y="460609"/>
                  <a:pt x="10129519" y="657860"/>
                </a:cubicBezTo>
                <a:lnTo>
                  <a:pt x="10129519" y="657860"/>
                </a:lnTo>
                <a:cubicBezTo>
                  <a:pt x="10068889" y="760625"/>
                  <a:pt x="10155759" y="897480"/>
                  <a:pt x="10129519" y="939801"/>
                </a:cubicBezTo>
                <a:lnTo>
                  <a:pt x="10129519" y="939797"/>
                </a:lnTo>
                <a:cubicBezTo>
                  <a:pt x="10133502" y="1040309"/>
                  <a:pt x="9901467" y="1113640"/>
                  <a:pt x="9696272" y="1127761"/>
                </a:cubicBezTo>
                <a:cubicBezTo>
                  <a:pt x="8030616" y="1324684"/>
                  <a:pt x="5649122" y="899245"/>
                  <a:pt x="4220632" y="1127761"/>
                </a:cubicBezTo>
                <a:cubicBezTo>
                  <a:pt x="4246808" y="1203982"/>
                  <a:pt x="4237146" y="1398061"/>
                  <a:pt x="4377877" y="1613330"/>
                </a:cubicBezTo>
                <a:cubicBezTo>
                  <a:pt x="3321894" y="1490722"/>
                  <a:pt x="2196347" y="1254758"/>
                  <a:pt x="1688253" y="1127761"/>
                </a:cubicBezTo>
                <a:cubicBezTo>
                  <a:pt x="1127591" y="1149354"/>
                  <a:pt x="757994" y="1167174"/>
                  <a:pt x="433246" y="1127761"/>
                </a:cubicBezTo>
                <a:cubicBezTo>
                  <a:pt x="164044" y="1100827"/>
                  <a:pt x="63404" y="1072073"/>
                  <a:pt x="0" y="939797"/>
                </a:cubicBezTo>
                <a:lnTo>
                  <a:pt x="0" y="939801"/>
                </a:lnTo>
                <a:cubicBezTo>
                  <a:pt x="55217" y="852146"/>
                  <a:pt x="-33835" y="796660"/>
                  <a:pt x="0" y="657860"/>
                </a:cubicBezTo>
                <a:lnTo>
                  <a:pt x="0" y="657860"/>
                </a:lnTo>
                <a:cubicBezTo>
                  <a:pt x="-2562" y="524693"/>
                  <a:pt x="10408" y="404323"/>
                  <a:pt x="0" y="187963"/>
                </a:cubicBezTo>
                <a:close/>
              </a:path>
              <a:path w="10129519" h="1127761" fill="none" stroke="0" extrusionOk="0">
                <a:moveTo>
                  <a:pt x="0" y="187963"/>
                </a:moveTo>
                <a:cubicBezTo>
                  <a:pt x="-22340" y="71131"/>
                  <a:pt x="192590" y="-12702"/>
                  <a:pt x="433246" y="0"/>
                </a:cubicBezTo>
                <a:cubicBezTo>
                  <a:pt x="900991" y="31507"/>
                  <a:pt x="1541626" y="-24360"/>
                  <a:pt x="1688253" y="0"/>
                </a:cubicBezTo>
                <a:lnTo>
                  <a:pt x="1688253" y="0"/>
                </a:lnTo>
                <a:cubicBezTo>
                  <a:pt x="2447186" y="-36258"/>
                  <a:pt x="3156598" y="20851"/>
                  <a:pt x="4220632" y="0"/>
                </a:cubicBezTo>
                <a:cubicBezTo>
                  <a:pt x="5701580" y="124983"/>
                  <a:pt x="7013550" y="-7399"/>
                  <a:pt x="9696272" y="0"/>
                </a:cubicBezTo>
                <a:cubicBezTo>
                  <a:pt x="9974505" y="15755"/>
                  <a:pt x="10110706" y="74370"/>
                  <a:pt x="10129519" y="187963"/>
                </a:cubicBezTo>
                <a:cubicBezTo>
                  <a:pt x="10104629" y="348287"/>
                  <a:pt x="10063118" y="449864"/>
                  <a:pt x="10129519" y="657860"/>
                </a:cubicBezTo>
                <a:lnTo>
                  <a:pt x="10129519" y="657860"/>
                </a:lnTo>
                <a:cubicBezTo>
                  <a:pt x="10081849" y="771700"/>
                  <a:pt x="10153626" y="897452"/>
                  <a:pt x="10129519" y="939801"/>
                </a:cubicBezTo>
                <a:lnTo>
                  <a:pt x="10129519" y="939797"/>
                </a:lnTo>
                <a:cubicBezTo>
                  <a:pt x="10144669" y="1059434"/>
                  <a:pt x="9877721" y="1091654"/>
                  <a:pt x="9696272" y="1127761"/>
                </a:cubicBezTo>
                <a:cubicBezTo>
                  <a:pt x="8092646" y="1054513"/>
                  <a:pt x="5931174" y="1186495"/>
                  <a:pt x="4220632" y="1127761"/>
                </a:cubicBezTo>
                <a:cubicBezTo>
                  <a:pt x="4224741" y="1212751"/>
                  <a:pt x="4254113" y="1388073"/>
                  <a:pt x="4377877" y="1613330"/>
                </a:cubicBezTo>
                <a:cubicBezTo>
                  <a:pt x="3354793" y="1447991"/>
                  <a:pt x="2073640" y="1164523"/>
                  <a:pt x="1688253" y="1127761"/>
                </a:cubicBezTo>
                <a:cubicBezTo>
                  <a:pt x="1196208" y="1187745"/>
                  <a:pt x="804692" y="1136453"/>
                  <a:pt x="433246" y="1127761"/>
                </a:cubicBezTo>
                <a:cubicBezTo>
                  <a:pt x="150249" y="1086353"/>
                  <a:pt x="52548" y="1064737"/>
                  <a:pt x="0" y="939797"/>
                </a:cubicBezTo>
                <a:lnTo>
                  <a:pt x="0" y="939801"/>
                </a:lnTo>
                <a:cubicBezTo>
                  <a:pt x="54031" y="863211"/>
                  <a:pt x="-39025" y="802551"/>
                  <a:pt x="0" y="657860"/>
                </a:cubicBezTo>
                <a:lnTo>
                  <a:pt x="0" y="657860"/>
                </a:lnTo>
                <a:cubicBezTo>
                  <a:pt x="-14438" y="568922"/>
                  <a:pt x="37562" y="402734"/>
                  <a:pt x="0" y="187963"/>
                </a:cubicBezTo>
                <a:close/>
              </a:path>
            </a:pathLst>
          </a:custGeom>
          <a:solidFill>
            <a:srgbClr val="CCFFCC"/>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6439</Words>
  <Application>WPS Presentation</Application>
  <PresentationFormat>Widescreen</PresentationFormat>
  <Paragraphs>206</Paragraphs>
  <Slides>40</Slides>
  <Notes>19</Notes>
  <HiddenSlides>0</HiddenSlides>
  <MMClips>1</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40</vt:i4>
      </vt:variant>
    </vt:vector>
  </HeadingPairs>
  <TitlesOfParts>
    <vt:vector size="65" baseType="lpstr">
      <vt:lpstr>Arial</vt:lpstr>
      <vt:lpstr>SimSun</vt:lpstr>
      <vt:lpstr>Wingdings</vt:lpstr>
      <vt:lpstr>Arial</vt:lpstr>
      <vt:lpstr>Calibri</vt:lpstr>
      <vt:lpstr>.VnUniverseH</vt:lpstr>
      <vt:lpstr>Segoe Print</vt:lpstr>
      <vt:lpstr>Times New Roman</vt:lpstr>
      <vt:lpstr>.VnStamp</vt:lpstr>
      <vt:lpstr>Coiny</vt:lpstr>
      <vt:lpstr>Yu Gothic UI Semibold</vt:lpstr>
      <vt:lpstr>Calibri</vt:lpstr>
      <vt:lpstr>Cambria</vt:lpstr>
      <vt:lpstr>Calibri Light</vt:lpstr>
      <vt:lpstr>Tahoma</vt:lpstr>
      <vt:lpstr>Microsoft YaHei</vt:lpstr>
      <vt:lpstr>Arial Unicode MS</vt:lpstr>
      <vt:lpstr>Roboto</vt:lpstr>
      <vt:lpstr>UTM Cookies</vt:lpstr>
      <vt:lpstr>Franklin Gothic Medium</vt:lpstr>
      <vt:lpstr>LNTH-LuoLuoNotangYuanTi 1</vt:lpstr>
      <vt:lpstr>Yu Gothic</vt:lpstr>
      <vt:lpstr>千图网海量PPT模板www.58pic.com​​</vt:lpstr>
      <vt:lpstr>1_千图网海量PPT模板www.58pic.com​​</vt:lpstr>
      <vt:lpstr>Custom Design</vt:lpstr>
      <vt:lpstr>PowerPoint 演示文稿</vt:lpstr>
      <vt:lpstr>PowerPoint 演示文稿</vt:lpstr>
      <vt:lpst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Lanh Phạm Thị</cp:lastModifiedBy>
  <cp:revision>60</cp:revision>
  <dcterms:created xsi:type="dcterms:W3CDTF">2019-05-23T17:46:00Z</dcterms:created>
  <dcterms:modified xsi:type="dcterms:W3CDTF">2024-10-09T03:04:09Z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A417E9F805D74077BE6FD90CA323F213_12</vt:lpwstr>
  </property>
  <property fmtid="{D5CDD505-2E9C-101B-9397-08002B2CF9AE}" pid="3" name="KSOProductBuildVer">
    <vt:lpwstr>1033-12.2.0.18283</vt:lpwstr>
  </property>
</Properties>
</file>