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350" r:id="rId2"/>
    <p:sldId id="256" r:id="rId3"/>
    <p:sldId id="258" r:id="rId4"/>
    <p:sldId id="259" r:id="rId5"/>
    <p:sldId id="271" r:id="rId6"/>
    <p:sldId id="257" r:id="rId7"/>
    <p:sldId id="262" r:id="rId8"/>
    <p:sldId id="261" r:id="rId9"/>
    <p:sldId id="260" r:id="rId10"/>
    <p:sldId id="272" r:id="rId11"/>
    <p:sldId id="267" r:id="rId12"/>
    <p:sldId id="263" r:id="rId13"/>
    <p:sldId id="273" r:id="rId14"/>
    <p:sldId id="274" r:id="rId15"/>
    <p:sldId id="275" r:id="rId16"/>
    <p:sldId id="276" r:id="rId17"/>
    <p:sldId id="277" r:id="rId18"/>
    <p:sldId id="278" r:id="rId19"/>
    <p:sldId id="279" r:id="rId20"/>
    <p:sldId id="280" r:id="rId21"/>
    <p:sldId id="281" r:id="rId22"/>
    <p:sldId id="486" r:id="rId23"/>
    <p:sldId id="487" r:id="rId24"/>
    <p:sldId id="269"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78645" autoAdjust="0"/>
  </p:normalViewPr>
  <p:slideViewPr>
    <p:cSldViewPr>
      <p:cViewPr varScale="1">
        <p:scale>
          <a:sx n="38" d="100"/>
          <a:sy n="38" d="100"/>
        </p:scale>
        <p:origin x="11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5</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479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51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008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435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4B8A4-9944-4BE5-9DD9-E685E9536DA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8DBED0-8608-4F5E-9D6E-1F87D0C602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70F8E6-0880-438E-9342-3337C7008EAD}"/>
              </a:ext>
            </a:extLst>
          </p:cNvPr>
          <p:cNvSpPr>
            <a:spLocks noGrp="1"/>
          </p:cNvSpPr>
          <p:nvPr>
            <p:ph type="sldNum" sz="quarter" idx="12"/>
          </p:nvPr>
        </p:nvSpPr>
        <p:spPr/>
        <p:txBody>
          <a:bodyPr/>
          <a:lstStyle>
            <a:lvl1pPr>
              <a:defRPr/>
            </a:lvl1pPr>
          </a:lstStyle>
          <a:p>
            <a:fld id="{A5277DEB-A065-46D4-8E54-33AB9BBEEB35}" type="slidenum">
              <a:rPr lang="en-US" altLang="en-US"/>
              <a:pPr/>
              <a:t>‹#›</a:t>
            </a:fld>
            <a:endParaRPr lang="en-US" altLang="en-US"/>
          </a:p>
        </p:txBody>
      </p:sp>
    </p:spTree>
    <p:extLst>
      <p:ext uri="{BB962C8B-B14F-4D97-AF65-F5344CB8AC3E}">
        <p14:creationId xmlns:p14="http://schemas.microsoft.com/office/powerpoint/2010/main" val="154168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980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405021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39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9426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796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88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853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710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3AE5949-6989-A891-6039-EC4FC00C30F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7479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jpeg"/><Relationship Id="rId10" Type="http://schemas.openxmlformats.org/officeDocument/2006/relationships/image" Target="../media/image34.gif"/><Relationship Id="rId4" Type="http://schemas.openxmlformats.org/officeDocument/2006/relationships/image" Target="../media/image7.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3.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3.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13.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3.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7.png"/><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Bầu Trời Trắng Xanh Phong Cảnh Thiên Nhiên Mùa Hè Mây  Phim Hoạt Hình miễn phí - Slidesdocs">
            <a:extLst>
              <a:ext uri="{FF2B5EF4-FFF2-40B4-BE49-F238E27FC236}">
                <a16:creationId xmlns:a16="http://schemas.microsoft.com/office/drawing/2014/main" id="{D1198ACF-5108-455D-8C5A-F51F79DA3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6" y="50800"/>
            <a:ext cx="18720326" cy="9791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B90F83-2F6A-4086-A59E-F47680ED532E}"/>
              </a:ext>
            </a:extLst>
          </p:cNvPr>
          <p:cNvSpPr txBox="1"/>
          <p:nvPr/>
        </p:nvSpPr>
        <p:spPr>
          <a:xfrm>
            <a:off x="3201758" y="1879263"/>
            <a:ext cx="10515600" cy="1015663"/>
          </a:xfrm>
          <a:prstGeom prst="rect">
            <a:avLst/>
          </a:prstGeom>
          <a:noFill/>
        </p:spPr>
        <p:txBody>
          <a:bodyPr wrap="square" rtlCol="0">
            <a:spAutoFit/>
          </a:bodyPr>
          <a:lstStyle/>
          <a:p>
            <a:pPr algn="ctr"/>
            <a:r>
              <a:rPr lang="en-US" sz="6000" dirty="0">
                <a:solidFill>
                  <a:srgbClr val="FF0000"/>
                </a:solidFill>
                <a:latin typeface="Arial Black" panose="020B0A04020102020204" pitchFamily="34" charset="0"/>
              </a:rPr>
              <a:t>MÔN: LỊCH SỬ VÀ ĐỊA LÝ </a:t>
            </a:r>
          </a:p>
        </p:txBody>
      </p:sp>
      <p:sp>
        <p:nvSpPr>
          <p:cNvPr id="10" name="TextBox 9">
            <a:extLst>
              <a:ext uri="{FF2B5EF4-FFF2-40B4-BE49-F238E27FC236}">
                <a16:creationId xmlns:a16="http://schemas.microsoft.com/office/drawing/2014/main" id="{5AC09D31-D12F-4624-9037-D8E33B42304B}"/>
              </a:ext>
            </a:extLst>
          </p:cNvPr>
          <p:cNvSpPr txBox="1"/>
          <p:nvPr/>
        </p:nvSpPr>
        <p:spPr>
          <a:xfrm>
            <a:off x="1676400" y="457200"/>
            <a:ext cx="13566316" cy="1015663"/>
          </a:xfrm>
          <a:prstGeom prst="rect">
            <a:avLst/>
          </a:prstGeom>
          <a:noFill/>
        </p:spPr>
        <p:txBody>
          <a:bodyPr wrap="square" rtlCol="0">
            <a:spAutoFit/>
          </a:bodyPr>
          <a:lstStyle/>
          <a:p>
            <a:pPr algn="ctr" defTabSz="1371600">
              <a:defRPr/>
            </a:pPr>
            <a:r>
              <a:rPr lang="en-US" sz="6000" b="1" dirty="0" err="1">
                <a:solidFill>
                  <a:srgbClr val="002060"/>
                </a:solidFill>
                <a:latin typeface="Garamond" panose="02020404030301010803" pitchFamily="18" charset="0"/>
              </a:rPr>
              <a:t>Thứ</a:t>
            </a:r>
            <a:r>
              <a:rPr lang="en-US" sz="6000" b="1" dirty="0">
                <a:solidFill>
                  <a:srgbClr val="002060"/>
                </a:solidFill>
                <a:latin typeface="Garamond" panose="02020404030301010803" pitchFamily="18" charset="0"/>
              </a:rPr>
              <a:t> </a:t>
            </a:r>
            <a:r>
              <a:rPr lang="en-US" sz="6000" b="1" dirty="0" err="1">
                <a:solidFill>
                  <a:srgbClr val="002060"/>
                </a:solidFill>
                <a:latin typeface="Garamond" panose="02020404030301010803" pitchFamily="18" charset="0"/>
              </a:rPr>
              <a:t>Sáu</a:t>
            </a:r>
            <a:r>
              <a:rPr lang="en-US" sz="6000" b="1" dirty="0">
                <a:solidFill>
                  <a:srgbClr val="002060"/>
                </a:solidFill>
                <a:latin typeface="Garamond" panose="02020404030301010803" pitchFamily="18" charset="0"/>
              </a:rPr>
              <a:t> </a:t>
            </a:r>
            <a:r>
              <a:rPr lang="en-US" sz="6000" b="1" dirty="0" err="1">
                <a:solidFill>
                  <a:srgbClr val="002060"/>
                </a:solidFill>
                <a:latin typeface="Garamond" panose="02020404030301010803" pitchFamily="18" charset="0"/>
              </a:rPr>
              <a:t>ngày</a:t>
            </a:r>
            <a:r>
              <a:rPr lang="en-US" sz="6000" b="1">
                <a:solidFill>
                  <a:srgbClr val="002060"/>
                </a:solidFill>
                <a:latin typeface="Garamond" panose="02020404030301010803" pitchFamily="18" charset="0"/>
              </a:rPr>
              <a:t> 20 </a:t>
            </a:r>
            <a:r>
              <a:rPr lang="en-US" sz="6000" b="1" dirty="0" err="1">
                <a:solidFill>
                  <a:srgbClr val="002060"/>
                </a:solidFill>
                <a:latin typeface="Garamond" panose="02020404030301010803" pitchFamily="18" charset="0"/>
              </a:rPr>
              <a:t>tháng</a:t>
            </a:r>
            <a:r>
              <a:rPr lang="en-US" sz="6000" b="1" dirty="0">
                <a:solidFill>
                  <a:srgbClr val="002060"/>
                </a:solidFill>
                <a:latin typeface="Garamond" panose="02020404030301010803" pitchFamily="18" charset="0"/>
              </a:rPr>
              <a:t> 9  </a:t>
            </a:r>
            <a:r>
              <a:rPr lang="en-US" sz="6000" b="1" dirty="0" err="1">
                <a:solidFill>
                  <a:srgbClr val="002060"/>
                </a:solidFill>
                <a:latin typeface="Garamond" panose="02020404030301010803" pitchFamily="18" charset="0"/>
              </a:rPr>
              <a:t>năm</a:t>
            </a:r>
            <a:r>
              <a:rPr lang="en-US" sz="6000" b="1" dirty="0">
                <a:solidFill>
                  <a:srgbClr val="002060"/>
                </a:solidFill>
                <a:latin typeface="Garamond" panose="02020404030301010803" pitchFamily="18" charset="0"/>
              </a:rPr>
              <a:t> 2024</a:t>
            </a:r>
          </a:p>
        </p:txBody>
      </p:sp>
    </p:spTree>
    <p:extLst>
      <p:ext uri="{BB962C8B-B14F-4D97-AF65-F5344CB8AC3E}">
        <p14:creationId xmlns:p14="http://schemas.microsoft.com/office/powerpoint/2010/main" val="238163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5B05AF68-0993-086E-9405-FA4D8A438D82}"/>
              </a:ext>
            </a:extLst>
          </p:cNvPr>
          <p:cNvPicPr>
            <a:picLocks noChangeAspect="1"/>
          </p:cNvPicPr>
          <p:nvPr>
            <a:videoFile r:link="rId1"/>
            <p:extLst>
              <p:ext uri="{DAA4B4D4-6D71-4841-9C94-3DE7FCFB9230}">
                <p14:media xmlns:p14="http://schemas.microsoft.com/office/powerpoint/2010/main" r:embed="rId2">
                  <p14:trim end="3848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229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ED3A99C6-72E3-00AC-FCA6-DD1E664BC0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30078"/>
            <a:ext cx="18234526" cy="10256921"/>
          </a:xfrm>
          <a:prstGeom prst="rect">
            <a:avLst/>
          </a:prstGeom>
        </p:spPr>
      </p:pic>
    </p:spTree>
    <p:extLst>
      <p:ext uri="{BB962C8B-B14F-4D97-AF65-F5344CB8AC3E}">
        <p14:creationId xmlns:p14="http://schemas.microsoft.com/office/powerpoint/2010/main" val="272676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TotalTime>
  <Words>607</Words>
  <Application>Microsoft Office PowerPoint</Application>
  <PresentationFormat>Custom</PresentationFormat>
  <Paragraphs>44</Paragraphs>
  <Slides>24</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等线 Light</vt:lpstr>
      <vt:lpstr>Arial</vt:lpstr>
      <vt:lpstr>Arial Black</vt:lpstr>
      <vt:lpstr>Calibri</vt:lpstr>
      <vt:lpstr>Cambria</vt:lpstr>
      <vt:lpstr>Garamond</vt:lpstr>
      <vt:lpstr>Times New Roman</vt:lpstr>
      <vt:lpstr>思源黑体 CN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NCC</cp:lastModifiedBy>
  <cp:revision>49</cp:revision>
  <dcterms:created xsi:type="dcterms:W3CDTF">2006-08-16T00:00:00Z</dcterms:created>
  <dcterms:modified xsi:type="dcterms:W3CDTF">2024-12-04T02:31:30Z</dcterms:modified>
  <cp:category>9Slide.vn</cp:category>
  <dc:identifier>DAGGBMTwqNQ</dc:identifier>
</cp:coreProperties>
</file>