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762" r:id="rId5"/>
    <p:sldMasterId id="2147483996" r:id="rId6"/>
  </p:sldMasterIdLst>
  <p:notesMasterIdLst>
    <p:notesMasterId r:id="rId42"/>
  </p:notesMasterIdLst>
  <p:sldIdLst>
    <p:sldId id="256" r:id="rId7"/>
    <p:sldId id="3133" r:id="rId8"/>
    <p:sldId id="455" r:id="rId9"/>
    <p:sldId id="3090" r:id="rId10"/>
    <p:sldId id="3135" r:id="rId11"/>
    <p:sldId id="411" r:id="rId12"/>
    <p:sldId id="3061" r:id="rId13"/>
    <p:sldId id="3063" r:id="rId14"/>
    <p:sldId id="3152" r:id="rId15"/>
    <p:sldId id="3154" r:id="rId16"/>
    <p:sldId id="3091" r:id="rId17"/>
    <p:sldId id="3093" r:id="rId18"/>
    <p:sldId id="3099" r:id="rId19"/>
    <p:sldId id="3145" r:id="rId20"/>
    <p:sldId id="3146" r:id="rId21"/>
    <p:sldId id="3147" r:id="rId22"/>
    <p:sldId id="3120" r:id="rId23"/>
    <p:sldId id="3118" r:id="rId24"/>
    <p:sldId id="3121" r:id="rId25"/>
    <p:sldId id="3085" r:id="rId26"/>
    <p:sldId id="3143" r:id="rId27"/>
    <p:sldId id="3138" r:id="rId28"/>
    <p:sldId id="3140" r:id="rId29"/>
    <p:sldId id="3106" r:id="rId30"/>
    <p:sldId id="3108" r:id="rId31"/>
    <p:sldId id="3151" r:id="rId32"/>
    <p:sldId id="3112" r:id="rId33"/>
    <p:sldId id="3148" r:id="rId34"/>
    <p:sldId id="434" r:id="rId35"/>
    <p:sldId id="3131" r:id="rId36"/>
    <p:sldId id="3126" r:id="rId37"/>
    <p:sldId id="3142" r:id="rId38"/>
    <p:sldId id="3086" r:id="rId39"/>
    <p:sldId id="2974" r:id="rId40"/>
    <p:sldId id="451" r:id="rId41"/>
  </p:sldIdLst>
  <p:sldSz cx="18288000" cy="10287000"/>
  <p:notesSz cx="6858000" cy="9144000"/>
  <p:embeddedFontLst>
    <p:embeddedFont>
      <p:font typeface="Verdana" panose="020B0604030504040204" pitchFamily="34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Haettenschweiler" panose="020B0706040902060204" pitchFamily="34" charset="0"/>
      <p:regular r:id="rId51"/>
    </p:embeddedFont>
    <p:embeddedFont>
      <p:font typeface="Webdings" panose="05030102010509060703" pitchFamily="18" charset="2"/>
      <p:regular r:id="rId52"/>
    </p:embeddedFont>
    <p:embeddedFont>
      <p:font typeface="Roboto Black" panose="020B0604020202020204" charset="0"/>
      <p:regular r:id="rId53"/>
      <p:bold r:id="rId54"/>
      <p:boldItalic r:id="rId55"/>
    </p:embeddedFont>
    <p:embeddedFont>
      <p:font typeface="Roboto Medium" panose="020B0604020202020204" charset="0"/>
      <p:regular r:id="rId56"/>
      <p:italic r:id="rId57"/>
    </p:embeddedFont>
    <p:embeddedFont>
      <p:font typeface="LNTH-LuoLuoNotangYuanTi 1" panose="020B0604020202020204" charset="0"/>
      <p:regular r:id="rId58"/>
    </p:embeddedFont>
    <p:embeddedFont>
      <p:font typeface="Roboto" panose="020B0604020202020204" charset="0"/>
      <p:regular r:id="rId59"/>
      <p:bold r:id="rId60"/>
      <p:italic r:id="rId61"/>
      <p:boldItalic r:id="rId62"/>
    </p:embeddedFont>
    <p:embeddedFont>
      <p:font typeface="VNI-Vari" pitchFamily="2" charset="0"/>
      <p:bold r:id="rId63"/>
    </p:embeddedFont>
    <p:embeddedFont>
      <p:font typeface="Tahoma" panose="020B0604030504040204" pitchFamily="34" charset="0"/>
      <p:regular r:id="rId64"/>
      <p:bold r:id="rId65"/>
    </p:embeddedFont>
    <p:embeddedFont>
      <p:font typeface="Calibri Light" panose="020F0302020204030204" pitchFamily="34" charset="0"/>
      <p:regular r:id="rId66"/>
      <p:italic r:id="rId67"/>
    </p:embeddedFont>
  </p:embeddedFontLst>
  <p:custDataLst>
    <p:tags r:id="rId6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98384"/>
    <a:srgbClr val="009900"/>
    <a:srgbClr val="33CC33"/>
    <a:srgbClr val="FF0000"/>
    <a:srgbClr val="FBFF65"/>
    <a:srgbClr val="C0E282"/>
    <a:srgbClr val="FF9933"/>
    <a:srgbClr val="FF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5165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tags" Target="tags/tag1.xml"/><Relationship Id="rId7" Type="http://schemas.openxmlformats.org/officeDocument/2006/relationships/slide" Target="slides/slide1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font" Target="fonts/font9.fntdata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font" Target="fonts/font25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F829C-662F-4BD9-B9C9-388CDBECC8E0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EB5E3-3ECD-4675-8DB9-E87242809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E6F11F95-3748-4C96-B2EF-0DA44E0D026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3E9901B0-C743-42FD-8C3C-64B0851DBF59}" type="slidenum">
              <a:rPr lang="en-US" altLang="en-US">
                <a:latin typeface="Times New Roman" panose="02020603050405020304" pitchFamily="18" charset="0"/>
              </a:rPr>
              <a:pPr algn="r">
                <a:spcBef>
                  <a:spcPct val="0"/>
                </a:spcBef>
              </a:pPr>
              <a:t>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CDA9E1F6-853A-4164-8798-AF7005E02A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CBFDB2AF-4AC9-471A-9CDF-48AC28930D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EB5E3-3ECD-4675-8DB9-E872428095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93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980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đơn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dán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các tờ giấy màu lại với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424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dán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tờ lịch vào khung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B516E-07DC-497B-9789-361D47A843FC}" type="slidenum">
              <a:rPr lang="vi-VN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33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trình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bày, thuyết minh sản 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184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EB5E3-3ECD-4675-8DB9-E8724280950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8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7EA298-8828-490D-857F-D84121745D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75DBF0-2FAC-435B-AE41-DBB012BB3F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25F1FC5-4780-4712-A28C-A193B149EE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C27A44-BD70-477E-8AEB-584D95E55E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3472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3FFCC6B-3F32-450B-AE67-0557BFE99C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771AC37-16D4-4AEF-866F-E767D8EB1E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F48863A-54B0-42AA-9548-D0B603B267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2F94BE-6BAE-40B2-BAD0-0527ED2270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38092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483835B-DACF-4603-BC7D-E4406A7AAA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A1D3E68-E713-4545-98DF-76F80F0086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3D26B2B-C281-4F4B-8DC3-1B76876CD6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EC308B-8CD4-4730-B6A1-16F2132C6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59537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D1587F-7E8B-49E3-A8D7-8FD8208ED6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77DA4ED-0735-4ADF-8D91-00600DE689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FC9D0A6-F75A-48A0-8198-A0AEC5EE9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756340-3429-4D78-A57F-D28F6E1573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3439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2A1CC64-7AE2-4785-97F5-971514E74D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27C498-FE4A-4E41-A7E9-A3C87E32DB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E427EFF-0C34-47E6-9942-572B909FA9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613AFD-1B10-4060-BF80-92C8B71BC1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1647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ECAD6D6-C743-47DB-960E-03E79AE3EC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D3E9D9B-5F8E-4784-85AE-93B45F3A1A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998AA3D-B517-45E8-A5DC-BEC3413A12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4C0C18-E387-4620-ABB4-E5CD3593DE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9686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2A703EC-BFAA-4F6D-A0F5-FDB13B6EF3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96412FF-53D3-4A85-951A-1F2C37EB2A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8993684-FAC0-4BCB-89E4-D598775629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BA2A71-ABC6-445F-9CF1-804BED9BCE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8504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D3E82A2-9EBF-4C1D-A906-70ED98CE82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DD480E-F0E7-4473-864E-F9CC849CF7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A800DDC-B10D-4F83-A1CD-E3CC95CFC0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C3C19-FA50-4504-A912-C9159EC62F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4315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702838C-4390-4D90-9CAC-0005417713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6FBAE81-1F2A-4291-B45C-80C1CE8290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14D2428-C934-4039-BFB8-B74E915F3A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0E744-8B58-4A5A-B41E-F0FBB9098B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88608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DA94E3-2A3C-47DF-863F-D31821A1A4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8EA9063-7286-45CA-9D9A-9BC4590C12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A332310-884C-4FF7-99E7-C5FED0C4B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EE3460-A093-4014-992A-E98A71913D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61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8078796-0976-43D0-8234-1BFBBD5EA9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786B7DF-D481-410F-A2C7-F26AA66E83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83AB3F7-6984-43E2-9E8B-A27A656C9D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A6471-10C8-4642-851D-0E09944C59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69829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0F11E89-6A07-4AD2-BA90-D3C74E5816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AAAE98B-15AF-4A61-A61C-234F366CAC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CAA932E-AA22-4C7D-A757-B01528D485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6B7DC-BE44-4D04-A93D-C96A97867B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21869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E9CED9A-655A-4CC8-89DB-741297697B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2221AD7-6997-41D9-9C5F-91F62EB39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ED7FAB-D11D-484E-A368-40B83CC39A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6E900-03B1-4C19-BE00-BA7FB0A34E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41306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E276ED4-AA23-47B9-8BFD-CA33F6FD19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6FF51EA-956E-4E58-BB5D-FD241E1317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9BA7CC8-081F-4833-A46A-94B1BF0BF3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8C6F0-EF48-4C48-82F9-0F8F29EFF5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4192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2F89CD3-7BB9-44DA-B0B1-F7180D14E3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1644257-C913-48B9-BF01-FFEB5956C5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2C4400E-3B6D-4D9F-86C5-5492AF02DB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B0BABE-4D7F-4FC6-B1D6-BFAC403328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6287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B8989C2-BC9C-46B4-88D4-6856F86725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16C3E85-A865-4D38-BA05-7EDB92F806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0469405-E42B-4ADB-ABB0-8553B7F2CF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2A06FC-1F5F-4179-AEDA-62C2073619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2835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C536E39-FC03-4032-AE4D-81A06C4231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8750637-708A-4122-A5E9-C7F32022B5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4135EA5-717B-463F-A560-16CF49269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33DED-9120-42B3-86CC-324986F0D1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20297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5F7AD4B-0887-46DB-825C-E281DCA89D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6146A93-501A-4375-8E15-0AE0A77DD1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47B3A5-C81E-410A-8CDE-8656C0B762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B45D16-FC79-4CA2-ADE9-324A547E59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4973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9636461-72B5-412B-8324-8AEF444920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D4D91B-DB84-4E0A-9864-9C1B3C5DCB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591B6E8-628C-4402-B6BE-D76D2A15D5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8B4EA2-2595-48A5-9090-DA7D92F044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23097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8A00212-B408-4E43-9477-B58974CF38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9C8ED61-FA67-4C26-9055-9EDE6D014E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7F6283-41EA-4868-81A3-8BEEDC0CED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27971E-D587-4A13-84EA-72AECBA198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9098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3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796FE5-F190-461A-903C-EC8E164812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577F75-E8AC-435C-89BA-0116EB78B3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138490-03F2-4629-98D5-0BB7AB2D55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B4D1A-D1E1-4905-94A9-538DAED087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8867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E429041-E869-4A76-A29A-11026A7C7A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8EFF677-4033-43AB-9474-2ED944EACD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0621440-9C7E-4C0C-A841-C5C4696047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7C5F92-575B-4252-AFD5-8CB1DC6EA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1365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51C16DB-7A9B-484E-8A67-EFFE0443EA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4E4563E-472C-4ACF-99D7-89676771C0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0AF589-49BD-461D-9BF5-E84D7DA3A5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6D733-B707-4365-8924-6D06740BA9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0901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53735B6-42B9-4FA6-8B2A-B790013500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3DB079E-55EB-4E42-A661-FB5E8AD174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FF134EC-A2BD-4191-82AE-0E2FC9854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4A221C-70D1-44BB-A0DC-E58CBB53F2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168313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8C32D11-5707-48CD-AE50-C80F18804D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CDAF2C8-DF21-4E91-96A1-2BFBBE86C4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2D4CDC7-F5C0-4EF7-83E8-04494B1DCC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E4355B-B0EB-42DE-8AA2-7729F052F3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27493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F509F2-DB1E-46D3-9C85-B5AA23F9CC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B5F961D-8F7E-4250-A37A-409DC445AF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6EDA30C-D9D8-4BAE-B8EC-7B20E5B123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05E2E0-3F40-4E66-8D22-8AF3BFCB74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55676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7F712BF-CCAB-4F4B-B769-735701803C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7AECF42-41C5-44D8-B4FA-0C8EEEF53C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9F0BBBE-90F8-4A57-AF72-BBA0DC1E03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C31E27-C56E-4E2F-8741-943D21E97D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39382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C709E4-71CA-4F7E-9387-FFE5C99EAB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D771A06-4947-43A4-B3A1-F7AFE26E34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E286DBC-7AB6-41F8-8088-CCEC9DABF2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99FE22-CAC2-474C-95BE-9F326D4F07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696025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BDC31B8-69E0-4009-A639-6D9379AA35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7860BEA-CAF2-43D4-B3EC-9C8C94D8B5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7CFA5F-A122-4841-B8E9-2DD14C60F0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4ACDB7-A233-4641-ABCE-9F7D429A24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8057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EDC8783-4E66-4248-A8C6-3C3B954788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CE5FE8C-430F-497E-80C7-99999DB500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628BC53-2DCD-4B6A-A096-8D19C472CD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E827D-EBCC-4CAD-AA67-96C992AC7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519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65F0B87-1849-4407-9248-D8294E45CC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BD90DD2-BBF8-4620-9317-608EEAA958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02E0FAD-CE98-4289-9D81-42D0E1D003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87F7CA-0C6D-46FE-BEEB-875E1F83C0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610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80E2D4-5982-4BFC-8B2E-DE14D75FBA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2B034A-4F4B-4C6A-B6E2-6DAF0705A3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4751EE-7D9E-42B8-899F-CA3186FD59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43F08-0044-4F72-AF3F-648AD55BAD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47850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821E777-33EF-4D64-B80F-F1F7BFBDCA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C8D5529-3BFD-4EDE-8847-DF06C4E9AE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64C165-0952-46B5-96AB-AD5E0E1F53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71F386-9F7C-42C8-ABB9-651F4B30D3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46909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BE760E-4E3E-4AB7-B8FB-B8CC65844F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E99071E-CEF1-422B-BAFC-EA01366BC1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E6D8521-4102-4D13-94D3-38CBC4F0EF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2009D5-C0E3-4D8C-8FC9-A387F3B7D9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831193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16946BF-E2B8-439A-9001-91F5FB84B7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B787E1C-1C77-40EB-B22C-B28E7D9B46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AF504D6-B847-43CF-9417-2AB536B256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179B98-720E-4898-8599-2C1057F00E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07648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1825848-D3E9-4C45-B752-D5D98BADD7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8770201-AB5E-4543-9103-5A419AF93A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C38E0AF-4B6D-4485-A87F-79CED9F6E3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40433-536B-460A-961D-4BC4A5665E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7788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11C159-73E5-4315-8DE6-EE482FD418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81D29EA-51AB-4AE3-A5FB-8B267AA430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242C6F5-B17D-4562-B16C-0F7F8B14B5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1E8B5-8653-4C04-A3DD-130E365E85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295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905446F-AD2C-4D3C-A775-91CFC95579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083B7C4-9163-4EAB-B384-202A6DEAFD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C066F80-D33B-40AB-A6E5-C701765CFF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D9C606-98CA-4548-AC43-DC14588AB2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46880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89B6D09-D94A-483F-86E3-1A1A7C2C0D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6E10559-1A57-4E60-A2C6-4D16C8A776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A401FAA-67C9-46FA-A896-8B67D76BB9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6DC0F5-6E65-4C34-9382-AE8BA387E5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09438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9416624-8EDC-48B1-A25B-4085DE58D3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C402EEF-7FEE-4E4C-ABD0-FB11C20137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689BC34-3D8C-43A5-9182-62C3CD789B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CAA663-5A4F-4A00-96FE-81884EA3EE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78789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5AAAB14-AAF5-4D72-8A1D-91805305FE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C6999D3-AF1E-45B9-B1C9-76E3045142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F0F8B7C-340A-48B4-92A6-7BE6174D06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F1BDB-7210-43D7-9462-E14404B172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640026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962F23E-8659-4F94-82C6-6927327C8E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D7A72B7-7F4B-4B98-A8CA-9A812B3EC5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4D5F364-FC8F-4CA5-9551-BDE442CA9E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041568-19EE-4DC2-872E-EAA577C1D1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469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7BB3E6-634C-44A8-9C9A-FE06B832DE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8DB519-EF4D-4E5A-B113-6516D4E308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8BF144-31EF-4512-B36B-C9F2A9BBA8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A1D970-7977-42DE-8989-82FC526C33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86901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A977227-887F-4F22-B47A-0E77C3B107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398990D-C4E7-45FC-A0D1-F561A4338C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607FC9-B0C6-4253-BA8C-AC4EC9D5D9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C0D4D4-52C7-4F1A-877D-FB555D56A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344807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02A5EE9-F053-4706-826A-4A89B120F5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6A16384-3AC9-466B-9E7D-30DD41F2A2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373CCA-861D-4E2D-8C0E-85682A3897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0D95F9-DE9B-45C1-B732-C771D49DFC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123637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EC52A95-C2B6-4421-8DAA-F8BE92E766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FC79E94-4DB6-45A7-A659-B4A44526B9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B8E8D43-9D6C-4CB0-9662-977AB591C0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30FE9-1E83-47C3-B332-68167C6813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7405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305A90C-57B6-4E29-BC48-2B863EEFC9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A1A0094-59D5-43EF-B1D3-E91AD4CBB5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66032E5-837B-4CAD-ADCC-29271E0195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6165F7-FB2E-474E-8FE4-CF81AC11AC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5908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8771739-DEC3-4085-8353-0499ECEDAE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E402EF-BACB-4CA5-8D97-2EC1FF596D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DE641F3-7B2B-493C-853A-EF07E2915A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88F85-171D-4B96-A21C-66EB4E7D5B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33064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49DA0E4-A0A7-4749-B2D2-C82A23F33E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F5F368-44AD-4499-92C5-7F00073468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333EE05-15D5-49BE-9971-BDAD2877B1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4CF860-8941-468F-87D6-AC96493C0B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8238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C4EF62B-A950-49BE-81BC-26E2B54A86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5AC83C8-D61B-4097-8A57-388D20FFDF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82B4CD8-45B2-4D40-9487-8B3D8E3F69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C7F7E6-E2E9-46EA-A709-DF97EA22F2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23857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982E8EE-C0BA-4691-87D0-E8E7DB345A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9CE8FB8-4144-49A1-B775-3454ED992B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B1E26AE-BE83-4DF7-B6D3-C193969AF1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50BD4-2D5A-45E4-A6AC-1D43A94D87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7611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1A0B06F-84E8-499C-B7A6-C5F5BF8F4B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562D1D5-9D55-46D1-B7BF-D14FF1DB9F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12FF264-D89B-40D1-B269-B9986D7614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A4A2A-0F7F-4D04-B78E-39A34A6FE0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79892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49C0EEF-79F5-464C-A3C4-31CED2B94B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CD48257-0CB3-4A93-89C6-FCA310AA0C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7875A3-BA60-48A9-B298-FCBB78BB14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F9319B-3AD1-4891-B2ED-5B33489391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416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41BB89-71B3-4007-9F6D-B4B869DAFF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522D69-21CC-4A00-BCE2-8BEEF61277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FCB40B-AA61-483C-8535-BD419A6B76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95166B-6AEC-45C7-8F18-5B404EAE04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14922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43928F8-57D8-4323-9B06-C2483B0AAE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F550238-E0A7-4791-BF15-5B76623E67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9EA7218-3935-4182-8754-4A5E9D5E67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BA4266-56DE-4A56-8087-7CBF49889C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0035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E6703A-9801-4C4F-88FA-B318D5BBEA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E4702D0-9598-4B05-89B0-50621ED268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46FCDBC-4CB2-4DCE-8867-D63B430D59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17D4FC-0493-4320-8771-351BCB8EDB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70144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E9AF6F1-E49C-4DC4-95A3-05F709D6A9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AA539E9-E4B1-4D8D-887F-764D46C342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673CFC7-80FA-42DA-A1D0-DD8987B239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1E713-D91F-415F-8AB4-27D5427357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523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E518736-A385-4AC8-9014-ADB4B46AB4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679967-06B0-44BC-8EC8-AAA0B4FD1B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251E396-D039-4CC5-9AA0-3931283E6A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C6E990-8203-4083-8072-98EF027B4E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14072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1CD3E3C-4E5C-4562-A043-A3EB5B4D6F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0072FC6-DD7F-43FC-8BA5-96D2507F05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6D3FB50-4ACD-4BA3-85D6-D54223A446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CCC9A1-FF44-4803-870C-1C0B025D5E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49713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FDCE4D8-8669-4E2C-98B4-7337FBD8D3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6AF1502-AA8F-4E82-9F6B-30BC1F9E65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73971CA-642E-443C-A310-AEEFA001B2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5F832-AB23-4A46-BAFF-5869ADA9D1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2580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C31A99F-B71F-46AD-8243-C7F5950CC5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4D63F80-A9E0-462C-8932-BA6C5A7981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6ED2F9D-0A8D-4E26-866B-DC98A50388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C62493-1A8C-4AF7-8896-9E82EC14A4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231527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02EF503-A825-48CA-B193-A20069F026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9160F44-8EDC-4B51-8FB6-D0EB698C85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DE79086-AA81-416F-9889-AF7F5901F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DAA8FA-9F0A-4087-B8CA-8FCA8DD702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48857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8A2ABB-1105-4526-9A5D-B7082C8EEE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2543358-39D9-4063-A28E-D22A041CC3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FA54919-51FF-4EFC-A7B8-3B32266900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38F100-D0E9-4F15-9FCC-D846086C17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03654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A0FB863-EBAD-4A43-8839-EBFF06394F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A67E597-8548-4F98-902B-DDA73909CF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58518C8-3556-44A0-8662-F35F46E9A3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1A633A-A58D-47D7-8E8E-7061C7BF4A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296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C0826F-374C-41E8-B2A2-A988CA6D9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13D9E6-3D14-496C-923C-4331A8A088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8EB232-EF77-4867-8891-716696E15A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6655B-ABB0-4CFC-A546-FAA5ED6B1D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34115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0FE3251-1767-4875-A4BF-F6821279ED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C476F3-A25A-4A49-BBC1-FBA73869A0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61719AC-3E3C-47BB-9142-DE833EE91C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9815F7-B39B-486A-B64E-B26DF1E34F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876160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E1EEF92-0785-405D-BA7B-D092B6C0C0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E68F529-6D25-4889-9043-46F83B6C6C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D1D47A5-2CA4-414B-A9E9-FB74296C58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9D1BDC-D995-45D3-9080-A93CE0F7AF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35781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A49D6CC-EC62-4F55-8A62-CEC83E06EA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86BD6EC-685B-4813-98A6-9F3DF85B15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DBCB48F-AAEA-426F-AA88-80BABA4532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F92A5-430D-4FBC-B8A2-97B4BB13B9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20124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755BB9-6592-4DBC-A978-8991904A8F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522E299-32D7-44E3-9FDD-19DE5258E8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1115B30-E62F-4C7A-A480-15A440D4CB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D2B7A-450A-479B-B6D6-948A7020E8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8348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468D760-FC90-4F3E-BE15-45EDADFB81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B56D185-E7A2-4B7B-991F-A375C9BB54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7D7BED-FA37-41F5-A748-B2378925EF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1C170A-A945-4796-953D-4957BF686F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989424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0C1C6A3-5EAD-4B40-92BF-01F99DC4BF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1A34E7A-69A0-4167-8E4F-D0AA46E496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A7D69E1-2BD6-451F-BE85-E83E0BA19B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1721DC-C185-4FBA-97A3-8E4F730169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87501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1EF3E11-4C90-49D2-A3EF-91C3B650EC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ED24670-DF8D-4E2F-BE43-7824B1FC52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9B2CFCA-E5B3-4C87-B42F-65723E9DC8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8AF016-C916-4D5B-B3FE-18E5324FE9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77798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8B47EFB-DCF1-4244-8E73-7643506401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025C970-DAC4-4564-8AD7-13ADB39F30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99C09F3-5AE2-4483-BAFA-3D1C771F37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80144A-8E80-490B-A061-BB5EE498A4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51290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355BDCC-F73B-4DA6-B52C-CC80964245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EBDAE00-B052-4CE0-B1C1-F284B2EB55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2025D9A-D6C3-4A6D-A1EC-4467F4552C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D77174-66C3-4CB8-98B2-F2866D0CE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2489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2C9014A-004E-42DC-9AFB-A610C8E51A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70B81D0-E8B8-4197-B608-2D5F165CAB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E678A50-CD03-4156-B53C-2021920F3C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152FCD-A4DD-4A1C-831B-368D260791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767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5AB88C-61B1-41A5-B1AF-CB6DA18A23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909C34-A64F-4B46-A8C0-A1B5F964C3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13D327-8E7F-40BE-9565-6EB9C924A5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CA5E5-715F-4623-80CF-E08FFBD1DD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874896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823A36D-EC31-4449-B1E5-224100611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267689C-7395-455B-BF3E-2AD318C95F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627C05-7276-419E-96F9-1891B91BAE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608DCA-14FB-4248-924B-E086192617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15708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A188A23-4D44-46CF-A828-DC2D905B39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A66004-9776-4049-BE7F-40A4545863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1A0043-779F-498F-B623-51C44A852C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9E9B22-4E52-4DFC-8C21-5BE59FB67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425294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603B057-A901-46D8-863F-F1FB32E273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3AE584-314F-4439-BCCF-D0144C6397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3EA6BF3-F388-4ADD-9E4E-399C00643D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9F652-1FF3-4142-BE4D-F297731085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156652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8C0F755-8CBE-42B5-9987-0AD55ECE7C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2C0903E-D087-4348-900A-F874FA96AC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73EF6E2-934D-4F22-9BF8-7BC853927C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5492E3-E13C-4FCF-B5D8-43F1EFB24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45153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B3D6B6A-6235-4A23-A1CA-1F7C0CE057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28E25D2-274C-42FA-A765-69D3F1EF02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870B11-E411-4AE0-B7CE-71513A2C84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44E0F6-A792-4FBC-AA80-727D484086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14116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C4A1653-6E74-4FFD-9178-D848DEC43F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C7B32C4-71F2-4BA3-BC98-26FA0BC4D8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DFC05E6-99F0-4589-A6C6-B598031C74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FBCC89-B952-45DD-8685-A8ECA52A77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69294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6D25BD9-0830-4870-8C1A-3171B93FB4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E5E889D-4C86-48D1-ABF7-3714ECADB7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DAF7063-EBE9-49CA-80CC-93A7997E47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F2B7CF-0DC8-4E52-AABE-2CB5CF0878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00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7422D1A-9E53-4976-BD72-BA80DF5FD6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8316FE8-2B1C-4E71-BDF6-F89A1E6AFA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84ACDA3-95AD-4CB7-A31A-E239A754FB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AFFB0C-3778-469A-9163-3CCC89989D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827250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7609D0-04EE-4370-8FA0-48EC907A0B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CD4D5A2-6D48-4A44-9E0C-B68B70FC10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B989F7E-4259-48D8-AD18-EA8C5D1D72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6C42A-1A5B-4020-82F7-1A19130CF5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83002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4C46430-0F81-4826-88D4-68AF531A2D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0F21C93-BFE8-4BF1-A973-49EEA3F50A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E65E4E-9A2C-413A-B20B-10C41A08C5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E77377-F0B0-413B-825D-72C0E9535E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600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723F12-2BEB-4046-8DED-41CD839725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C8022C-7F7D-4898-879F-4BC2B459A7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7D6F55-24A7-4BD1-9897-2E36BBC8CE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58B403-1AC1-410B-A8F1-07AACF1962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9828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EA623C6-A9E2-4FF6-9187-D11CA89CFB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D2D02D2-6558-4BC3-90D6-61ACA79F80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53B486B-29D2-4206-B7D2-96C2CB39E3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43DB23-BC69-4204-9984-A22BBE8EC4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630576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28AD8BC-47F7-43C7-A58C-C431819008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6AEEFE-B3D7-46ED-A53A-742F37AB7F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A33AA4-D323-4760-8355-A227C6EE9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B06273-8D47-4642-9A65-A721599E0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34131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1F671D7-EB24-4CD2-B91B-C3709B9842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BCD36CB-2931-41DE-A6E7-F5FE332859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B451E30-BE79-4B72-9DE8-BF394AF7C6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C5AAA4-F70C-43E3-AEB3-546AD6BD8C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709402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9EEF051-FD5C-4DD6-B51D-7671804A93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2346FD7-89BF-4B89-9E39-2E3EE7A97A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34F397-3C2D-4CBF-A840-435A9C2FA8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88F675-15B0-4FBE-95EF-BCA2AA10D3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802503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5C1CDA7-7E30-41CE-BEF4-A1836683D1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28A485-039C-4026-9AC3-62BA8820D7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75F9E3-9EFB-419A-8503-17AB604AD4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41D84-291C-4E91-B7E1-81815CC79E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445041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6975F6A-5182-4D20-8A67-4BAFE9F5B1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58AC8A4-9ECA-4E4A-B2C5-089FDC7A2D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EE449A-FFA0-4C85-B095-039BCEEBDF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EBBD5F-3602-42DA-8292-43E5265329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41850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FBC774B-FABA-4A7A-98A5-77318DAF81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2662D93-CDCE-4496-84AA-93F683B483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AA32BA-1AE8-4A6E-8D0F-5BEC5CBA2F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D7D36-3268-40D0-AF54-C2BF72BA12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875752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181EEF5-62FF-4AA0-B9F2-EDC484D893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0CFB398-CE7F-4C14-BE67-3620B356A9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DE70327-07B4-432E-BA2E-2A1E889835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D5DFFC-D4E3-4EC3-B169-3755BE4EAB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14679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5CB5A42-4866-4B97-B537-049F737997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38E274D-1825-4B98-B2E5-473581FBFC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F3259ED-AE07-40B8-83FA-DC7B72EFA4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658C33-A841-48A9-B698-D8BB1F394C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76060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2C74CB6-9315-4442-A719-73F214A5F5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A5C46CC-6CB2-4723-8A2D-203904758E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C7451BA-FF77-4B20-BC74-0EF867B71C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F931B0-67FE-4C7C-B732-3FF7EF4CBC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502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3A7C9C-C47C-4B7A-A1FD-B03B7C4FC0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EF5952-CDBF-49D4-A5F9-1A4634B7B0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159C9A-FE42-428E-A5F8-C31CA6DE14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A5E087-0883-4A12-B6E5-71A3D5D0EF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25438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50EE28E-398B-4632-9696-825ECEDC5A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226CA95-FC5C-4601-9CFE-A07FFAD079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8A6D148-A0D2-4E9D-ADEE-BEC55B9F1F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0C5D33-2FAB-4078-A6B5-A86CF385A6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01662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CE93181-1065-4D22-A468-1980686C88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B1AD139-7E3C-4C48-A378-1F4CAEE385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873EA85-29FD-4FAB-BFA5-10572C52A6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69F5B-2FB3-40D2-BEBA-B3C62D4F3A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79062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2ABAEE8-FECA-44B3-B4E3-A5517CEA44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B6A653A-FC5D-454A-9B90-FF7B1CF2FD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5B6216A-D7BB-4633-9F53-D3F2F32458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8E3FC-446B-4AC3-913C-E7B504AB90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34215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7E5DC1-952F-4B45-867D-B9705A2E99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6CC5F9E-F70D-4EFA-9B9E-8F2B68A33B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241CD0D-9973-4962-B944-FE7A970207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A51B0B-BAFA-4012-A1B3-C87F44A88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230313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5F5FF10-64AC-4C8A-AE7B-26BA1F46E5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6516890-7877-41A1-9C3C-839C4FDDB7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AE2B8A6-3847-498D-ADA5-EBAEC2B1DE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D84C39-71A6-4DBB-B4C8-E08114EC56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122040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FFC429C-E430-4F23-9693-D4B0584CA7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A11F9E-3B3A-4728-8A24-0B80AF95FC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F19DF9F-34A8-474A-AD2E-489B0D4FAC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40A2AE-817E-470D-835E-CE5DC8F313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37022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5257ED-F9F9-4748-A481-3656DBAB3F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730311D-028E-4EF7-AD4E-796E1C83D4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93A37EC-026D-4E13-BB91-DF6A177906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541291-6FB6-4305-B9E0-DA1D26DC9D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25094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576899D-DB48-450C-9511-43DC2FF5B8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A92A856-07E8-415A-BD84-02E3F1FB11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A200150-DF30-4FB0-B4F1-352E835A53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DE5426-340B-46C3-BA79-68A8F601C0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32901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A6247DE-6607-4798-B28F-5264908320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DF8509C-25D1-4891-A05C-7D865917A6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AA116D3-A9BE-47EF-8ED9-C8D3926DC9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C00F43-ABD5-43D8-9325-7794126429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48850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5660994-2CED-419F-B082-E1DB204A3D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BF90D46-CA5D-4188-BE34-33535D7C51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CE0A57E-744E-4176-9C67-51B54299E7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66004E-AA27-4145-94A1-B03D6313CB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59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EBFDDB-F5F1-4459-897E-BC283E4CAF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3D1EE9-1696-4414-A7A0-2F021E81DC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D00E1E-96F8-4491-B9C4-E1B3832E44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D8AB6-E16A-4FB5-A10A-9F1C5BB602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71398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25B25C7-1BA1-4EC3-82AE-BE1076E659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2D960D8-B54E-4966-A518-CA093CCF1B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48BE37-DFC6-4C5A-A37B-6B83BE75AD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FD5F67-1E0B-4844-9D0D-1C84520BE6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09788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884F551-B003-4392-8099-D5AD32B8A7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EE9EB0C-CECE-4586-91A1-AED2AFBAC9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4784E2E-5556-4115-8E68-24FDBC1D76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E5A56D-66A0-4655-8C67-D25FFFFB03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76377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5E91CE6-3559-49A6-8D99-B5FC9CED5A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5747D9F-715C-4B2F-8F89-37CFED8C10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68062C5-5F03-4A72-B6AA-C3350E08C0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657FE-03E1-4AFE-86C3-F366BED74B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056257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079E49-4991-4FD6-9651-445CBD6EA3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E10733B-F61E-4393-A2BE-099EAF6282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EB41E66-F0B1-4055-AFF7-B7BC221AE5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5C3F5C-18A3-4768-8F12-BB6E3A8B53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42673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4B0C91F-DF7A-4B53-AA27-3F092A09AB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29A65E-4662-4B8D-97DE-45FC1030EB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EDADAA0-19D8-43F3-A438-EBFBB51909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ED59-0269-42F4-B6CD-BECEADFE58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55665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733D130-352F-43D6-B2A5-0355CF880F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283EAD-F1BE-4E3A-B635-2D13D29640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DB00EE-4D2A-436E-A388-D81C8A2E29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440D74-4D24-421A-A26E-D05895B8B8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677835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6B9BD9C-D3B4-48EC-81B4-E1E59D703D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45E924-D948-498B-98FC-DAC0BD77DE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B6F131D-9F03-4076-8F47-9B5D86CCBF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33D925-0DAD-4B1D-8107-E43CDE6572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974112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1079F62-6ED0-4D99-877F-DFEDD07CE3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2849388-83C7-47E9-AB2D-1F6B0728C7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A1D8114-8A2E-49D3-8FA5-1BD974DC7F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5969A5-8EBF-46D6-88B6-6208C76307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561184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7902078-3033-40EF-B3B0-3CE3B5519C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0DD686B-D62C-44EB-ADE1-DE9080AA13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BD063C3-DB1B-4659-8164-34A1D2477B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A43D66-DE8F-4501-B300-94F67A8A60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85021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98ADA5B-9A7E-43E0-8A9B-756C0D43B7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4C5086E-79C0-47CB-80C1-D739368FEB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F9F57B6-173F-4243-8B61-86411624BA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4BAFDE-417E-4422-8B9F-3DCFB5839F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374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5E45AA-BC3A-4AAE-80CC-926A8271B4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986A3D-8955-4FB5-8A17-19ED7B6C4B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5A060F-1905-4A59-9BCB-5E3BF5EB53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A2D244-B3F8-4161-8351-739C84BCE5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72051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C6FFBAB-FF12-4580-B229-0AA27A12DB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BBFF69-31D4-4795-8F2D-E296E9A5CB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95F65E9-ADA3-437B-9156-F81876C149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6318D-FF84-4399-854F-597D504A1A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712338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AF62538-BB0F-4088-AA0C-05770FD0C9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C8711C6-A50F-4B95-A480-48A3CE7357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725E890-9D7F-422A-8E02-55CE46B591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19124C-82C8-4317-AC25-E0A2BFE090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58538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D09803-E23B-4E91-9417-39752739A7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6F3701D-03D8-4E38-9389-BF58FA8C43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1CB732E-4E2D-40ED-AD35-876534520C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D87F1A-8F82-4FC4-B7BE-B186C82993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13485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AAF1947-E86C-4AB5-8862-A8AF4C2BEB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FC85D19-4E78-4174-91BB-0EBD26826C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D1D6941-762F-4262-BB39-9DF7D0C96C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BA924-5D18-4D65-BF73-D57B910B4C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50026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96A87D3-0B5B-4F64-9CF7-C489CBD1CD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A63636E-544E-4CD2-AF14-DF8A2FCF91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387D291-4968-4FF5-AD5E-14A7A6D4D3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C3E73F-223E-42A9-AFDA-38DD3922DA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74491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CED7B0-2C21-4D05-A7A8-C9B8D2606B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EBC0C85-84B6-4376-BE76-18DC54D198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A45015-31B1-4B08-AD8A-7F4085E976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E96E3E-5265-4043-A33F-A364289048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13860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0365BA-0774-44D3-9012-24122AD661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328256A-700C-4451-8317-C8DB09BA1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A374EC1-9883-4715-A353-2224178F1D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8669B0-020F-41CA-B81C-24EBA639A8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656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5DCC134-BE35-48B5-85BB-5FE6945EB1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66B6C03-0D0E-429E-909F-507997058A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097DAF1-59F9-49F2-83DC-72B7418BFF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05CCD4-8EF6-48BE-9FCF-5849C1FE8E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08514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F4D9D25-F75E-4B9D-89AF-0900B15C6D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1286B17-FBA9-4A93-9550-3CC8F4B874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B115284-E495-4319-AB7E-F99D4ED865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CDE64-9A4E-42FC-A8D0-4AF62FC773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30029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C65FE0E-59BF-462B-B7E1-8EA78BA761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9B17A55-5ED9-42C5-BEEC-C1F8ABB20A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36711D1-1E34-4871-89D6-E50DA71978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0B5A5E-4314-45F7-A46D-8077F4F481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272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CA682F-BBCB-4946-8CC7-7B3799E77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0CE1A5-0FCD-4D10-9B24-F40EF627A6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C758C5-F3F9-486B-9FAA-D8B231978C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38DB38-48B2-405B-AF0E-EC7E695D71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409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D5B6C6-36DF-4B93-86ED-54730724C9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DE1943A-E86D-48B3-A7E4-B4F093A93C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DB9AF9-1994-44F6-A92F-BD6811223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948479-0D7F-41B3-B8C2-F21D32E46D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42824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07D4E12-61C4-4629-B884-1F0E28EA86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05F8228-9774-4059-82F0-48F74A7989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76D761A-3C3A-45AA-B8F0-7E94B6EDB1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1766F-9922-4F43-8283-B657FAFF73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404635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2242332-30AB-4928-8331-6440EBFE70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E79E438-D5BB-46BF-B976-C0628C2FF9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7B107DB-9C39-45CF-B6BD-E470E97969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836FE2-B57B-404C-95A2-EE7BC537D0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59661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E0F51C4-3F06-43EE-8988-AD67FC9ADC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D89E1D7-0951-4BCF-8A7F-C161FEC2DF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42F5933-60D7-43E2-8126-BD2004CE53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9AD7B8-8144-442D-A542-79AF0D1FB3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56769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5A302A-85F8-407A-8F24-5CA908D6A3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1E8E301-B88E-43CF-A657-8C8C5C2FFE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E511A68-92DB-4979-80E8-1DE21E7C7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553436-0A7A-4D35-87F5-73FDF5F23D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204574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30975DD-A17C-4E03-9DE0-539CF634BE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C30C2CB-6301-4625-B701-FA77C5185D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905D86-68F9-4CC1-A277-D1D790796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8C226F-5026-491D-9A2E-8EA602715C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35937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CA4B99B-4F1B-4C18-942F-ACD03E2F94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1406811-7E68-4718-859B-4ACB606AAB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C07BF7-FA96-4FBF-A21E-FD572C0E71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7F5E8-7061-4C94-B714-8F9ECA84A5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48252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24CEC49-B82B-465C-8C95-4FBE05B424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F623387-575F-4CC6-9F02-A03A3ABA2C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DC3B16E-5BA9-4890-8F5D-1EA1F5A465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32F72F-C67C-43A0-90CE-11A3F68FC3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29520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D796B6A-6345-43F0-BE47-9BB481994C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5947EB2-AD97-42D5-8F1A-1BA012EA9E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CD6E2CA-AC9A-4ABB-B9E2-EE6BC2FD78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B90781-7E0F-4B43-BEE6-E645693AC8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21390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C068A59-351A-43A3-A743-8FD46BF3F3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6C85DD-A109-4F82-9461-4D1EBA5632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BE1669F-711D-49A1-BCE9-CD52FD9482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D188E8-7427-43A9-B520-6E020C7963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2643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64908E-7F05-41FD-BD66-716EEEC458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29C7A9-DCFB-41B9-B53E-40DA0A4374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EAD376-0191-446F-AD75-A3C9C88B8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AFFD9-733D-42A7-A3F2-A7D65B9A7F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957256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E2ED9A9-CF51-4599-9B3D-034B8D5311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A478D6-1AAF-43CD-AC9B-FEC6C85331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C705512-4AA3-4681-82D1-32972FDA5C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8B7DC7-FD77-4E60-A9F7-BB8A5ABBEF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91393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FEC5AF9-2FCF-453B-B1EA-2FE7AF2143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268BB1B-AE7F-41CD-944D-601BCED1A6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DE0D71F-023C-4EDA-948B-37E79BD352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CACCDC-06A9-482B-A7E5-221902D4D0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02975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A065590-F581-4A5E-8DB5-186EF5BE65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DBC99D6-22BF-41CC-8D99-A44BEEC218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EBE8A67-2C04-4402-851C-0C1790A3F2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B39004-18D9-4F60-86AE-CDC559F54F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52379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3C71D27-C669-41B6-9E23-19662DB156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3A49541-6624-44AB-B23D-8E50DD226F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94DDB7F-6A92-4CC3-A888-5A855AAD1E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2E7071-79E7-4762-A2B0-80C99A2557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81943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3DFDC9-C2A8-40AD-B1D7-A99E4E9C6F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AD4E263-E7BD-4009-8028-314EC77C90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B9FCEF1-E9D2-4E9A-A674-DD53C773BA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AE7D01-A4F4-4B8D-8DBA-A2FE498A5D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54855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DC86669-0DF7-4E1A-B863-C643678C60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8A535E-24CF-401F-9F50-B8C65A66E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C62D7E2-152A-42BE-B590-F62E2D578D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845DE-6D1C-465B-97FB-EF97D8965A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45830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BCB737C-903A-4606-8267-A2D50A5E2B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4BE2620-4CF7-4308-AEA2-17300BC313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4CE3CEB-9E04-45AE-90A5-7405CD4F5B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137E96-2466-4D87-9474-692EB2149B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90100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9BC6400-E6F2-4A12-9364-90F9EBFE80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2F46BEE-F72E-4F17-A463-D72C0515CE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DB024EC-4167-4369-9528-657DD70C42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160D0F-DBF4-45FA-9D79-FBE0451E5D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67526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9794052-F353-4CDE-9102-FFCA837675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B3ECFC-8C76-4F98-A1D3-90CEEF31E0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14AD0BB-347C-4A82-B7F9-5EFED00FF4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C9C09C-6C3B-4962-BFEF-43C30EB4E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90009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BF5589B-3D75-4A71-8554-E14D6F22B7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AEE17C8-A9C9-4315-8E77-A992FB44D6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EDF46C4-EB03-4687-B805-EDA1E5D49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EDA49-F49D-4B40-893D-07B5B8F632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2450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C947DD-1C8B-4550-BA0B-510A968989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C96121-C539-4AAE-945E-E47E97E7CC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EB734-C204-4591-9DD3-9250F438CF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52D207-38B9-461A-A4FB-0CC9E79BD0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926098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0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5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867941-1A95-4FE5-B79C-6B205E346E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B2D110-D714-4E6A-B1E7-4A012D40F5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C858FC-E291-4B18-B3D3-CCDD323A83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B5B82-4715-4CE9-8C68-0C022402C7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31180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59504C-D352-431F-A176-885A760FC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0BAA12-580E-4B42-82D4-9AE3998DDE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33FA4B-3692-4220-BEA8-91F1E57E44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5C100A-616B-4438-BF2D-9687C50E0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48546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38C04E-A2EC-486B-8A0B-65AD5C464E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5B8274-F444-4C8C-97F8-31E54F9878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715A91-C6A5-4C8D-992C-D8C412257C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84B431-811C-4E24-97EA-5182D2C84F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54975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2"/>
            <a:ext cx="4114800" cy="87749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2"/>
            <a:ext cx="12039600" cy="87749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21C46D-2F71-4331-837D-F017F84B17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B7FE59-780D-40C5-A235-33058113AB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54390EC-6308-49DA-B02E-FB60BBF6A2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60D0F2-09D6-4328-8C09-799E7B7933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69041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62"/>
            <a:ext cx="16459200" cy="87749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B06B1B2-B76B-4C89-9D5C-0D1BE136ED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09119AF-2115-444A-84B9-9E838B93D6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80FCA4D-9CEB-4F7D-B222-0FD8B931A3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2A23B7-3475-4A66-A046-78DC1923A2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43015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3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86655E-35A7-45DC-BD95-27D3563069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E9B198-F2A8-4477-952A-4D53B7907E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857990-FA62-46AE-8DCC-5DE5D1A243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CF4A6D-82F3-47FD-BBB4-BD6A407860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92391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585166-6CE4-49EB-8409-52434CEA7E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5E3AA8-A8FE-4448-AF6B-35372BE0B7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57629D-8F7E-4725-98DD-8C3E635057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A82759-5DC4-4594-8823-51223706B4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057724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574B48-3DD1-49B0-9F89-24E00380F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49920C-8F6F-4B4A-8480-5BE7B2D82A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597CF0-0AD7-4217-A1C0-95EDBB5199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45B2E8-6DB3-4FDD-9B81-330EC4920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536508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90DE8D-94D8-4504-B17E-3179710127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FE707E-CD27-4773-B9C0-1F1CB16C52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90826F-872A-45EE-8FA2-1173455F14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C46E4D-F426-4454-B394-9AC15073E6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507173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316CB3-A7E5-44FA-97C5-72F46F5589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9D3981-65F8-4FBC-80D3-1C7BE02A41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EBE928-7765-4929-9B39-C5752BBBBF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66FE2-5778-411D-AD4D-5076E6D9B8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4425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B894FB-51C9-4199-BC29-1F8D21DF40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59D90E-B29C-4C6B-B607-25C0D75E7A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48B187-6481-4819-9F92-2CBEF2E9E5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E06714-3881-40FB-A2E0-780058BA4F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50602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A95B7C-96AD-4D9A-865C-FF1AEB2515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0D3BAD-CE87-41ED-83E3-258267B9AC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8E0D56-406D-4ACE-BAFF-10D54D070C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3A308D-09EA-437D-B1CA-F7629660BF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15121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48FA81-F56E-4737-B4DB-2D4D7B64D0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7D7E84-C12C-4463-AA3E-A8DAADCA8D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16BCFA-288A-48F4-888B-0E0C3436B9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98D471-0304-44AA-BD1B-65B7CD60F5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185630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FD26B7-045D-472F-9FDB-B9EFB76518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1244AB-D770-4B28-AD1B-1D6F5FC66F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0DD62D-0286-4080-9E72-B9BDDFF768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17D9B6-DDDB-4940-B67F-7788767B33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3752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0680B9-74A6-47EE-A789-363EF04EEC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462BA4-40B7-4C47-913A-780C1A86F1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E1159E-52A8-4B9A-A472-AF8B518DEB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DD8D39-5CAF-455C-A9E5-30AFFFCA61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28495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24295D-94FD-4FDA-8A83-4B4035D6E2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299810-76D3-4C93-A689-F6CCC50BB7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28D4E2-EDB1-4A88-A8C6-647FDC5BCF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941C8F-CA2A-449D-99AE-22D0135C60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38334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6487CE-5B41-45D1-B077-A798B80465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0F0853-C877-47F2-B984-2EED9CD162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1353D3-91B8-4BFE-AA81-44B9D212EA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5F6D0E-DE81-4D5A-B698-26DD22DF48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50151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8C3008-27A3-4189-B911-B2557B2405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ABD5F0-16E2-4268-8916-F115E8B929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50333F-40F1-410F-88DE-57CAC21242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EB0445-3ACD-40BB-A099-BAA2900943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718902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BFE9D2-149E-4391-8F0C-4B8C14BFD8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06A209-F75B-47CF-A746-6E476D9D61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8002B1-811E-4C53-AAFD-B310C3F5E5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3C82C-CD23-4C3B-9CD7-AF3B30CFA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783837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AA324B-CAAF-4049-8061-4B258A0CCE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386A24-7E63-46DF-9346-BC172997F7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02A21D-3681-46AD-8E7E-83AAC653C6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0C43B9-2FB0-40FC-BBE4-21E5528197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43454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2F2DD3-DE76-4AE0-B9FF-5739BF943E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58558E-203D-40E3-ACD3-094844BC5C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F12E13-2E68-49F7-A39D-A211D63A2E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FCA75B-A324-49C5-BE5D-099C41AF47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695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25E0B2-912D-488E-A54B-4226AEE283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BAF3E6B-BAC3-416B-9D20-789264DFD4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AFB0D7-A4E0-4E57-8065-DC0D4B8172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7A86E-95DD-4859-B101-76A1A638B6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9272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419741-5E2B-4901-8744-9999FA8506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4C5850-806D-47B6-8E09-F3C6304FD1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77CF28-9BC3-4847-A5EA-626637B2C9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A39E61-9EDF-4AB6-BF79-948A21A98E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539960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4B3F79-BD30-489D-A5C2-FDCFEE4848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2243B4-AE85-4054-9C7E-6B0DB95551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6D94F8-A47E-4D06-836E-503BD7278E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2843B0-9FD1-4D19-8905-CEC9FB99C9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26680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CDB54F-E086-4B3B-84D6-F1EDDF7DAD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BEAAE0-7116-433E-A260-785B2304D4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0BF4E4-55F1-4D4D-A07D-64B37AFF52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809586-310C-4B6E-9E39-FC5164C6F9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35248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1C3EC8-D050-4187-A68F-8528AA4688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967A72-D452-4A23-B16C-66BDA950CB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7415DE-A44F-40BA-AC40-B151EA1528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7E5D52-DFAA-4C08-B307-5CCAC88578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142791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49AEAE-B5CC-428C-90D9-8DA173C19F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549B62-B0FA-4AA7-A4B8-A15EC9FBD1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DC90AA-2BDE-40DF-82FA-5B28DEC32E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2C6471-B771-4685-83FD-8C063F56A1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46767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68320E-4F50-44A2-A997-9455188F5E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5074F8-FFE8-4DAD-860C-1B3C0C378F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981013-BA50-4B51-80D6-AEFB3912DC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446636-116E-4FA3-A6FC-450AD8181F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54023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DE8145-6CFE-4955-9B65-834C85DF95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31A79A-87AD-4AA0-A8AC-F648442560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5183B5-9900-434E-BA40-0931EC45D9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FA181A-ADE3-47B4-B65F-53DD5E0AB8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44611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23809B-F42A-4396-ABF3-8C7E99AB5A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E66911-33E1-4F0F-BE1F-811E7D3208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72AF1B-CE51-4057-A765-AD05EE3FEB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D8755-33F3-4C9F-A018-99EFB6E378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346343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E9EF95-176F-45C7-ACCD-C01C9AC9A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4768B1-72B0-4973-9F47-27078A0772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99F784-5C18-4C36-A9E4-6B6DD7DD82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E607D9-CE75-4A27-8D39-94B9C0B97D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05756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933A30-C677-4677-8C30-3ABFD816CF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CC3BF4-242C-4162-932E-D56AB249FB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7DA940E-0395-4455-B206-154E787661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A23595-1A09-4A33-9F44-80A68B0465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8962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8BE16F-8DED-4E17-91AA-D4E6542539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7F2E68-10DA-4F6E-A0D4-4AFCABBAEA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FA8A58-DA1B-4EAA-91B4-1A4565B54B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F389E5-5620-490B-BEE2-D8D0FB16D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87582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931037-CAA0-4955-869D-44FA83757F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6A8903D-329F-49FA-93E0-1B32FE645E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04BC91-7E04-4874-9329-04499D0402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F7B066-E84B-4D02-84F0-85A5107C8C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92376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00E8F4-680D-4198-98E9-B727B3FDC0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C5A298-60F7-4480-B788-5E57151261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BE018B-982A-43F7-9E91-74AD68F96C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81F9E3-55E8-435F-B2CB-F605BB22B4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77190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884FCF-57F5-4217-9920-924AB8A498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EEE8AF-4507-48A2-BC31-BBE7BEED3E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D202B3-A94E-4540-8DC9-78DA132C53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7C5909-A7AC-49E2-922F-ED2D864CA7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20314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10161A-4BED-4DBF-8722-95E6F8982C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EB190F-A2AB-4391-BD8C-3B6D90134A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0FD658-271B-4B25-B0AA-A16BDF517A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34D1CC-E8BA-440A-9B08-C8F865423D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43853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F3663B-DF98-4D71-98FE-337D9F07B9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FB10C7-0352-48E0-8247-82AFB6D509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69C671-8276-4560-A1F9-7AA4991F1A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146EDA-CB97-4168-A32B-248F3CAE9F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9541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8E4468-E2A3-4AE7-8FCB-B5EE8A57FC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FE38C3-2F47-4B97-9223-82BB25D155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C95CCC-67D8-4CED-AC29-62AFDD1F10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9E52FA-56BA-43D1-8789-0928D91D58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64076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4F9C21-2218-49B8-A045-3FBCF3F42E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1E7B59-2174-4DD9-8168-95A0DE9311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0762D3-06A5-4FC9-B093-94B4BCBFEE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1B7287-CE1E-4EFA-8EDE-DBDD989645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28137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D1DF60-E12B-4C9B-86CA-A3CEB061D1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7A5BA2-A8EA-46C4-9DAE-4D4DD65897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A12107-F309-4D66-B468-C555CC54CD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020FB4-FEE2-4EC0-974E-C801CA283D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22743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0C6CB5-7205-4CAE-A903-BFA0BEAC88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761E57-E5CF-4029-9255-089CCA9E9C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0D659B-EDDA-4301-93A1-EB7B3BFE00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6C9B18-5912-4258-987D-BE3D2E2E84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273261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E71F12-6CEA-49B2-B5D6-14A42C1B3C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F985746-00CA-4300-90DD-43817F17D5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E14184-A308-465C-9715-5A6FC6B1EC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5D5F12-22AB-4BAF-965D-B6F8B01542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9901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91BD90-1204-45C8-AC2F-A376DD28F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20B34D-F1C7-4D69-89DB-EF8EDD5C57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4740D6-67D0-4DDE-B8F6-EAA3B6E33E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D4D41-F1CF-4EDA-A669-E318670D27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0794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742A7F-6829-4298-9BE3-E9BE6D7C26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C9B830-A0C3-4C4C-BD94-6080F51A5E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F50678-1D1B-4791-85DE-432826312D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6D0F62-1CD4-479A-BF2C-E5DB3857FB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05755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62CEA8-46A4-4936-A915-A01245DF36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94390F-0640-47BC-A8F0-86756F47EC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D06A91-1757-41CF-83B2-1D8A82B706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08B9E-94CD-4943-BBC2-DD225C5123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792563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17F791-9B9A-4447-B87B-A201A1557B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EE7229-4FD9-4FCB-AC50-A5F16FF060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C2C0DA-0EFE-46D2-A54C-BD43262F88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4C1B85-5061-4B50-9E81-5EEE8DB9AF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19671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B879B66-C514-4071-85D2-7C8AE20A6C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B7E1A5-6AA3-46DF-86D7-794BB2F602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37C855-518F-417B-A939-7EAE63E6B8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9B1CD-6AFB-4EA0-B668-074D597F41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4878853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392801-8FB7-4C2C-BEF8-3C8F670AFA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D5B2BE-7717-482A-B77E-60911A8A0B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D4DB35-7FF7-453E-AAA8-288FC3EE6C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D943EC-548E-49AC-9E64-4DE476794E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18737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691679-5DAF-450A-AEE2-DD740C249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15D8D5-F775-4A37-B529-4B88E61F7D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3A188D9-093C-42DC-947A-4B7CF42AE0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66D956-914C-4BB5-84F1-57C5DB5268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76813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418003-4216-4062-8B76-0E8B8E8F9F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6005F8-86C3-497A-B222-D9ADF19848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62B90F-9310-4BF5-AE13-12B087C000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A7DBE9-A965-4E87-9AA2-1AAD92FFE1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32644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F802C3-D31D-4FAD-9FC9-88021EA04D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C59676-EC51-45E7-BC31-B82ACA56F6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34D271-9E76-4B3E-AFF2-7F9468EEBF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239A38-551D-4322-80DF-416A337211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87174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0DBF0C-72FA-4588-BC3D-8B0F77B0AA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AE9C7F-98B5-4B86-B75D-1E66BE6A87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DCF8DB-E626-45CF-9F91-7BB13F9C98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39EE3-3345-4157-AFA8-05A51EE436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473020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A748B69-4467-4A12-A6CE-8C7F85BDC2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7FED05-BA8D-4901-AA33-5EE09E1B8F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FC0967-34C2-4F82-BEDA-36096609C2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9C585E-DB85-4074-A9F1-341C4A479B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5127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95FDE6-E811-48AC-9384-772B4B0D39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8B4045-3FEE-41E0-8030-D3EF9042F3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10E777-D1AF-42A4-87B9-B34D211D93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9A2039-D50D-445F-BA77-26A403F0B8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9617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FD737A-4FEA-40B0-8CA5-74B4713FEB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FB4A41-7B16-4879-9A9B-90D39FD6F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21E169-3B40-406F-A8BB-FC9EF69E76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B739E2-94F8-432D-A6E9-4313384F10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679867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1FD504-A09B-4C0A-8D78-D57763A93D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09CCB4-AAC5-46B6-BCB8-078D08FC91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0A610F-EC01-45EF-B4BF-16355A013E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3CD1EE-7A6B-43A4-B761-6DAC28FBB3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970248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9A592D-8235-496A-B2EF-E85BC6EC61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D3AB98-E56B-49CF-B13F-1FF854BCD8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7CCCBB-9422-456F-A928-A536B4E2EB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7F5551-0041-4312-B96E-C170A05746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71331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53AA1B-AB80-4189-8C4E-03550BC005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AF2A30-9446-4325-B9A4-43691E5127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58754E-CF60-4DC8-9386-D6DF91F43F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E62528-58E7-435F-9ADD-1F1D34A5E3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03178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7AAF36-5C74-4943-95DF-E3F54A0F64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B11F7F-C56A-47E1-A5F9-425E8B0A7B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A93AFA-5370-4208-889D-227651CD5A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43C821-7C98-46CB-9238-09D73DACD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54536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FBAC73-A2B0-48C3-B4BF-D150427261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FA701B-3265-47F9-887D-6CE41F2C7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4F3CB2-F78C-4A3A-BE86-9633298C1F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BE08C-1077-4506-866C-67B619E1BB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864137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DE1E71-A28B-4AB1-9998-D057BCD336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F89334-85E5-41EC-9856-D187EC0E42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F16233-313A-40C4-AFDF-3B797A367C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A4DE05-2401-42E5-A21F-EFCA5A6C09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338222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0DFC3D-984B-4DCF-BA46-DDE168A6BB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A1C973-97B9-4F60-BA6C-7239CDE9F2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8FAAFA-3B68-4BFE-B096-3B7770EEC0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761B0-A483-4CAB-9E1B-E589658BDB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2692947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EEF294-E3A0-43A7-936B-361FCEA63A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CC0711-625E-4E00-B7EE-71CF7937D8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35F9DA-54CA-4738-AC98-C250046A50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7AC87-3385-439A-950B-CF9822D251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70829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97D1D1-BF77-46C1-B539-025B05D849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1D69F8-71A2-437B-954B-B2E72F2B38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B7B02C-57B4-4938-AC05-7F42991C97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D1C43D-C537-406D-85F6-8790C714B9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742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80C7FF-4C56-4686-A8EB-095FEFF6A8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FDB258-E9A1-483E-A2ED-CE8DABEBCF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A22D03-1FA0-43EC-9E70-C79A792BAC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66A04E-749D-4A6D-8A91-5B45C81856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29540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5BA87E-8C28-4CAF-8D12-B6537FFDF1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167246-338C-49C7-AB22-55808CE788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E6E0B1-A7BF-42A6-A132-6ABCCD3A28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B509D2-DA5D-438C-8704-202EC4DC64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23199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EE5A94-7A04-4476-9FFC-D746CFBFD8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E22444-848A-4B52-BC6B-93272B1AFC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9B91F0-1C3E-449D-AA0F-43A9F47439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2A8525-8C10-4CB4-BDB9-289D6D45B6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44391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8951E6-84E6-4699-9A9E-83810AB069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142338-ECA9-481F-BF96-262ACEFFAD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F9A2E5-2A68-4B11-A7A8-1619C0935A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3C4CB-719F-4B6E-B718-C1715017AF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309891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5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56C24D-5ED0-4AC3-B668-DE9A465432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3CFBD4-2116-419E-9375-F88FD7A7C4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2D7538-8846-4DFE-932A-5773C29E7C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5800C4-A0A8-4071-98FF-12B273B53F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30321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5"/>
            <a:ext cx="8077200" cy="6786563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5"/>
            <a:ext cx="8077200" cy="6786563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8EC56E-279D-42A2-B971-905803F932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9DF4EB-FDB0-419B-99D7-49816818AE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6C33A7-1DF0-4995-AA29-3103165775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5C29AF-EF46-40FA-AEF8-50AC894748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6126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9A4F952-1819-4735-985F-E69503E16B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74E4344-D3BB-4139-9A03-BB07EEA2CB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99DF131-49E1-430B-B289-AF08CADFF6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5B5B9E-34EB-466F-BA9C-5A0B927C3F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330249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C908F7-4E4C-4A16-9CA6-6BBA28045F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D4269B7-F968-44FF-91EC-3B58CE0100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41BF8AF-9D34-4F4D-9503-A99090A2C4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6C4EE4-78EF-4835-BE75-C62FB81457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46218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A040786-54BF-4A75-99FD-502684F2E6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F27A28D-5629-4A3A-A82A-665AF76434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006B99-836C-4D96-85B1-F0A9B535B6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771F91-DD08-40B9-92FC-B61C6D43F3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10056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9847E9E-AD29-4936-97CF-299108D5CC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86E54CC-F573-4E04-8F87-728E341923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759D835-E64C-4177-B940-7F0C9D94CA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9C415D-9259-4F68-AE7F-5FD5DCE4E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86810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7B505DF-066F-44FA-9821-57215E93AF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75C00DA-25F4-4DA3-BFB2-29E52C750F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34CA18B-A8B9-48B4-92D3-ADD58C2AEB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6C01BE-A395-4353-82B6-5559027118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516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246B28-8B0B-4F84-808D-3039FAD06D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1F9472-7557-473D-B178-2DA1D6E833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41D11B-A74C-4268-9271-41416B97BF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0C6F68-8048-4E4C-B230-B3E4F74FFD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188782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E3B777A-5936-484F-A0A4-A73D858C4A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F4D02B5-1D96-488C-8E67-1B20F9AA7F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61268FA-01B2-4FC9-A7B3-28F5F1FB4C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B77C2C-2441-4D6F-9881-77F2E88F3F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30880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5D05894-5C63-4FAA-9920-0FB0A9448D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81DB74-2867-4DF8-909E-CDAE9C733B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5815B2-A81C-4EC4-9895-5A53E13884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C24CB-1802-42E0-A31B-BC315C56B8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39312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6382F33-3B23-4E9A-A377-21E555E7ED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7B9AEB0-09C1-4A06-8973-D1EF4581B6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14A895-228E-43EC-8208-A27F5D8F88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96F821-AAD9-46F4-8E9A-4DEF311B92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300577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F21A3E3-6AD6-4835-9151-D1F03FA31F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1499604-90F1-4CC2-9727-8CD0224597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4586E8-0E10-4F29-B9DF-63E0D9F5DF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3EF382-D1E0-4C89-9417-8EF2EDB03A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882998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60C735B-7795-4B21-B2C3-B77B8F9064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F8C32D8-E04F-45BA-9517-CBF47E32F0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3E7D724-6409-4C97-8009-78A17BC9FB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242E4-EB58-4326-A0E4-6C59455FC6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74236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DB6415E-F0D6-409A-B2BA-826C30B04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96CDC0B-03C3-4260-A734-6C187536B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4A2E44-F031-40EA-B1D6-73840EA37A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D9FC8D-4AA0-4CC2-94FA-95606D02C8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75008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DC6034A-C5D2-4886-8E62-8AD27B198A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4ECD7FD-648D-427C-8E1F-C8C0DC3387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C12013C-06CC-456B-8917-E01EE31710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DF659A-F57C-469C-A9DF-A7E3761745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55415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238CB89-EE35-4ABA-8EFE-CF51208E9A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FFF3ED6-CD50-414D-BB18-BFBCB4B649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6A0D4F4-789B-4040-9770-6DB93FE39D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A5595-D1E3-4F03-8A6B-40D191CC4F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15833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EE32AB4-92B5-453B-83F5-F7809177F1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95EF0A6-454D-4079-82B6-D4375F0C9F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B90DCF0-61B9-402D-9AFB-A4190DCD66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CDC2D7-9F73-478F-AD52-BBED0E0280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50786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99AC4B8-8414-472E-A06C-679E303D55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46B36A9-58B4-4839-AA2B-EDE0ED47C8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690B5C0-32CF-40DD-8EA3-BAF8256E35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57EB99-6F53-4E91-801A-E282B845C3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751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2D3E3E-80BE-4B84-8C85-D613D13F2F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4B9117-25E7-43C5-A880-9BD5C09D6B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C20C44-F216-4D91-9F15-995989E35F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8E6794-A24D-4ADB-8A7A-469A6806B3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5737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3864C62-C853-48C1-AE4F-2799A09956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5416783-29CA-4788-BB0F-F72F14CA8A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E711517-EDD1-4D2E-909B-303D36FA07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B36FAB-09CD-432C-886E-063908DA52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74122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11FC15A-CB5C-40C3-87B4-335E160535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6520D69-9BED-4091-B476-C0B9BA9430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670B707-5ED8-4966-AFBB-B0A29A7729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FEB9BD-9701-4E54-A7A6-1CA44D310E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28663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93A4F55-0C1D-408F-B991-A3BE3A4B5A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52C8CE8-50CD-446C-B05D-629C04DCF5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B8ABBCC-6177-4D89-9C8C-2FA39FC21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14E5B6-665B-4E06-BA08-11BBAC1249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52320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CCBBD6D-CF4A-4F03-AC6B-E2F0BFE80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11CF7F9-A528-44F6-A793-D2CFE7FF5D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A4D8133-4EE1-4516-BAA2-60BA33B3A3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D43D1-148A-4BA1-A9E1-6D709A2549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84666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7D2879C-87A8-4494-A530-C00BB46929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6610F9-2F3C-450C-A70C-FE105F8B3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C2A41E4-F60E-4264-80F1-6015AA7495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9840B-9CF7-4BF8-A9B2-0774BAEDD7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20443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3F17BBE-465A-4E5A-B0B9-FC63F89FE9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A8941C4-2F0C-4360-A96B-F645596AF8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AB09EC-1DE4-445C-9B0E-D7D062D7E8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1526D8-C140-48E1-9908-118301D62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762634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D651147-5117-4B48-A590-E2CDC9218E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8BCEC0C-B4CF-44E9-905F-7BDF62F2F4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28EDAA-9905-42CF-8D5D-E8920D00A9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46984-8796-401B-B324-6D2D672D88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840545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96285BB-E727-43CA-A0BD-CB025FD628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AD34AC4-BD16-4EE8-AC29-C799B752A4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E9BD837-405A-423F-A06F-31638CAE20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E72FD5-DF08-4478-A66E-C3AD61C9B1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487192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8B5D178-B2FE-45A8-82D8-B18E4AD98A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D200B3C-F461-4B0A-9FB0-605697030A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1A1DF6D-4EC9-4706-8701-CA0368FB82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6E6F6-5A83-40AF-B6E0-AA7450CB86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32265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E2A9BFD-6778-42CF-B55F-E2F4ADDC83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2F5A946-2A43-4A4C-93B3-6424465FFB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F5A6960-1A7C-474E-91D0-F6461737A9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373E5-321A-400C-8959-BC094B7997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60696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89397C-0BAD-4054-9FD6-11A124C95A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9D95E9-48ED-4016-9D1A-0E4F2495D2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C3230F-67FD-4E6F-9485-B1A7C680D6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4013A-6FDD-4A88-8007-DE51ED0A65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558102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C839EC9-AF81-44D9-B668-B8076B5852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8534E4-CBF1-40D6-AD9A-C6ED48791E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7E0CC19-6E7B-4A38-9B37-F42126D315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AF836D-E57C-4D20-BF61-497A0FA5F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34833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EBE1C28-93FE-481E-B3B1-EA2745359C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76A3F2E-FF45-4AA6-85F9-4A389D9F4A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64997AA-C08F-4B99-917C-35AB948425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3119A1-2C99-49F8-A60F-C78E323DA6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631244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0BB369F-F3D5-4690-9D0D-0E187C4E27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DA3EA5E-D6AB-49CB-AFA0-48FD411C2E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224604C-2B8A-4DE6-B8FE-A89442E656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9C7784-71BE-4B72-8D1C-DDAE01E1B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67171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9773646-ABC2-44BC-A028-76B2C8CA46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1A6000-1A1B-475D-9790-83CB7EA920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DA3D5AB-B1FA-408F-B216-BF270310A3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80BEE5-9A96-41D7-8A56-2FAE176153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69785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8B055A7-B066-4250-A591-704A858776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39C6A07-92E4-403E-8256-DC2C80A70D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C2BFE09-6B27-409E-9935-4D1FC2DDE1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46C5CC-D371-4120-93DC-C69DA5F0C8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57518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59024FD-6B1B-4F5F-AEF8-55DA8D8E6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C641DFE-E838-47D2-8981-93E7E1FA74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A1FCD80-34B9-4C14-A1ED-69613A7D95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1F08C7-438E-43E5-8528-2324D3060C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753711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9DDED0C-2311-4AFB-9DF8-60229EC0B9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BD53E1A-C4BC-4417-A4EC-E8F716FB00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B486C06-8C4F-4A1E-A346-68ADA3E759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121ED0-95FE-40B1-B269-A9B5F4ADF2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902442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4E8AE90-5441-428C-9D99-E77613CFC1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27EADFA-38EC-4054-8EF5-88CA662002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DC6939F-E500-4B54-AA26-B58B8C16CA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4F39E6-A2A9-42BE-9DEB-3F19356003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56570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A4EF5B9-FA94-4244-B4CE-2DC4EBA090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85010C7-21F7-4150-AABE-5D1116911B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0848AD3-BE58-4403-B68F-E8B85DF028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E4B741-2182-45E2-9E21-EBE1DEF4E2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459230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6520934-EA54-46F3-8C85-70731E33F3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81C9A68-6350-4DCC-BFF5-278F513A64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1C44A17-A25B-4C3B-BED8-BAAC29DAFD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7ABEA-2C10-4AB0-8682-85E8598B09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183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C1EAA8-A88C-40DF-B948-E16E999267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9332BD-6D4D-4F51-935B-45DDC28667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B14222-B6AF-4B31-959A-75BE7534A3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A2685-C4F3-4628-A766-B1686BB31D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6740379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798808C-9884-41F5-81C5-9DF29AAB38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D8CEB3C-CCAA-48DE-970B-30BB48E19B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A8CCB9D-FC44-4272-8813-D4EAF852CB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9C4E35-3164-4937-9688-D8AEDC2593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72847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4A48186-9D32-4714-A4A8-5EE5B4AF40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0570DD-F6BB-48E6-AF2D-6D1DA2EBB3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EDCB787-367D-4A91-BC21-1DE0CBEC5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213EE8-56E5-45AB-AF4E-236D104DA6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339444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9A1173D-0C38-4D17-AA62-5962AE7F60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E415F3C-8F79-45FA-97AD-F28E392A7F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068ABE-8E20-44FF-8F68-E62446AA88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842200-28BA-49CB-BEF3-9995065FE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219255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CCDF3E9-D7EB-4397-AA56-963DEBBCB2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10A12CA-D2CD-4061-B789-A415F12CE0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9C87C49-1807-488D-8BD8-7D74BC29EA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D143DB-8DEA-4CC1-8805-BA3ECC4F88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98607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0BEB938-21D9-4240-BB2D-CC6340C6E1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CD3CD5A-D9E1-40AE-8D8A-41C433CCDC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46028C3-33AD-478B-82BF-F642311564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7351BC-7E02-4492-8623-9160F9D4FB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4377526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5E94E30-D94D-45F4-8D10-8A5A40E88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DFEDF9C-475D-4BA9-9006-015345A40A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2583E97-1AFB-4A75-B1F0-B100E8E5DB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F305E0-BEED-41D3-A2D1-EBA88FE811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1185188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F391629-79A9-4FA7-BD8C-7A397CC2A1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80D0A82-9E8F-4659-9FFE-9A700C7BC4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2700366-2DB3-4A36-89BD-2BDD013E75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76DCA8-EA72-4BA9-B5FE-097EE90153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49350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2D44FB2-07CF-485B-A3EE-9F1370285B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7AFFA92-37C0-49E4-9759-3D124CBBB5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E0DCE23-4523-417B-8E6D-C51A439820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1D5E8B-7773-40DB-8DFF-F44A3865A4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329320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9A36F79-1318-4B39-A4FA-8D0EEB9CA8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2003AA7-F7D1-4C86-9A57-0DD2E52E63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471B095-C0C4-4B5B-AF20-CFE0A0D67C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2402E8-EA9B-492F-8AD6-296B6DDDCD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210455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CE37132-7380-47D9-903E-BEB6BD4A00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B0741C5-12C6-4306-9DA0-6C65E57433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C68CC20-DA22-43CB-88FD-9641E4F796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2DC7EE-9B0A-410A-A630-88B2ADC7C8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085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CCB59A-22C7-4823-B99B-B2FE53240F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76715D-FCE2-46FD-BF51-5739E312A1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8F5D68-5467-49C5-8F00-3547CB7B8E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44A979-7281-4E62-8296-30593492C2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00098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74D33FC-F635-4345-92FC-74F8B16094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1DCC08E-06F1-41F3-BF3C-8AE1046EE2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56DFB70-7E76-43FA-97C8-4B5060F363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71419C-A1F4-4933-9D80-8B14BF242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447208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CF59C3F-3ADA-4E42-ACC5-6EBAAA8695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5FDAD0F-068A-4EF4-B584-C0D52213BA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298C793-3041-482C-B926-C183DFC9DA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0A1B46-E40C-4C29-83ED-EDDE6447C6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05264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59D0A90-25CF-4409-B602-BCF171DFD4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9838641-54E1-4887-B118-6D6C6C2A02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936B54F-9581-4251-A8B1-F2ABC04F21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CFACEC-2029-4836-A327-C7DE8837D9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757480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65363CA-22E2-4D3A-8C3A-15E70100A0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DEE5405-3CF2-4C28-B5A4-3588F20500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AE7260F-ABD9-4B8E-9E02-6CDBA3B7D8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FBE65-BD16-4A37-885F-7CD0D3DCDA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30616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562A298-04CC-4972-8CC1-05821DC3FC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F70DE4D-AB12-4EED-98AE-0F2EC53C58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3B14D31-3538-48EA-A800-96D9FF6C94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2CFF40-D0CD-4858-8768-5408D0238F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37515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99EA40C-DB74-43F2-8EC4-BAC80D4B84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1F79D30-C7D1-41C3-A031-5969FA210E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73021FA-F485-402E-B70D-A2D2533376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DF476D-76FE-4660-B16A-2F7A2B0D40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4249971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03E2555-808D-4597-8B77-11FD2F2014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3664B64-2E70-47B4-969F-B004D158BE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82911E0-96FA-4FE6-B2EB-9DC84EAB80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A58768-7C91-4364-ADCB-6896911A5A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87080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2630CC9-D208-4E1A-8164-1EC0B224C2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50A5BE8-BF44-40D9-A4FA-55E8B920C0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FC9E28-6A03-4A5A-93F4-96696836AF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D42359-1C32-44FD-8230-9D1DF62388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729865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7C62C22-7DAA-4511-8D7E-AA46837B0A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A875A0A-1C42-459E-A750-E962740152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7DE6DC3-5DCB-4BCE-AA60-AE6184DB7E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22CD1F-11D7-4167-8350-5B2F53E6E2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9817241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5D64107-2F0B-40EE-A31F-8C07A5710C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0ED2C0-B6F6-4059-90A6-D67E9477B3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114F031-B4FB-4518-BA9A-E85BA813BA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C23372-C841-4AC9-8E53-C44A263F9F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6684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8A5993-AD1D-4F95-9760-3DDA9B9ADB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32B378-05BF-4AD3-AA7A-47F37EAA11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B37A38-314C-492E-870C-817180387D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089CEC-A560-4EB9-907D-7127AA47DC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078554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E8C0452-1965-4F86-BC13-2ED4069B4D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C14AF20-A391-4426-B855-3B43326126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38C5E63-1C60-44C9-AB37-E220F9CF59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EEA4A-7536-498B-AA16-14B7202F3D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320999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DE6719-8640-4E47-B73B-FFC5012687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16C224C-B2D0-4BA5-A2C5-43BEC9A47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8FB3CA-AA00-4AB9-A112-C7BE8C255F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ECB48C-12BA-47D2-8D5A-20695CAB68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298747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D1BF710-3AC3-412A-9A95-7B5FFE27E0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9470C3-A2A0-40B7-AB2A-3EE9EFA468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B7CACD6-E5DF-40E7-90C5-583302659E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C1B493-F1F5-4F63-9F0A-7936366F1A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89759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D91B404-13B7-496D-BD11-77E794092A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73001A7-E9CB-429A-B70E-1FE9F099DD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3023133-AEDD-4429-88F1-0FC4CF767B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81DDDF-36FB-4240-9DBF-C3624DA906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634343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CF20F9B-B4DC-4B12-A530-720762F819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92B29CB-87C8-490A-870E-BC2D44FF96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21E527D-AD7E-481B-802B-5F765A5B09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E187B-432F-45AF-B552-553A84A8A2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70057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5D47B41-BA15-4B84-AA6F-3195D16F4B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2CFFCEF-EC58-4252-969B-7854F8D5C3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9E0380-4065-4F6B-85A3-DC09BA40DF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1B39B-93EE-4B03-BBB8-472887394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765594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D1DC38B-885C-49A9-A457-5CBB54C5E7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76A6023-8E9F-4881-979A-54842AE578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D343391-C81A-4A42-AF19-4D28821FEB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F19C81-C56B-430C-8282-85ADE9FCAB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120113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86A9C6D-0198-470A-80B8-D097EDB921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D883786-3AA5-4E6F-AF87-58DD73F0FB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6150C31-FC13-41A1-9847-8463C35384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9D2AE-CCE6-4B91-A6D5-D4BD62231F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7212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69B0BB7-A5CE-4FBC-B984-F11F6F627D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F821C1A-A022-426A-9565-4B21C0F957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ECC99EF-EDEF-4EFC-9E80-611B5E799B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5698F6-B5E1-45F7-8654-A25BBABA49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19158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BE3B9BD-9F3C-46FA-B190-8491A68205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0E0A419-A72F-4FAF-9D1B-1BA27EAECC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C83D319-50FE-4F07-B6CC-21F27BD94C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E6B6F7-1BEA-4ECA-BD32-A8F3914DC1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31901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9E9897-0E04-4161-9B73-20032CD01B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306085-BEC6-433B-A3F6-F9C99D5410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4415DC-3CD8-4A8D-B515-BE1CFA5B77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211B88-95E2-4FF5-B3F8-DEE464B515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163530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8247B3F-D9EA-42AD-B9D0-FEEBDB94EF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B03E51A-6254-49F2-8E14-810550B55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D1F5846-69DC-4117-BEBA-310F1D8673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9DC00-48A7-4726-A9BC-6C5A00182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290153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DCB195C-683F-4AD3-9556-791ACD04E7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37CC743-71EA-4FF7-9405-A0C346815E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14385A0-F8C9-43B6-ABD5-0451055639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324D7-98E6-4704-90EA-300D6FAA06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91876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088C41F-2BDD-4D30-9FB3-8DF9E1D94A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F8DE4B8-12BB-4771-9C7E-9749362DF7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7F3740-B24E-4EA9-BADB-BA65AC2E47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78DB5-384F-4C14-ACF1-051E53E63D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752884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9FFD669-6312-440F-BF77-AB4094473C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DA8459F-2C22-4369-BB33-167CAB4CE4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5BFB19B-379A-4407-A71D-FBACC67FB1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193FAF-9DA9-479D-812D-E7951C20F5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656646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BE1239-56B8-42FD-A27B-D16C57DF3E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B3AEF5C-9B67-4107-9335-94B5D6BD7B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D21395C-FDFD-4783-A9CF-E78FA10168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903F65-D3C7-44F3-A275-CA8EDB7420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4401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169DDF4-86BA-43F1-A114-22DC7B3899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6BFC05F-B2D3-4338-AFD0-B0CD7715C6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DF7D5A4-7F48-4FF5-A2CE-C5A868D657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CE6BE6-0854-46E7-8F43-6595D3C51A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9764270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1B4AC06-D003-403D-86EC-75256B5209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78B5C7C-B995-48A9-BEA3-02BB08065A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866CD9E-5C9E-44B8-832C-639899A8F0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2A43D-5094-4205-818A-2AF410D19D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847845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B2AD106-0B04-4A7C-A6FF-483E325A7E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522EA0-AEE0-4E8A-9168-96EE2BB27C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5C62C3-D37D-43E6-AFF0-8A8B539EBA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2C59F-23AC-4311-AC0C-CF462EDF38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5943596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D08720-FDE4-4050-95FC-EEDF5F8C38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3E304EB-2F7A-41E1-B6AE-0407BC6CAE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FB3AF23-0658-47E6-BD22-CCC1367C38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F7824-31BF-4A8D-9A5B-0902FEEEFE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24565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D47913D-99AD-4A23-BC17-6AB629D923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B260CFD-EBED-45ED-B1F7-9BAE62E7D3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96A25F4-8818-4B0B-82F1-125A41B18E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BF0E02-DECB-4600-97E9-DEA0F2E027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9319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6F0210-417F-4FBA-9E41-0F692DFEB0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547C68-748B-4E5F-9C0D-68F175B5F2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00CBCA-76C9-4AE1-9197-1131F36CFD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F3AA26-FD34-4E49-A991-ADAC7E173A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651914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A17367-2358-4FC8-824E-5F44FC8F52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4E6871B-9339-4A47-919E-BD230FB2A3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BC5B4F5-C8A8-4BB7-B78E-DD2B147FAE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A109A4-ED40-4DA8-9073-664A2B9719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343602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C50669F-EDEC-4213-A5B9-06CBE41BFC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5E3691-F836-4A0D-AF81-D211DB969E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46BB200-27C0-4964-A707-3BE9E206C6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EE3BC-C1C4-4DC2-A957-0CEDA3B24A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37996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69ED18C-24D4-43F1-BF0E-9C15FE4A5D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6AD7E64-83D2-4847-B6BC-B5B2352F73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A2AA40-85BB-4CB7-8D6F-8DB12273A6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F070E-5400-4B86-ACFE-B785A5211F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873373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EE03230-643F-424C-A761-C52E83B67E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BB0B414-C348-4D53-A052-3F7FBB79C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9A4AC26-7B1C-4B9E-84E2-3A268215B2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A7CBF5-0EE9-4CC6-88E0-2A7E982C04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545089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EA2C42-BC5B-4D21-A5ED-F69E21C7B6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8DE78E-9D8D-41B7-9F5A-A0204ED44D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8BCED33-5C59-4D91-92DD-05952EB869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B45B6-E368-4444-A401-B398AD1B85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6292779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8F1116D-1121-40C4-B6D3-6A868CD2DB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0E8E640-4579-4DD5-B0D4-3083E721B2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AF2A272-D549-44F0-80E9-23FCCCFED1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826B00-96A1-4A71-B395-F05E56873A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541504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C358EB7-B2F3-4CD2-875D-1EA665FE7D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15ADAE5-C820-42D6-845A-4CC1E22FB1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F3822FF-2F7B-4E7C-9F58-407086CD48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031EF-4617-470E-B32F-45A435850D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027759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3AEAD04-D6C5-4CD9-9264-0899616384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96AA7AD-BBE7-4D6A-9C72-9181111CE4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8FDC8E-2574-44B1-95A7-139B3955E1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5D8F59-1F92-49B1-B7BC-235AEC29B3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6278087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A5329A2-EC6F-415A-A09E-30D71D42BC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F628FBB-4B97-419E-809C-FD939D3663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9B2C82E-73F8-476B-9B95-4322488E2C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60719-3F0F-4DDB-B361-FF354F764A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61278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17AA4D9-D7EE-4578-9C45-C3C35F732F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6FF6F25-9F51-424F-AA5C-9A4694920E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7F4A00-9341-442A-B4B4-7930943E15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4F547A-DCE9-4B2A-A381-9320C5BFC3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356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1A1750-6CD6-4701-B1CF-E65C89A914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2E4633-D7EE-4109-A612-38DFDB4CF6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B8C0F1-9ABF-43F0-86C5-22397E6833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670176-2964-4D83-9F02-B014ADEBD3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59530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8FEA73B-D421-4620-8D41-39E3914B0F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FD8B1B6-17C4-400D-BBE0-F08281F437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A255762-699B-42CC-B10B-D698695E4A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6CE294-7EDC-4363-BF3B-B9F40107C9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884036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4F92C02-9135-412A-83F6-06876C277B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9AFCB1F-5DBC-4AE8-8712-AAE3DC0651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EA0CC9-CF6B-4689-8E03-BDAEED4C44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610448-B4E2-48B5-A5FB-7E3E4E3733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986449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9C68688-3409-4E2A-BBC2-C1293832EF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A7B8A5D-8E36-4BAC-BA5D-C71CC5BEC2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65D9D6C-B413-4346-ADBA-E251748715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F1899-76A7-45B9-A11E-5A9B274237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130325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E1174D3-D1B7-4EBF-9EF9-C4BE71A9D8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10A38EF-A448-4752-BE2F-4DC8FFE903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1665820-10D1-4771-A08D-F3C9B2A7AC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CB5E58-1883-4E48-88BE-5C4C67D2C7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063165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44AF7B-24A7-4AAB-A894-62D5D5CB7A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2443C8B-B51F-4DF0-BF73-BC4B4F44F2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109D130-AEB8-43A7-B77A-82BD879552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5CFACA-6EC5-4F1D-B7AD-A7E5DFB32D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951746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636FFAE-946D-4C1D-8D6B-08B5320A2C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3E8EFFF-15D7-44B9-AF78-DB7A496688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CA4D090-06C3-4A70-95F5-CBD026F4B3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79A8A8-66A7-4CB4-A1D1-930071491B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533283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9C07D86-6A75-4DA6-8CB9-2712E81827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F09E98B-5F7C-4823-BA2D-03E1A37D1E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7D7D981-51B8-45CC-8C12-8E9B1D01A6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6B8CF5-60DB-4E22-A1E0-D209C920A5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952677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0ABCC8F-BFAB-4F41-B2D0-9CD2ADA7F1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9EDCC8-7C8B-45F4-8EFE-2DD82C2C71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C430298-7EF8-4904-9F8C-B66CEE4C0F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94569-0B12-4B81-8C48-AE5E3FC99E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537810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4EE28B2-B332-4906-9560-BB8250DBC9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DFCBFD0-E4F4-476A-9033-54E33E5F75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0EE7892-C2D0-461C-AC69-3DE59B2CB6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26E39-F43B-429A-89C1-CB56954C17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420031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D67609E-77F3-4B5F-9419-0956C63A6A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192CBF0-DD4C-44EB-8BC0-57856A7B9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1ED97C0-59EB-47FC-92B4-E645E8A941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0A9BB5-EC50-4FC6-BE1C-734C5EF337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596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DECAFF-0FBF-4ABC-AF7B-0B04DEC926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3EC6AE-71AE-41C0-B94A-D2C09BD89F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92E7FC-280B-45A1-B934-695D35693C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33B1D9-0E9E-4993-8A0C-2BBA24AF8B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1072163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B396A52-8026-46A0-9540-AE66B7CDB6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17108BF-59D8-421E-9BE0-076228B37C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7538590-868D-415D-BFEB-C94D70F017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1B220-F327-4520-8B60-2DF93AD510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460042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B37516C-1E3B-4EE4-9997-80D2903D9D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D9AA3B-A983-45F2-9B40-83DB3F4BE0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FFE78B6-6AD1-4D82-B507-50317C3D41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E9F148-746D-4D14-AEDA-AC44D104F4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708288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C096274-E304-4571-9B44-ADB0E7800E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4A8825B-85B2-4F2B-913B-7FBF9434F4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0E87F9E-ACD0-47A2-AA74-0F9E6846DF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AA409B-92E1-4DBC-AA05-EFAE5AE9CF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569369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78EDAFF-711F-493D-BE07-D1FEC4B5E6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F145AC4-C184-400A-97F8-FAD9AB559F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81FCEA9-452A-4AC2-A00A-C01446AC50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5BAF7A-4DDA-45CA-ACEB-798EE735B1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165103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714F8E9-FF31-4655-B018-B48DB3F598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720C1D2-6CA2-4C59-BC36-38298372E7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479A946-839E-4FEC-84A7-93DB65D61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42065-155B-4993-9A1F-D393F68283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34952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333C149-F7AE-4B8B-A13F-6D8A1D03E2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3937F97-5B6D-4F56-B5CF-84FFE42EE3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70C906D-59FA-4156-9366-A55A7366A0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28AAC-0BAB-4834-AA6C-A9F9624309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060247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B607A1D-5BE1-4277-9084-3F40AB671A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0A8FAD5-C4AC-402F-8B24-7F80B5BE71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3F3D661-76CE-4367-8E1B-C00E8B5955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C5429B-6847-4C99-945B-E2F1B4BD3E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100395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F35CB09-6AA3-42D6-AE97-8A0B448EDF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6D2762D-AA67-4095-A7D6-0317CFEBB8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19B93BE-DA67-4030-BB52-73F597DA5F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6127D2-CB06-4120-8D19-CF71A8CE1F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763118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DD239D2-DDC5-4F4C-BDEF-05C7E5F6EE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2D72D16-949F-4D29-AFFD-F37983D3C1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C26B726-A262-469D-84B5-1575ADC418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D1CA1E-2AFE-4823-8DE7-A1822062E1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524217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E309997-3A1E-4A4D-93D8-B06F57E224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76C8B48-316A-4C12-84DB-2EF2DA2AC5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227B173-D95B-460F-B3FA-3B245FBC4B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9B3CB8-D284-400D-87DB-EE8459AF8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831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1D1406-353A-4EEB-9E9D-1B5F69A359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306F24-4559-42D7-B2A0-E4151C1CBA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F54F63-ACC8-48D5-8A98-96E75EA2E2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BF37CB-F4A0-49B2-8144-60F98F1B5B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9010988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3D18127-472D-49A1-A949-98996FCE50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B09352-992B-4393-BDD0-F8CF0E1E25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00A6950-D843-4E27-8C9A-EE1B890AFE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33B46-5CDB-4553-BBFF-88CF4DC789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067613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E316340-F22F-4EBC-AEC5-3FB73F52F8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362479D-F05B-4D33-A61B-BBC5FD0EEA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E843C5B-6403-4ED3-BED1-28F245AFC6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99C420-2ECF-425F-8C91-600B8262AB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941557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F4B0695-F93B-426F-BF3D-A4380C6014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90244CE-AEB7-430A-8000-D4CC4780AA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2FB8D67-CB49-4CAD-BF90-9FA40DD425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DA9BB2-14C7-43EE-BE29-7EA770199F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428114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403D262-9AC9-46C1-953C-C76C021E44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589FA6A-4C2E-49CF-87DD-72A6908296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1F85558-82C4-4A49-AAC8-4D9B75A081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5B231-ED71-493D-8074-885ABB30BD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762256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ADF3EE6-B27E-4552-A47C-2CB16C0F67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9BC3C6F-A9B9-42A7-B2AA-CC6AA575B6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EA9435-0E7F-4BDD-9777-CCD44E34CC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486403-6BA5-4781-93B9-DE9DA676D5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41005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7066C8C-1768-40C1-A237-32B0FA52A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9190BAD-4C49-454C-A50B-00E03AAA3C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BE0F32D-5CC4-4F50-8D51-2BA5E56927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43DF0A-14EC-461C-902D-9F3A96583B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9552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F7D223D-A42D-468F-B07E-A45E2B5BA0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7FABDA0-F3E2-4C56-96B2-CBA561D0EF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5C474D8-F350-4031-8E21-CFA7B5B118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DF1E9F-DB7A-4CA4-9962-325392F1DF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954546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1138528-CEBD-4E7E-A0A9-ABD9C4DA79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0BD4F22-E967-4706-9B0C-F00EBAFA3F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A35654C-9C4A-4CDF-BB70-0884495796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7F2616-0AD0-455A-89C6-6BC0F57D6C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460210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6F8E85-B0F0-4AE3-9F89-A135163181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59B719-8F91-4F60-8A4E-6DA536AE93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6E76232-CDC7-4819-AE90-BC110238B2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BA18AD-AEC8-4E9C-967F-20F841C641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133356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EB7A269-8E0D-4C0A-9A12-D5F19802AA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BE4EC6-8831-4866-8F59-F14EAFF284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0D3553D-52CB-40D3-8C2A-1E2A203F8E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A7C73-2CDB-44C6-95B5-384C1B7131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0042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1CAF7B-21D6-4B3F-BC51-CDAE42DB94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06A5E5-1A72-464F-8586-10691B0356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287353-9C1A-4FB1-ACC3-107C038B0A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FFB4B5-141E-49F4-8912-83F2ECF583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642612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856C0BA-F9AF-4BC0-BD0A-8F1B3ED5E7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E6665C4-620B-491A-B3AA-C6B4D678A9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9CD9CA4-29CD-4B5B-AF75-A7D48C2145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E89D0E-414E-4710-B0AB-0A65E9F998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909884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F4FF71D-855F-46FF-AD31-1FC1B68557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C00C2C5-2DAF-4057-9CF9-80FE014F69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C657927-291C-45B0-B59F-649E262D77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F294AA-1FFD-4670-B313-376B88B47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3667022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1F0941F-6BF0-428F-AB42-36CDBED763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55DDBAD-DB8D-4066-8279-D0E341CC5B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A3F1C53-C835-4E27-BF92-AB47F92C15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EA12EF-68C0-4931-80CE-4650D152EC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839527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B288DBD-0653-4440-B677-238D6939AE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F32D651-B124-4BF5-A142-561B8FB103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2A89537-B431-45BC-AB10-4981FB78B3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05C50-8B61-41CA-93CC-E6B6690F71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5288618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E3040DF-39A5-4F9A-8783-C63A330635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FC87504-75E9-4A50-BD25-A9DEA95592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30C5FC-0B73-40EF-A68A-2249D4061E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19C8E4-1B53-41D4-91F5-CE818CE7D3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129282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D7644B6-8BBD-4EAA-A617-4C5983945E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039E759-859D-4A2F-A415-5072E9C6F7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7709276-DDD9-495D-AAE1-A631FF02F5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CE9171-96AD-47FD-A326-10FDD31E26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610821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9498BD-F24D-44FF-8093-D8C8FBE05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ECEB92D-B8B8-4DCC-BF44-9D736964AE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EB4F953-A1F4-4F49-A463-35A961A4B6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4F7DB4-E957-41B3-82A2-1A4F94C919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3447050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B194845-238E-4AAB-B408-8709A00015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73FE7D-F17B-43AE-A427-26B0B78B21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B266FE3-990D-418B-A5EE-AD47A11FDF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F4862A-E24C-4C2A-9043-976733EA92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4119996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602BC3E-62EE-4CFF-91FD-53AE0FC7B3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926F08F-1CC9-481A-B17C-74C973F774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8070B63-114B-4321-AB3B-D1AC60A382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5E6721-FE6F-4574-988F-1EB319587A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7410872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6ADA577-37AC-4EF1-80D2-B3D1FE0472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04F0ADA-A2BD-43DC-89E4-9D43FCE7DD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1C6D7D4-B8BD-4FC7-91A0-22BD5EA8DB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A99C2E-CF8B-4CA1-B872-E95345148B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162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B69B67-1B58-4172-A4C9-9F8DE2D8C0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7C0B41-45D2-459C-A035-BFC9539144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C0C114-7FD4-4A26-A509-B7E438DEA5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903D2-2CB8-4178-BE63-DDB668CEE1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10203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A4E3B3-1B29-47E7-B999-AD2B651874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BC10752-420B-45D6-989C-A259C03A9D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370D06-9A33-4B4E-8FF1-5B72579AC9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491C4B-C852-4ADD-B13D-A7365F81ED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04987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0F78205-1A5B-4EC8-BDE0-0FD155F0C3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5E9D89F-E570-404C-B3A3-7742A94E21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E0E619A-DE7E-4502-8281-FFD9F56940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938785-9D0B-478D-AC2C-8C5283BD8A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659280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3CE48E6-E94A-4BC2-992F-6866D39203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0BDFA10-6E40-4402-9903-72D588820F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B008F49-05DC-461C-8780-7AF19167DB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A059DD-CF88-4891-999B-6FCBE4D961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941393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F1B4AF6-A96D-402D-B2AA-A0FB83F929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463F3C1-AD43-4950-9C09-62DBF84774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2B77AFA-C7A8-4FD8-B21A-C4FD03EDBE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7B9D69-D06D-47BB-B89B-E3A97A9F67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68716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958B72-3418-4255-B6D5-F0C95B04C0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885FB0B-604C-4B36-82E2-40CEDC7691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5A58D4E-FD2E-480D-8D5E-F66F265A0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7CBCB4-7BD0-42E1-8630-405BAFDB34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943973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AD5A3D-21F7-4C31-8B22-306A024CC8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6C6EFB5-11D3-48B5-AC79-58A0BE1D74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CA78DB2-1C38-4B79-B437-88B83598D9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6BAE07-33AA-4CA1-B972-32A48FF929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317729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ED5C1D6-C032-492E-A8C4-F694114DF9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6FF8594-EE0A-4470-94F3-59D5137A3A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14C3E76-61F4-4DCD-878A-C0D36BC6B5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D685C-CE4F-4D16-8328-9BC9C849D2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669238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450BD4A-A935-4A93-9E72-852015DC8E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DEFBA0A-5F48-4A07-9304-8F71EEE8DE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E5D9F4A-188C-44E6-9B12-A858C420AE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1C252-DD71-4742-A740-569D8C20B8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980578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603A330-03B3-4C54-B732-89637F7403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098909-75ED-4BB4-8D96-CE7F768406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9AB4BFC-A43E-4181-84A5-ECD7E47692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FAAB36-00A7-47C6-A186-99FF35B03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021180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0821A0-40DE-48CC-89EE-D51A1657E1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80C80DF-C2EB-493A-89AF-A190785F5A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527BB27-0DFA-41AD-A46C-39D442D01C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D07825-3B4D-4872-AB36-2918B8C6A8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048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F154781-280E-429B-A816-0B9BC42AF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09FD5-66AA-4E09-ACB0-994F79AC4C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443A23-D3EB-4265-9959-7418EDBE9B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B9094-8AB5-45EB-8A72-866589BCE4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880694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202D37B-6DC9-4C3C-B110-19E41833D7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504F3B4-6A3F-4C60-9FB0-8618832547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2ED0D87-BB6A-42AA-94D6-E93E92EA1A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EB878-0FF1-4023-A49F-D0F8B6ADCA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1483143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8851D74-A4E4-4F2B-A966-72B26DEC76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D620CC5-4E86-4E96-9FAD-D0EAF70008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1C338C4-E085-4B68-BC28-A81CC03C4F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5CF553-9077-4E10-B11E-F3B5DABBE4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46034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1AB1EB6-8564-4E09-BB2A-DE0B1D2518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F67BD40-73C1-4987-8169-13EE988B41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9B856FD-1B06-48AE-9A1B-CFB5D2A0E2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CAEF9-91FB-4456-A981-17842B5DA3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5028282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AD9063C-5AD1-4325-888F-8B1979603A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F2262F1-2C68-4E20-A80E-542D8E2381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3E9D77F-9649-41DA-AE65-A61EDBFC7D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1F288F-06D3-4030-8E9F-406F29B945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8816839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9BE6CBC-D6AE-419A-A367-79C2559B0E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330A2C5-CB05-44C7-8611-EDD3CD60B8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C4484A6-1673-4A9E-B1FA-A4F56CB7D0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359E9-1D3B-4E02-968A-48318F79F3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9772774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64C4C33-CE27-4FE4-B657-96530CDA5B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62D1B28-3D50-4E0A-9C73-27E3329300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6FD5EF6-DF1C-4187-B871-7A7BEB6725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879545-EB95-4BDF-88AA-BD774A926E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45456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0C19BA3-2151-4C43-8C3D-57104868A8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27DF343-EF6E-47A8-BCEC-9B2603166E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1925965-C15B-43C7-A9B4-2B142C28B4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021AEA-5D8D-4D49-A2E0-6E59D63546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369340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9BD2A9F-5CFE-4E02-B919-16B83E419C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4018CB1-B8B9-4912-B8C9-2A4746C098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512F4C-772C-4BEA-8C77-3F205E93C0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BE9976-1473-4E23-A76A-E79FC0C193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775109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32DEE00-BACB-4F4B-BBC0-0970AB7302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D22840-0882-402A-9DDE-7ABFA0548F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5D0EA44-1647-4051-B447-C3B396A53F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C3E41B-E143-412F-A2F6-C518C7D26D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023646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5499F00-A58C-4A2B-AB1A-ABE4AD172C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8DB3364-FBDF-49D7-83CB-B13C07EA8F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D365778-19F3-4412-A259-2151EA155E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F681C8-A1B3-486B-B725-BD6EF24732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0086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98E4CB-6752-462B-B6A8-0FE572B24E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DA2226-D8A6-4877-9864-DF4E044F07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8FD699-2FDC-4589-B1FB-E1A8B50574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771747-CED3-4C10-B58C-9CF652B80A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509792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EE48AB2-D636-4BAA-87B1-916C4210CF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90E14FA-8306-4416-9090-B86DD07E85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CB06AFE-C7D0-4C53-92C7-35D37E2A6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FE737-F2E9-4A11-8560-F6487599D1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087696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E0CECE-9E34-4913-B58C-3A8CDB1D73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0569288-74C2-4A8C-AF9D-FDDB5A4725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AE65D4E-B8CC-43C5-B9CD-A85169BE35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60EA72-3FB7-4854-9A53-064D4DA13C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62201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7477C85-4D84-4DDD-AFB7-3612A7484C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DAD59E-29EC-4E01-826D-172281FCA4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A3A5E3F-DD5E-4451-9BE6-53DDFE90ED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624A5-ADFE-4F97-8633-03AF06896F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058637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3E8CE2F-C6A7-4466-9A69-FED9D97970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DAB2AA1-C89A-47F4-BAFE-96BD320520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07C384-A5C0-4441-97C6-1C9A1EB6FC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C3897E-80E8-4983-B7AE-955055CBC4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9406423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653596-9F42-4800-976E-2B35A96205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1043109-C24F-4F9C-BB53-7F03C123FE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7D472B-52C4-4E0B-B42D-F27C098372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2FA25-B90A-426B-8409-A437DDC4E2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8760587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BD324E1-F4F3-4741-8BC9-E96CA95B1E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DDC1A66-33DF-479A-92C6-9BF68BB890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12DE7DD-8966-4391-93D9-50E7E8277C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972841-F004-4B4A-A2AF-91C4D3C053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904974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0C5734F-B4EA-4E02-987A-6806E7A946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C8691A0-F796-40A9-9C41-4E53AFD815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E74CAE1-08FC-4A92-BB28-7D3D6766AB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23E927-678B-4CEC-8E23-3C7F8B7768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596516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2561DD-A738-44FC-AFD0-7AB303B03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5227EE6-81B5-4E0D-A313-0E106F7736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F5C3635-9BE8-451D-AB4D-8C702C43C4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74783-A454-403E-A881-545AA57465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813688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594711C-294B-40B7-B565-B781DCC60B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72F1CC5-0D3B-4519-B3B6-5329FF840A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A26282-E5A8-4B22-BE78-AB58A0DB4D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28FDE8-6FDE-4FFE-B7A8-18C517DAF3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6451942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4205A7E-B46D-41F2-94C8-A1863605D7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8AADF7C-66A3-4FE2-BC9D-07F98EF7DD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F8D63A0-F337-453A-8BC8-3634879525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F564D-D634-4CD6-932D-8396FC225F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4828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179A40-D232-441E-BCBC-DEC06E0DE7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C9DB5D-8EA9-4F70-8D74-E59C8DA59C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CFFB5D-6AAE-40A7-97F6-66A1EACF0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F16A70-FA24-4BAB-88CE-DB0BEF8345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875677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1CF6DFB-3166-4718-BEB0-62AF7B3307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16537AA-F253-43CF-949B-EBDAF89FD5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36E476-C8E4-4E96-994B-339D535C37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A2D725-0474-41ED-A828-1649888C0D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382532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F6B7B2D-47BB-4ED2-B931-E1B8444AA2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4A0CB82-AEC8-409A-9921-40D2216DDA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94B6F18-732C-4EE8-AA03-C5CF816365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7F0803-73FD-4DE3-8C34-092FB2A6EA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048380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072BA54-682F-400F-9976-C810A015A6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0CB769-B1F3-4021-A335-55D90F7D51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23CAB52-F414-4ACD-98A4-9AC7A0AF7D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DEA58D-11EB-4E46-BCC7-FA6ECEFF5E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825970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4EBF928-5AD7-4446-BC28-BC4BFAC8B7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5F765D1-614B-4409-9628-D21C4E8A58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2E28A9-38C1-4378-A54C-91171BD495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F8137F-21A9-4E18-A74D-CF592D117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869866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EA13D78-B6BF-4DD8-B010-1A4109A771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62B86DF-361A-4E11-9721-5F13EA0790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C0E0C5D-286C-416A-BC46-9B11EF7EB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039BD9-3C09-43F9-BD21-26F6380387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791320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E531481-34BD-410D-B75F-93B7561F3A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073839A-88A7-4FD5-950A-C1E03E29BE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B8A7001-42A0-4268-BA21-A9D916D730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A8F97F-B53A-49F7-BB01-4A83C62F22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222329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C6F35F5-FE39-4F25-B5A2-211FF08FF6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A782BFF-4BDC-46B2-83A6-B6D6A40A57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973E6A1-7D72-45C2-BCD1-2469733FB7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7A42CF-CD2D-4D76-B1B3-5E7528AF72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55822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9BE3712-C39B-4488-82BB-59B876AD0B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4D6496B-6962-4EDD-82A4-66A3516B3B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FB4EA6E-EF8E-4889-8C9A-3A04D8B787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E1D3C9-1982-4D47-9F7F-334E8F2B5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518312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C251327-4B08-41BE-B2D6-8FCCFF19DD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8ECDD1A-E907-4E2A-A0EF-50BA317B2F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2093BF-1EEF-475D-9027-789BA3843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FB7684-D16C-4814-9161-D4E264A002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308582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E75082D-B202-446F-9B00-D0058C34A7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E213E03-D7B4-4823-849A-37C64D776B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240CEA0-4AE8-4AA9-A2C4-04F844A234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09F711-E947-496B-9855-A532594E28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1319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94DF0C-3338-4159-9DA4-570BB2DF17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B299A1-BE66-41B2-A882-F71AD54F96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918011-14AF-48F5-BFDE-C9B3036547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D0F20-A655-4D77-B21A-90FE3348B2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458103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A7175B2-B562-4AE5-BC11-9E3F30A414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FC27F86-7697-4F5E-870C-0524684650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26998FB-5364-45FC-BC43-55C9A63C65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3F7080-23D0-4042-96E9-2135612D20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86360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85A9E48-BBD2-4660-B072-BB1BDC97F5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2DFC22-2B05-40FF-ABEA-A1641A4D21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781E44D-5393-4B31-BD49-05F5B34794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74CA65-6BCF-4DFF-8D56-B819F8952F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7716525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602306F-F8ED-40FE-BA83-978E3B0C22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C894080-4C3E-47D0-A24B-DA22E17132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44D8FDD-7955-45C6-A8AE-C494CF8C1C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DCE38-DE73-4288-866A-0B8FCAF062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9911512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0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5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8C24BD-4058-45A2-A426-47D66F41BA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DAC4FF-643C-4C5E-A335-48F306A701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FB3A85-B1D0-4DB8-B8CF-3AB9F648E0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699F1B-64A5-463A-9DB9-D89593AAC2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892366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A47116-CCB3-43F6-B440-C7C112B0B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2AA4B9-4ACF-44FD-974D-98DF15A9A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2D51C8-6FF0-4F50-834A-829BA929EA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5D69F-6412-4179-8587-5E270DD277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361916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579ED2-3948-4F44-9975-8E157FD05D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F6E4BC-F887-4C05-9488-BCA9149A3F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BAC5E1-01EB-435B-A067-3D9083B652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77B464-260A-4AF7-90CE-F51CF38403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783964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2"/>
            <a:ext cx="4114800" cy="87749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2"/>
            <a:ext cx="12039600" cy="87749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325B6F-6DCB-46AA-BCFE-F8452221D8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09427C-75F1-48A7-9E90-2B54734B75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1AE19F-4BE7-4F1F-90DD-5C5DCF9D9A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EED02A-8A76-4804-866A-2F29C68F0F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413443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62"/>
            <a:ext cx="16459200" cy="87749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941E8D3-5F5D-468A-AE00-9753ACB54B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9F501CD-D247-4FFE-AD16-F7F1288825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9011243-6415-4544-9AAC-C3C6A9B07E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59D3CA-4655-4790-B3C1-F209ED6352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1487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AB2FC8-7503-40B2-A983-C1A546471D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441B2F-9524-493C-AF66-1D95B1C3CE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463F40-A3A2-4C41-A7AD-E3E60764C3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45C7F7-55ED-4E8C-93A7-3537D1A81A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7922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2C2B7A-2489-4099-BFD5-0542028803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310343-D3C8-4033-A47F-6091BC6CBF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663C88-7AB4-4D62-95FF-E96BB8D467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1E1376-7D6C-4D49-AD3C-09F2D81791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421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090D36-2646-4D5C-8FAC-3CBBEBCD8A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67A60B-F2CF-46C6-9385-8BB4135C07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34D500-36EF-49D7-96AD-4EBA420D5B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3A2F57-5488-46C3-B11F-5EB74F685F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2534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F835CA-A8DB-4E86-A364-FAF190D287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9E345A-88EC-4899-8BA5-228029F412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27ADFD-541C-4FE8-8F52-EDA6D9C4A5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C94A2-3886-43A2-8CA6-AB7E9CED95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4173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6255C1-2B23-401A-9CA8-02A254B9A8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81A14F-6682-4B4F-8E0B-FE9C520943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1D171F-4118-4ACD-B95A-1A98B1BFA9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A23233-35FB-445F-9D1A-986C8DDE90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566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CC66C2-CBE5-4384-A846-2CF8711F11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ED11B4-ED49-4D46-94BC-10E48EA201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5C2F11-6A65-4458-BFF0-5663ED5FD4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913A1-FB6A-4291-8CF6-85070483FD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01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0DB5B4-5852-43F3-99AA-BB9B6A0259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A95BB0-382F-40EB-88B9-D4224850A6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9AF57C-77E4-44C9-9377-6C8D5BECCC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081C81-64F9-4541-B27F-8E867543BB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87314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14A4A1-9D2F-4A75-A114-F11D8909AD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89F9C8-BA36-4C9B-8AF6-90084A686A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68FEC9-A253-439A-AC99-801FC64BDC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77B7C-71B4-47CD-952E-5CF0BF46D7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8373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92DE3E-F5D7-4950-B41B-9E1799FA44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D8ECFC-ABE3-424A-9F17-4AEE61C2C3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4EDDF7-83A6-4077-8A25-AEBF5B97DC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68B196-B7EA-4A79-8B0D-868AB46267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7236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E633E5-2584-4D43-9992-1A0152F565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63E6CE-72B8-4CFA-8680-270D553329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9CB70C-89FC-44CE-818E-5F302B1BCB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F3EE54-B937-4B75-A4C6-DB493B0D1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6479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A54A6A-5BAF-47B4-A2CA-F3C2A9E1FD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CB4BFA-4B5D-42E9-9AE2-1C21B4B77D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1D83AA-82AD-4510-87A6-3CD223D3F1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1967D5-73FA-473E-A6E5-9D626F2150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6141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3D48BC-2D25-41DD-96E5-FDCCCC534B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0E6157-F750-4059-BEFA-53BE25B3BE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5A2D2E-830F-4CB1-92A3-F62DE52B56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6DAA0-ADA6-4C56-B989-DBC5E20D2F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3426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79496A-BFA2-48EF-8FC6-8DE6F88429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0A2F30-7220-4587-AD24-79EADB33E5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F43B5C-4B89-41E2-BB46-18AFC20F71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C0DDF4-67DC-4A4C-92B6-72BC2177CC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38916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A065DE-A840-4A87-976B-4C475734F9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72E5F0-4206-4909-9BD2-C3C74DBCB8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E6E6E1-3DCF-4833-93FF-AAF3029547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A6C3E6-64C5-4801-A118-03AD881D5B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5644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EDC077-258E-43D3-8F4A-E4B36B7F11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BF68E4-7703-41CF-93B4-E420FF3F86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33CD5A-5EDC-4346-A88F-D808892C97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7DA55C-795E-47B9-BC82-648FD3175A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1538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85BB14-1D62-41BC-B51E-76B6A70926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97DBF1-9848-440A-976A-168771FABA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1BD0AA-910F-4365-A080-9CD3FFB77E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862BC5-E73D-446C-8300-229B3936EE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797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778F46-354E-408F-B5AE-D1CD2ABDD4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14DC2A-1F42-4A32-BA49-A330CE6395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38EF2D-C15F-4082-B7E1-14487E6F8B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F3332-6D76-4DDC-ADB7-2627BF5F12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983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FE0E38-8EBF-42DF-81CE-D869D3E44E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09554D-4628-4551-90D2-FA5A5AC233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94F0D3-029A-4C32-B042-C8DA0CCF2D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F5CA72-11CE-4C87-8FE6-75EBA7894A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6132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3C9733-723D-4FBB-A754-EC230A7060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F81A11-8ECD-4BC4-9544-7F4382F85E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4E0EE2-069E-48D8-A64B-5BCA42C5E2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08DAEF-B93D-47B9-BCF9-889F4FE8FE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0538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707729-9B6B-4573-BA52-D2E0725882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8330F7-CFF8-4734-B2C2-20898ECCD4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69F994-F620-42A7-9706-A416D6B122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70AF3-04C6-410F-A8B5-859157F50F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35058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63751F-F1EA-448F-948D-296BA2343F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948BED-B42C-47F0-9F0E-1DBA2B5037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031421C-9AD2-450A-9FE9-37B096D78F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6D74AA-4C02-43C2-9530-1CECCBF412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1867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516A86-20F8-4D4F-885A-36496BED23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F705D4-2DB7-465A-B852-B817BF9094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6C0963-D157-497B-95B8-F1CD41FA43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B892C9-EE55-4C6F-BE5D-8384EE0504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474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5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F54730-8C17-4C25-A231-E9962BC7A8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900308-B31F-4628-A9F5-F2478354EE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115B3F-E00E-495F-AEDE-4CEE0187EF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C9374E-DCCE-4D19-93B6-497732B8A4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9885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5"/>
            <a:ext cx="8077200" cy="6786563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5"/>
            <a:ext cx="8077200" cy="6786563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00F4A6-0976-4BE4-AD1B-666D4945EE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23CDE4-D88C-4B34-822E-F6A9A29987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8EB899-48CF-4B41-8CB0-271A66B9B4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C5F1F7-078A-4641-BF77-516473EAEE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93284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65CB152-6DC2-4604-AC4B-E42E331E63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94CE500-B5B0-4FAD-8B87-5746A524D7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B558515-099C-4892-83DD-B8126362A1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68B1A1-D89A-43EC-BA97-F415180189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0835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04F073C-F028-4AE8-B714-E967EF94E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F530302-CEA3-43CE-B81E-4EA1FCFB56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1018E1-A1E5-44DF-9CD3-4F53F1A444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53B45-B005-49FA-8244-3738AB470E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7418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A247A64-6D41-49BD-BA97-5ADC7C3854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A276092-3630-4682-904C-2D61551333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91F4EB-411A-4CA1-B3D0-B331E653FF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B92967-3C0D-4C1F-978B-C134CDD51D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825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201B4ED-491B-472A-B54C-D10CDA0FD5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A544141-8F91-4186-833A-5EAC39097F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5744F68-6E07-4F2E-9A31-C1DCF2E22B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E6D26F-D269-4B29-A914-232A631B4E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89928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CF10058-CEC3-4BA7-8D62-356C182D88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A6A4CEC-DFDF-4B40-AAE3-953C111ED4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250970B-E421-4BD8-90FE-1516A41A3C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10475-292D-459D-A9C6-9491E86024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30805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25AC1E1-8B42-4F63-9887-5BE2CE7B9E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9955306-96C1-4490-8AC8-4DD99A4EB9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7B084C-2652-4247-8C47-45353C13F4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32EA5-4737-4608-B6B8-95A7D0E73B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6737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EF35B08-3ECF-4EA9-BF33-8197A32B28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59B8CFC-4729-4E2D-BF9B-CFE581E03D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7041D5-34C4-40F7-99B7-244DD51D86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1BFA8-A263-4F9F-A599-17222DE912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8703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C6EE72D-B7B1-42D3-8599-6C0E8225DF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ECBBC75-E85D-4FA3-82EA-D3CD8833B1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30BA9F5-A4B5-4DC0-9352-1F92D6C6FE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DAA2EC-81A5-4BCB-AB61-B0DCFAB7A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4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A27CEAF-3C48-4338-A4DD-AD40FA3543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5615384-74F9-404B-9DA4-6172E0E244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FA338D4-C728-4923-A01B-1633E62939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6D58E-4A1B-4BB6-9D19-4BD8C5BD1B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3819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CEC1AEB-7180-425E-9816-0E48B538C4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14DEE39-DBD8-452C-A467-AD85B55BCB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9690BCD-3B96-426C-B395-3A29BAA350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4D038-AD6C-4CB2-B58E-3DF4A6A246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4568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00A09C3-DB80-420F-9183-FB68160D61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40755D2-EB04-49C7-B165-B9F8A80932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2D2A23F-4CD7-4518-AEED-356576E48F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226724-B05F-4BAF-A17E-1C56916F73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8470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CDF3B98-DE43-45D6-907C-CAC09AA6B6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09F12C7-C226-4499-AD6D-2A5240CA91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E390F9C-E48E-4A0B-88D8-E564BCB561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2C7FF5-9E72-424D-8FCA-71D851110E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4851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BEE070C-BEF0-45A5-901B-9EB0901E10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47FE494-0640-4C00-BE00-A332CE4E6A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351A9FD-48D5-4A0D-9066-2F6A662FD6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FCBC38-3268-489C-B227-8EA3CBD601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7289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4674AC9-F7BD-48D6-80DA-55F29022D5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7E64DD-AF5D-4434-92D6-81C1288914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23776FA-11D3-408F-9C78-C229BD4423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2B6A25-8C2B-4B73-A2F5-020523E9A0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9357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DF75A10-2B26-4518-A467-FF266784A3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1EFAF87-4AC9-4A52-B3F7-D8F82BCE4D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C7607A-159B-47DA-94A5-4870B067AB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723CD0-9C53-4BE1-8E7E-64E0934C1E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0654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0F0ACE8-B721-4100-9677-4000F7AFF6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431107E-EAF3-459B-A4EC-C4EDE123C7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FC5D3E7-2962-4C81-94A9-A15E84B79E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D8E3A-EE0A-4747-A5B9-BDA42952E7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7268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A015A4A-8B23-45D6-B893-4BFEEC4BEE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09D4DF1-A439-42DE-A93B-35778DA553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153808-4FB5-4181-9498-1D96D14461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07AC6-290F-4DFB-BDAA-84A1A41DC8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88041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CB9F513-236B-40FC-9BF1-03D52B09C4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14C9918-27B4-480C-81C6-90DE6A81C3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3690C13-03CD-407D-BE98-054F90C966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6145D0-C48E-4651-BED5-9090F40B5A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531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E9B3CA1-D64E-42AC-8ED9-9B2C31C24F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54FB8AD-1CB5-49FE-89CA-ADA0FCF303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239832-8F67-49DE-98BC-299924B380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B75C6D-82A2-4A5B-A3EC-D80CD9CAE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9360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FE86D00-344B-420C-B006-20CE874C12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2393922-8DD4-43B0-816F-75CA18D63F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4270295-618B-4348-8E71-ED6E140333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98E73-91D3-4906-B9A2-2494686561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52059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F7764F7-1C90-4986-B2E0-79C3C812EC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7058750-8182-45D8-B14F-BDEFC540BA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F297806-50F1-4AD0-94B0-7D0E2B59B3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20E57-D261-4856-9687-7302E84895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2554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1EC485F-5C73-42F1-8C12-663720C3BF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0831582-1CFC-483F-BFC4-1DE235D141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F6BA747-1F0D-436B-9672-B5DEF2C580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1E8972-5970-43D5-83B1-71C8397C46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0471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2A2D86-801F-431B-82C9-69FE48C8DA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3AAD169-5F17-41E3-9289-869F06937D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11A2FD-A4AB-48F3-8913-16C032364F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6663CE-8102-43A0-8766-2D55910076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1655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6549623-FCC3-4167-83F2-F2A656CA88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FA6D2A5-4A83-45F6-AF9B-5A3E31A85C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F972EDB-F8F7-4BFB-8AF0-2890385970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A239B1-7675-413C-A3A8-5DE55C64B1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64995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96A249C-998F-4534-8E64-C8600E9322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6456FDC-11F8-4BB4-B9E4-E7B05BC19D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3C47520-AE8F-42BD-826B-8BEC906AC5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4D6870-6C85-4F7A-9272-CD0732EB1A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09788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505F7CB-C0B0-481A-AC3C-5C82F9EF60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F4A86E3-E814-4070-A770-06E076CC6D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3626A5B-66D4-473F-8C0E-288B8859EF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2F8532-74B1-4464-A712-FE9C50FFD7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7271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F38CABA-3AC5-4F78-8E27-E6E86F3422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ADE524A-DA14-42B0-86B3-1489DAFF4F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F0B8311-D755-4AE2-B741-225376A35D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D1422B-901D-46CD-9444-0C16794E9B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34057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659A8E2-486F-45E1-A971-F18ABFE435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A98759C-E684-4142-8DB5-2B068AC4E7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082B0E-0F29-4D2C-B9F2-7669E736C5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EE46E1-4E6E-42D3-9A6B-ED687B73E3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39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63" Type="http://schemas.openxmlformats.org/officeDocument/2006/relationships/slideLayout" Target="../slideLayouts/slideLayout74.xml"/><Relationship Id="rId84" Type="http://schemas.openxmlformats.org/officeDocument/2006/relationships/slideLayout" Target="../slideLayouts/slideLayout95.xml"/><Relationship Id="rId138" Type="http://schemas.openxmlformats.org/officeDocument/2006/relationships/slideLayout" Target="../slideLayouts/slideLayout149.xml"/><Relationship Id="rId159" Type="http://schemas.openxmlformats.org/officeDocument/2006/relationships/slideLayout" Target="../slideLayouts/slideLayout170.xml"/><Relationship Id="rId170" Type="http://schemas.openxmlformats.org/officeDocument/2006/relationships/slideLayout" Target="../slideLayouts/slideLayout181.xml"/><Relationship Id="rId191" Type="http://schemas.openxmlformats.org/officeDocument/2006/relationships/slideLayout" Target="../slideLayouts/slideLayout202.xml"/><Relationship Id="rId205" Type="http://schemas.openxmlformats.org/officeDocument/2006/relationships/slideLayout" Target="../slideLayouts/slideLayout216.xml"/><Relationship Id="rId226" Type="http://schemas.openxmlformats.org/officeDocument/2006/relationships/slideLayout" Target="../slideLayouts/slideLayout237.xml"/><Relationship Id="rId107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53" Type="http://schemas.openxmlformats.org/officeDocument/2006/relationships/slideLayout" Target="../slideLayouts/slideLayout64.xml"/><Relationship Id="rId74" Type="http://schemas.openxmlformats.org/officeDocument/2006/relationships/slideLayout" Target="../slideLayouts/slideLayout85.xml"/><Relationship Id="rId128" Type="http://schemas.openxmlformats.org/officeDocument/2006/relationships/slideLayout" Target="../slideLayouts/slideLayout139.xml"/><Relationship Id="rId149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6.xml"/><Relationship Id="rId95" Type="http://schemas.openxmlformats.org/officeDocument/2006/relationships/slideLayout" Target="../slideLayouts/slideLayout106.xml"/><Relationship Id="rId160" Type="http://schemas.openxmlformats.org/officeDocument/2006/relationships/slideLayout" Target="../slideLayouts/slideLayout171.xml"/><Relationship Id="rId181" Type="http://schemas.openxmlformats.org/officeDocument/2006/relationships/slideLayout" Target="../slideLayouts/slideLayout192.xml"/><Relationship Id="rId216" Type="http://schemas.openxmlformats.org/officeDocument/2006/relationships/slideLayout" Target="../slideLayouts/slideLayout227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113" Type="http://schemas.openxmlformats.org/officeDocument/2006/relationships/slideLayout" Target="../slideLayouts/slideLayout124.xml"/><Relationship Id="rId118" Type="http://schemas.openxmlformats.org/officeDocument/2006/relationships/slideLayout" Target="../slideLayouts/slideLayout129.xml"/><Relationship Id="rId134" Type="http://schemas.openxmlformats.org/officeDocument/2006/relationships/slideLayout" Target="../slideLayouts/slideLayout145.xml"/><Relationship Id="rId139" Type="http://schemas.openxmlformats.org/officeDocument/2006/relationships/slideLayout" Target="../slideLayouts/slideLayout150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150" Type="http://schemas.openxmlformats.org/officeDocument/2006/relationships/slideLayout" Target="../slideLayouts/slideLayout161.xml"/><Relationship Id="rId155" Type="http://schemas.openxmlformats.org/officeDocument/2006/relationships/slideLayout" Target="../slideLayouts/slideLayout166.xml"/><Relationship Id="rId171" Type="http://schemas.openxmlformats.org/officeDocument/2006/relationships/slideLayout" Target="../slideLayouts/slideLayout182.xml"/><Relationship Id="rId176" Type="http://schemas.openxmlformats.org/officeDocument/2006/relationships/slideLayout" Target="../slideLayouts/slideLayout187.xml"/><Relationship Id="rId192" Type="http://schemas.openxmlformats.org/officeDocument/2006/relationships/slideLayout" Target="../slideLayouts/slideLayout203.xml"/><Relationship Id="rId197" Type="http://schemas.openxmlformats.org/officeDocument/2006/relationships/slideLayout" Target="../slideLayouts/slideLayout208.xml"/><Relationship Id="rId206" Type="http://schemas.openxmlformats.org/officeDocument/2006/relationships/slideLayout" Target="../slideLayouts/slideLayout217.xml"/><Relationship Id="rId227" Type="http://schemas.openxmlformats.org/officeDocument/2006/relationships/slideLayout" Target="../slideLayouts/slideLayout238.xml"/><Relationship Id="rId201" Type="http://schemas.openxmlformats.org/officeDocument/2006/relationships/slideLayout" Target="../slideLayouts/slideLayout212.xml"/><Relationship Id="rId222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70.xml"/><Relationship Id="rId103" Type="http://schemas.openxmlformats.org/officeDocument/2006/relationships/slideLayout" Target="../slideLayouts/slideLayout114.xml"/><Relationship Id="rId108" Type="http://schemas.openxmlformats.org/officeDocument/2006/relationships/slideLayout" Target="../slideLayouts/slideLayout119.xml"/><Relationship Id="rId124" Type="http://schemas.openxmlformats.org/officeDocument/2006/relationships/slideLayout" Target="../slideLayouts/slideLayout135.xml"/><Relationship Id="rId129" Type="http://schemas.openxmlformats.org/officeDocument/2006/relationships/slideLayout" Target="../slideLayouts/slideLayout140.xml"/><Relationship Id="rId54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91" Type="http://schemas.openxmlformats.org/officeDocument/2006/relationships/slideLayout" Target="../slideLayouts/slideLayout102.xml"/><Relationship Id="rId96" Type="http://schemas.openxmlformats.org/officeDocument/2006/relationships/slideLayout" Target="../slideLayouts/slideLayout107.xml"/><Relationship Id="rId140" Type="http://schemas.openxmlformats.org/officeDocument/2006/relationships/slideLayout" Target="../slideLayouts/slideLayout151.xml"/><Relationship Id="rId145" Type="http://schemas.openxmlformats.org/officeDocument/2006/relationships/slideLayout" Target="../slideLayouts/slideLayout156.xml"/><Relationship Id="rId161" Type="http://schemas.openxmlformats.org/officeDocument/2006/relationships/slideLayout" Target="../slideLayouts/slideLayout172.xml"/><Relationship Id="rId166" Type="http://schemas.openxmlformats.org/officeDocument/2006/relationships/slideLayout" Target="../slideLayouts/slideLayout177.xml"/><Relationship Id="rId182" Type="http://schemas.openxmlformats.org/officeDocument/2006/relationships/slideLayout" Target="../slideLayouts/slideLayout193.xml"/><Relationship Id="rId187" Type="http://schemas.openxmlformats.org/officeDocument/2006/relationships/slideLayout" Target="../slideLayouts/slideLayout198.xml"/><Relationship Id="rId217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212" Type="http://schemas.openxmlformats.org/officeDocument/2006/relationships/slideLayout" Target="../slideLayouts/slideLayout223.xml"/><Relationship Id="rId233" Type="http://schemas.openxmlformats.org/officeDocument/2006/relationships/slideLayout" Target="../slideLayouts/slideLayout244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60.xml"/><Relationship Id="rId114" Type="http://schemas.openxmlformats.org/officeDocument/2006/relationships/slideLayout" Target="../slideLayouts/slideLayout125.xml"/><Relationship Id="rId119" Type="http://schemas.openxmlformats.org/officeDocument/2006/relationships/slideLayout" Target="../slideLayouts/slideLayout130.xml"/><Relationship Id="rId44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130" Type="http://schemas.openxmlformats.org/officeDocument/2006/relationships/slideLayout" Target="../slideLayouts/slideLayout141.xml"/><Relationship Id="rId135" Type="http://schemas.openxmlformats.org/officeDocument/2006/relationships/slideLayout" Target="../slideLayouts/slideLayout146.xml"/><Relationship Id="rId151" Type="http://schemas.openxmlformats.org/officeDocument/2006/relationships/slideLayout" Target="../slideLayouts/slideLayout162.xml"/><Relationship Id="rId156" Type="http://schemas.openxmlformats.org/officeDocument/2006/relationships/slideLayout" Target="../slideLayouts/slideLayout167.xml"/><Relationship Id="rId177" Type="http://schemas.openxmlformats.org/officeDocument/2006/relationships/slideLayout" Target="../slideLayouts/slideLayout188.xml"/><Relationship Id="rId198" Type="http://schemas.openxmlformats.org/officeDocument/2006/relationships/slideLayout" Target="../slideLayouts/slideLayout209.xml"/><Relationship Id="rId172" Type="http://schemas.openxmlformats.org/officeDocument/2006/relationships/slideLayout" Target="../slideLayouts/slideLayout183.xml"/><Relationship Id="rId193" Type="http://schemas.openxmlformats.org/officeDocument/2006/relationships/slideLayout" Target="../slideLayouts/slideLayout204.xml"/><Relationship Id="rId202" Type="http://schemas.openxmlformats.org/officeDocument/2006/relationships/slideLayout" Target="../slideLayouts/slideLayout213.xml"/><Relationship Id="rId207" Type="http://schemas.openxmlformats.org/officeDocument/2006/relationships/slideLayout" Target="../slideLayouts/slideLayout218.xml"/><Relationship Id="rId223" Type="http://schemas.openxmlformats.org/officeDocument/2006/relationships/slideLayout" Target="../slideLayouts/slideLayout234.xml"/><Relationship Id="rId228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109" Type="http://schemas.openxmlformats.org/officeDocument/2006/relationships/slideLayout" Target="../slideLayouts/slideLayout12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97" Type="http://schemas.openxmlformats.org/officeDocument/2006/relationships/slideLayout" Target="../slideLayouts/slideLayout108.xml"/><Relationship Id="rId104" Type="http://schemas.openxmlformats.org/officeDocument/2006/relationships/slideLayout" Target="../slideLayouts/slideLayout115.xml"/><Relationship Id="rId120" Type="http://schemas.openxmlformats.org/officeDocument/2006/relationships/slideLayout" Target="../slideLayouts/slideLayout131.xml"/><Relationship Id="rId125" Type="http://schemas.openxmlformats.org/officeDocument/2006/relationships/slideLayout" Target="../slideLayouts/slideLayout136.xml"/><Relationship Id="rId141" Type="http://schemas.openxmlformats.org/officeDocument/2006/relationships/slideLayout" Target="../slideLayouts/slideLayout152.xml"/><Relationship Id="rId146" Type="http://schemas.openxmlformats.org/officeDocument/2006/relationships/slideLayout" Target="../slideLayouts/slideLayout157.xml"/><Relationship Id="rId167" Type="http://schemas.openxmlformats.org/officeDocument/2006/relationships/slideLayout" Target="../slideLayouts/slideLayout178.xml"/><Relationship Id="rId188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92" Type="http://schemas.openxmlformats.org/officeDocument/2006/relationships/slideLayout" Target="../slideLayouts/slideLayout103.xml"/><Relationship Id="rId162" Type="http://schemas.openxmlformats.org/officeDocument/2006/relationships/slideLayout" Target="../slideLayouts/slideLayout173.xml"/><Relationship Id="rId183" Type="http://schemas.openxmlformats.org/officeDocument/2006/relationships/slideLayout" Target="../slideLayouts/slideLayout194.xml"/><Relationship Id="rId213" Type="http://schemas.openxmlformats.org/officeDocument/2006/relationships/slideLayout" Target="../slideLayouts/slideLayout224.xml"/><Relationship Id="rId218" Type="http://schemas.openxmlformats.org/officeDocument/2006/relationships/slideLayout" Target="../slideLayouts/slideLayout229.xml"/><Relationship Id="rId234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110" Type="http://schemas.openxmlformats.org/officeDocument/2006/relationships/slideLayout" Target="../slideLayouts/slideLayout121.xml"/><Relationship Id="rId115" Type="http://schemas.openxmlformats.org/officeDocument/2006/relationships/slideLayout" Target="../slideLayouts/slideLayout126.xml"/><Relationship Id="rId131" Type="http://schemas.openxmlformats.org/officeDocument/2006/relationships/slideLayout" Target="../slideLayouts/slideLayout142.xml"/><Relationship Id="rId136" Type="http://schemas.openxmlformats.org/officeDocument/2006/relationships/slideLayout" Target="../slideLayouts/slideLayout147.xml"/><Relationship Id="rId157" Type="http://schemas.openxmlformats.org/officeDocument/2006/relationships/slideLayout" Target="../slideLayouts/slideLayout168.xml"/><Relationship Id="rId178" Type="http://schemas.openxmlformats.org/officeDocument/2006/relationships/slideLayout" Target="../slideLayouts/slideLayout189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52" Type="http://schemas.openxmlformats.org/officeDocument/2006/relationships/slideLayout" Target="../slideLayouts/slideLayout163.xml"/><Relationship Id="rId173" Type="http://schemas.openxmlformats.org/officeDocument/2006/relationships/slideLayout" Target="../slideLayouts/slideLayout184.xml"/><Relationship Id="rId194" Type="http://schemas.openxmlformats.org/officeDocument/2006/relationships/slideLayout" Target="../slideLayouts/slideLayout205.xml"/><Relationship Id="rId199" Type="http://schemas.openxmlformats.org/officeDocument/2006/relationships/slideLayout" Target="../slideLayouts/slideLayout210.xml"/><Relationship Id="rId203" Type="http://schemas.openxmlformats.org/officeDocument/2006/relationships/slideLayout" Target="../slideLayouts/slideLayout214.xml"/><Relationship Id="rId208" Type="http://schemas.openxmlformats.org/officeDocument/2006/relationships/slideLayout" Target="../slideLayouts/slideLayout219.xml"/><Relationship Id="rId229" Type="http://schemas.openxmlformats.org/officeDocument/2006/relationships/slideLayout" Target="../slideLayouts/slideLayout240.xml"/><Relationship Id="rId19" Type="http://schemas.openxmlformats.org/officeDocument/2006/relationships/slideLayout" Target="../slideLayouts/slideLayout30.xml"/><Relationship Id="rId224" Type="http://schemas.openxmlformats.org/officeDocument/2006/relationships/slideLayout" Target="../slideLayouts/slideLayout235.xml"/><Relationship Id="rId14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56" Type="http://schemas.openxmlformats.org/officeDocument/2006/relationships/slideLayout" Target="../slideLayouts/slideLayout67.xml"/><Relationship Id="rId77" Type="http://schemas.openxmlformats.org/officeDocument/2006/relationships/slideLayout" Target="../slideLayouts/slideLayout88.xml"/><Relationship Id="rId100" Type="http://schemas.openxmlformats.org/officeDocument/2006/relationships/slideLayout" Target="../slideLayouts/slideLayout111.xml"/><Relationship Id="rId105" Type="http://schemas.openxmlformats.org/officeDocument/2006/relationships/slideLayout" Target="../slideLayouts/slideLayout116.xml"/><Relationship Id="rId126" Type="http://schemas.openxmlformats.org/officeDocument/2006/relationships/slideLayout" Target="../slideLayouts/slideLayout137.xml"/><Relationship Id="rId147" Type="http://schemas.openxmlformats.org/officeDocument/2006/relationships/slideLayout" Target="../slideLayouts/slideLayout158.xml"/><Relationship Id="rId168" Type="http://schemas.openxmlformats.org/officeDocument/2006/relationships/slideLayout" Target="../slideLayouts/slideLayout179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93" Type="http://schemas.openxmlformats.org/officeDocument/2006/relationships/slideLayout" Target="../slideLayouts/slideLayout104.xml"/><Relationship Id="rId98" Type="http://schemas.openxmlformats.org/officeDocument/2006/relationships/slideLayout" Target="../slideLayouts/slideLayout109.xml"/><Relationship Id="rId121" Type="http://schemas.openxmlformats.org/officeDocument/2006/relationships/slideLayout" Target="../slideLayouts/slideLayout132.xml"/><Relationship Id="rId142" Type="http://schemas.openxmlformats.org/officeDocument/2006/relationships/slideLayout" Target="../slideLayouts/slideLayout153.xml"/><Relationship Id="rId163" Type="http://schemas.openxmlformats.org/officeDocument/2006/relationships/slideLayout" Target="../slideLayouts/slideLayout174.xml"/><Relationship Id="rId184" Type="http://schemas.openxmlformats.org/officeDocument/2006/relationships/slideLayout" Target="../slideLayouts/slideLayout195.xml"/><Relationship Id="rId189" Type="http://schemas.openxmlformats.org/officeDocument/2006/relationships/slideLayout" Target="../slideLayouts/slideLayout200.xml"/><Relationship Id="rId219" Type="http://schemas.openxmlformats.org/officeDocument/2006/relationships/slideLayout" Target="../slideLayouts/slideLayout230.xml"/><Relationship Id="rId3" Type="http://schemas.openxmlformats.org/officeDocument/2006/relationships/slideLayout" Target="../slideLayouts/slideLayout14.xml"/><Relationship Id="rId214" Type="http://schemas.openxmlformats.org/officeDocument/2006/relationships/slideLayout" Target="../slideLayouts/slideLayout225.xml"/><Relationship Id="rId230" Type="http://schemas.openxmlformats.org/officeDocument/2006/relationships/slideLayout" Target="../slideLayouts/slideLayout241.xml"/><Relationship Id="rId25" Type="http://schemas.openxmlformats.org/officeDocument/2006/relationships/slideLayout" Target="../slideLayouts/slideLayout36.xml"/><Relationship Id="rId46" Type="http://schemas.openxmlformats.org/officeDocument/2006/relationships/slideLayout" Target="../slideLayouts/slideLayout57.xml"/><Relationship Id="rId67" Type="http://schemas.openxmlformats.org/officeDocument/2006/relationships/slideLayout" Target="../slideLayouts/slideLayout78.xml"/><Relationship Id="rId116" Type="http://schemas.openxmlformats.org/officeDocument/2006/relationships/slideLayout" Target="../slideLayouts/slideLayout127.xml"/><Relationship Id="rId137" Type="http://schemas.openxmlformats.org/officeDocument/2006/relationships/slideLayout" Target="../slideLayouts/slideLayout148.xml"/><Relationship Id="rId158" Type="http://schemas.openxmlformats.org/officeDocument/2006/relationships/slideLayout" Target="../slideLayouts/slideLayout169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62" Type="http://schemas.openxmlformats.org/officeDocument/2006/relationships/slideLayout" Target="../slideLayouts/slideLayout73.xml"/><Relationship Id="rId83" Type="http://schemas.openxmlformats.org/officeDocument/2006/relationships/slideLayout" Target="../slideLayouts/slideLayout94.xml"/><Relationship Id="rId88" Type="http://schemas.openxmlformats.org/officeDocument/2006/relationships/slideLayout" Target="../slideLayouts/slideLayout99.xml"/><Relationship Id="rId111" Type="http://schemas.openxmlformats.org/officeDocument/2006/relationships/slideLayout" Target="../slideLayouts/slideLayout122.xml"/><Relationship Id="rId132" Type="http://schemas.openxmlformats.org/officeDocument/2006/relationships/slideLayout" Target="../slideLayouts/slideLayout143.xml"/><Relationship Id="rId153" Type="http://schemas.openxmlformats.org/officeDocument/2006/relationships/slideLayout" Target="../slideLayouts/slideLayout164.xml"/><Relationship Id="rId174" Type="http://schemas.openxmlformats.org/officeDocument/2006/relationships/slideLayout" Target="../slideLayouts/slideLayout185.xml"/><Relationship Id="rId179" Type="http://schemas.openxmlformats.org/officeDocument/2006/relationships/slideLayout" Target="../slideLayouts/slideLayout190.xml"/><Relationship Id="rId195" Type="http://schemas.openxmlformats.org/officeDocument/2006/relationships/slideLayout" Target="../slideLayouts/slideLayout206.xml"/><Relationship Id="rId209" Type="http://schemas.openxmlformats.org/officeDocument/2006/relationships/slideLayout" Target="../slideLayouts/slideLayout220.xml"/><Relationship Id="rId190" Type="http://schemas.openxmlformats.org/officeDocument/2006/relationships/slideLayout" Target="../slideLayouts/slideLayout201.xml"/><Relationship Id="rId204" Type="http://schemas.openxmlformats.org/officeDocument/2006/relationships/slideLayout" Target="../slideLayouts/slideLayout215.xml"/><Relationship Id="rId220" Type="http://schemas.openxmlformats.org/officeDocument/2006/relationships/slideLayout" Target="../slideLayouts/slideLayout231.xml"/><Relationship Id="rId225" Type="http://schemas.openxmlformats.org/officeDocument/2006/relationships/slideLayout" Target="../slideLayouts/slideLayout236.xml"/><Relationship Id="rId15" Type="http://schemas.openxmlformats.org/officeDocument/2006/relationships/slideLayout" Target="../slideLayouts/slideLayout26.xml"/><Relationship Id="rId36" Type="http://schemas.openxmlformats.org/officeDocument/2006/relationships/slideLayout" Target="../slideLayouts/slideLayout47.xml"/><Relationship Id="rId57" Type="http://schemas.openxmlformats.org/officeDocument/2006/relationships/slideLayout" Target="../slideLayouts/slideLayout68.xml"/><Relationship Id="rId106" Type="http://schemas.openxmlformats.org/officeDocument/2006/relationships/slideLayout" Target="../slideLayouts/slideLayout117.xml"/><Relationship Id="rId127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52" Type="http://schemas.openxmlformats.org/officeDocument/2006/relationships/slideLayout" Target="../slideLayouts/slideLayout63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94" Type="http://schemas.openxmlformats.org/officeDocument/2006/relationships/slideLayout" Target="../slideLayouts/slideLayout105.xml"/><Relationship Id="rId99" Type="http://schemas.openxmlformats.org/officeDocument/2006/relationships/slideLayout" Target="../slideLayouts/slideLayout110.xml"/><Relationship Id="rId101" Type="http://schemas.openxmlformats.org/officeDocument/2006/relationships/slideLayout" Target="../slideLayouts/slideLayout112.xml"/><Relationship Id="rId122" Type="http://schemas.openxmlformats.org/officeDocument/2006/relationships/slideLayout" Target="../slideLayouts/slideLayout133.xml"/><Relationship Id="rId143" Type="http://schemas.openxmlformats.org/officeDocument/2006/relationships/slideLayout" Target="../slideLayouts/slideLayout154.xml"/><Relationship Id="rId148" Type="http://schemas.openxmlformats.org/officeDocument/2006/relationships/slideLayout" Target="../slideLayouts/slideLayout159.xml"/><Relationship Id="rId164" Type="http://schemas.openxmlformats.org/officeDocument/2006/relationships/slideLayout" Target="../slideLayouts/slideLayout175.xml"/><Relationship Id="rId169" Type="http://schemas.openxmlformats.org/officeDocument/2006/relationships/slideLayout" Target="../slideLayouts/slideLayout180.xml"/><Relationship Id="rId185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80" Type="http://schemas.openxmlformats.org/officeDocument/2006/relationships/slideLayout" Target="../slideLayouts/slideLayout191.xml"/><Relationship Id="rId210" Type="http://schemas.openxmlformats.org/officeDocument/2006/relationships/slideLayout" Target="../slideLayouts/slideLayout221.xml"/><Relationship Id="rId215" Type="http://schemas.openxmlformats.org/officeDocument/2006/relationships/slideLayout" Target="../slideLayouts/slideLayout226.xml"/><Relationship Id="rId26" Type="http://schemas.openxmlformats.org/officeDocument/2006/relationships/slideLayout" Target="../slideLayouts/slideLayout37.xml"/><Relationship Id="rId231" Type="http://schemas.openxmlformats.org/officeDocument/2006/relationships/slideLayout" Target="../slideLayouts/slideLayout242.xml"/><Relationship Id="rId47" Type="http://schemas.openxmlformats.org/officeDocument/2006/relationships/slideLayout" Target="../slideLayouts/slideLayout58.xml"/><Relationship Id="rId68" Type="http://schemas.openxmlformats.org/officeDocument/2006/relationships/slideLayout" Target="../slideLayouts/slideLayout79.xml"/><Relationship Id="rId89" Type="http://schemas.openxmlformats.org/officeDocument/2006/relationships/slideLayout" Target="../slideLayouts/slideLayout100.xml"/><Relationship Id="rId112" Type="http://schemas.openxmlformats.org/officeDocument/2006/relationships/slideLayout" Target="../slideLayouts/slideLayout123.xml"/><Relationship Id="rId133" Type="http://schemas.openxmlformats.org/officeDocument/2006/relationships/slideLayout" Target="../slideLayouts/slideLayout144.xml"/><Relationship Id="rId154" Type="http://schemas.openxmlformats.org/officeDocument/2006/relationships/slideLayout" Target="../slideLayouts/slideLayout165.xml"/><Relationship Id="rId175" Type="http://schemas.openxmlformats.org/officeDocument/2006/relationships/slideLayout" Target="../slideLayouts/slideLayout186.xml"/><Relationship Id="rId196" Type="http://schemas.openxmlformats.org/officeDocument/2006/relationships/slideLayout" Target="../slideLayouts/slideLayout207.xml"/><Relationship Id="rId200" Type="http://schemas.openxmlformats.org/officeDocument/2006/relationships/slideLayout" Target="../slideLayouts/slideLayout211.xml"/><Relationship Id="rId16" Type="http://schemas.openxmlformats.org/officeDocument/2006/relationships/slideLayout" Target="../slideLayouts/slideLayout27.xml"/><Relationship Id="rId221" Type="http://schemas.openxmlformats.org/officeDocument/2006/relationships/slideLayout" Target="../slideLayouts/slideLayout232.xml"/><Relationship Id="rId37" Type="http://schemas.openxmlformats.org/officeDocument/2006/relationships/slideLayout" Target="../slideLayouts/slideLayout48.xml"/><Relationship Id="rId58" Type="http://schemas.openxmlformats.org/officeDocument/2006/relationships/slideLayout" Target="../slideLayouts/slideLayout69.xml"/><Relationship Id="rId79" Type="http://schemas.openxmlformats.org/officeDocument/2006/relationships/slideLayout" Target="../slideLayouts/slideLayout90.xml"/><Relationship Id="rId102" Type="http://schemas.openxmlformats.org/officeDocument/2006/relationships/slideLayout" Target="../slideLayouts/slideLayout113.xml"/><Relationship Id="rId123" Type="http://schemas.openxmlformats.org/officeDocument/2006/relationships/slideLayout" Target="../slideLayouts/slideLayout134.xml"/><Relationship Id="rId144" Type="http://schemas.openxmlformats.org/officeDocument/2006/relationships/slideLayout" Target="../slideLayouts/slideLayout155.xml"/><Relationship Id="rId90" Type="http://schemas.openxmlformats.org/officeDocument/2006/relationships/slideLayout" Target="../slideLayouts/slideLayout101.xml"/><Relationship Id="rId165" Type="http://schemas.openxmlformats.org/officeDocument/2006/relationships/slideLayout" Target="../slideLayouts/slideLayout176.xml"/><Relationship Id="rId186" Type="http://schemas.openxmlformats.org/officeDocument/2006/relationships/slideLayout" Target="../slideLayouts/slideLayout197.xml"/><Relationship Id="rId211" Type="http://schemas.openxmlformats.org/officeDocument/2006/relationships/slideLayout" Target="../slideLayouts/slideLayout222.xml"/><Relationship Id="rId232" Type="http://schemas.openxmlformats.org/officeDocument/2006/relationships/slideLayout" Target="../slideLayouts/slideLayout243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61.xml"/><Relationship Id="rId21" Type="http://schemas.openxmlformats.org/officeDocument/2006/relationships/slideLayout" Target="../slideLayouts/slideLayout265.xml"/><Relationship Id="rId42" Type="http://schemas.openxmlformats.org/officeDocument/2006/relationships/slideLayout" Target="../slideLayouts/slideLayout286.xml"/><Relationship Id="rId63" Type="http://schemas.openxmlformats.org/officeDocument/2006/relationships/slideLayout" Target="../slideLayouts/slideLayout307.xml"/><Relationship Id="rId84" Type="http://schemas.openxmlformats.org/officeDocument/2006/relationships/slideLayout" Target="../slideLayouts/slideLayout328.xml"/><Relationship Id="rId138" Type="http://schemas.openxmlformats.org/officeDocument/2006/relationships/slideLayout" Target="../slideLayouts/slideLayout382.xml"/><Relationship Id="rId159" Type="http://schemas.openxmlformats.org/officeDocument/2006/relationships/slideLayout" Target="../slideLayouts/slideLayout403.xml"/><Relationship Id="rId170" Type="http://schemas.openxmlformats.org/officeDocument/2006/relationships/slideLayout" Target="../slideLayouts/slideLayout414.xml"/><Relationship Id="rId191" Type="http://schemas.openxmlformats.org/officeDocument/2006/relationships/slideLayout" Target="../slideLayouts/slideLayout435.xml"/><Relationship Id="rId205" Type="http://schemas.openxmlformats.org/officeDocument/2006/relationships/slideLayout" Target="../slideLayouts/slideLayout449.xml"/><Relationship Id="rId226" Type="http://schemas.openxmlformats.org/officeDocument/2006/relationships/slideLayout" Target="../slideLayouts/slideLayout470.xml"/><Relationship Id="rId107" Type="http://schemas.openxmlformats.org/officeDocument/2006/relationships/slideLayout" Target="../slideLayouts/slideLayout351.xml"/><Relationship Id="rId11" Type="http://schemas.openxmlformats.org/officeDocument/2006/relationships/slideLayout" Target="../slideLayouts/slideLayout255.xml"/><Relationship Id="rId32" Type="http://schemas.openxmlformats.org/officeDocument/2006/relationships/slideLayout" Target="../slideLayouts/slideLayout276.xml"/><Relationship Id="rId53" Type="http://schemas.openxmlformats.org/officeDocument/2006/relationships/slideLayout" Target="../slideLayouts/slideLayout297.xml"/><Relationship Id="rId74" Type="http://schemas.openxmlformats.org/officeDocument/2006/relationships/slideLayout" Target="../slideLayouts/slideLayout318.xml"/><Relationship Id="rId128" Type="http://schemas.openxmlformats.org/officeDocument/2006/relationships/slideLayout" Target="../slideLayouts/slideLayout372.xml"/><Relationship Id="rId149" Type="http://schemas.openxmlformats.org/officeDocument/2006/relationships/slideLayout" Target="../slideLayouts/slideLayout393.xml"/><Relationship Id="rId5" Type="http://schemas.openxmlformats.org/officeDocument/2006/relationships/slideLayout" Target="../slideLayouts/slideLayout249.xml"/><Relationship Id="rId95" Type="http://schemas.openxmlformats.org/officeDocument/2006/relationships/slideLayout" Target="../slideLayouts/slideLayout339.xml"/><Relationship Id="rId160" Type="http://schemas.openxmlformats.org/officeDocument/2006/relationships/slideLayout" Target="../slideLayouts/slideLayout404.xml"/><Relationship Id="rId181" Type="http://schemas.openxmlformats.org/officeDocument/2006/relationships/slideLayout" Target="../slideLayouts/slideLayout425.xml"/><Relationship Id="rId216" Type="http://schemas.openxmlformats.org/officeDocument/2006/relationships/slideLayout" Target="../slideLayouts/slideLayout460.xml"/><Relationship Id="rId22" Type="http://schemas.openxmlformats.org/officeDocument/2006/relationships/slideLayout" Target="../slideLayouts/slideLayout266.xml"/><Relationship Id="rId27" Type="http://schemas.openxmlformats.org/officeDocument/2006/relationships/slideLayout" Target="../slideLayouts/slideLayout271.xml"/><Relationship Id="rId43" Type="http://schemas.openxmlformats.org/officeDocument/2006/relationships/slideLayout" Target="../slideLayouts/slideLayout287.xml"/><Relationship Id="rId48" Type="http://schemas.openxmlformats.org/officeDocument/2006/relationships/slideLayout" Target="../slideLayouts/slideLayout292.xml"/><Relationship Id="rId64" Type="http://schemas.openxmlformats.org/officeDocument/2006/relationships/slideLayout" Target="../slideLayouts/slideLayout308.xml"/><Relationship Id="rId69" Type="http://schemas.openxmlformats.org/officeDocument/2006/relationships/slideLayout" Target="../slideLayouts/slideLayout313.xml"/><Relationship Id="rId113" Type="http://schemas.openxmlformats.org/officeDocument/2006/relationships/slideLayout" Target="../slideLayouts/slideLayout357.xml"/><Relationship Id="rId118" Type="http://schemas.openxmlformats.org/officeDocument/2006/relationships/slideLayout" Target="../slideLayouts/slideLayout362.xml"/><Relationship Id="rId134" Type="http://schemas.openxmlformats.org/officeDocument/2006/relationships/slideLayout" Target="../slideLayouts/slideLayout378.xml"/><Relationship Id="rId139" Type="http://schemas.openxmlformats.org/officeDocument/2006/relationships/slideLayout" Target="../slideLayouts/slideLayout383.xml"/><Relationship Id="rId80" Type="http://schemas.openxmlformats.org/officeDocument/2006/relationships/slideLayout" Target="../slideLayouts/slideLayout324.xml"/><Relationship Id="rId85" Type="http://schemas.openxmlformats.org/officeDocument/2006/relationships/slideLayout" Target="../slideLayouts/slideLayout329.xml"/><Relationship Id="rId150" Type="http://schemas.openxmlformats.org/officeDocument/2006/relationships/slideLayout" Target="../slideLayouts/slideLayout394.xml"/><Relationship Id="rId155" Type="http://schemas.openxmlformats.org/officeDocument/2006/relationships/slideLayout" Target="../slideLayouts/slideLayout399.xml"/><Relationship Id="rId171" Type="http://schemas.openxmlformats.org/officeDocument/2006/relationships/slideLayout" Target="../slideLayouts/slideLayout415.xml"/><Relationship Id="rId176" Type="http://schemas.openxmlformats.org/officeDocument/2006/relationships/slideLayout" Target="../slideLayouts/slideLayout420.xml"/><Relationship Id="rId192" Type="http://schemas.openxmlformats.org/officeDocument/2006/relationships/slideLayout" Target="../slideLayouts/slideLayout436.xml"/><Relationship Id="rId197" Type="http://schemas.openxmlformats.org/officeDocument/2006/relationships/slideLayout" Target="../slideLayouts/slideLayout441.xml"/><Relationship Id="rId206" Type="http://schemas.openxmlformats.org/officeDocument/2006/relationships/slideLayout" Target="../slideLayouts/slideLayout450.xml"/><Relationship Id="rId227" Type="http://schemas.openxmlformats.org/officeDocument/2006/relationships/slideLayout" Target="../slideLayouts/slideLayout471.xml"/><Relationship Id="rId201" Type="http://schemas.openxmlformats.org/officeDocument/2006/relationships/slideLayout" Target="../slideLayouts/slideLayout445.xml"/><Relationship Id="rId222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256.xml"/><Relationship Id="rId17" Type="http://schemas.openxmlformats.org/officeDocument/2006/relationships/slideLayout" Target="../slideLayouts/slideLayout261.xml"/><Relationship Id="rId33" Type="http://schemas.openxmlformats.org/officeDocument/2006/relationships/slideLayout" Target="../slideLayouts/slideLayout277.xml"/><Relationship Id="rId38" Type="http://schemas.openxmlformats.org/officeDocument/2006/relationships/slideLayout" Target="../slideLayouts/slideLayout282.xml"/><Relationship Id="rId59" Type="http://schemas.openxmlformats.org/officeDocument/2006/relationships/slideLayout" Target="../slideLayouts/slideLayout303.xml"/><Relationship Id="rId103" Type="http://schemas.openxmlformats.org/officeDocument/2006/relationships/slideLayout" Target="../slideLayouts/slideLayout347.xml"/><Relationship Id="rId108" Type="http://schemas.openxmlformats.org/officeDocument/2006/relationships/slideLayout" Target="../slideLayouts/slideLayout352.xml"/><Relationship Id="rId124" Type="http://schemas.openxmlformats.org/officeDocument/2006/relationships/slideLayout" Target="../slideLayouts/slideLayout368.xml"/><Relationship Id="rId129" Type="http://schemas.openxmlformats.org/officeDocument/2006/relationships/slideLayout" Target="../slideLayouts/slideLayout373.xml"/><Relationship Id="rId54" Type="http://schemas.openxmlformats.org/officeDocument/2006/relationships/slideLayout" Target="../slideLayouts/slideLayout298.xml"/><Relationship Id="rId70" Type="http://schemas.openxmlformats.org/officeDocument/2006/relationships/slideLayout" Target="../slideLayouts/slideLayout314.xml"/><Relationship Id="rId75" Type="http://schemas.openxmlformats.org/officeDocument/2006/relationships/slideLayout" Target="../slideLayouts/slideLayout319.xml"/><Relationship Id="rId91" Type="http://schemas.openxmlformats.org/officeDocument/2006/relationships/slideLayout" Target="../slideLayouts/slideLayout335.xml"/><Relationship Id="rId96" Type="http://schemas.openxmlformats.org/officeDocument/2006/relationships/slideLayout" Target="../slideLayouts/slideLayout340.xml"/><Relationship Id="rId140" Type="http://schemas.openxmlformats.org/officeDocument/2006/relationships/slideLayout" Target="../slideLayouts/slideLayout384.xml"/><Relationship Id="rId145" Type="http://schemas.openxmlformats.org/officeDocument/2006/relationships/slideLayout" Target="../slideLayouts/slideLayout389.xml"/><Relationship Id="rId161" Type="http://schemas.openxmlformats.org/officeDocument/2006/relationships/slideLayout" Target="../slideLayouts/slideLayout405.xml"/><Relationship Id="rId166" Type="http://schemas.openxmlformats.org/officeDocument/2006/relationships/slideLayout" Target="../slideLayouts/slideLayout410.xml"/><Relationship Id="rId182" Type="http://schemas.openxmlformats.org/officeDocument/2006/relationships/slideLayout" Target="../slideLayouts/slideLayout426.xml"/><Relationship Id="rId187" Type="http://schemas.openxmlformats.org/officeDocument/2006/relationships/slideLayout" Target="../slideLayouts/slideLayout431.xml"/><Relationship Id="rId217" Type="http://schemas.openxmlformats.org/officeDocument/2006/relationships/slideLayout" Target="../slideLayouts/slideLayout461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212" Type="http://schemas.openxmlformats.org/officeDocument/2006/relationships/slideLayout" Target="../slideLayouts/slideLayout456.xml"/><Relationship Id="rId233" Type="http://schemas.openxmlformats.org/officeDocument/2006/relationships/slideLayout" Target="../slideLayouts/slideLayout477.xml"/><Relationship Id="rId23" Type="http://schemas.openxmlformats.org/officeDocument/2006/relationships/slideLayout" Target="../slideLayouts/slideLayout267.xml"/><Relationship Id="rId28" Type="http://schemas.openxmlformats.org/officeDocument/2006/relationships/slideLayout" Target="../slideLayouts/slideLayout272.xml"/><Relationship Id="rId49" Type="http://schemas.openxmlformats.org/officeDocument/2006/relationships/slideLayout" Target="../slideLayouts/slideLayout293.xml"/><Relationship Id="rId114" Type="http://schemas.openxmlformats.org/officeDocument/2006/relationships/slideLayout" Target="../slideLayouts/slideLayout358.xml"/><Relationship Id="rId119" Type="http://schemas.openxmlformats.org/officeDocument/2006/relationships/slideLayout" Target="../slideLayouts/slideLayout363.xml"/><Relationship Id="rId44" Type="http://schemas.openxmlformats.org/officeDocument/2006/relationships/slideLayout" Target="../slideLayouts/slideLayout288.xml"/><Relationship Id="rId60" Type="http://schemas.openxmlformats.org/officeDocument/2006/relationships/slideLayout" Target="../slideLayouts/slideLayout304.xml"/><Relationship Id="rId65" Type="http://schemas.openxmlformats.org/officeDocument/2006/relationships/slideLayout" Target="../slideLayouts/slideLayout309.xml"/><Relationship Id="rId81" Type="http://schemas.openxmlformats.org/officeDocument/2006/relationships/slideLayout" Target="../slideLayouts/slideLayout325.xml"/><Relationship Id="rId86" Type="http://schemas.openxmlformats.org/officeDocument/2006/relationships/slideLayout" Target="../slideLayouts/slideLayout330.xml"/><Relationship Id="rId130" Type="http://schemas.openxmlformats.org/officeDocument/2006/relationships/slideLayout" Target="../slideLayouts/slideLayout374.xml"/><Relationship Id="rId135" Type="http://schemas.openxmlformats.org/officeDocument/2006/relationships/slideLayout" Target="../slideLayouts/slideLayout379.xml"/><Relationship Id="rId151" Type="http://schemas.openxmlformats.org/officeDocument/2006/relationships/slideLayout" Target="../slideLayouts/slideLayout395.xml"/><Relationship Id="rId156" Type="http://schemas.openxmlformats.org/officeDocument/2006/relationships/slideLayout" Target="../slideLayouts/slideLayout400.xml"/><Relationship Id="rId177" Type="http://schemas.openxmlformats.org/officeDocument/2006/relationships/slideLayout" Target="../slideLayouts/slideLayout421.xml"/><Relationship Id="rId198" Type="http://schemas.openxmlformats.org/officeDocument/2006/relationships/slideLayout" Target="../slideLayouts/slideLayout442.xml"/><Relationship Id="rId172" Type="http://schemas.openxmlformats.org/officeDocument/2006/relationships/slideLayout" Target="../slideLayouts/slideLayout416.xml"/><Relationship Id="rId193" Type="http://schemas.openxmlformats.org/officeDocument/2006/relationships/slideLayout" Target="../slideLayouts/slideLayout437.xml"/><Relationship Id="rId202" Type="http://schemas.openxmlformats.org/officeDocument/2006/relationships/slideLayout" Target="../slideLayouts/slideLayout446.xml"/><Relationship Id="rId207" Type="http://schemas.openxmlformats.org/officeDocument/2006/relationships/slideLayout" Target="../slideLayouts/slideLayout451.xml"/><Relationship Id="rId223" Type="http://schemas.openxmlformats.org/officeDocument/2006/relationships/slideLayout" Target="../slideLayouts/slideLayout467.xml"/><Relationship Id="rId228" Type="http://schemas.openxmlformats.org/officeDocument/2006/relationships/slideLayout" Target="../slideLayouts/slideLayout472.xml"/><Relationship Id="rId13" Type="http://schemas.openxmlformats.org/officeDocument/2006/relationships/slideLayout" Target="../slideLayouts/slideLayout257.xml"/><Relationship Id="rId18" Type="http://schemas.openxmlformats.org/officeDocument/2006/relationships/slideLayout" Target="../slideLayouts/slideLayout262.xml"/><Relationship Id="rId39" Type="http://schemas.openxmlformats.org/officeDocument/2006/relationships/slideLayout" Target="../slideLayouts/slideLayout283.xml"/><Relationship Id="rId109" Type="http://schemas.openxmlformats.org/officeDocument/2006/relationships/slideLayout" Target="../slideLayouts/slideLayout353.xml"/><Relationship Id="rId34" Type="http://schemas.openxmlformats.org/officeDocument/2006/relationships/slideLayout" Target="../slideLayouts/slideLayout278.xml"/><Relationship Id="rId50" Type="http://schemas.openxmlformats.org/officeDocument/2006/relationships/slideLayout" Target="../slideLayouts/slideLayout294.xml"/><Relationship Id="rId55" Type="http://schemas.openxmlformats.org/officeDocument/2006/relationships/slideLayout" Target="../slideLayouts/slideLayout299.xml"/><Relationship Id="rId76" Type="http://schemas.openxmlformats.org/officeDocument/2006/relationships/slideLayout" Target="../slideLayouts/slideLayout320.xml"/><Relationship Id="rId97" Type="http://schemas.openxmlformats.org/officeDocument/2006/relationships/slideLayout" Target="../slideLayouts/slideLayout341.xml"/><Relationship Id="rId104" Type="http://schemas.openxmlformats.org/officeDocument/2006/relationships/slideLayout" Target="../slideLayouts/slideLayout348.xml"/><Relationship Id="rId120" Type="http://schemas.openxmlformats.org/officeDocument/2006/relationships/slideLayout" Target="../slideLayouts/slideLayout364.xml"/><Relationship Id="rId125" Type="http://schemas.openxmlformats.org/officeDocument/2006/relationships/slideLayout" Target="../slideLayouts/slideLayout369.xml"/><Relationship Id="rId141" Type="http://schemas.openxmlformats.org/officeDocument/2006/relationships/slideLayout" Target="../slideLayouts/slideLayout385.xml"/><Relationship Id="rId146" Type="http://schemas.openxmlformats.org/officeDocument/2006/relationships/slideLayout" Target="../slideLayouts/slideLayout390.xml"/><Relationship Id="rId167" Type="http://schemas.openxmlformats.org/officeDocument/2006/relationships/slideLayout" Target="../slideLayouts/slideLayout411.xml"/><Relationship Id="rId188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251.xml"/><Relationship Id="rId71" Type="http://schemas.openxmlformats.org/officeDocument/2006/relationships/slideLayout" Target="../slideLayouts/slideLayout315.xml"/><Relationship Id="rId92" Type="http://schemas.openxmlformats.org/officeDocument/2006/relationships/slideLayout" Target="../slideLayouts/slideLayout336.xml"/><Relationship Id="rId162" Type="http://schemas.openxmlformats.org/officeDocument/2006/relationships/slideLayout" Target="../slideLayouts/slideLayout406.xml"/><Relationship Id="rId183" Type="http://schemas.openxmlformats.org/officeDocument/2006/relationships/slideLayout" Target="../slideLayouts/slideLayout427.xml"/><Relationship Id="rId213" Type="http://schemas.openxmlformats.org/officeDocument/2006/relationships/slideLayout" Target="../slideLayouts/slideLayout457.xml"/><Relationship Id="rId218" Type="http://schemas.openxmlformats.org/officeDocument/2006/relationships/slideLayout" Target="../slideLayouts/slideLayout462.xml"/><Relationship Id="rId234" Type="http://schemas.openxmlformats.org/officeDocument/2006/relationships/theme" Target="../theme/theme3.xml"/><Relationship Id="rId2" Type="http://schemas.openxmlformats.org/officeDocument/2006/relationships/slideLayout" Target="../slideLayouts/slideLayout246.xml"/><Relationship Id="rId29" Type="http://schemas.openxmlformats.org/officeDocument/2006/relationships/slideLayout" Target="../slideLayouts/slideLayout273.xml"/><Relationship Id="rId24" Type="http://schemas.openxmlformats.org/officeDocument/2006/relationships/slideLayout" Target="../slideLayouts/slideLayout268.xml"/><Relationship Id="rId40" Type="http://schemas.openxmlformats.org/officeDocument/2006/relationships/slideLayout" Target="../slideLayouts/slideLayout284.xml"/><Relationship Id="rId45" Type="http://schemas.openxmlformats.org/officeDocument/2006/relationships/slideLayout" Target="../slideLayouts/slideLayout289.xml"/><Relationship Id="rId66" Type="http://schemas.openxmlformats.org/officeDocument/2006/relationships/slideLayout" Target="../slideLayouts/slideLayout310.xml"/><Relationship Id="rId87" Type="http://schemas.openxmlformats.org/officeDocument/2006/relationships/slideLayout" Target="../slideLayouts/slideLayout331.xml"/><Relationship Id="rId110" Type="http://schemas.openxmlformats.org/officeDocument/2006/relationships/slideLayout" Target="../slideLayouts/slideLayout354.xml"/><Relationship Id="rId115" Type="http://schemas.openxmlformats.org/officeDocument/2006/relationships/slideLayout" Target="../slideLayouts/slideLayout359.xml"/><Relationship Id="rId131" Type="http://schemas.openxmlformats.org/officeDocument/2006/relationships/slideLayout" Target="../slideLayouts/slideLayout375.xml"/><Relationship Id="rId136" Type="http://schemas.openxmlformats.org/officeDocument/2006/relationships/slideLayout" Target="../slideLayouts/slideLayout380.xml"/><Relationship Id="rId157" Type="http://schemas.openxmlformats.org/officeDocument/2006/relationships/slideLayout" Target="../slideLayouts/slideLayout401.xml"/><Relationship Id="rId178" Type="http://schemas.openxmlformats.org/officeDocument/2006/relationships/slideLayout" Target="../slideLayouts/slideLayout422.xml"/><Relationship Id="rId61" Type="http://schemas.openxmlformats.org/officeDocument/2006/relationships/slideLayout" Target="../slideLayouts/slideLayout305.xml"/><Relationship Id="rId82" Type="http://schemas.openxmlformats.org/officeDocument/2006/relationships/slideLayout" Target="../slideLayouts/slideLayout326.xml"/><Relationship Id="rId152" Type="http://schemas.openxmlformats.org/officeDocument/2006/relationships/slideLayout" Target="../slideLayouts/slideLayout396.xml"/><Relationship Id="rId173" Type="http://schemas.openxmlformats.org/officeDocument/2006/relationships/slideLayout" Target="../slideLayouts/slideLayout417.xml"/><Relationship Id="rId194" Type="http://schemas.openxmlformats.org/officeDocument/2006/relationships/slideLayout" Target="../slideLayouts/slideLayout438.xml"/><Relationship Id="rId199" Type="http://schemas.openxmlformats.org/officeDocument/2006/relationships/slideLayout" Target="../slideLayouts/slideLayout443.xml"/><Relationship Id="rId203" Type="http://schemas.openxmlformats.org/officeDocument/2006/relationships/slideLayout" Target="../slideLayouts/slideLayout447.xml"/><Relationship Id="rId208" Type="http://schemas.openxmlformats.org/officeDocument/2006/relationships/slideLayout" Target="../slideLayouts/slideLayout452.xml"/><Relationship Id="rId229" Type="http://schemas.openxmlformats.org/officeDocument/2006/relationships/slideLayout" Target="../slideLayouts/slideLayout473.xml"/><Relationship Id="rId19" Type="http://schemas.openxmlformats.org/officeDocument/2006/relationships/slideLayout" Target="../slideLayouts/slideLayout263.xml"/><Relationship Id="rId224" Type="http://schemas.openxmlformats.org/officeDocument/2006/relationships/slideLayout" Target="../slideLayouts/slideLayout468.xml"/><Relationship Id="rId14" Type="http://schemas.openxmlformats.org/officeDocument/2006/relationships/slideLayout" Target="../slideLayouts/slideLayout258.xml"/><Relationship Id="rId30" Type="http://schemas.openxmlformats.org/officeDocument/2006/relationships/slideLayout" Target="../slideLayouts/slideLayout274.xml"/><Relationship Id="rId35" Type="http://schemas.openxmlformats.org/officeDocument/2006/relationships/slideLayout" Target="../slideLayouts/slideLayout279.xml"/><Relationship Id="rId56" Type="http://schemas.openxmlformats.org/officeDocument/2006/relationships/slideLayout" Target="../slideLayouts/slideLayout300.xml"/><Relationship Id="rId77" Type="http://schemas.openxmlformats.org/officeDocument/2006/relationships/slideLayout" Target="../slideLayouts/slideLayout321.xml"/><Relationship Id="rId100" Type="http://schemas.openxmlformats.org/officeDocument/2006/relationships/slideLayout" Target="../slideLayouts/slideLayout344.xml"/><Relationship Id="rId105" Type="http://schemas.openxmlformats.org/officeDocument/2006/relationships/slideLayout" Target="../slideLayouts/slideLayout349.xml"/><Relationship Id="rId126" Type="http://schemas.openxmlformats.org/officeDocument/2006/relationships/slideLayout" Target="../slideLayouts/slideLayout370.xml"/><Relationship Id="rId147" Type="http://schemas.openxmlformats.org/officeDocument/2006/relationships/slideLayout" Target="../slideLayouts/slideLayout391.xml"/><Relationship Id="rId168" Type="http://schemas.openxmlformats.org/officeDocument/2006/relationships/slideLayout" Target="../slideLayouts/slideLayout412.xml"/><Relationship Id="rId8" Type="http://schemas.openxmlformats.org/officeDocument/2006/relationships/slideLayout" Target="../slideLayouts/slideLayout252.xml"/><Relationship Id="rId51" Type="http://schemas.openxmlformats.org/officeDocument/2006/relationships/slideLayout" Target="../slideLayouts/slideLayout295.xml"/><Relationship Id="rId72" Type="http://schemas.openxmlformats.org/officeDocument/2006/relationships/slideLayout" Target="../slideLayouts/slideLayout316.xml"/><Relationship Id="rId93" Type="http://schemas.openxmlformats.org/officeDocument/2006/relationships/slideLayout" Target="../slideLayouts/slideLayout337.xml"/><Relationship Id="rId98" Type="http://schemas.openxmlformats.org/officeDocument/2006/relationships/slideLayout" Target="../slideLayouts/slideLayout342.xml"/><Relationship Id="rId121" Type="http://schemas.openxmlformats.org/officeDocument/2006/relationships/slideLayout" Target="../slideLayouts/slideLayout365.xml"/><Relationship Id="rId142" Type="http://schemas.openxmlformats.org/officeDocument/2006/relationships/slideLayout" Target="../slideLayouts/slideLayout386.xml"/><Relationship Id="rId163" Type="http://schemas.openxmlformats.org/officeDocument/2006/relationships/slideLayout" Target="../slideLayouts/slideLayout407.xml"/><Relationship Id="rId184" Type="http://schemas.openxmlformats.org/officeDocument/2006/relationships/slideLayout" Target="../slideLayouts/slideLayout428.xml"/><Relationship Id="rId189" Type="http://schemas.openxmlformats.org/officeDocument/2006/relationships/slideLayout" Target="../slideLayouts/slideLayout433.xml"/><Relationship Id="rId219" Type="http://schemas.openxmlformats.org/officeDocument/2006/relationships/slideLayout" Target="../slideLayouts/slideLayout463.xml"/><Relationship Id="rId3" Type="http://schemas.openxmlformats.org/officeDocument/2006/relationships/slideLayout" Target="../slideLayouts/slideLayout247.xml"/><Relationship Id="rId214" Type="http://schemas.openxmlformats.org/officeDocument/2006/relationships/slideLayout" Target="../slideLayouts/slideLayout458.xml"/><Relationship Id="rId230" Type="http://schemas.openxmlformats.org/officeDocument/2006/relationships/slideLayout" Target="../slideLayouts/slideLayout474.xml"/><Relationship Id="rId25" Type="http://schemas.openxmlformats.org/officeDocument/2006/relationships/slideLayout" Target="../slideLayouts/slideLayout269.xml"/><Relationship Id="rId46" Type="http://schemas.openxmlformats.org/officeDocument/2006/relationships/slideLayout" Target="../slideLayouts/slideLayout290.xml"/><Relationship Id="rId67" Type="http://schemas.openxmlformats.org/officeDocument/2006/relationships/slideLayout" Target="../slideLayouts/slideLayout311.xml"/><Relationship Id="rId116" Type="http://schemas.openxmlformats.org/officeDocument/2006/relationships/slideLayout" Target="../slideLayouts/slideLayout360.xml"/><Relationship Id="rId137" Type="http://schemas.openxmlformats.org/officeDocument/2006/relationships/slideLayout" Target="../slideLayouts/slideLayout381.xml"/><Relationship Id="rId158" Type="http://schemas.openxmlformats.org/officeDocument/2006/relationships/slideLayout" Target="../slideLayouts/slideLayout402.xml"/><Relationship Id="rId20" Type="http://schemas.openxmlformats.org/officeDocument/2006/relationships/slideLayout" Target="../slideLayouts/slideLayout264.xml"/><Relationship Id="rId41" Type="http://schemas.openxmlformats.org/officeDocument/2006/relationships/slideLayout" Target="../slideLayouts/slideLayout285.xml"/><Relationship Id="rId62" Type="http://schemas.openxmlformats.org/officeDocument/2006/relationships/slideLayout" Target="../slideLayouts/slideLayout306.xml"/><Relationship Id="rId83" Type="http://schemas.openxmlformats.org/officeDocument/2006/relationships/slideLayout" Target="../slideLayouts/slideLayout327.xml"/><Relationship Id="rId88" Type="http://schemas.openxmlformats.org/officeDocument/2006/relationships/slideLayout" Target="../slideLayouts/slideLayout332.xml"/><Relationship Id="rId111" Type="http://schemas.openxmlformats.org/officeDocument/2006/relationships/slideLayout" Target="../slideLayouts/slideLayout355.xml"/><Relationship Id="rId132" Type="http://schemas.openxmlformats.org/officeDocument/2006/relationships/slideLayout" Target="../slideLayouts/slideLayout376.xml"/><Relationship Id="rId153" Type="http://schemas.openxmlformats.org/officeDocument/2006/relationships/slideLayout" Target="../slideLayouts/slideLayout397.xml"/><Relationship Id="rId174" Type="http://schemas.openxmlformats.org/officeDocument/2006/relationships/slideLayout" Target="../slideLayouts/slideLayout418.xml"/><Relationship Id="rId179" Type="http://schemas.openxmlformats.org/officeDocument/2006/relationships/slideLayout" Target="../slideLayouts/slideLayout423.xml"/><Relationship Id="rId195" Type="http://schemas.openxmlformats.org/officeDocument/2006/relationships/slideLayout" Target="../slideLayouts/slideLayout439.xml"/><Relationship Id="rId209" Type="http://schemas.openxmlformats.org/officeDocument/2006/relationships/slideLayout" Target="../slideLayouts/slideLayout453.xml"/><Relationship Id="rId190" Type="http://schemas.openxmlformats.org/officeDocument/2006/relationships/slideLayout" Target="../slideLayouts/slideLayout434.xml"/><Relationship Id="rId204" Type="http://schemas.openxmlformats.org/officeDocument/2006/relationships/slideLayout" Target="../slideLayouts/slideLayout448.xml"/><Relationship Id="rId220" Type="http://schemas.openxmlformats.org/officeDocument/2006/relationships/slideLayout" Target="../slideLayouts/slideLayout464.xml"/><Relationship Id="rId225" Type="http://schemas.openxmlformats.org/officeDocument/2006/relationships/slideLayout" Target="../slideLayouts/slideLayout469.xml"/><Relationship Id="rId15" Type="http://schemas.openxmlformats.org/officeDocument/2006/relationships/slideLayout" Target="../slideLayouts/slideLayout259.xml"/><Relationship Id="rId36" Type="http://schemas.openxmlformats.org/officeDocument/2006/relationships/slideLayout" Target="../slideLayouts/slideLayout280.xml"/><Relationship Id="rId57" Type="http://schemas.openxmlformats.org/officeDocument/2006/relationships/slideLayout" Target="../slideLayouts/slideLayout301.xml"/><Relationship Id="rId106" Type="http://schemas.openxmlformats.org/officeDocument/2006/relationships/slideLayout" Target="../slideLayouts/slideLayout350.xml"/><Relationship Id="rId127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254.xml"/><Relationship Id="rId31" Type="http://schemas.openxmlformats.org/officeDocument/2006/relationships/slideLayout" Target="../slideLayouts/slideLayout275.xml"/><Relationship Id="rId52" Type="http://schemas.openxmlformats.org/officeDocument/2006/relationships/slideLayout" Target="../slideLayouts/slideLayout296.xml"/><Relationship Id="rId73" Type="http://schemas.openxmlformats.org/officeDocument/2006/relationships/slideLayout" Target="../slideLayouts/slideLayout317.xml"/><Relationship Id="rId78" Type="http://schemas.openxmlformats.org/officeDocument/2006/relationships/slideLayout" Target="../slideLayouts/slideLayout322.xml"/><Relationship Id="rId94" Type="http://schemas.openxmlformats.org/officeDocument/2006/relationships/slideLayout" Target="../slideLayouts/slideLayout338.xml"/><Relationship Id="rId99" Type="http://schemas.openxmlformats.org/officeDocument/2006/relationships/slideLayout" Target="../slideLayouts/slideLayout343.xml"/><Relationship Id="rId101" Type="http://schemas.openxmlformats.org/officeDocument/2006/relationships/slideLayout" Target="../slideLayouts/slideLayout345.xml"/><Relationship Id="rId122" Type="http://schemas.openxmlformats.org/officeDocument/2006/relationships/slideLayout" Target="../slideLayouts/slideLayout366.xml"/><Relationship Id="rId143" Type="http://schemas.openxmlformats.org/officeDocument/2006/relationships/slideLayout" Target="../slideLayouts/slideLayout387.xml"/><Relationship Id="rId148" Type="http://schemas.openxmlformats.org/officeDocument/2006/relationships/slideLayout" Target="../slideLayouts/slideLayout392.xml"/><Relationship Id="rId164" Type="http://schemas.openxmlformats.org/officeDocument/2006/relationships/slideLayout" Target="../slideLayouts/slideLayout408.xml"/><Relationship Id="rId169" Type="http://schemas.openxmlformats.org/officeDocument/2006/relationships/slideLayout" Target="../slideLayouts/slideLayout413.xml"/><Relationship Id="rId185" Type="http://schemas.openxmlformats.org/officeDocument/2006/relationships/slideLayout" Target="../slideLayouts/slideLayout429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Relationship Id="rId180" Type="http://schemas.openxmlformats.org/officeDocument/2006/relationships/slideLayout" Target="../slideLayouts/slideLayout424.xml"/><Relationship Id="rId210" Type="http://schemas.openxmlformats.org/officeDocument/2006/relationships/slideLayout" Target="../slideLayouts/slideLayout454.xml"/><Relationship Id="rId215" Type="http://schemas.openxmlformats.org/officeDocument/2006/relationships/slideLayout" Target="../slideLayouts/slideLayout459.xml"/><Relationship Id="rId26" Type="http://schemas.openxmlformats.org/officeDocument/2006/relationships/slideLayout" Target="../slideLayouts/slideLayout270.xml"/><Relationship Id="rId231" Type="http://schemas.openxmlformats.org/officeDocument/2006/relationships/slideLayout" Target="../slideLayouts/slideLayout475.xml"/><Relationship Id="rId47" Type="http://schemas.openxmlformats.org/officeDocument/2006/relationships/slideLayout" Target="../slideLayouts/slideLayout291.xml"/><Relationship Id="rId68" Type="http://schemas.openxmlformats.org/officeDocument/2006/relationships/slideLayout" Target="../slideLayouts/slideLayout312.xml"/><Relationship Id="rId89" Type="http://schemas.openxmlformats.org/officeDocument/2006/relationships/slideLayout" Target="../slideLayouts/slideLayout333.xml"/><Relationship Id="rId112" Type="http://schemas.openxmlformats.org/officeDocument/2006/relationships/slideLayout" Target="../slideLayouts/slideLayout356.xml"/><Relationship Id="rId133" Type="http://schemas.openxmlformats.org/officeDocument/2006/relationships/slideLayout" Target="../slideLayouts/slideLayout377.xml"/><Relationship Id="rId154" Type="http://schemas.openxmlformats.org/officeDocument/2006/relationships/slideLayout" Target="../slideLayouts/slideLayout398.xml"/><Relationship Id="rId175" Type="http://schemas.openxmlformats.org/officeDocument/2006/relationships/slideLayout" Target="../slideLayouts/slideLayout419.xml"/><Relationship Id="rId196" Type="http://schemas.openxmlformats.org/officeDocument/2006/relationships/slideLayout" Target="../slideLayouts/slideLayout440.xml"/><Relationship Id="rId200" Type="http://schemas.openxmlformats.org/officeDocument/2006/relationships/slideLayout" Target="../slideLayouts/slideLayout444.xml"/><Relationship Id="rId16" Type="http://schemas.openxmlformats.org/officeDocument/2006/relationships/slideLayout" Target="../slideLayouts/slideLayout260.xml"/><Relationship Id="rId221" Type="http://schemas.openxmlformats.org/officeDocument/2006/relationships/slideLayout" Target="../slideLayouts/slideLayout465.xml"/><Relationship Id="rId37" Type="http://schemas.openxmlformats.org/officeDocument/2006/relationships/slideLayout" Target="../slideLayouts/slideLayout281.xml"/><Relationship Id="rId58" Type="http://schemas.openxmlformats.org/officeDocument/2006/relationships/slideLayout" Target="../slideLayouts/slideLayout302.xml"/><Relationship Id="rId79" Type="http://schemas.openxmlformats.org/officeDocument/2006/relationships/slideLayout" Target="../slideLayouts/slideLayout323.xml"/><Relationship Id="rId102" Type="http://schemas.openxmlformats.org/officeDocument/2006/relationships/slideLayout" Target="../slideLayouts/slideLayout346.xml"/><Relationship Id="rId123" Type="http://schemas.openxmlformats.org/officeDocument/2006/relationships/slideLayout" Target="../slideLayouts/slideLayout367.xml"/><Relationship Id="rId144" Type="http://schemas.openxmlformats.org/officeDocument/2006/relationships/slideLayout" Target="../slideLayouts/slideLayout388.xml"/><Relationship Id="rId90" Type="http://schemas.openxmlformats.org/officeDocument/2006/relationships/slideLayout" Target="../slideLayouts/slideLayout334.xml"/><Relationship Id="rId165" Type="http://schemas.openxmlformats.org/officeDocument/2006/relationships/slideLayout" Target="../slideLayouts/slideLayout409.xml"/><Relationship Id="rId186" Type="http://schemas.openxmlformats.org/officeDocument/2006/relationships/slideLayout" Target="../slideLayouts/slideLayout430.xml"/><Relationship Id="rId211" Type="http://schemas.openxmlformats.org/officeDocument/2006/relationships/slideLayout" Target="../slideLayouts/slideLayout455.xml"/><Relationship Id="rId232" Type="http://schemas.openxmlformats.org/officeDocument/2006/relationships/slideLayout" Target="../slideLayouts/slideLayout4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97000">
              <a:srgbClr val="FFFFFF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3450AB1-9FE3-429E-BFA3-8B86448A18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2A88CA4-4C11-4E63-98F8-A4A6BCAC1F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B802385-1944-479D-874F-89EDA113FCB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5457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4E00DD3-3EF2-4790-9790-674E6E6128B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5457"/>
            <a:ext cx="5791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A1EB6F5-7572-4E6F-91B5-A1ED6BF72FA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5457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>
                <a:latin typeface="Arial" panose="020B0604020202020204" pitchFamily="34" charset="0"/>
              </a:defRPr>
            </a:lvl1pPr>
          </a:lstStyle>
          <a:p>
            <a:fld id="{46C081CF-B301-428D-A73B-BA0833076B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636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3" r:id="rId31"/>
    <p:sldLayoutId id="2147483794" r:id="rId32"/>
    <p:sldLayoutId id="2147483795" r:id="rId33"/>
    <p:sldLayoutId id="2147483796" r:id="rId34"/>
    <p:sldLayoutId id="2147483797" r:id="rId35"/>
    <p:sldLayoutId id="2147483798" r:id="rId36"/>
    <p:sldLayoutId id="2147483799" r:id="rId37"/>
    <p:sldLayoutId id="2147483800" r:id="rId38"/>
    <p:sldLayoutId id="2147483801" r:id="rId39"/>
    <p:sldLayoutId id="2147483802" r:id="rId40"/>
    <p:sldLayoutId id="2147483803" r:id="rId41"/>
    <p:sldLayoutId id="2147483804" r:id="rId42"/>
    <p:sldLayoutId id="2147483805" r:id="rId43"/>
    <p:sldLayoutId id="2147483806" r:id="rId44"/>
    <p:sldLayoutId id="2147483807" r:id="rId45"/>
    <p:sldLayoutId id="2147483808" r:id="rId46"/>
    <p:sldLayoutId id="2147483809" r:id="rId47"/>
    <p:sldLayoutId id="2147483810" r:id="rId48"/>
    <p:sldLayoutId id="2147483811" r:id="rId49"/>
    <p:sldLayoutId id="2147483812" r:id="rId50"/>
    <p:sldLayoutId id="2147483813" r:id="rId51"/>
    <p:sldLayoutId id="2147483814" r:id="rId52"/>
    <p:sldLayoutId id="2147483815" r:id="rId53"/>
    <p:sldLayoutId id="2147483816" r:id="rId54"/>
    <p:sldLayoutId id="2147483817" r:id="rId55"/>
    <p:sldLayoutId id="2147483818" r:id="rId56"/>
    <p:sldLayoutId id="2147483819" r:id="rId57"/>
    <p:sldLayoutId id="2147483820" r:id="rId58"/>
    <p:sldLayoutId id="2147483821" r:id="rId59"/>
    <p:sldLayoutId id="2147483822" r:id="rId60"/>
    <p:sldLayoutId id="2147483823" r:id="rId61"/>
    <p:sldLayoutId id="2147483824" r:id="rId62"/>
    <p:sldLayoutId id="2147483825" r:id="rId63"/>
    <p:sldLayoutId id="2147483826" r:id="rId64"/>
    <p:sldLayoutId id="2147483827" r:id="rId65"/>
    <p:sldLayoutId id="2147483828" r:id="rId66"/>
    <p:sldLayoutId id="2147483829" r:id="rId67"/>
    <p:sldLayoutId id="2147483830" r:id="rId68"/>
    <p:sldLayoutId id="2147483831" r:id="rId69"/>
    <p:sldLayoutId id="2147483832" r:id="rId70"/>
    <p:sldLayoutId id="2147483833" r:id="rId71"/>
    <p:sldLayoutId id="2147483834" r:id="rId72"/>
    <p:sldLayoutId id="2147483835" r:id="rId73"/>
    <p:sldLayoutId id="2147483836" r:id="rId74"/>
    <p:sldLayoutId id="2147483837" r:id="rId75"/>
    <p:sldLayoutId id="2147483838" r:id="rId76"/>
    <p:sldLayoutId id="2147483839" r:id="rId77"/>
    <p:sldLayoutId id="2147483840" r:id="rId78"/>
    <p:sldLayoutId id="2147483841" r:id="rId79"/>
    <p:sldLayoutId id="2147483842" r:id="rId80"/>
    <p:sldLayoutId id="2147483843" r:id="rId81"/>
    <p:sldLayoutId id="2147483844" r:id="rId82"/>
    <p:sldLayoutId id="2147483845" r:id="rId83"/>
    <p:sldLayoutId id="2147483846" r:id="rId84"/>
    <p:sldLayoutId id="2147483847" r:id="rId85"/>
    <p:sldLayoutId id="2147483848" r:id="rId86"/>
    <p:sldLayoutId id="2147483849" r:id="rId87"/>
    <p:sldLayoutId id="2147483850" r:id="rId88"/>
    <p:sldLayoutId id="2147483851" r:id="rId89"/>
    <p:sldLayoutId id="2147483852" r:id="rId90"/>
    <p:sldLayoutId id="2147483853" r:id="rId91"/>
    <p:sldLayoutId id="2147483854" r:id="rId92"/>
    <p:sldLayoutId id="2147483855" r:id="rId93"/>
    <p:sldLayoutId id="2147483856" r:id="rId94"/>
    <p:sldLayoutId id="2147483857" r:id="rId95"/>
    <p:sldLayoutId id="2147483858" r:id="rId96"/>
    <p:sldLayoutId id="2147483859" r:id="rId97"/>
    <p:sldLayoutId id="2147483860" r:id="rId98"/>
    <p:sldLayoutId id="2147483861" r:id="rId99"/>
    <p:sldLayoutId id="2147483862" r:id="rId100"/>
    <p:sldLayoutId id="2147483863" r:id="rId101"/>
    <p:sldLayoutId id="2147483864" r:id="rId102"/>
    <p:sldLayoutId id="2147483865" r:id="rId103"/>
    <p:sldLayoutId id="2147483866" r:id="rId104"/>
    <p:sldLayoutId id="2147483867" r:id="rId105"/>
    <p:sldLayoutId id="2147483868" r:id="rId106"/>
    <p:sldLayoutId id="2147483869" r:id="rId107"/>
    <p:sldLayoutId id="2147483870" r:id="rId108"/>
    <p:sldLayoutId id="2147483871" r:id="rId109"/>
    <p:sldLayoutId id="2147483872" r:id="rId110"/>
    <p:sldLayoutId id="2147483873" r:id="rId111"/>
    <p:sldLayoutId id="2147483874" r:id="rId112"/>
    <p:sldLayoutId id="2147483875" r:id="rId113"/>
    <p:sldLayoutId id="2147483876" r:id="rId114"/>
    <p:sldLayoutId id="2147483877" r:id="rId115"/>
    <p:sldLayoutId id="2147483878" r:id="rId116"/>
    <p:sldLayoutId id="2147483879" r:id="rId117"/>
    <p:sldLayoutId id="2147483880" r:id="rId118"/>
    <p:sldLayoutId id="2147483881" r:id="rId119"/>
    <p:sldLayoutId id="2147483882" r:id="rId120"/>
    <p:sldLayoutId id="2147483883" r:id="rId121"/>
    <p:sldLayoutId id="2147483884" r:id="rId122"/>
    <p:sldLayoutId id="2147483885" r:id="rId123"/>
    <p:sldLayoutId id="2147483886" r:id="rId124"/>
    <p:sldLayoutId id="2147483887" r:id="rId125"/>
    <p:sldLayoutId id="2147483888" r:id="rId126"/>
    <p:sldLayoutId id="2147483889" r:id="rId127"/>
    <p:sldLayoutId id="2147483890" r:id="rId128"/>
    <p:sldLayoutId id="2147483891" r:id="rId129"/>
    <p:sldLayoutId id="2147483892" r:id="rId130"/>
    <p:sldLayoutId id="2147483893" r:id="rId131"/>
    <p:sldLayoutId id="2147483894" r:id="rId132"/>
    <p:sldLayoutId id="2147483895" r:id="rId133"/>
    <p:sldLayoutId id="2147483896" r:id="rId134"/>
    <p:sldLayoutId id="2147483897" r:id="rId135"/>
    <p:sldLayoutId id="2147483898" r:id="rId136"/>
    <p:sldLayoutId id="2147483899" r:id="rId137"/>
    <p:sldLayoutId id="2147483900" r:id="rId138"/>
    <p:sldLayoutId id="2147483901" r:id="rId139"/>
    <p:sldLayoutId id="2147483902" r:id="rId140"/>
    <p:sldLayoutId id="2147483903" r:id="rId141"/>
    <p:sldLayoutId id="2147483904" r:id="rId142"/>
    <p:sldLayoutId id="2147483905" r:id="rId143"/>
    <p:sldLayoutId id="2147483906" r:id="rId144"/>
    <p:sldLayoutId id="2147483907" r:id="rId145"/>
    <p:sldLayoutId id="2147483908" r:id="rId146"/>
    <p:sldLayoutId id="2147483909" r:id="rId147"/>
    <p:sldLayoutId id="2147483910" r:id="rId148"/>
    <p:sldLayoutId id="2147483911" r:id="rId149"/>
    <p:sldLayoutId id="2147483912" r:id="rId150"/>
    <p:sldLayoutId id="2147483913" r:id="rId151"/>
    <p:sldLayoutId id="2147483914" r:id="rId152"/>
    <p:sldLayoutId id="2147483915" r:id="rId153"/>
    <p:sldLayoutId id="2147483916" r:id="rId154"/>
    <p:sldLayoutId id="2147483917" r:id="rId155"/>
    <p:sldLayoutId id="2147483918" r:id="rId156"/>
    <p:sldLayoutId id="2147483919" r:id="rId157"/>
    <p:sldLayoutId id="2147483920" r:id="rId158"/>
    <p:sldLayoutId id="2147483921" r:id="rId159"/>
    <p:sldLayoutId id="2147483922" r:id="rId160"/>
    <p:sldLayoutId id="2147483923" r:id="rId161"/>
    <p:sldLayoutId id="2147483924" r:id="rId162"/>
    <p:sldLayoutId id="2147483925" r:id="rId163"/>
    <p:sldLayoutId id="2147483926" r:id="rId164"/>
    <p:sldLayoutId id="2147483927" r:id="rId165"/>
    <p:sldLayoutId id="2147483928" r:id="rId166"/>
    <p:sldLayoutId id="2147483929" r:id="rId167"/>
    <p:sldLayoutId id="2147483930" r:id="rId168"/>
    <p:sldLayoutId id="2147483931" r:id="rId169"/>
    <p:sldLayoutId id="2147483932" r:id="rId170"/>
    <p:sldLayoutId id="2147483933" r:id="rId171"/>
    <p:sldLayoutId id="2147483934" r:id="rId172"/>
    <p:sldLayoutId id="2147483935" r:id="rId173"/>
    <p:sldLayoutId id="2147483936" r:id="rId174"/>
    <p:sldLayoutId id="2147483937" r:id="rId175"/>
    <p:sldLayoutId id="2147483938" r:id="rId176"/>
    <p:sldLayoutId id="2147483939" r:id="rId177"/>
    <p:sldLayoutId id="2147483940" r:id="rId178"/>
    <p:sldLayoutId id="2147483941" r:id="rId179"/>
    <p:sldLayoutId id="2147483942" r:id="rId180"/>
    <p:sldLayoutId id="2147483943" r:id="rId181"/>
    <p:sldLayoutId id="2147483944" r:id="rId182"/>
    <p:sldLayoutId id="2147483945" r:id="rId183"/>
    <p:sldLayoutId id="2147483946" r:id="rId184"/>
    <p:sldLayoutId id="2147483947" r:id="rId185"/>
    <p:sldLayoutId id="2147483948" r:id="rId186"/>
    <p:sldLayoutId id="2147483949" r:id="rId187"/>
    <p:sldLayoutId id="2147483950" r:id="rId188"/>
    <p:sldLayoutId id="2147483951" r:id="rId189"/>
    <p:sldLayoutId id="2147483952" r:id="rId190"/>
    <p:sldLayoutId id="2147483953" r:id="rId191"/>
    <p:sldLayoutId id="2147483954" r:id="rId192"/>
    <p:sldLayoutId id="2147483955" r:id="rId193"/>
    <p:sldLayoutId id="2147483956" r:id="rId194"/>
    <p:sldLayoutId id="2147483957" r:id="rId195"/>
    <p:sldLayoutId id="2147483958" r:id="rId196"/>
    <p:sldLayoutId id="2147483959" r:id="rId197"/>
    <p:sldLayoutId id="2147483960" r:id="rId198"/>
    <p:sldLayoutId id="2147483961" r:id="rId199"/>
    <p:sldLayoutId id="2147483962" r:id="rId200"/>
    <p:sldLayoutId id="2147483963" r:id="rId201"/>
    <p:sldLayoutId id="2147483964" r:id="rId202"/>
    <p:sldLayoutId id="2147483965" r:id="rId203"/>
    <p:sldLayoutId id="2147483966" r:id="rId204"/>
    <p:sldLayoutId id="2147483967" r:id="rId205"/>
    <p:sldLayoutId id="2147483968" r:id="rId206"/>
    <p:sldLayoutId id="2147483969" r:id="rId207"/>
    <p:sldLayoutId id="2147483970" r:id="rId208"/>
    <p:sldLayoutId id="2147483971" r:id="rId209"/>
    <p:sldLayoutId id="2147483972" r:id="rId210"/>
    <p:sldLayoutId id="2147483973" r:id="rId211"/>
    <p:sldLayoutId id="2147483974" r:id="rId212"/>
    <p:sldLayoutId id="2147483975" r:id="rId213"/>
    <p:sldLayoutId id="2147483976" r:id="rId214"/>
    <p:sldLayoutId id="2147483977" r:id="rId215"/>
    <p:sldLayoutId id="2147483978" r:id="rId216"/>
    <p:sldLayoutId id="2147483979" r:id="rId217"/>
    <p:sldLayoutId id="2147483980" r:id="rId218"/>
    <p:sldLayoutId id="2147483981" r:id="rId219"/>
    <p:sldLayoutId id="2147483982" r:id="rId220"/>
    <p:sldLayoutId id="2147483983" r:id="rId221"/>
    <p:sldLayoutId id="2147483984" r:id="rId222"/>
    <p:sldLayoutId id="2147483985" r:id="rId223"/>
    <p:sldLayoutId id="2147483986" r:id="rId224"/>
    <p:sldLayoutId id="2147483987" r:id="rId225"/>
    <p:sldLayoutId id="2147483988" r:id="rId226"/>
    <p:sldLayoutId id="2147483989" r:id="rId227"/>
    <p:sldLayoutId id="2147483990" r:id="rId228"/>
    <p:sldLayoutId id="2147483991" r:id="rId229"/>
    <p:sldLayoutId id="2147483992" r:id="rId230"/>
    <p:sldLayoutId id="2147483993" r:id="rId231"/>
    <p:sldLayoutId id="2147483994" r:id="rId232"/>
    <p:sldLayoutId id="2147483995" r:id="rId23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6807" indent="-431007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97000">
              <a:srgbClr val="FFFFFF"/>
            </a:gs>
            <a:gs pos="100000">
              <a:srgbClr val="CC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C0ABBB4-5491-479E-BC07-917C75000F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411957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8E5C595-3052-4399-8765-8C2579AE05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00301"/>
            <a:ext cx="16459200" cy="678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FF9F057-F0FC-4578-A407-01468ADF3CD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5457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1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D3A9A0E-9D69-495C-AF52-F65627CEEEA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5457"/>
            <a:ext cx="5791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1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75C5688-DB3D-47CB-846B-C632620B98C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5457"/>
            <a:ext cx="42672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>
                <a:latin typeface="Arial" panose="020B0604020202020204" pitchFamily="34" charset="0"/>
              </a:defRPr>
            </a:lvl1pPr>
          </a:lstStyle>
          <a:p>
            <a:fld id="{AE4CC983-F28E-4563-B786-1F69ACAA51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7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  <p:sldLayoutId id="2147484013" r:id="rId17"/>
    <p:sldLayoutId id="2147484014" r:id="rId18"/>
    <p:sldLayoutId id="2147484015" r:id="rId19"/>
    <p:sldLayoutId id="2147484016" r:id="rId20"/>
    <p:sldLayoutId id="2147484017" r:id="rId21"/>
    <p:sldLayoutId id="2147484018" r:id="rId22"/>
    <p:sldLayoutId id="2147484019" r:id="rId23"/>
    <p:sldLayoutId id="2147484020" r:id="rId24"/>
    <p:sldLayoutId id="2147484021" r:id="rId25"/>
    <p:sldLayoutId id="2147484022" r:id="rId26"/>
    <p:sldLayoutId id="2147484023" r:id="rId27"/>
    <p:sldLayoutId id="2147484024" r:id="rId28"/>
    <p:sldLayoutId id="2147484025" r:id="rId29"/>
    <p:sldLayoutId id="2147484026" r:id="rId30"/>
    <p:sldLayoutId id="2147484027" r:id="rId31"/>
    <p:sldLayoutId id="2147484028" r:id="rId32"/>
    <p:sldLayoutId id="2147484029" r:id="rId33"/>
    <p:sldLayoutId id="2147484030" r:id="rId34"/>
    <p:sldLayoutId id="2147484031" r:id="rId35"/>
    <p:sldLayoutId id="2147484032" r:id="rId36"/>
    <p:sldLayoutId id="2147484033" r:id="rId37"/>
    <p:sldLayoutId id="2147484034" r:id="rId38"/>
    <p:sldLayoutId id="2147484035" r:id="rId39"/>
    <p:sldLayoutId id="2147484036" r:id="rId40"/>
    <p:sldLayoutId id="2147484037" r:id="rId41"/>
    <p:sldLayoutId id="2147484038" r:id="rId42"/>
    <p:sldLayoutId id="2147484039" r:id="rId43"/>
    <p:sldLayoutId id="2147484040" r:id="rId44"/>
    <p:sldLayoutId id="2147484041" r:id="rId45"/>
    <p:sldLayoutId id="2147484042" r:id="rId46"/>
    <p:sldLayoutId id="2147484043" r:id="rId47"/>
    <p:sldLayoutId id="2147484044" r:id="rId48"/>
    <p:sldLayoutId id="2147484045" r:id="rId49"/>
    <p:sldLayoutId id="2147484046" r:id="rId50"/>
    <p:sldLayoutId id="2147484047" r:id="rId51"/>
    <p:sldLayoutId id="2147484048" r:id="rId52"/>
    <p:sldLayoutId id="2147484049" r:id="rId53"/>
    <p:sldLayoutId id="2147484050" r:id="rId54"/>
    <p:sldLayoutId id="2147484051" r:id="rId55"/>
    <p:sldLayoutId id="2147484052" r:id="rId56"/>
    <p:sldLayoutId id="2147484053" r:id="rId57"/>
    <p:sldLayoutId id="2147484054" r:id="rId58"/>
    <p:sldLayoutId id="2147484055" r:id="rId59"/>
    <p:sldLayoutId id="2147484056" r:id="rId60"/>
    <p:sldLayoutId id="2147484057" r:id="rId61"/>
    <p:sldLayoutId id="2147484058" r:id="rId62"/>
    <p:sldLayoutId id="2147484059" r:id="rId63"/>
    <p:sldLayoutId id="2147484060" r:id="rId64"/>
    <p:sldLayoutId id="2147484061" r:id="rId65"/>
    <p:sldLayoutId id="2147484062" r:id="rId66"/>
    <p:sldLayoutId id="2147484063" r:id="rId67"/>
    <p:sldLayoutId id="2147484064" r:id="rId68"/>
    <p:sldLayoutId id="2147484065" r:id="rId69"/>
    <p:sldLayoutId id="2147484066" r:id="rId70"/>
    <p:sldLayoutId id="2147484067" r:id="rId71"/>
    <p:sldLayoutId id="2147484068" r:id="rId72"/>
    <p:sldLayoutId id="2147484069" r:id="rId73"/>
    <p:sldLayoutId id="2147484070" r:id="rId74"/>
    <p:sldLayoutId id="2147484071" r:id="rId75"/>
    <p:sldLayoutId id="2147484072" r:id="rId76"/>
    <p:sldLayoutId id="2147484073" r:id="rId77"/>
    <p:sldLayoutId id="2147484074" r:id="rId78"/>
    <p:sldLayoutId id="2147484075" r:id="rId79"/>
    <p:sldLayoutId id="2147484076" r:id="rId80"/>
    <p:sldLayoutId id="2147484077" r:id="rId81"/>
    <p:sldLayoutId id="2147484078" r:id="rId82"/>
    <p:sldLayoutId id="2147484079" r:id="rId83"/>
    <p:sldLayoutId id="2147484080" r:id="rId84"/>
    <p:sldLayoutId id="2147484081" r:id="rId85"/>
    <p:sldLayoutId id="2147484082" r:id="rId86"/>
    <p:sldLayoutId id="2147484083" r:id="rId87"/>
    <p:sldLayoutId id="2147484084" r:id="rId88"/>
    <p:sldLayoutId id="2147484085" r:id="rId89"/>
    <p:sldLayoutId id="2147484086" r:id="rId90"/>
    <p:sldLayoutId id="2147484087" r:id="rId91"/>
    <p:sldLayoutId id="2147484088" r:id="rId92"/>
    <p:sldLayoutId id="2147484089" r:id="rId93"/>
    <p:sldLayoutId id="2147484090" r:id="rId94"/>
    <p:sldLayoutId id="2147484091" r:id="rId95"/>
    <p:sldLayoutId id="2147484092" r:id="rId96"/>
    <p:sldLayoutId id="2147484093" r:id="rId97"/>
    <p:sldLayoutId id="2147484094" r:id="rId98"/>
    <p:sldLayoutId id="2147484095" r:id="rId99"/>
    <p:sldLayoutId id="2147484096" r:id="rId100"/>
    <p:sldLayoutId id="2147484097" r:id="rId101"/>
    <p:sldLayoutId id="2147484098" r:id="rId102"/>
    <p:sldLayoutId id="2147484099" r:id="rId103"/>
    <p:sldLayoutId id="2147484100" r:id="rId104"/>
    <p:sldLayoutId id="2147484101" r:id="rId105"/>
    <p:sldLayoutId id="2147484102" r:id="rId106"/>
    <p:sldLayoutId id="2147484103" r:id="rId107"/>
    <p:sldLayoutId id="2147484104" r:id="rId108"/>
    <p:sldLayoutId id="2147484105" r:id="rId109"/>
    <p:sldLayoutId id="2147484106" r:id="rId110"/>
    <p:sldLayoutId id="2147484107" r:id="rId111"/>
    <p:sldLayoutId id="2147484108" r:id="rId112"/>
    <p:sldLayoutId id="2147484109" r:id="rId113"/>
    <p:sldLayoutId id="2147484110" r:id="rId114"/>
    <p:sldLayoutId id="2147484111" r:id="rId115"/>
    <p:sldLayoutId id="2147484112" r:id="rId116"/>
    <p:sldLayoutId id="2147484113" r:id="rId117"/>
    <p:sldLayoutId id="2147484114" r:id="rId118"/>
    <p:sldLayoutId id="2147484115" r:id="rId119"/>
    <p:sldLayoutId id="2147484116" r:id="rId120"/>
    <p:sldLayoutId id="2147484117" r:id="rId121"/>
    <p:sldLayoutId id="2147484118" r:id="rId122"/>
    <p:sldLayoutId id="2147484119" r:id="rId123"/>
    <p:sldLayoutId id="2147484120" r:id="rId124"/>
    <p:sldLayoutId id="2147484121" r:id="rId125"/>
    <p:sldLayoutId id="2147484122" r:id="rId126"/>
    <p:sldLayoutId id="2147484123" r:id="rId127"/>
    <p:sldLayoutId id="2147484124" r:id="rId128"/>
    <p:sldLayoutId id="2147484125" r:id="rId129"/>
    <p:sldLayoutId id="2147484126" r:id="rId130"/>
    <p:sldLayoutId id="2147484127" r:id="rId131"/>
    <p:sldLayoutId id="2147484128" r:id="rId132"/>
    <p:sldLayoutId id="2147484129" r:id="rId133"/>
    <p:sldLayoutId id="2147484130" r:id="rId134"/>
    <p:sldLayoutId id="2147484131" r:id="rId135"/>
    <p:sldLayoutId id="2147484132" r:id="rId136"/>
    <p:sldLayoutId id="2147484133" r:id="rId137"/>
    <p:sldLayoutId id="2147484134" r:id="rId138"/>
    <p:sldLayoutId id="2147484135" r:id="rId139"/>
    <p:sldLayoutId id="2147484136" r:id="rId140"/>
    <p:sldLayoutId id="2147484137" r:id="rId141"/>
    <p:sldLayoutId id="2147484138" r:id="rId142"/>
    <p:sldLayoutId id="2147484139" r:id="rId143"/>
    <p:sldLayoutId id="2147484140" r:id="rId144"/>
    <p:sldLayoutId id="2147484141" r:id="rId145"/>
    <p:sldLayoutId id="2147484142" r:id="rId146"/>
    <p:sldLayoutId id="2147484143" r:id="rId147"/>
    <p:sldLayoutId id="2147484144" r:id="rId148"/>
    <p:sldLayoutId id="2147484145" r:id="rId149"/>
    <p:sldLayoutId id="2147484146" r:id="rId150"/>
    <p:sldLayoutId id="2147484147" r:id="rId151"/>
    <p:sldLayoutId id="2147484148" r:id="rId152"/>
    <p:sldLayoutId id="2147484149" r:id="rId153"/>
    <p:sldLayoutId id="2147484150" r:id="rId154"/>
    <p:sldLayoutId id="2147484151" r:id="rId155"/>
    <p:sldLayoutId id="2147484152" r:id="rId156"/>
    <p:sldLayoutId id="2147484153" r:id="rId157"/>
    <p:sldLayoutId id="2147484154" r:id="rId158"/>
    <p:sldLayoutId id="2147484155" r:id="rId159"/>
    <p:sldLayoutId id="2147484156" r:id="rId160"/>
    <p:sldLayoutId id="2147484157" r:id="rId161"/>
    <p:sldLayoutId id="2147484158" r:id="rId162"/>
    <p:sldLayoutId id="2147484159" r:id="rId163"/>
    <p:sldLayoutId id="2147484160" r:id="rId164"/>
    <p:sldLayoutId id="2147484161" r:id="rId165"/>
    <p:sldLayoutId id="2147484162" r:id="rId166"/>
    <p:sldLayoutId id="2147484163" r:id="rId167"/>
    <p:sldLayoutId id="2147484164" r:id="rId168"/>
    <p:sldLayoutId id="2147484165" r:id="rId169"/>
    <p:sldLayoutId id="2147484166" r:id="rId170"/>
    <p:sldLayoutId id="2147484167" r:id="rId171"/>
    <p:sldLayoutId id="2147484168" r:id="rId172"/>
    <p:sldLayoutId id="2147484169" r:id="rId173"/>
    <p:sldLayoutId id="2147484170" r:id="rId174"/>
    <p:sldLayoutId id="2147484171" r:id="rId175"/>
    <p:sldLayoutId id="2147484172" r:id="rId176"/>
    <p:sldLayoutId id="2147484173" r:id="rId177"/>
    <p:sldLayoutId id="2147484174" r:id="rId178"/>
    <p:sldLayoutId id="2147484175" r:id="rId179"/>
    <p:sldLayoutId id="2147484176" r:id="rId180"/>
    <p:sldLayoutId id="2147484177" r:id="rId181"/>
    <p:sldLayoutId id="2147484178" r:id="rId182"/>
    <p:sldLayoutId id="2147484179" r:id="rId183"/>
    <p:sldLayoutId id="2147484180" r:id="rId184"/>
    <p:sldLayoutId id="2147484181" r:id="rId185"/>
    <p:sldLayoutId id="2147484182" r:id="rId186"/>
    <p:sldLayoutId id="2147484183" r:id="rId187"/>
    <p:sldLayoutId id="2147484184" r:id="rId188"/>
    <p:sldLayoutId id="2147484185" r:id="rId189"/>
    <p:sldLayoutId id="2147484186" r:id="rId190"/>
    <p:sldLayoutId id="2147484187" r:id="rId191"/>
    <p:sldLayoutId id="2147484188" r:id="rId192"/>
    <p:sldLayoutId id="2147484189" r:id="rId193"/>
    <p:sldLayoutId id="2147484190" r:id="rId194"/>
    <p:sldLayoutId id="2147484191" r:id="rId195"/>
    <p:sldLayoutId id="2147484192" r:id="rId196"/>
    <p:sldLayoutId id="2147484193" r:id="rId197"/>
    <p:sldLayoutId id="2147484194" r:id="rId198"/>
    <p:sldLayoutId id="2147484195" r:id="rId199"/>
    <p:sldLayoutId id="2147484196" r:id="rId200"/>
    <p:sldLayoutId id="2147484197" r:id="rId201"/>
    <p:sldLayoutId id="2147484198" r:id="rId202"/>
    <p:sldLayoutId id="2147484199" r:id="rId203"/>
    <p:sldLayoutId id="2147484200" r:id="rId204"/>
    <p:sldLayoutId id="2147484201" r:id="rId205"/>
    <p:sldLayoutId id="2147484202" r:id="rId206"/>
    <p:sldLayoutId id="2147484203" r:id="rId207"/>
    <p:sldLayoutId id="2147484204" r:id="rId208"/>
    <p:sldLayoutId id="2147484205" r:id="rId209"/>
    <p:sldLayoutId id="2147484206" r:id="rId210"/>
    <p:sldLayoutId id="2147484207" r:id="rId211"/>
    <p:sldLayoutId id="2147484208" r:id="rId212"/>
    <p:sldLayoutId id="2147484209" r:id="rId213"/>
    <p:sldLayoutId id="2147484210" r:id="rId214"/>
    <p:sldLayoutId id="2147484211" r:id="rId215"/>
    <p:sldLayoutId id="2147484212" r:id="rId216"/>
    <p:sldLayoutId id="2147484213" r:id="rId217"/>
    <p:sldLayoutId id="2147484214" r:id="rId218"/>
    <p:sldLayoutId id="2147484215" r:id="rId219"/>
    <p:sldLayoutId id="2147484216" r:id="rId220"/>
    <p:sldLayoutId id="2147484217" r:id="rId221"/>
    <p:sldLayoutId id="2147484218" r:id="rId222"/>
    <p:sldLayoutId id="2147484219" r:id="rId223"/>
    <p:sldLayoutId id="2147484220" r:id="rId224"/>
    <p:sldLayoutId id="2147484221" r:id="rId225"/>
    <p:sldLayoutId id="2147484222" r:id="rId226"/>
    <p:sldLayoutId id="2147484223" r:id="rId227"/>
    <p:sldLayoutId id="2147484224" r:id="rId228"/>
    <p:sldLayoutId id="2147484225" r:id="rId229"/>
    <p:sldLayoutId id="2147484226" r:id="rId230"/>
    <p:sldLayoutId id="2147484227" r:id="rId231"/>
    <p:sldLayoutId id="2147484228" r:id="rId232"/>
    <p:sldLayoutId id="2147484229" r:id="rId23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>
          <a:solidFill>
            <a:schemeClr val="tx1"/>
          </a:solidFill>
          <a:latin typeface="+mn-lt"/>
          <a:ea typeface="+mn-ea"/>
          <a:cs typeface="+mn-cs"/>
        </a:defRPr>
      </a:lvl1pPr>
      <a:lvl2pPr marL="1116807" indent="-431007" algn="l" rtl="0" eaLnBrk="0" fontAlgn="base" hangingPunct="0">
        <a:spcBef>
          <a:spcPct val="20000"/>
        </a:spcBef>
        <a:spcAft>
          <a:spcPct val="0"/>
        </a:spcAft>
        <a:buChar char="–"/>
        <a:defRPr sz="4200">
          <a:solidFill>
            <a:schemeClr val="tx1"/>
          </a:solidFill>
          <a:latin typeface="+mn-lt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5pPr>
      <a:lvl6pPr marL="37719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6pPr>
      <a:lvl7pPr marL="44577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7pPr>
      <a:lvl8pPr marL="51435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8pPr>
      <a:lvl9pPr marL="5829300" indent="-342900" algn="l" rtl="0" fontAlgn="base">
        <a:spcBef>
          <a:spcPct val="20000"/>
        </a:spcBef>
        <a:spcAft>
          <a:spcPct val="0"/>
        </a:spcAft>
        <a:buChar char="»"/>
        <a:defRPr sz="3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sv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sv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8.jpg"/><Relationship Id="rId5" Type="http://schemas.openxmlformats.org/officeDocument/2006/relationships/image" Target="../media/image3.svg"/><Relationship Id="rId10" Type="http://schemas.openxmlformats.org/officeDocument/2006/relationships/image" Target="../media/image39.png"/><Relationship Id="rId9" Type="http://schemas.openxmlformats.org/officeDocument/2006/relationships/image" Target="../media/image5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9.png"/><Relationship Id="rId3" Type="http://schemas.microsoft.com/office/2007/relationships/media" Target="../media/media6.mp4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6.png"/><Relationship Id="rId10" Type="http://schemas.openxmlformats.org/officeDocument/2006/relationships/image" Target="../media/image43.png"/><Relationship Id="rId4" Type="http://schemas.openxmlformats.org/officeDocument/2006/relationships/video" Target="../media/media6.mp4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4.jpeg"/><Relationship Id="rId5" Type="http://schemas.openxmlformats.org/officeDocument/2006/relationships/image" Target="../media/image37.png"/><Relationship Id="rId10" Type="http://schemas.openxmlformats.org/officeDocument/2006/relationships/image" Target="../media/image53.jpeg"/><Relationship Id="rId4" Type="http://schemas.openxmlformats.org/officeDocument/2006/relationships/image" Target="../media/image50.png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sv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sv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openxmlformats.org/officeDocument/2006/relationships/image" Target="../media/image40.png"/><Relationship Id="rId9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5.xml"/><Relationship Id="rId6" Type="http://schemas.openxmlformats.org/officeDocument/2006/relationships/image" Target="../media/image4.png"/><Relationship Id="rId11" Type="http://schemas.openxmlformats.org/officeDocument/2006/relationships/image" Target="../media/image37.png"/><Relationship Id="rId5" Type="http://schemas.openxmlformats.org/officeDocument/2006/relationships/image" Target="../media/image3.svg"/><Relationship Id="rId10" Type="http://schemas.openxmlformats.org/officeDocument/2006/relationships/image" Target="../media/image39.png"/><Relationship Id="rId4" Type="http://schemas.openxmlformats.org/officeDocument/2006/relationships/image" Target="../media/image2.png"/><Relationship Id="rId9" Type="http://schemas.openxmlformats.org/officeDocument/2006/relationships/image" Target="../media/image5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246.xml"/><Relationship Id="rId7" Type="http://schemas.openxmlformats.org/officeDocument/2006/relationships/image" Target="../media/image80.sv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1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9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5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66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.svg"/><Relationship Id="rId11" Type="http://schemas.openxmlformats.org/officeDocument/2006/relationships/image" Target="../media/image65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microsoft.com/office/2007/relationships/media" Target="../media/media2.mp3"/><Relationship Id="rId16" Type="http://schemas.openxmlformats.org/officeDocument/2006/relationships/image" Target="../media/image28.jpeg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3.jfif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jpe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sv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9.sv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6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91700E4-0032-45EB-92FE-4BF1A55973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7" t="18148" r="8334" b="12222"/>
          <a:stretch/>
        </p:blipFill>
        <p:spPr>
          <a:xfrm>
            <a:off x="586209" y="321214"/>
            <a:ext cx="17272741" cy="9644571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id="{FE11F946-7620-4A1C-BD18-C191C775F56C}"/>
              </a:ext>
            </a:extLst>
          </p:cNvPr>
          <p:cNvSpPr txBox="1"/>
          <p:nvPr/>
        </p:nvSpPr>
        <p:spPr>
          <a:xfrm>
            <a:off x="5486400" y="632145"/>
            <a:ext cx="8001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>
                <a:solidFill>
                  <a:srgbClr val="C53F2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  </a:t>
            </a:r>
            <a:r>
              <a:rPr lang="en-US" sz="3600" smtClean="0">
                <a:solidFill>
                  <a:srgbClr val="C53F2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2800" smtClean="0">
                <a:solidFill>
                  <a:srgbClr val="C53F26"/>
                </a:solidFill>
                <a:latin typeface="Roboto Black" panose="020B0604020202020204" charset="0"/>
                <a:ea typeface="Roboto Black" panose="020B0604020202020204" charset="0"/>
              </a:rPr>
              <a:t>PHÒNG </a:t>
            </a:r>
            <a:r>
              <a:rPr lang="en-US" sz="2800" dirty="0">
                <a:solidFill>
                  <a:srgbClr val="C53F26"/>
                </a:solidFill>
                <a:latin typeface="Roboto Black" panose="020B0604020202020204" charset="0"/>
                <a:ea typeface="Roboto Black" panose="020B0604020202020204" charset="0"/>
              </a:rPr>
              <a:t>GIÁO DỤC &amp; ĐÀO TẠO ĐỨC TRỌNG</a:t>
            </a:r>
          </a:p>
          <a:p>
            <a:r>
              <a:rPr lang="en-US" sz="2800" dirty="0">
                <a:solidFill>
                  <a:srgbClr val="C53F26"/>
                </a:solidFill>
                <a:latin typeface="Roboto Black" panose="020B0604020202020204" charset="0"/>
                <a:ea typeface="Roboto Black" panose="020B0604020202020204" charset="0"/>
              </a:rPr>
              <a:t>                </a:t>
            </a:r>
            <a:r>
              <a:rPr lang="en-US" sz="2800" b="1">
                <a:solidFill>
                  <a:srgbClr val="C53F26"/>
                </a:solidFill>
                <a:latin typeface="Roboto Black" panose="020B0604020202020204" charset="0"/>
                <a:ea typeface="Roboto Black" panose="020B0604020202020204" charset="0"/>
                <a:cs typeface="Times New Roman" panose="02020603050405020304" pitchFamily="18" charset="0"/>
              </a:rPr>
              <a:t>TRƯỜNG </a:t>
            </a:r>
            <a:r>
              <a:rPr lang="en-US" sz="2800" b="1" smtClean="0">
                <a:solidFill>
                  <a:srgbClr val="C53F26"/>
                </a:solidFill>
                <a:latin typeface="Roboto Black" panose="020B0604020202020204" charset="0"/>
                <a:ea typeface="Roboto Black" panose="020B0604020202020204" charset="0"/>
                <a:cs typeface="Times New Roman" panose="02020603050405020304" pitchFamily="18" charset="0"/>
              </a:rPr>
              <a:t>TIỂU HỌC NGHĨA HIỆP</a:t>
            </a:r>
            <a:endParaRPr lang="en-US" sz="2800" b="1" dirty="0">
              <a:solidFill>
                <a:srgbClr val="C53F26"/>
              </a:solidFill>
              <a:latin typeface="Roboto Black" panose="020B0604020202020204" charset="0"/>
              <a:ea typeface="Roboto Black" panose="020B0604020202020204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9A1278-A645-49ED-8BB7-0DD39019401B}"/>
              </a:ext>
            </a:extLst>
          </p:cNvPr>
          <p:cNvCxnSpPr>
            <a:cxnSpLocks/>
          </p:cNvCxnSpPr>
          <p:nvPr/>
        </p:nvCxnSpPr>
        <p:spPr>
          <a:xfrm>
            <a:off x="8001000" y="1582420"/>
            <a:ext cx="3581400" cy="802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>
            <a:extLst>
              <a:ext uri="{FF2B5EF4-FFF2-40B4-BE49-F238E27FC236}">
                <a16:creationId xmlns:a16="http://schemas.microsoft.com/office/drawing/2014/main" id="{1471344F-155E-47DF-8FF2-FF2823ED3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604588" y="8553982"/>
            <a:ext cx="3505200" cy="6338078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80A3BF97-34D1-49BB-BE99-96CD42DD76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897102">
            <a:off x="-1902154" y="-2541396"/>
            <a:ext cx="4546475" cy="4325466"/>
          </a:xfrm>
          <a:prstGeom prst="rect">
            <a:avLst/>
          </a:prstGeom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B2BE1F22-9DBC-431B-88E1-84C3A39FFE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167152" y="8357829"/>
            <a:ext cx="4267200" cy="5710758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7C9CF7DA-B85E-4871-A9A7-13F82A353A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428911">
            <a:off x="15605902" y="-141863"/>
            <a:ext cx="3502571" cy="1851984"/>
          </a:xfrm>
          <a:prstGeom prst="rect">
            <a:avLst/>
          </a:prstGeom>
        </p:spPr>
      </p:pic>
      <p:sp>
        <p:nvSpPr>
          <p:cNvPr id="12" name="WordArt 4">
            <a:extLst>
              <a:ext uri="{FF2B5EF4-FFF2-40B4-BE49-F238E27FC236}">
                <a16:creationId xmlns:a16="http://schemas.microsoft.com/office/drawing/2014/main" id="{7949123A-65E0-48FC-801E-FC0C73D798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0" y="4559487"/>
            <a:ext cx="12745048" cy="19542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DẠY HỌC STEM </a:t>
            </a:r>
          </a:p>
          <a:p>
            <a:pPr algn="ctr"/>
            <a:r>
              <a:rPr lang="en-US" sz="5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54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 HỌC Ở </a:t>
            </a:r>
            <a:r>
              <a:rPr lang="en-US" sz="5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</a:p>
        </p:txBody>
      </p:sp>
      <p:sp>
        <p:nvSpPr>
          <p:cNvPr id="16" name="WordArt 4">
            <a:extLst>
              <a:ext uri="{FF2B5EF4-FFF2-40B4-BE49-F238E27FC236}">
                <a16:creationId xmlns:a16="http://schemas.microsoft.com/office/drawing/2014/main" id="{D1EC1577-7A2A-477F-A74E-6FEDE26BAF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2049" y="2874616"/>
            <a:ext cx="13567151" cy="14983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</a:t>
            </a:r>
            <a:r>
              <a:rPr lang="en-US" sz="5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DF98EACB-0B96-48CB-801C-DFA5EA6A292B}"/>
              </a:ext>
            </a:extLst>
          </p:cNvPr>
          <p:cNvSpPr txBox="1"/>
          <p:nvPr/>
        </p:nvSpPr>
        <p:spPr>
          <a:xfrm>
            <a:off x="7446425" y="8336058"/>
            <a:ext cx="901277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i="1" dirty="0">
                <a:solidFill>
                  <a:srgbClr val="C53F2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  </a:t>
            </a:r>
            <a:r>
              <a:rPr lang="en-US" sz="3600" i="1" dirty="0" err="1">
                <a:solidFill>
                  <a:srgbClr val="C53F2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Đức</a:t>
            </a:r>
            <a:r>
              <a:rPr lang="en-US" sz="3600" i="1" dirty="0">
                <a:solidFill>
                  <a:srgbClr val="C53F2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3600" i="1" dirty="0" err="1">
                <a:solidFill>
                  <a:srgbClr val="C53F2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Trọng</a:t>
            </a:r>
            <a:r>
              <a:rPr lang="en-US" sz="3600" i="1" dirty="0">
                <a:solidFill>
                  <a:srgbClr val="C53F2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, </a:t>
            </a:r>
            <a:r>
              <a:rPr lang="en-US" sz="3600" i="1" err="1">
                <a:solidFill>
                  <a:srgbClr val="C53F2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ngày</a:t>
            </a:r>
            <a:r>
              <a:rPr lang="en-US" sz="3600" i="1">
                <a:solidFill>
                  <a:srgbClr val="C53F2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3600" i="1" smtClean="0">
                <a:solidFill>
                  <a:srgbClr val="C53F2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 </a:t>
            </a:r>
            <a:r>
              <a:rPr lang="en-US" sz="3600" i="1" dirty="0" err="1">
                <a:solidFill>
                  <a:srgbClr val="C53F2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tháng</a:t>
            </a:r>
            <a:r>
              <a:rPr lang="en-US" sz="3600" i="1" dirty="0">
                <a:solidFill>
                  <a:srgbClr val="C53F2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11 </a:t>
            </a:r>
            <a:r>
              <a:rPr lang="en-US" sz="3600" i="1" err="1">
                <a:solidFill>
                  <a:srgbClr val="C53F2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năm</a:t>
            </a:r>
            <a:r>
              <a:rPr lang="en-US" sz="3600" i="1">
                <a:solidFill>
                  <a:srgbClr val="C53F2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3600" i="1" smtClean="0">
                <a:solidFill>
                  <a:srgbClr val="C53F2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2024</a:t>
            </a:r>
            <a:endParaRPr lang="en-US" sz="3600" i="1" dirty="0">
              <a:solidFill>
                <a:srgbClr val="C53F26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7D650AB-855A-43A3-89B2-412E49974AA5}"/>
              </a:ext>
            </a:extLst>
          </p:cNvPr>
          <p:cNvSpPr/>
          <p:nvPr/>
        </p:nvSpPr>
        <p:spPr>
          <a:xfrm>
            <a:off x="152400" y="0"/>
            <a:ext cx="17830800" cy="10287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61D653-E55C-4B72-89A2-6CFC043073F1}"/>
              </a:ext>
            </a:extLst>
          </p:cNvPr>
          <p:cNvSpPr txBox="1"/>
          <p:nvPr/>
        </p:nvSpPr>
        <p:spPr>
          <a:xfrm>
            <a:off x="335280" y="725410"/>
            <a:ext cx="633730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</a:t>
            </a:r>
            <a:r>
              <a:rPr kumimoji="0" lang="en-US" sz="36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</a:t>
            </a:r>
            <a:r>
              <a:rPr kumimoji="0" lang="en-US" sz="3600" b="1" i="0" u="none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Em xem tờ lịch tháng này rồi trả lời câu hỏi.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4" name="Picture 2" descr="Tháng 11 năm 2024 có bao nhiêu ngày? Đồng hồ hợp mệnh người sinh tháng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190359"/>
            <a:ext cx="11277600" cy="1009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61D653-E55C-4B72-89A2-6CFC043073F1}"/>
              </a:ext>
            </a:extLst>
          </p:cNvPr>
          <p:cNvSpPr txBox="1"/>
          <p:nvPr/>
        </p:nvSpPr>
        <p:spPr>
          <a:xfrm>
            <a:off x="279400" y="2499540"/>
            <a:ext cx="670560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i="0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a) Hôm</a:t>
            </a:r>
            <a:r>
              <a:rPr kumimoji="0" lang="en-US" sz="3600" i="0" strike="noStrike" kern="0" cap="none" spc="0" normalizeH="0" noProof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 nay là thứ mấy, ngày mấy, tháng mấy ?</a:t>
            </a:r>
            <a:endParaRPr kumimoji="0" lang="vi-VN" sz="3600" i="0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61D653-E55C-4B72-89A2-6CFC043073F1}"/>
              </a:ext>
            </a:extLst>
          </p:cNvPr>
          <p:cNvSpPr txBox="1"/>
          <p:nvPr/>
        </p:nvSpPr>
        <p:spPr>
          <a:xfrm>
            <a:off x="259080" y="4215250"/>
            <a:ext cx="670560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i="0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b) Hôm</a:t>
            </a:r>
            <a:r>
              <a:rPr kumimoji="0" lang="en-US" sz="3600" i="0" strike="noStrike" kern="0" cap="none" spc="0" normalizeH="0" noProof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 qua là thứ mấy, ngày mấy, tháng mấy ?</a:t>
            </a:r>
            <a:endParaRPr kumimoji="0" lang="vi-VN" sz="3600" i="0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61D653-E55C-4B72-89A2-6CFC043073F1}"/>
              </a:ext>
            </a:extLst>
          </p:cNvPr>
          <p:cNvSpPr txBox="1"/>
          <p:nvPr/>
        </p:nvSpPr>
        <p:spPr>
          <a:xfrm>
            <a:off x="228600" y="5930960"/>
            <a:ext cx="670560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en-US" sz="3600" kern="0">
                <a:latin typeface="Arial"/>
                <a:cs typeface="Arial"/>
                <a:sym typeface="Arial"/>
              </a:rPr>
              <a:t>c</a:t>
            </a:r>
            <a:r>
              <a:rPr kumimoji="0" lang="en-US" sz="3600" i="0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) Ngày</a:t>
            </a:r>
            <a:r>
              <a:rPr kumimoji="0" lang="en-US" sz="3600" i="0" strike="noStrike" kern="0" cap="none" spc="0" normalizeH="0" noProof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 mai là thứ mấy, ngày mấy, tháng mấy ?</a:t>
            </a:r>
            <a:endParaRPr kumimoji="0" lang="vi-VN" sz="3600" i="0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14360440" y="3924300"/>
            <a:ext cx="1282234" cy="1602323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1107440" y="3329940"/>
            <a:ext cx="16935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61415" y="5087620"/>
            <a:ext cx="1693545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41095" y="6789420"/>
            <a:ext cx="1693545" cy="0"/>
          </a:xfrm>
          <a:prstGeom prst="line">
            <a:avLst/>
          </a:prstGeom>
          <a:ln w="571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5DB3813-D99C-4958-8FE0-798A26AF3EC7}"/>
              </a:ext>
            </a:extLst>
          </p:cNvPr>
          <p:cNvSpPr/>
          <p:nvPr/>
        </p:nvSpPr>
        <p:spPr>
          <a:xfrm>
            <a:off x="12979400" y="4865069"/>
            <a:ext cx="965200" cy="747080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1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9F277B-BE16-4059-90A6-DCC7E626F80C}"/>
              </a:ext>
            </a:extLst>
          </p:cNvPr>
          <p:cNvSpPr/>
          <p:nvPr/>
        </p:nvSpPr>
        <p:spPr>
          <a:xfrm>
            <a:off x="10113773" y="7734300"/>
            <a:ext cx="937450" cy="8407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99993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55" t="37395" r="9509" b="43997"/>
          <a:stretch/>
        </p:blipFill>
        <p:spPr bwMode="auto">
          <a:xfrm>
            <a:off x="8001000" y="1088886"/>
            <a:ext cx="10210800" cy="90838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5800" y="363528"/>
            <a:ext cx="14497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  <a:r>
              <a:rPr lang="en-US" sz="4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Xem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354" y="2432743"/>
            <a:ext cx="14497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Tháng năm có bao nhiêu ngày ?</a:t>
            </a:r>
            <a:r>
              <a:rPr lang="en-US" sz="4000" b="1" u="sng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512500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Tháng năm có bao nhiêu ngày </a:t>
            </a:r>
          </a:p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thứ Ba, đó là những ngày nào ?</a:t>
            </a:r>
            <a:r>
              <a:rPr lang="en-US" sz="4000" b="1" u="sng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354" y="5209844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Ngày 19 tháng 5 là ngày sinh nhật Bác Hồ. Ngày đó là thứ mấy ?</a:t>
            </a:r>
            <a:r>
              <a:rPr lang="en-US" sz="4000" b="1" u="sng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61D653-E55C-4B72-89A2-6CFC043073F1}"/>
              </a:ext>
            </a:extLst>
          </p:cNvPr>
          <p:cNvSpPr txBox="1"/>
          <p:nvPr/>
        </p:nvSpPr>
        <p:spPr>
          <a:xfrm>
            <a:off x="11283788" y="8693100"/>
            <a:ext cx="80724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31</a:t>
            </a:r>
            <a:endParaRPr kumimoji="0" lang="vi-VN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1069320" y="2144868"/>
            <a:ext cx="1178560" cy="7550312"/>
            <a:chOff x="7467600" y="4166930"/>
            <a:chExt cx="1125220" cy="5341500"/>
          </a:xfrm>
        </p:grpSpPr>
        <p:cxnSp>
          <p:nvCxnSpPr>
            <p:cNvPr id="23" name="Straight Connector 22"/>
            <p:cNvCxnSpPr/>
            <p:nvPr/>
          </p:nvCxnSpPr>
          <p:spPr>
            <a:xfrm flipH="1">
              <a:off x="7467600" y="4166930"/>
              <a:ext cx="15240" cy="53415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8575040" y="4184710"/>
              <a:ext cx="17780" cy="53237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467600" y="4166930"/>
              <a:ext cx="112522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11054080" y="9659620"/>
            <a:ext cx="1178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361D653-E55C-4B72-89A2-6CFC043073F1}"/>
              </a:ext>
            </a:extLst>
          </p:cNvPr>
          <p:cNvSpPr txBox="1"/>
          <p:nvPr/>
        </p:nvSpPr>
        <p:spPr>
          <a:xfrm>
            <a:off x="13355320" y="6591300"/>
            <a:ext cx="1025185" cy="769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19</a:t>
            </a:r>
            <a:endParaRPr kumimoji="0" lang="vi-VN" sz="44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6535400" y="2195372"/>
            <a:ext cx="1081988" cy="2085452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9F277B-BE16-4059-90A6-DCC7E626F80C}"/>
              </a:ext>
            </a:extLst>
          </p:cNvPr>
          <p:cNvSpPr/>
          <p:nvPr/>
        </p:nvSpPr>
        <p:spPr>
          <a:xfrm>
            <a:off x="16607668" y="5387310"/>
            <a:ext cx="1009719" cy="975390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4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21" grpId="0" animBg="1"/>
      <p:bldP spid="30" grpId="0" animBg="1"/>
      <p:bldP spid="16" grpId="1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28052" y="-190500"/>
            <a:ext cx="15226748" cy="10477500"/>
            <a:chOff x="4890052" y="309788"/>
            <a:chExt cx="6274123" cy="6132116"/>
          </a:xfrm>
        </p:grpSpPr>
        <p:pic>
          <p:nvPicPr>
            <p:cNvPr id="6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4" t="62127" r="42361" b="184"/>
            <a:stretch/>
          </p:blipFill>
          <p:spPr bwMode="auto">
            <a:xfrm>
              <a:off x="5102087" y="309788"/>
              <a:ext cx="5820057" cy="6132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890052" y="309788"/>
              <a:ext cx="980661" cy="445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183514" y="309788"/>
              <a:ext cx="980661" cy="3334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7"/>
            <p:cNvSpPr/>
            <p:nvPr/>
          </p:nvSpPr>
          <p:spPr>
            <a:xfrm>
              <a:off x="10626267" y="5184776"/>
              <a:ext cx="537907" cy="1257128"/>
            </a:xfrm>
            <a:custGeom>
              <a:avLst/>
              <a:gdLst>
                <a:gd name="connsiteX0" fmla="*/ 0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0 w 505700"/>
                <a:gd name="connsiteY4" fmla="*/ 0 h 1257128"/>
                <a:gd name="connsiteX0" fmla="*/ 22225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22225 w 505700"/>
                <a:gd name="connsiteY4" fmla="*/ 0 h 1257128"/>
                <a:gd name="connsiteX0" fmla="*/ 22225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22225 w 505700"/>
                <a:gd name="connsiteY4" fmla="*/ 0 h 1257128"/>
                <a:gd name="connsiteX0" fmla="*/ 23031 w 506506"/>
                <a:gd name="connsiteY0" fmla="*/ 0 h 1257128"/>
                <a:gd name="connsiteX1" fmla="*/ 506506 w 506506"/>
                <a:gd name="connsiteY1" fmla="*/ 0 h 1257128"/>
                <a:gd name="connsiteX2" fmla="*/ 506506 w 506506"/>
                <a:gd name="connsiteY2" fmla="*/ 1257128 h 1257128"/>
                <a:gd name="connsiteX3" fmla="*/ 806 w 506506"/>
                <a:gd name="connsiteY3" fmla="*/ 1257128 h 1257128"/>
                <a:gd name="connsiteX4" fmla="*/ 23031 w 506506"/>
                <a:gd name="connsiteY4" fmla="*/ 0 h 1257128"/>
                <a:gd name="connsiteX0" fmla="*/ 47406 w 530881"/>
                <a:gd name="connsiteY0" fmla="*/ 0 h 1257128"/>
                <a:gd name="connsiteX1" fmla="*/ 530881 w 530881"/>
                <a:gd name="connsiteY1" fmla="*/ 0 h 1257128"/>
                <a:gd name="connsiteX2" fmla="*/ 530881 w 530881"/>
                <a:gd name="connsiteY2" fmla="*/ 1257128 h 1257128"/>
                <a:gd name="connsiteX3" fmla="*/ 25181 w 530881"/>
                <a:gd name="connsiteY3" fmla="*/ 1257128 h 1257128"/>
                <a:gd name="connsiteX4" fmla="*/ 47406 w 530881"/>
                <a:gd name="connsiteY4" fmla="*/ 0 h 1257128"/>
                <a:gd name="connsiteX0" fmla="*/ 50215 w 533690"/>
                <a:gd name="connsiteY0" fmla="*/ 0 h 1257128"/>
                <a:gd name="connsiteX1" fmla="*/ 533690 w 533690"/>
                <a:gd name="connsiteY1" fmla="*/ 0 h 1257128"/>
                <a:gd name="connsiteX2" fmla="*/ 533690 w 533690"/>
                <a:gd name="connsiteY2" fmla="*/ 1257128 h 1257128"/>
                <a:gd name="connsiteX3" fmla="*/ 27990 w 533690"/>
                <a:gd name="connsiteY3" fmla="*/ 1257128 h 1257128"/>
                <a:gd name="connsiteX4" fmla="*/ 50215 w 533690"/>
                <a:gd name="connsiteY4" fmla="*/ 0 h 1257128"/>
                <a:gd name="connsiteX0" fmla="*/ 54432 w 537907"/>
                <a:gd name="connsiteY0" fmla="*/ 0 h 1257128"/>
                <a:gd name="connsiteX1" fmla="*/ 537907 w 537907"/>
                <a:gd name="connsiteY1" fmla="*/ 0 h 1257128"/>
                <a:gd name="connsiteX2" fmla="*/ 537907 w 537907"/>
                <a:gd name="connsiteY2" fmla="*/ 1257128 h 1257128"/>
                <a:gd name="connsiteX3" fmla="*/ 32207 w 537907"/>
                <a:gd name="connsiteY3" fmla="*/ 1257128 h 1257128"/>
                <a:gd name="connsiteX4" fmla="*/ 54432 w 537907"/>
                <a:gd name="connsiteY4" fmla="*/ 0 h 125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907" h="1257128">
                  <a:moveTo>
                    <a:pt x="54432" y="0"/>
                  </a:moveTo>
                  <a:lnTo>
                    <a:pt x="537907" y="0"/>
                  </a:lnTo>
                  <a:lnTo>
                    <a:pt x="537907" y="1257128"/>
                  </a:lnTo>
                  <a:lnTo>
                    <a:pt x="32207" y="1257128"/>
                  </a:lnTo>
                  <a:cubicBezTo>
                    <a:pt x="-33410" y="949210"/>
                    <a:pt x="15274" y="422218"/>
                    <a:pt x="5443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8"/>
            <p:cNvSpPr/>
            <p:nvPr/>
          </p:nvSpPr>
          <p:spPr>
            <a:xfrm>
              <a:off x="4890052" y="5319713"/>
              <a:ext cx="774148" cy="1122191"/>
            </a:xfrm>
            <a:custGeom>
              <a:avLst/>
              <a:gdLst>
                <a:gd name="connsiteX0" fmla="*/ 0 w 774148"/>
                <a:gd name="connsiteY0" fmla="*/ 0 h 1122191"/>
                <a:gd name="connsiteX1" fmla="*/ 774148 w 774148"/>
                <a:gd name="connsiteY1" fmla="*/ 0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83623 w 774148"/>
                <a:gd name="connsiteY1" fmla="*/ 128587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148" h="1122191">
                  <a:moveTo>
                    <a:pt x="0" y="0"/>
                  </a:moveTo>
                  <a:lnTo>
                    <a:pt x="393148" y="19049"/>
                  </a:lnTo>
                  <a:cubicBezTo>
                    <a:pt x="486810" y="410576"/>
                    <a:pt x="570949" y="768765"/>
                    <a:pt x="774148" y="1122191"/>
                  </a:cubicBezTo>
                  <a:lnTo>
                    <a:pt x="0" y="1122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8750" y="570840"/>
            <a:ext cx="5566462" cy="617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800" u="sng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796094" y="2053259"/>
            <a:ext cx="982701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99618" y="2801620"/>
            <a:ext cx="1006182" cy="45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6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22360" y="2815294"/>
            <a:ext cx="781809" cy="45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7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920729" y="2801620"/>
            <a:ext cx="781809" cy="45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8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457446" y="3638254"/>
            <a:ext cx="1113200" cy="45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18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737024" y="4401820"/>
            <a:ext cx="1035709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26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704568" y="1333500"/>
            <a:ext cx="1204437" cy="1341512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43951" y="6203771"/>
            <a:ext cx="60252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- Nếu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Năm </a:t>
            </a:r>
          </a:p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tuần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2949" y="1404404"/>
            <a:ext cx="5153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còn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err="1" smtClean="0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lịch tháng 6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7169" y="3543300"/>
            <a:ext cx="5566462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ts val="4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mấy ?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661160" y="685546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38400" y="8039100"/>
            <a:ext cx="2128042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10972800" y="3543299"/>
            <a:ext cx="1239068" cy="672103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2801600" y="5219700"/>
            <a:ext cx="15226748" cy="10477500"/>
            <a:chOff x="4890052" y="309788"/>
            <a:chExt cx="6274123" cy="6132116"/>
          </a:xfrm>
        </p:grpSpPr>
        <p:sp>
          <p:nvSpPr>
            <p:cNvPr id="7" name="Rectangle 6"/>
            <p:cNvSpPr/>
            <p:nvPr/>
          </p:nvSpPr>
          <p:spPr>
            <a:xfrm>
              <a:off x="4890052" y="309788"/>
              <a:ext cx="980661" cy="445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183514" y="309788"/>
              <a:ext cx="980661" cy="3334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7"/>
            <p:cNvSpPr/>
            <p:nvPr/>
          </p:nvSpPr>
          <p:spPr>
            <a:xfrm>
              <a:off x="10626267" y="5184776"/>
              <a:ext cx="537907" cy="1257128"/>
            </a:xfrm>
            <a:custGeom>
              <a:avLst/>
              <a:gdLst>
                <a:gd name="connsiteX0" fmla="*/ 0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0 w 505700"/>
                <a:gd name="connsiteY4" fmla="*/ 0 h 1257128"/>
                <a:gd name="connsiteX0" fmla="*/ 22225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22225 w 505700"/>
                <a:gd name="connsiteY4" fmla="*/ 0 h 1257128"/>
                <a:gd name="connsiteX0" fmla="*/ 22225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22225 w 505700"/>
                <a:gd name="connsiteY4" fmla="*/ 0 h 1257128"/>
                <a:gd name="connsiteX0" fmla="*/ 23031 w 506506"/>
                <a:gd name="connsiteY0" fmla="*/ 0 h 1257128"/>
                <a:gd name="connsiteX1" fmla="*/ 506506 w 506506"/>
                <a:gd name="connsiteY1" fmla="*/ 0 h 1257128"/>
                <a:gd name="connsiteX2" fmla="*/ 506506 w 506506"/>
                <a:gd name="connsiteY2" fmla="*/ 1257128 h 1257128"/>
                <a:gd name="connsiteX3" fmla="*/ 806 w 506506"/>
                <a:gd name="connsiteY3" fmla="*/ 1257128 h 1257128"/>
                <a:gd name="connsiteX4" fmla="*/ 23031 w 506506"/>
                <a:gd name="connsiteY4" fmla="*/ 0 h 1257128"/>
                <a:gd name="connsiteX0" fmla="*/ 47406 w 530881"/>
                <a:gd name="connsiteY0" fmla="*/ 0 h 1257128"/>
                <a:gd name="connsiteX1" fmla="*/ 530881 w 530881"/>
                <a:gd name="connsiteY1" fmla="*/ 0 h 1257128"/>
                <a:gd name="connsiteX2" fmla="*/ 530881 w 530881"/>
                <a:gd name="connsiteY2" fmla="*/ 1257128 h 1257128"/>
                <a:gd name="connsiteX3" fmla="*/ 25181 w 530881"/>
                <a:gd name="connsiteY3" fmla="*/ 1257128 h 1257128"/>
                <a:gd name="connsiteX4" fmla="*/ 47406 w 530881"/>
                <a:gd name="connsiteY4" fmla="*/ 0 h 1257128"/>
                <a:gd name="connsiteX0" fmla="*/ 50215 w 533690"/>
                <a:gd name="connsiteY0" fmla="*/ 0 h 1257128"/>
                <a:gd name="connsiteX1" fmla="*/ 533690 w 533690"/>
                <a:gd name="connsiteY1" fmla="*/ 0 h 1257128"/>
                <a:gd name="connsiteX2" fmla="*/ 533690 w 533690"/>
                <a:gd name="connsiteY2" fmla="*/ 1257128 h 1257128"/>
                <a:gd name="connsiteX3" fmla="*/ 27990 w 533690"/>
                <a:gd name="connsiteY3" fmla="*/ 1257128 h 1257128"/>
                <a:gd name="connsiteX4" fmla="*/ 50215 w 533690"/>
                <a:gd name="connsiteY4" fmla="*/ 0 h 1257128"/>
                <a:gd name="connsiteX0" fmla="*/ 54432 w 537907"/>
                <a:gd name="connsiteY0" fmla="*/ 0 h 1257128"/>
                <a:gd name="connsiteX1" fmla="*/ 537907 w 537907"/>
                <a:gd name="connsiteY1" fmla="*/ 0 h 1257128"/>
                <a:gd name="connsiteX2" fmla="*/ 537907 w 537907"/>
                <a:gd name="connsiteY2" fmla="*/ 1257128 h 1257128"/>
                <a:gd name="connsiteX3" fmla="*/ 32207 w 537907"/>
                <a:gd name="connsiteY3" fmla="*/ 1257128 h 1257128"/>
                <a:gd name="connsiteX4" fmla="*/ 54432 w 537907"/>
                <a:gd name="connsiteY4" fmla="*/ 0 h 125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907" h="1257128">
                  <a:moveTo>
                    <a:pt x="54432" y="0"/>
                  </a:moveTo>
                  <a:lnTo>
                    <a:pt x="537907" y="0"/>
                  </a:lnTo>
                  <a:lnTo>
                    <a:pt x="537907" y="1257128"/>
                  </a:lnTo>
                  <a:lnTo>
                    <a:pt x="32207" y="1257128"/>
                  </a:lnTo>
                  <a:cubicBezTo>
                    <a:pt x="-33410" y="949210"/>
                    <a:pt x="15274" y="422218"/>
                    <a:pt x="5443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8"/>
            <p:cNvSpPr/>
            <p:nvPr/>
          </p:nvSpPr>
          <p:spPr>
            <a:xfrm>
              <a:off x="4890052" y="5319713"/>
              <a:ext cx="774148" cy="1122191"/>
            </a:xfrm>
            <a:custGeom>
              <a:avLst/>
              <a:gdLst>
                <a:gd name="connsiteX0" fmla="*/ 0 w 774148"/>
                <a:gd name="connsiteY0" fmla="*/ 0 h 1122191"/>
                <a:gd name="connsiteX1" fmla="*/ 774148 w 774148"/>
                <a:gd name="connsiteY1" fmla="*/ 0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83623 w 774148"/>
                <a:gd name="connsiteY1" fmla="*/ 128587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148" h="1122191">
                  <a:moveTo>
                    <a:pt x="0" y="0"/>
                  </a:moveTo>
                  <a:lnTo>
                    <a:pt x="393148" y="19049"/>
                  </a:lnTo>
                  <a:cubicBezTo>
                    <a:pt x="486810" y="410576"/>
                    <a:pt x="570949" y="768765"/>
                    <a:pt x="774148" y="1122191"/>
                  </a:cubicBezTo>
                  <a:lnTo>
                    <a:pt x="0" y="1122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949352"/>
              </p:ext>
            </p:extLst>
          </p:nvPr>
        </p:nvGraphicFramePr>
        <p:xfrm>
          <a:off x="653216" y="1419446"/>
          <a:ext cx="16567983" cy="2911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92296">
                  <a:extLst>
                    <a:ext uri="{9D8B030D-6E8A-4147-A177-3AD203B41FA5}">
                      <a16:colId xmlns:a16="http://schemas.microsoft.com/office/drawing/2014/main" val="3215138346"/>
                    </a:ext>
                  </a:extLst>
                </a:gridCol>
                <a:gridCol w="5590837">
                  <a:extLst>
                    <a:ext uri="{9D8B030D-6E8A-4147-A177-3AD203B41FA5}">
                      <a16:colId xmlns:a16="http://schemas.microsoft.com/office/drawing/2014/main" val="1720872999"/>
                    </a:ext>
                  </a:extLst>
                </a:gridCol>
                <a:gridCol w="5384850">
                  <a:extLst>
                    <a:ext uri="{9D8B030D-6E8A-4147-A177-3AD203B41FA5}">
                      <a16:colId xmlns:a16="http://schemas.microsoft.com/office/drawing/2014/main" val="1356594497"/>
                    </a:ext>
                  </a:extLst>
                </a:gridCol>
              </a:tblGrid>
              <a:tr h="15677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Tuần trước</a:t>
                      </a:r>
                      <a:endParaRPr lang="en-US" sz="440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Hôm nay</a:t>
                      </a:r>
                      <a:endParaRPr lang="en-US" sz="44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Tuần sau</a:t>
                      </a:r>
                      <a:endParaRPr lang="en-US" sz="440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977925"/>
                  </a:ext>
                </a:extLst>
              </a:tr>
              <a:tr h="1344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Ngày  … tháng 6</a:t>
                      </a:r>
                      <a:endParaRPr lang="en-US" sz="4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b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Ngày 16 tháng 6</a:t>
                      </a:r>
                      <a:endParaRPr lang="en-US" sz="4400" b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Ngày  … tháng 6</a:t>
                      </a:r>
                      <a:endParaRPr lang="en-US" sz="4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62379"/>
                  </a:ext>
                </a:extLst>
              </a:tr>
            </a:tbl>
          </a:graphicData>
        </a:graphic>
      </p:graphicFrame>
      <p:cxnSp>
        <p:nvCxnSpPr>
          <p:cNvPr id="46" name="Straight Connector 45"/>
          <p:cNvCxnSpPr/>
          <p:nvPr/>
        </p:nvCxnSpPr>
        <p:spPr>
          <a:xfrm>
            <a:off x="6227135" y="1419446"/>
            <a:ext cx="0" cy="29118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1832265" y="1451242"/>
            <a:ext cx="0" cy="29118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10686" y="2983298"/>
            <a:ext cx="165679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653216" y="1409700"/>
            <a:ext cx="165679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10686" y="4331302"/>
            <a:ext cx="165679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31951" y="1409700"/>
            <a:ext cx="0" cy="29118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7178669" y="1409700"/>
            <a:ext cx="0" cy="29118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361D653-E55C-4B72-89A2-6CFC043073F1}"/>
              </a:ext>
            </a:extLst>
          </p:cNvPr>
          <p:cNvSpPr txBox="1"/>
          <p:nvPr/>
        </p:nvSpPr>
        <p:spPr>
          <a:xfrm>
            <a:off x="2058486" y="3025828"/>
            <a:ext cx="922688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</a:t>
            </a:r>
            <a:endParaRPr kumimoji="0" lang="vi-VN" sz="3600" b="1" i="0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361D653-E55C-4B72-89A2-6CFC043073F1}"/>
              </a:ext>
            </a:extLst>
          </p:cNvPr>
          <p:cNvSpPr txBox="1"/>
          <p:nvPr/>
        </p:nvSpPr>
        <p:spPr>
          <a:xfrm>
            <a:off x="13322595" y="3363652"/>
            <a:ext cx="83391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strike="noStrike" kern="0" cap="none" spc="0" normalizeH="0" baseline="0" noProof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</a:t>
            </a:r>
            <a:endParaRPr kumimoji="0" lang="vi-VN" sz="3600" b="1" i="0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" name="Curved Left Arrow 1"/>
          <p:cNvSpPr/>
          <p:nvPr/>
        </p:nvSpPr>
        <p:spPr>
          <a:xfrm rot="5400000">
            <a:off x="4551057" y="1970103"/>
            <a:ext cx="1617834" cy="625175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02871" y="4913601"/>
            <a:ext cx="2714205" cy="81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44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– </a:t>
            </a:r>
            <a:r>
              <a:rPr lang="en-US" sz="4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4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</a:t>
            </a:r>
            <a:endParaRPr lang="en-US" sz="440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09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128052" y="-190500"/>
            <a:ext cx="15226748" cy="10477500"/>
            <a:chOff x="4890052" y="309788"/>
            <a:chExt cx="6274123" cy="6132116"/>
          </a:xfrm>
        </p:grpSpPr>
        <p:pic>
          <p:nvPicPr>
            <p:cNvPr id="6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4" t="62127" r="42361" b="184"/>
            <a:stretch/>
          </p:blipFill>
          <p:spPr bwMode="auto">
            <a:xfrm>
              <a:off x="5102087" y="309788"/>
              <a:ext cx="5820057" cy="6132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890052" y="309788"/>
              <a:ext cx="980661" cy="445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183514" y="309788"/>
              <a:ext cx="980661" cy="3334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7"/>
            <p:cNvSpPr/>
            <p:nvPr/>
          </p:nvSpPr>
          <p:spPr>
            <a:xfrm>
              <a:off x="10626267" y="5184776"/>
              <a:ext cx="537907" cy="1257128"/>
            </a:xfrm>
            <a:custGeom>
              <a:avLst/>
              <a:gdLst>
                <a:gd name="connsiteX0" fmla="*/ 0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0 w 505700"/>
                <a:gd name="connsiteY4" fmla="*/ 0 h 1257128"/>
                <a:gd name="connsiteX0" fmla="*/ 22225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22225 w 505700"/>
                <a:gd name="connsiteY4" fmla="*/ 0 h 1257128"/>
                <a:gd name="connsiteX0" fmla="*/ 22225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22225 w 505700"/>
                <a:gd name="connsiteY4" fmla="*/ 0 h 1257128"/>
                <a:gd name="connsiteX0" fmla="*/ 23031 w 506506"/>
                <a:gd name="connsiteY0" fmla="*/ 0 h 1257128"/>
                <a:gd name="connsiteX1" fmla="*/ 506506 w 506506"/>
                <a:gd name="connsiteY1" fmla="*/ 0 h 1257128"/>
                <a:gd name="connsiteX2" fmla="*/ 506506 w 506506"/>
                <a:gd name="connsiteY2" fmla="*/ 1257128 h 1257128"/>
                <a:gd name="connsiteX3" fmla="*/ 806 w 506506"/>
                <a:gd name="connsiteY3" fmla="*/ 1257128 h 1257128"/>
                <a:gd name="connsiteX4" fmla="*/ 23031 w 506506"/>
                <a:gd name="connsiteY4" fmla="*/ 0 h 1257128"/>
                <a:gd name="connsiteX0" fmla="*/ 47406 w 530881"/>
                <a:gd name="connsiteY0" fmla="*/ 0 h 1257128"/>
                <a:gd name="connsiteX1" fmla="*/ 530881 w 530881"/>
                <a:gd name="connsiteY1" fmla="*/ 0 h 1257128"/>
                <a:gd name="connsiteX2" fmla="*/ 530881 w 530881"/>
                <a:gd name="connsiteY2" fmla="*/ 1257128 h 1257128"/>
                <a:gd name="connsiteX3" fmla="*/ 25181 w 530881"/>
                <a:gd name="connsiteY3" fmla="*/ 1257128 h 1257128"/>
                <a:gd name="connsiteX4" fmla="*/ 47406 w 530881"/>
                <a:gd name="connsiteY4" fmla="*/ 0 h 1257128"/>
                <a:gd name="connsiteX0" fmla="*/ 50215 w 533690"/>
                <a:gd name="connsiteY0" fmla="*/ 0 h 1257128"/>
                <a:gd name="connsiteX1" fmla="*/ 533690 w 533690"/>
                <a:gd name="connsiteY1" fmla="*/ 0 h 1257128"/>
                <a:gd name="connsiteX2" fmla="*/ 533690 w 533690"/>
                <a:gd name="connsiteY2" fmla="*/ 1257128 h 1257128"/>
                <a:gd name="connsiteX3" fmla="*/ 27990 w 533690"/>
                <a:gd name="connsiteY3" fmla="*/ 1257128 h 1257128"/>
                <a:gd name="connsiteX4" fmla="*/ 50215 w 533690"/>
                <a:gd name="connsiteY4" fmla="*/ 0 h 1257128"/>
                <a:gd name="connsiteX0" fmla="*/ 54432 w 537907"/>
                <a:gd name="connsiteY0" fmla="*/ 0 h 1257128"/>
                <a:gd name="connsiteX1" fmla="*/ 537907 w 537907"/>
                <a:gd name="connsiteY1" fmla="*/ 0 h 1257128"/>
                <a:gd name="connsiteX2" fmla="*/ 537907 w 537907"/>
                <a:gd name="connsiteY2" fmla="*/ 1257128 h 1257128"/>
                <a:gd name="connsiteX3" fmla="*/ 32207 w 537907"/>
                <a:gd name="connsiteY3" fmla="*/ 1257128 h 1257128"/>
                <a:gd name="connsiteX4" fmla="*/ 54432 w 537907"/>
                <a:gd name="connsiteY4" fmla="*/ 0 h 125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907" h="1257128">
                  <a:moveTo>
                    <a:pt x="54432" y="0"/>
                  </a:moveTo>
                  <a:lnTo>
                    <a:pt x="537907" y="0"/>
                  </a:lnTo>
                  <a:lnTo>
                    <a:pt x="537907" y="1257128"/>
                  </a:lnTo>
                  <a:lnTo>
                    <a:pt x="32207" y="1257128"/>
                  </a:lnTo>
                  <a:cubicBezTo>
                    <a:pt x="-33410" y="949210"/>
                    <a:pt x="15274" y="422218"/>
                    <a:pt x="5443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8"/>
            <p:cNvSpPr/>
            <p:nvPr/>
          </p:nvSpPr>
          <p:spPr>
            <a:xfrm>
              <a:off x="4890052" y="5319713"/>
              <a:ext cx="774148" cy="1122191"/>
            </a:xfrm>
            <a:custGeom>
              <a:avLst/>
              <a:gdLst>
                <a:gd name="connsiteX0" fmla="*/ 0 w 774148"/>
                <a:gd name="connsiteY0" fmla="*/ 0 h 1122191"/>
                <a:gd name="connsiteX1" fmla="*/ 774148 w 774148"/>
                <a:gd name="connsiteY1" fmla="*/ 0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83623 w 774148"/>
                <a:gd name="connsiteY1" fmla="*/ 128587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148" h="1122191">
                  <a:moveTo>
                    <a:pt x="0" y="0"/>
                  </a:moveTo>
                  <a:lnTo>
                    <a:pt x="393148" y="19049"/>
                  </a:lnTo>
                  <a:cubicBezTo>
                    <a:pt x="486810" y="410576"/>
                    <a:pt x="570949" y="768765"/>
                    <a:pt x="774148" y="1122191"/>
                  </a:cubicBezTo>
                  <a:lnTo>
                    <a:pt x="0" y="1122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8750" y="570840"/>
            <a:ext cx="5566462" cy="617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800" u="sng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796094" y="2053259"/>
            <a:ext cx="982701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99618" y="2801620"/>
            <a:ext cx="1006182" cy="45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6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22360" y="2815294"/>
            <a:ext cx="781809" cy="45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7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920729" y="2801620"/>
            <a:ext cx="781809" cy="45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8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457446" y="3638254"/>
            <a:ext cx="1113200" cy="45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18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737024" y="4401820"/>
            <a:ext cx="1035709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26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704568" y="1333500"/>
            <a:ext cx="1204437" cy="1341512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43951" y="6203771"/>
            <a:ext cx="60252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- Nếu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Năm </a:t>
            </a:r>
          </a:p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tuần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2949" y="1404404"/>
            <a:ext cx="5153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còn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err="1" smtClean="0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lịch tháng 6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7169" y="3543300"/>
            <a:ext cx="5566462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ts val="4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mấy ?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661160" y="685546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492154" y="8053977"/>
            <a:ext cx="1981200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71642" y="9259176"/>
            <a:ext cx="1864360" cy="22860"/>
          </a:xfrm>
          <a:prstGeom prst="line">
            <a:avLst/>
          </a:prstGeom>
          <a:ln w="57150">
            <a:solidFill>
              <a:srgbClr val="33CC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10972800" y="3543299"/>
            <a:ext cx="1239068" cy="672103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10974572" y="2694951"/>
            <a:ext cx="1239068" cy="672103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1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015547"/>
              </p:ext>
            </p:extLst>
          </p:nvPr>
        </p:nvGraphicFramePr>
        <p:xfrm>
          <a:off x="653216" y="1419446"/>
          <a:ext cx="16567983" cy="29118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92296">
                  <a:extLst>
                    <a:ext uri="{9D8B030D-6E8A-4147-A177-3AD203B41FA5}">
                      <a16:colId xmlns:a16="http://schemas.microsoft.com/office/drawing/2014/main" val="3215138346"/>
                    </a:ext>
                  </a:extLst>
                </a:gridCol>
                <a:gridCol w="5590837">
                  <a:extLst>
                    <a:ext uri="{9D8B030D-6E8A-4147-A177-3AD203B41FA5}">
                      <a16:colId xmlns:a16="http://schemas.microsoft.com/office/drawing/2014/main" val="1720872999"/>
                    </a:ext>
                  </a:extLst>
                </a:gridCol>
                <a:gridCol w="5384850">
                  <a:extLst>
                    <a:ext uri="{9D8B030D-6E8A-4147-A177-3AD203B41FA5}">
                      <a16:colId xmlns:a16="http://schemas.microsoft.com/office/drawing/2014/main" val="1356594497"/>
                    </a:ext>
                  </a:extLst>
                </a:gridCol>
              </a:tblGrid>
              <a:tr h="15677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Tuần trước</a:t>
                      </a:r>
                      <a:endParaRPr lang="en-US" sz="440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Hôm nay</a:t>
                      </a:r>
                      <a:endParaRPr lang="en-US" sz="44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solidFill>
                            <a:srgbClr val="0099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Tuần sau</a:t>
                      </a:r>
                      <a:endParaRPr lang="en-US" sz="4400">
                        <a:solidFill>
                          <a:srgbClr val="0099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977925"/>
                  </a:ext>
                </a:extLst>
              </a:tr>
              <a:tr h="1344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Ngày  … tháng 6</a:t>
                      </a:r>
                      <a:endParaRPr lang="en-US" sz="4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b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Ngày 16 tháng 6</a:t>
                      </a:r>
                      <a:endParaRPr lang="en-US" sz="4400" b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Ngày  … tháng 6</a:t>
                      </a:r>
                      <a:endParaRPr lang="en-US" sz="44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6237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361D653-E55C-4B72-89A2-6CFC043073F1}"/>
              </a:ext>
            </a:extLst>
          </p:cNvPr>
          <p:cNvSpPr txBox="1"/>
          <p:nvPr/>
        </p:nvSpPr>
        <p:spPr>
          <a:xfrm>
            <a:off x="2058486" y="3025828"/>
            <a:ext cx="922688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</a:t>
            </a:r>
            <a:endParaRPr kumimoji="0" lang="vi-VN" sz="3600" b="1" i="0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1D653-E55C-4B72-89A2-6CFC043073F1}"/>
              </a:ext>
            </a:extLst>
          </p:cNvPr>
          <p:cNvSpPr txBox="1"/>
          <p:nvPr/>
        </p:nvSpPr>
        <p:spPr>
          <a:xfrm>
            <a:off x="13322595" y="3363652"/>
            <a:ext cx="83391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strike="noStrike" kern="0" cap="none" spc="0" normalizeH="0" baseline="0" noProof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23</a:t>
            </a:r>
            <a:endParaRPr kumimoji="0" lang="vi-VN" sz="3600" b="1" i="0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" name="Curved Left Arrow 4"/>
          <p:cNvSpPr/>
          <p:nvPr/>
        </p:nvSpPr>
        <p:spPr>
          <a:xfrm rot="5400000">
            <a:off x="4257422" y="1853247"/>
            <a:ext cx="1875270" cy="625175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02871" y="4913601"/>
            <a:ext cx="2714205" cy="81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44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– </a:t>
            </a:r>
            <a:r>
              <a:rPr lang="en-US" sz="4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4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</a:t>
            </a:r>
            <a:endParaRPr lang="en-US" sz="440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rved Up Arrow 6"/>
          <p:cNvSpPr/>
          <p:nvPr/>
        </p:nvSpPr>
        <p:spPr>
          <a:xfrm>
            <a:off x="8197497" y="4033870"/>
            <a:ext cx="5670652" cy="224163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10612" y="4849805"/>
            <a:ext cx="3044423" cy="81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44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+ </a:t>
            </a:r>
            <a:r>
              <a:rPr lang="en-US" sz="44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44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23</a:t>
            </a:r>
            <a:endParaRPr lang="en-US" sz="440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65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28052" y="-190500"/>
            <a:ext cx="15226748" cy="10477500"/>
            <a:chOff x="4890052" y="309788"/>
            <a:chExt cx="6274123" cy="6132116"/>
          </a:xfrm>
        </p:grpSpPr>
        <p:pic>
          <p:nvPicPr>
            <p:cNvPr id="3" name="Picture 2" descr="20210409041757_wm_shs-toan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4" t="62127" r="42361" b="184"/>
            <a:stretch/>
          </p:blipFill>
          <p:spPr bwMode="auto">
            <a:xfrm>
              <a:off x="5102087" y="309788"/>
              <a:ext cx="5820057" cy="6132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890052" y="309788"/>
              <a:ext cx="980661" cy="445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0183514" y="309788"/>
              <a:ext cx="980661" cy="3334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7"/>
            <p:cNvSpPr/>
            <p:nvPr/>
          </p:nvSpPr>
          <p:spPr>
            <a:xfrm>
              <a:off x="10626267" y="5184776"/>
              <a:ext cx="537907" cy="1257128"/>
            </a:xfrm>
            <a:custGeom>
              <a:avLst/>
              <a:gdLst>
                <a:gd name="connsiteX0" fmla="*/ 0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0 w 505700"/>
                <a:gd name="connsiteY4" fmla="*/ 0 h 1257128"/>
                <a:gd name="connsiteX0" fmla="*/ 22225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22225 w 505700"/>
                <a:gd name="connsiteY4" fmla="*/ 0 h 1257128"/>
                <a:gd name="connsiteX0" fmla="*/ 22225 w 505700"/>
                <a:gd name="connsiteY0" fmla="*/ 0 h 1257128"/>
                <a:gd name="connsiteX1" fmla="*/ 505700 w 505700"/>
                <a:gd name="connsiteY1" fmla="*/ 0 h 1257128"/>
                <a:gd name="connsiteX2" fmla="*/ 505700 w 505700"/>
                <a:gd name="connsiteY2" fmla="*/ 1257128 h 1257128"/>
                <a:gd name="connsiteX3" fmla="*/ 0 w 505700"/>
                <a:gd name="connsiteY3" fmla="*/ 1257128 h 1257128"/>
                <a:gd name="connsiteX4" fmla="*/ 22225 w 505700"/>
                <a:gd name="connsiteY4" fmla="*/ 0 h 1257128"/>
                <a:gd name="connsiteX0" fmla="*/ 23031 w 506506"/>
                <a:gd name="connsiteY0" fmla="*/ 0 h 1257128"/>
                <a:gd name="connsiteX1" fmla="*/ 506506 w 506506"/>
                <a:gd name="connsiteY1" fmla="*/ 0 h 1257128"/>
                <a:gd name="connsiteX2" fmla="*/ 506506 w 506506"/>
                <a:gd name="connsiteY2" fmla="*/ 1257128 h 1257128"/>
                <a:gd name="connsiteX3" fmla="*/ 806 w 506506"/>
                <a:gd name="connsiteY3" fmla="*/ 1257128 h 1257128"/>
                <a:gd name="connsiteX4" fmla="*/ 23031 w 506506"/>
                <a:gd name="connsiteY4" fmla="*/ 0 h 1257128"/>
                <a:gd name="connsiteX0" fmla="*/ 47406 w 530881"/>
                <a:gd name="connsiteY0" fmla="*/ 0 h 1257128"/>
                <a:gd name="connsiteX1" fmla="*/ 530881 w 530881"/>
                <a:gd name="connsiteY1" fmla="*/ 0 h 1257128"/>
                <a:gd name="connsiteX2" fmla="*/ 530881 w 530881"/>
                <a:gd name="connsiteY2" fmla="*/ 1257128 h 1257128"/>
                <a:gd name="connsiteX3" fmla="*/ 25181 w 530881"/>
                <a:gd name="connsiteY3" fmla="*/ 1257128 h 1257128"/>
                <a:gd name="connsiteX4" fmla="*/ 47406 w 530881"/>
                <a:gd name="connsiteY4" fmla="*/ 0 h 1257128"/>
                <a:gd name="connsiteX0" fmla="*/ 50215 w 533690"/>
                <a:gd name="connsiteY0" fmla="*/ 0 h 1257128"/>
                <a:gd name="connsiteX1" fmla="*/ 533690 w 533690"/>
                <a:gd name="connsiteY1" fmla="*/ 0 h 1257128"/>
                <a:gd name="connsiteX2" fmla="*/ 533690 w 533690"/>
                <a:gd name="connsiteY2" fmla="*/ 1257128 h 1257128"/>
                <a:gd name="connsiteX3" fmla="*/ 27990 w 533690"/>
                <a:gd name="connsiteY3" fmla="*/ 1257128 h 1257128"/>
                <a:gd name="connsiteX4" fmla="*/ 50215 w 533690"/>
                <a:gd name="connsiteY4" fmla="*/ 0 h 1257128"/>
                <a:gd name="connsiteX0" fmla="*/ 54432 w 537907"/>
                <a:gd name="connsiteY0" fmla="*/ 0 h 1257128"/>
                <a:gd name="connsiteX1" fmla="*/ 537907 w 537907"/>
                <a:gd name="connsiteY1" fmla="*/ 0 h 1257128"/>
                <a:gd name="connsiteX2" fmla="*/ 537907 w 537907"/>
                <a:gd name="connsiteY2" fmla="*/ 1257128 h 1257128"/>
                <a:gd name="connsiteX3" fmla="*/ 32207 w 537907"/>
                <a:gd name="connsiteY3" fmla="*/ 1257128 h 1257128"/>
                <a:gd name="connsiteX4" fmla="*/ 54432 w 537907"/>
                <a:gd name="connsiteY4" fmla="*/ 0 h 125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907" h="1257128">
                  <a:moveTo>
                    <a:pt x="54432" y="0"/>
                  </a:moveTo>
                  <a:lnTo>
                    <a:pt x="537907" y="0"/>
                  </a:lnTo>
                  <a:lnTo>
                    <a:pt x="537907" y="1257128"/>
                  </a:lnTo>
                  <a:lnTo>
                    <a:pt x="32207" y="1257128"/>
                  </a:lnTo>
                  <a:cubicBezTo>
                    <a:pt x="-33410" y="949210"/>
                    <a:pt x="15274" y="422218"/>
                    <a:pt x="5443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8"/>
            <p:cNvSpPr/>
            <p:nvPr/>
          </p:nvSpPr>
          <p:spPr>
            <a:xfrm>
              <a:off x="4890052" y="5319713"/>
              <a:ext cx="774148" cy="1122191"/>
            </a:xfrm>
            <a:custGeom>
              <a:avLst/>
              <a:gdLst>
                <a:gd name="connsiteX0" fmla="*/ 0 w 774148"/>
                <a:gd name="connsiteY0" fmla="*/ 0 h 1122191"/>
                <a:gd name="connsiteX1" fmla="*/ 774148 w 774148"/>
                <a:gd name="connsiteY1" fmla="*/ 0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83623 w 774148"/>
                <a:gd name="connsiteY1" fmla="*/ 128587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  <a:gd name="connsiteX0" fmla="*/ 0 w 774148"/>
                <a:gd name="connsiteY0" fmla="*/ 0 h 1122191"/>
                <a:gd name="connsiteX1" fmla="*/ 393148 w 774148"/>
                <a:gd name="connsiteY1" fmla="*/ 19049 h 1122191"/>
                <a:gd name="connsiteX2" fmla="*/ 774148 w 774148"/>
                <a:gd name="connsiteY2" fmla="*/ 1122191 h 1122191"/>
                <a:gd name="connsiteX3" fmla="*/ 0 w 774148"/>
                <a:gd name="connsiteY3" fmla="*/ 1122191 h 1122191"/>
                <a:gd name="connsiteX4" fmla="*/ 0 w 774148"/>
                <a:gd name="connsiteY4" fmla="*/ 0 h 1122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4148" h="1122191">
                  <a:moveTo>
                    <a:pt x="0" y="0"/>
                  </a:moveTo>
                  <a:lnTo>
                    <a:pt x="393148" y="19049"/>
                  </a:lnTo>
                  <a:cubicBezTo>
                    <a:pt x="486810" y="410576"/>
                    <a:pt x="570949" y="768765"/>
                    <a:pt x="774148" y="1122191"/>
                  </a:cubicBezTo>
                  <a:lnTo>
                    <a:pt x="0" y="1122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8750" y="570840"/>
            <a:ext cx="5566462" cy="617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800" u="sng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 </a:t>
            </a:r>
          </a:p>
        </p:txBody>
      </p:sp>
      <p:sp>
        <p:nvSpPr>
          <p:cNvPr id="9" name="Rectangle 8"/>
          <p:cNvSpPr/>
          <p:nvPr/>
        </p:nvSpPr>
        <p:spPr>
          <a:xfrm>
            <a:off x="9796094" y="2053259"/>
            <a:ext cx="982701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1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99618" y="2801620"/>
            <a:ext cx="1006182" cy="45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6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22360" y="2815294"/>
            <a:ext cx="781809" cy="45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7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20729" y="2801620"/>
            <a:ext cx="781809" cy="45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8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457446" y="3638254"/>
            <a:ext cx="1113200" cy="458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18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737024" y="4401820"/>
            <a:ext cx="1035709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26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704568" y="1333500"/>
            <a:ext cx="1204437" cy="1341512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3951" y="6203771"/>
            <a:ext cx="60252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- Nếu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Năm </a:t>
            </a:r>
          </a:p>
          <a:p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tuần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949" y="1404404"/>
            <a:ext cx="51534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còn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err="1" smtClean="0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lịch tháng 6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7169" y="3543300"/>
            <a:ext cx="5566462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ts val="4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smtClean="0">
                <a:latin typeface="Arial" panose="020B0604020202020204" pitchFamily="34" charset="0"/>
                <a:cs typeface="Arial" panose="020B0604020202020204" pitchFamily="34" charset="0"/>
              </a:rPr>
              <a:t> mấy ?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661160" y="6855460"/>
            <a:ext cx="175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44425" y="8083334"/>
            <a:ext cx="1981200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84480" y="9253220"/>
            <a:ext cx="1864360" cy="22860"/>
          </a:xfrm>
          <a:prstGeom prst="line">
            <a:avLst/>
          </a:prstGeom>
          <a:ln w="57150">
            <a:solidFill>
              <a:srgbClr val="33CC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10972800" y="3543299"/>
            <a:ext cx="1239068" cy="672103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10974572" y="2694951"/>
            <a:ext cx="1239068" cy="672103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0972800" y="4340154"/>
            <a:ext cx="1239068" cy="672103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0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3751" flipH="1">
            <a:off x="448971" y="54168"/>
            <a:ext cx="17388611" cy="106575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28911">
            <a:off x="1441279" y="7806713"/>
            <a:ext cx="3502571" cy="1851984"/>
          </a:xfrm>
          <a:prstGeom prst="rect">
            <a:avLst/>
          </a:prstGeom>
        </p:spPr>
      </p:pic>
      <p:pic>
        <p:nvPicPr>
          <p:cNvPr id="18" name="图片 1">
            <a:extLst>
              <a:ext uri="{FF2B5EF4-FFF2-40B4-BE49-F238E27FC236}">
                <a16:creationId xmlns:a16="http://schemas.microsoft.com/office/drawing/2014/main" id="{51215D01-FB28-4141-88AA-966DBC302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3"/>
          <a:stretch>
            <a:fillRect/>
          </a:stretch>
        </p:blipFill>
        <p:spPr bwMode="auto">
          <a:xfrm>
            <a:off x="852055" y="-72645"/>
            <a:ext cx="11667406" cy="407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FCE4E2AB-337A-4EEB-8A75-6CF678D100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9" t="4741"/>
          <a:stretch>
            <a:fillRect/>
          </a:stretch>
        </p:blipFill>
        <p:spPr bwMode="auto">
          <a:xfrm>
            <a:off x="8666318" y="2817924"/>
            <a:ext cx="9840432" cy="734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31B294A5-E307-4676-8925-145A4D91DB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" t="5033" r="53762" b="13548"/>
          <a:stretch/>
        </p:blipFill>
        <p:spPr bwMode="auto">
          <a:xfrm>
            <a:off x="-533400" y="-335946"/>
            <a:ext cx="13792200" cy="1089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2D8FFD2B-E19E-4B67-9D7B-E29DCCD61B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0"/>
          <a:stretch>
            <a:fillRect/>
          </a:stretch>
        </p:blipFill>
        <p:spPr bwMode="auto">
          <a:xfrm>
            <a:off x="11137316" y="3242977"/>
            <a:ext cx="6096000" cy="649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33A410-F5B6-4997-BDBB-1441797F6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496621"/>
            <a:ext cx="6443175" cy="23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54" tIns="68578" rIns="137154" bIns="6857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7200" b="1" dirty="0">
                <a:solidFill>
                  <a:srgbClr val="0000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THỰC HÀNH - VẬN DỤNG</a:t>
            </a:r>
            <a:endParaRPr lang="zh-CN" altLang="en-US" sz="7200" b="1" dirty="0">
              <a:solidFill>
                <a:srgbClr val="0000FF"/>
              </a:solidFill>
              <a:latin typeface="Roboto Black" panose="02000000000000000000" pitchFamily="2" charset="0"/>
              <a:ea typeface="方正粗圆_GBK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03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000981140287529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"/>
            <a:ext cx="18059400" cy="101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0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38" y="4085836"/>
            <a:ext cx="4984397" cy="47220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0205" y="4085836"/>
            <a:ext cx="6049908" cy="45663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0" y="647700"/>
            <a:ext cx="11783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800" b="1" smtClean="0">
                <a:solidFill>
                  <a:srgbClr val="002060"/>
                </a:solidFill>
                <a:latin typeface="Times New Roman"/>
                <a:ea typeface="Roboto" panose="02000000000000000000" pitchFamily="2" charset="0"/>
              </a:rPr>
              <a:t>a. </a:t>
            </a:r>
            <a:r>
              <a:rPr lang="vi-VN" altLang="zh-CN" sz="4800" b="1" smtClean="0">
                <a:solidFill>
                  <a:srgbClr val="002060"/>
                </a:solidFill>
                <a:latin typeface="Times New Roman"/>
                <a:ea typeface="Roboto" panose="02000000000000000000" pitchFamily="2" charset="0"/>
              </a:rPr>
              <a:t>ĐỀ </a:t>
            </a:r>
            <a:r>
              <a:rPr lang="vi-VN" altLang="zh-CN" sz="4800" b="1" dirty="0">
                <a:solidFill>
                  <a:srgbClr val="002060"/>
                </a:solidFill>
                <a:latin typeface="Times New Roman"/>
                <a:ea typeface="Roboto" panose="02000000000000000000" pitchFamily="2" charset="0"/>
              </a:rPr>
              <a:t>XUẤT Ý TƯỞNG VÀ CÁCH LÀM </a:t>
            </a:r>
            <a:endParaRPr lang="en-US" altLang="zh-CN" sz="4800" b="1" dirty="0">
              <a:solidFill>
                <a:srgbClr val="002060"/>
              </a:solidFill>
              <a:latin typeface="Calibri Light"/>
              <a:ea typeface="Roboto" panose="02000000000000000000" pitchFamily="2" charset="0"/>
            </a:endParaRPr>
          </a:p>
          <a:p>
            <a:pPr algn="ctr">
              <a:defRPr/>
            </a:pPr>
            <a:r>
              <a:rPr lang="vi-VN" altLang="zh-CN" sz="4800" b="1" dirty="0">
                <a:solidFill>
                  <a:srgbClr val="002060"/>
                </a:solidFill>
                <a:latin typeface="Times New Roman"/>
                <a:ea typeface="Roboto" panose="02000000000000000000" pitchFamily="2" charset="0"/>
              </a:rPr>
              <a:t>LỊCH ĐỂ BÀN TIỆN ÍCH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92" y="-68221"/>
            <a:ext cx="3504492" cy="2563091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933700"/>
            <a:ext cx="6362805" cy="702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0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titled1">
            <a:extLst>
              <a:ext uri="{FF2B5EF4-FFF2-40B4-BE49-F238E27FC236}">
                <a16:creationId xmlns:a16="http://schemas.microsoft.com/office/drawing/2014/main" id="{831407D0-B3C8-4B39-8ABE-1C24238D4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590" y="342900"/>
            <a:ext cx="7200900" cy="296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untitled1">
            <a:extLst>
              <a:ext uri="{FF2B5EF4-FFF2-40B4-BE49-F238E27FC236}">
                <a16:creationId xmlns:a16="http://schemas.microsoft.com/office/drawing/2014/main" id="{FAFFDECA-06EF-464A-B11F-43E592473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527" y="6467474"/>
            <a:ext cx="7658100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WordArt 4">
            <a:extLst>
              <a:ext uri="{FF2B5EF4-FFF2-40B4-BE49-F238E27FC236}">
                <a16:creationId xmlns:a16="http://schemas.microsoft.com/office/drawing/2014/main" id="{5A2BE210-4416-46BB-9028-7D780F94A50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340053">
            <a:off x="9256603" y="915399"/>
            <a:ext cx="8374274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54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99"/>
                    </a:gs>
                    <a:gs pos="100000">
                      <a:srgbClr val="00CC66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 THỂ </a:t>
            </a:r>
            <a:r>
              <a:rPr lang="en-US" sz="5400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99"/>
                    </a:gs>
                    <a:gs pos="100000">
                      <a:srgbClr val="00CC66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LỚP </a:t>
            </a:r>
            <a:r>
              <a:rPr lang="en-US" sz="5400" kern="10" smtClean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99"/>
                    </a:gs>
                    <a:gs pos="100000">
                      <a:srgbClr val="00CC66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2A4</a:t>
            </a:r>
            <a:endParaRPr lang="en-US" sz="54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9999"/>
                  </a:gs>
                  <a:gs pos="100000">
                    <a:srgbClr val="00CC66"/>
                  </a:gs>
                </a:gsLst>
                <a:path path="rect">
                  <a:fillToRect r="100000" b="100000"/>
                </a:path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7" name="WordArt 5">
            <a:extLst>
              <a:ext uri="{FF2B5EF4-FFF2-40B4-BE49-F238E27FC236}">
                <a16:creationId xmlns:a16="http://schemas.microsoft.com/office/drawing/2014/main" id="{A356BB52-8E19-4DD0-ADA7-8BC34E4753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14374" y="4283329"/>
            <a:ext cx="16239297" cy="623570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74892"/>
              </a:avLst>
            </a:prstTxWarp>
          </a:bodyPr>
          <a:lstStyle/>
          <a:p>
            <a:pPr algn="ctr"/>
            <a:r>
              <a:rPr lang="en-US" sz="6000" b="1" kern="10" dirty="0"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CC"/>
                    </a:gs>
                  </a:gsLst>
                  <a:path path="rect">
                    <a:fillToRect l="50000" t="50000" r="50000" b="50000"/>
                  </a:path>
                </a:gradFill>
                <a:latin typeface="Arial" panose="020B0604020202020204" pitchFamily="34" charset="0"/>
                <a:cs typeface="Arial" panose="020B0604020202020204" pitchFamily="34" charset="0"/>
              </a:rPr>
              <a:t>CHÀO ĐÓN QUÝ THẦY, CÔ GIÁO!</a:t>
            </a:r>
          </a:p>
        </p:txBody>
      </p:sp>
      <p:pic>
        <p:nvPicPr>
          <p:cNvPr id="3078" name="Picture 6" descr="VOTAY">
            <a:extLst>
              <a:ext uri="{FF2B5EF4-FFF2-40B4-BE49-F238E27FC236}">
                <a16:creationId xmlns:a16="http://schemas.microsoft.com/office/drawing/2014/main" id="{2E42F377-96AC-4E5F-AEC0-2FA41C358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6961">
            <a:off x="6594602" y="5149671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9" name="Group 7">
            <a:extLst>
              <a:ext uri="{FF2B5EF4-FFF2-40B4-BE49-F238E27FC236}">
                <a16:creationId xmlns:a16="http://schemas.microsoft.com/office/drawing/2014/main" id="{D82DF2E1-2CB7-4F68-B4B1-1003E2ACC23E}"/>
              </a:ext>
            </a:extLst>
          </p:cNvPr>
          <p:cNvGrpSpPr>
            <a:grpSpLocks/>
          </p:cNvGrpSpPr>
          <p:nvPr/>
        </p:nvGrpSpPr>
        <p:grpSpPr bwMode="auto">
          <a:xfrm>
            <a:off x="-127590" y="-9525"/>
            <a:ext cx="18415590" cy="10296525"/>
            <a:chOff x="0" y="-4"/>
            <a:chExt cx="5810" cy="4324"/>
          </a:xfrm>
        </p:grpSpPr>
        <p:pic>
          <p:nvPicPr>
            <p:cNvPr id="3080" name="Picture 8" descr="N3">
              <a:extLst>
                <a:ext uri="{FF2B5EF4-FFF2-40B4-BE49-F238E27FC236}">
                  <a16:creationId xmlns:a16="http://schemas.microsoft.com/office/drawing/2014/main" id="{1C4E7F1A-C050-4DFD-9B3B-D510B83F2E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087"/>
              <a:ext cx="4320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Picture 9" descr="N3">
              <a:extLst>
                <a:ext uri="{FF2B5EF4-FFF2-40B4-BE49-F238E27FC236}">
                  <a16:creationId xmlns:a16="http://schemas.microsoft.com/office/drawing/2014/main" id="{A427D214-7834-4DCC-B12F-341EE814F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" name="Picture 10" descr="N3">
              <a:extLst>
                <a:ext uri="{FF2B5EF4-FFF2-40B4-BE49-F238E27FC236}">
                  <a16:creationId xmlns:a16="http://schemas.microsoft.com/office/drawing/2014/main" id="{6A42A466-56C6-414D-947A-F5C106850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86" y="2086"/>
              <a:ext cx="432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3" name="Picture 11" descr="N3">
              <a:extLst>
                <a:ext uri="{FF2B5EF4-FFF2-40B4-BE49-F238E27FC236}">
                  <a16:creationId xmlns:a16="http://schemas.microsoft.com/office/drawing/2014/main" id="{316BA84B-BCD0-4E20-8CA0-34F6287E69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"/>
              <a:ext cx="576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84" name="AutoShape 12">
            <a:extLst>
              <a:ext uri="{FF2B5EF4-FFF2-40B4-BE49-F238E27FC236}">
                <a16:creationId xmlns:a16="http://schemas.microsoft.com/office/drawing/2014/main" id="{1FF3244E-8B06-469B-ADE1-DC3EB0CC97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1397" y="109540"/>
            <a:ext cx="2159795" cy="215979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700"/>
          </a:p>
        </p:txBody>
      </p:sp>
      <p:sp>
        <p:nvSpPr>
          <p:cNvPr id="3085" name="AutoShape 13">
            <a:extLst>
              <a:ext uri="{FF2B5EF4-FFF2-40B4-BE49-F238E27FC236}">
                <a16:creationId xmlns:a16="http://schemas.microsoft.com/office/drawing/2014/main" id="{1389291E-CDB6-43A4-9F4C-63C89D103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100" y="2783076"/>
            <a:ext cx="1343025" cy="1343025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700"/>
          </a:p>
        </p:txBody>
      </p:sp>
      <p:sp>
        <p:nvSpPr>
          <p:cNvPr id="3086" name="AutoShape 14">
            <a:extLst>
              <a:ext uri="{FF2B5EF4-FFF2-40B4-BE49-F238E27FC236}">
                <a16:creationId xmlns:a16="http://schemas.microsoft.com/office/drawing/2014/main" id="{32EA5845-00B6-436F-B72A-774476098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673895"/>
            <a:ext cx="1343025" cy="1343025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700"/>
          </a:p>
        </p:txBody>
      </p:sp>
      <p:sp>
        <p:nvSpPr>
          <p:cNvPr id="3087" name="AutoShape 15">
            <a:extLst>
              <a:ext uri="{FF2B5EF4-FFF2-40B4-BE49-F238E27FC236}">
                <a16:creationId xmlns:a16="http://schemas.microsoft.com/office/drawing/2014/main" id="{246CB817-50E9-4A9F-8532-57F423879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955" y="2438780"/>
            <a:ext cx="1343025" cy="1343025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700"/>
          </a:p>
        </p:txBody>
      </p:sp>
      <p:sp>
        <p:nvSpPr>
          <p:cNvPr id="3088" name="AutoShape 16">
            <a:hlinkClick r:id="" action="ppaction://noaction"/>
            <a:extLst>
              <a:ext uri="{FF2B5EF4-FFF2-40B4-BE49-F238E27FC236}">
                <a16:creationId xmlns:a16="http://schemas.microsoft.com/office/drawing/2014/main" id="{CA475EB5-FFB0-41D0-A3A8-4E421725B16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303272" y="6105494"/>
            <a:ext cx="2159795" cy="2159795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700" dirty="0"/>
          </a:p>
        </p:txBody>
      </p:sp>
      <p:sp>
        <p:nvSpPr>
          <p:cNvPr id="3089" name="AutoShape 17">
            <a:extLst>
              <a:ext uri="{FF2B5EF4-FFF2-40B4-BE49-F238E27FC236}">
                <a16:creationId xmlns:a16="http://schemas.microsoft.com/office/drawing/2014/main" id="{6B55F74D-005B-45D8-99CD-4E81734E4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82774" y="2847143"/>
            <a:ext cx="1714500" cy="2159795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700"/>
          </a:p>
        </p:txBody>
      </p:sp>
      <p:sp>
        <p:nvSpPr>
          <p:cNvPr id="3090" name="Text Box 18">
            <a:extLst>
              <a:ext uri="{FF2B5EF4-FFF2-40B4-BE49-F238E27FC236}">
                <a16:creationId xmlns:a16="http://schemas.microsoft.com/office/drawing/2014/main" id="{D7EEA54A-39FE-42DA-8697-A831C6766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8343902"/>
            <a:ext cx="58293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7200">
                <a:solidFill>
                  <a:srgbClr val="99FF33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  </a:t>
            </a:r>
            <a:r>
              <a:rPr lang="en-US" altLang="en-US" sz="7200">
                <a:solidFill>
                  <a:srgbClr val="009900"/>
                </a:solidFill>
                <a:latin typeface="Tahoma" panose="020B0604030504040204" pitchFamily="34" charset="0"/>
                <a:sym typeface="Webdings" panose="05030102010509060703" pitchFamily="18" charset="2"/>
              </a:rPr>
              <a:t>  </a:t>
            </a:r>
            <a:r>
              <a:rPr lang="en-US" altLang="en-US" sz="7200">
                <a:solidFill>
                  <a:srgbClr val="FF0000"/>
                </a:solidFill>
                <a:latin typeface="Tahoma" panose="020B0604030504040204" pitchFamily="34" charset="0"/>
                <a:sym typeface="Webdings" panose="05030102010509060703" pitchFamily="18" charset="2"/>
              </a:rPr>
              <a:t>  </a:t>
            </a:r>
            <a:r>
              <a:rPr lang="en-US" altLang="en-US" sz="7200">
                <a:solidFill>
                  <a:srgbClr val="FFFF00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</a:t>
            </a:r>
          </a:p>
        </p:txBody>
      </p:sp>
      <p:sp>
        <p:nvSpPr>
          <p:cNvPr id="3091" name="AutoShape 19">
            <a:extLst>
              <a:ext uri="{FF2B5EF4-FFF2-40B4-BE49-F238E27FC236}">
                <a16:creationId xmlns:a16="http://schemas.microsoft.com/office/drawing/2014/main" id="{3B3ECBFD-2B50-4C4E-873D-6B9CC80B5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221" y="1927103"/>
            <a:ext cx="1343025" cy="1343025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700"/>
          </a:p>
        </p:txBody>
      </p:sp>
      <p:sp>
        <p:nvSpPr>
          <p:cNvPr id="3092" name="AutoShape 20">
            <a:extLst>
              <a:ext uri="{FF2B5EF4-FFF2-40B4-BE49-F238E27FC236}">
                <a16:creationId xmlns:a16="http://schemas.microsoft.com/office/drawing/2014/main" id="{4C497414-E15E-46EC-A5EE-8269E97C1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1933" y="200294"/>
            <a:ext cx="1343025" cy="1343025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700"/>
          </a:p>
        </p:txBody>
      </p:sp>
      <p:sp>
        <p:nvSpPr>
          <p:cNvPr id="3093" name="AutoShape 21">
            <a:extLst>
              <a:ext uri="{FF2B5EF4-FFF2-40B4-BE49-F238E27FC236}">
                <a16:creationId xmlns:a16="http://schemas.microsoft.com/office/drawing/2014/main" id="{CEB9EE31-0A46-46E0-9824-F458BC190A0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618394" y="2393951"/>
            <a:ext cx="1343025" cy="1343025"/>
          </a:xfrm>
          <a:prstGeom prst="irregularSeal1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0">
              <a:latin typeface="Arial" charset="0"/>
            </a:endParaRPr>
          </a:p>
        </p:txBody>
      </p:sp>
      <p:sp>
        <p:nvSpPr>
          <p:cNvPr id="3094" name="AutoShape 22">
            <a:hlinkClick r:id="" action="ppaction://noaction"/>
            <a:extLst>
              <a:ext uri="{FF2B5EF4-FFF2-40B4-BE49-F238E27FC236}">
                <a16:creationId xmlns:a16="http://schemas.microsoft.com/office/drawing/2014/main" id="{2F8CDEF4-228F-468F-B7AA-6B5F0595886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1339629" y="5600477"/>
            <a:ext cx="2159795" cy="2159795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700"/>
          </a:p>
        </p:txBody>
      </p:sp>
    </p:spTree>
    <p:extLst>
      <p:ext uri="{BB962C8B-B14F-4D97-AF65-F5344CB8AC3E}">
        <p14:creationId xmlns:p14="http://schemas.microsoft.com/office/powerpoint/2010/main" val="104374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7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5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8" presetClass="entr" presetSubtype="0" accel="5000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910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12" decel="50000" autoRev="1" fill="hold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72" fill="hold">
                                          <p:stCondLst>
                                            <p:cond delay="1728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5" presetClass="entr" presetSubtype="0" repeatCount="2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mph" presetSubtype="0" repeatCount="indefinite" fill="hold" grpId="4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 animBg="1"/>
      <p:bldP spid="3085" grpId="0" animBg="1"/>
      <p:bldP spid="3086" grpId="0" animBg="1"/>
      <p:bldP spid="3087" grpId="0" animBg="1"/>
      <p:bldP spid="3088" grpId="0" animBg="1"/>
      <p:bldP spid="3089" grpId="0" animBg="1"/>
      <p:bldP spid="3090" grpId="0"/>
      <p:bldP spid="3090" grpId="1"/>
      <p:bldP spid="3090" grpId="2"/>
      <p:bldP spid="3090" grpId="3"/>
      <p:bldP spid="3090" grpId="4"/>
      <p:bldP spid="3091" grpId="0" animBg="1"/>
      <p:bldP spid="3092" grpId="0" animBg="1"/>
      <p:bldP spid="3093" grpId="0" animBg="1"/>
      <p:bldP spid="309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6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7D650AB-855A-43A3-89B2-412E49974AA5}"/>
              </a:ext>
            </a:extLst>
          </p:cNvPr>
          <p:cNvSpPr/>
          <p:nvPr/>
        </p:nvSpPr>
        <p:spPr>
          <a:xfrm>
            <a:off x="838200" y="1187292"/>
            <a:ext cx="16977263" cy="85464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3033B1E-AAFB-4F9A-871E-30CE187DE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44800" y="8420100"/>
            <a:ext cx="3505200" cy="633807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C99CAFC8-47DF-4EF6-8928-6B9A26578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769273"/>
            <a:ext cx="2398114" cy="4026054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5AEFA44-6DD0-4BBB-84E7-63C29B2A5B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897102">
            <a:off x="-2538664" y="-2521279"/>
            <a:ext cx="4546475" cy="43254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4D2849-7DD8-44A2-9EE8-D870312E3A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659745">
            <a:off x="15612041" y="-306854"/>
            <a:ext cx="3962743" cy="31153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E3D1CE8-0CF4-4BCD-9A99-DCACFD8357CB}"/>
              </a:ext>
            </a:extLst>
          </p:cNvPr>
          <p:cNvGrpSpPr/>
          <p:nvPr/>
        </p:nvGrpSpPr>
        <p:grpSpPr>
          <a:xfrm>
            <a:off x="4002688" y="11594"/>
            <a:ext cx="10204184" cy="1175698"/>
            <a:chOff x="4002688" y="11594"/>
            <a:chExt cx="10204184" cy="1175698"/>
          </a:xfrm>
        </p:grpSpPr>
        <p:sp>
          <p:nvSpPr>
            <p:cNvPr id="16" name="Rectangle: Rounded Corners 13">
              <a:extLst>
                <a:ext uri="{FF2B5EF4-FFF2-40B4-BE49-F238E27FC236}">
                  <a16:creationId xmlns:a16="http://schemas.microsoft.com/office/drawing/2014/main" id="{266AFE8F-C0F9-4E87-B8AF-C7B27CD7B67D}"/>
                </a:ext>
              </a:extLst>
            </p:cNvPr>
            <p:cNvSpPr/>
            <p:nvPr/>
          </p:nvSpPr>
          <p:spPr>
            <a:xfrm>
              <a:off x="4002688" y="11594"/>
              <a:ext cx="10204184" cy="1034016"/>
            </a:xfrm>
            <a:prstGeom prst="roundRect">
              <a:avLst>
                <a:gd name="adj" fmla="val 36648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4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56FA3B-D5EE-4113-B18D-9A9F373A6E5A}"/>
                </a:ext>
              </a:extLst>
            </p:cNvPr>
            <p:cNvSpPr txBox="1"/>
            <p:nvPr/>
          </p:nvSpPr>
          <p:spPr>
            <a:xfrm>
              <a:off x="4529472" y="140852"/>
              <a:ext cx="9677400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Tiêu</a:t>
              </a:r>
              <a:r>
                <a:rPr lang="en-US" sz="4400" b="1" dirty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chí</a:t>
              </a:r>
              <a:r>
                <a:rPr lang="en-US" sz="4400" b="1" dirty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4400" b="1" err="1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làm</a:t>
              </a:r>
              <a:r>
                <a:rPr lang="en-US" sz="4400" b="1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 l</a:t>
              </a:r>
              <a:r>
                <a:rPr lang="en-US" sz="4400" b="1" smtClean="0">
                  <a:solidFill>
                    <a:srgbClr val="FF0000"/>
                  </a:solidFill>
                  <a:latin typeface="Arial"/>
                  <a:cs typeface="Arial"/>
                  <a:sym typeface="Arial"/>
                </a:rPr>
                <a:t>ịch để bàn tiện ích</a:t>
              </a:r>
              <a:endParaRPr lang="en-US" sz="4400" dirty="0">
                <a:solidFill>
                  <a:srgbClr val="FF0000"/>
                </a:solidFill>
              </a:endParaRPr>
            </a:p>
            <a:p>
              <a:endParaRPr lang="en-US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45609"/>
            <a:ext cx="6362805" cy="8603703"/>
          </a:xfrm>
          <a:prstGeom prst="rect">
            <a:avLst/>
          </a:prstGeom>
        </p:spPr>
      </p:pic>
      <p:sp>
        <p:nvSpPr>
          <p:cNvPr id="2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7101937" y="2227132"/>
            <a:ext cx="10080614" cy="5642593"/>
          </a:xfrm>
          <a:custGeom>
            <a:avLst/>
            <a:gdLst>
              <a:gd name="connsiteX0" fmla="*/ 0 w 10505297"/>
              <a:gd name="connsiteY0" fmla="*/ 973392 h 6414446"/>
              <a:gd name="connsiteX1" fmla="*/ 973392 w 10505297"/>
              <a:gd name="connsiteY1" fmla="*/ 0 h 6414446"/>
              <a:gd name="connsiteX2" fmla="*/ 9531905 w 10505297"/>
              <a:gd name="connsiteY2" fmla="*/ 0 h 6414446"/>
              <a:gd name="connsiteX3" fmla="*/ 10505297 w 10505297"/>
              <a:gd name="connsiteY3" fmla="*/ 973392 h 6414446"/>
              <a:gd name="connsiteX4" fmla="*/ 10505297 w 10505297"/>
              <a:gd name="connsiteY4" fmla="*/ 5441054 h 6414446"/>
              <a:gd name="connsiteX5" fmla="*/ 9531905 w 10505297"/>
              <a:gd name="connsiteY5" fmla="*/ 6414446 h 6414446"/>
              <a:gd name="connsiteX6" fmla="*/ 973392 w 10505297"/>
              <a:gd name="connsiteY6" fmla="*/ 6414446 h 6414446"/>
              <a:gd name="connsiteX7" fmla="*/ 0 w 10505297"/>
              <a:gd name="connsiteY7" fmla="*/ 5441054 h 6414446"/>
              <a:gd name="connsiteX8" fmla="*/ 0 w 10505297"/>
              <a:gd name="connsiteY8" fmla="*/ 973392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05297" h="6414446" fill="none" extrusionOk="0">
                <a:moveTo>
                  <a:pt x="0" y="973392"/>
                </a:moveTo>
                <a:cubicBezTo>
                  <a:pt x="-79306" y="440733"/>
                  <a:pt x="433815" y="11285"/>
                  <a:pt x="973392" y="0"/>
                </a:cubicBezTo>
                <a:cubicBezTo>
                  <a:pt x="3962747" y="77600"/>
                  <a:pt x="5426130" y="-27269"/>
                  <a:pt x="9531905" y="0"/>
                </a:cubicBezTo>
                <a:cubicBezTo>
                  <a:pt x="10128156" y="-77382"/>
                  <a:pt x="10531647" y="443559"/>
                  <a:pt x="10505297" y="973392"/>
                </a:cubicBezTo>
                <a:cubicBezTo>
                  <a:pt x="10614297" y="2644412"/>
                  <a:pt x="10427088" y="3814942"/>
                  <a:pt x="10505297" y="5441054"/>
                </a:cubicBezTo>
                <a:cubicBezTo>
                  <a:pt x="10476466" y="5967366"/>
                  <a:pt x="10035977" y="6429228"/>
                  <a:pt x="9531905" y="6414446"/>
                </a:cubicBezTo>
                <a:cubicBezTo>
                  <a:pt x="8177192" y="6463623"/>
                  <a:pt x="3519253" y="6291744"/>
                  <a:pt x="973392" y="6414446"/>
                </a:cubicBezTo>
                <a:cubicBezTo>
                  <a:pt x="432219" y="6441962"/>
                  <a:pt x="-42739" y="6015443"/>
                  <a:pt x="0" y="5441054"/>
                </a:cubicBezTo>
                <a:cubicBezTo>
                  <a:pt x="47022" y="4535098"/>
                  <a:pt x="104569" y="2401096"/>
                  <a:pt x="0" y="973392"/>
                </a:cubicBezTo>
                <a:close/>
              </a:path>
              <a:path w="10505297" h="6414446" stroke="0" extrusionOk="0">
                <a:moveTo>
                  <a:pt x="0" y="973392"/>
                </a:moveTo>
                <a:cubicBezTo>
                  <a:pt x="36715" y="431605"/>
                  <a:pt x="492310" y="-3771"/>
                  <a:pt x="973392" y="0"/>
                </a:cubicBezTo>
                <a:cubicBezTo>
                  <a:pt x="4020556" y="-129276"/>
                  <a:pt x="5448085" y="-77778"/>
                  <a:pt x="9531905" y="0"/>
                </a:cubicBezTo>
                <a:cubicBezTo>
                  <a:pt x="10045993" y="-74924"/>
                  <a:pt x="10500239" y="464968"/>
                  <a:pt x="10505297" y="973392"/>
                </a:cubicBezTo>
                <a:cubicBezTo>
                  <a:pt x="10586896" y="3193028"/>
                  <a:pt x="10659597" y="4096072"/>
                  <a:pt x="10505297" y="5441054"/>
                </a:cubicBezTo>
                <a:cubicBezTo>
                  <a:pt x="10521184" y="6012148"/>
                  <a:pt x="10003604" y="6436840"/>
                  <a:pt x="9531905" y="6414446"/>
                </a:cubicBezTo>
                <a:cubicBezTo>
                  <a:pt x="8097936" y="6458666"/>
                  <a:pt x="4096165" y="6385064"/>
                  <a:pt x="973392" y="6414446"/>
                </a:cubicBezTo>
                <a:cubicBezTo>
                  <a:pt x="428754" y="6387367"/>
                  <a:pt x="-103758" y="5954663"/>
                  <a:pt x="0" y="5441054"/>
                </a:cubicBezTo>
                <a:cubicBezTo>
                  <a:pt x="-159954" y="4360104"/>
                  <a:pt x="22140" y="3012060"/>
                  <a:pt x="0" y="97339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>
                      <a:gd name="adj" fmla="val 1517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2" name="image5.png">
            <a:extLst>
              <a:ext uri="{FF2B5EF4-FFF2-40B4-BE49-F238E27FC236}">
                <a16:creationId xmlns:a16="http://schemas.microsoft.com/office/drawing/2014/main" id="{B57CBE74-3989-4A83-89A4-7A5E7741564C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422156" y="3066059"/>
            <a:ext cx="436880" cy="36068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23" name="image5.png">
            <a:extLst>
              <a:ext uri="{FF2B5EF4-FFF2-40B4-BE49-F238E27FC236}">
                <a16:creationId xmlns:a16="http://schemas.microsoft.com/office/drawing/2014/main" id="{8595936B-FECE-4F48-90BA-C609144A46A9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673061" y="4076700"/>
            <a:ext cx="436880" cy="360680"/>
          </a:xfrm>
          <a:prstGeom prst="rect">
            <a:avLst/>
          </a:prstGeom>
        </p:spPr>
      </p:pic>
      <p:pic>
        <p:nvPicPr>
          <p:cNvPr id="24" name="image5.png">
            <a:extLst>
              <a:ext uri="{FF2B5EF4-FFF2-40B4-BE49-F238E27FC236}">
                <a16:creationId xmlns:a16="http://schemas.microsoft.com/office/drawing/2014/main" id="{2E9B4BFF-9A10-4E3D-AF59-42EEC1019F61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868606" y="5557594"/>
            <a:ext cx="436880" cy="360680"/>
          </a:xfrm>
          <a:prstGeom prst="rect">
            <a:avLst/>
          </a:prstGeom>
        </p:spPr>
      </p:pic>
      <p:pic>
        <p:nvPicPr>
          <p:cNvPr id="26" name="image5.png">
            <a:extLst>
              <a:ext uri="{FF2B5EF4-FFF2-40B4-BE49-F238E27FC236}">
                <a16:creationId xmlns:a16="http://schemas.microsoft.com/office/drawing/2014/main" id="{8559139D-E96A-4737-90BB-1217440E0F63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213340" y="7052557"/>
            <a:ext cx="436880" cy="36068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DA48DEE-5F65-459D-8D06-CD9717D0656D}"/>
              </a:ext>
            </a:extLst>
          </p:cNvPr>
          <p:cNvSpPr txBox="1"/>
          <p:nvPr/>
        </p:nvSpPr>
        <p:spPr>
          <a:xfrm>
            <a:off x="7977935" y="3024911"/>
            <a:ext cx="8737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Kích thước hợp lý, chắc chắn.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A48DEE-5F65-459D-8D06-CD9717D0656D}"/>
              </a:ext>
            </a:extLst>
          </p:cNvPr>
          <p:cNvSpPr txBox="1"/>
          <p:nvPr/>
        </p:nvSpPr>
        <p:spPr>
          <a:xfrm>
            <a:off x="8195523" y="3919972"/>
            <a:ext cx="8737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>
                <a:solidFill>
                  <a:srgbClr val="009900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Ghi rõ tên tháng và thể hiện đúng số ngày trong </a:t>
            </a:r>
            <a:r>
              <a:rPr lang="en-US" sz="4000" b="1" smtClean="0">
                <a:solidFill>
                  <a:srgbClr val="009900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tháng.</a:t>
            </a:r>
            <a:endParaRPr lang="en-US" sz="4000" b="1" dirty="0">
              <a:solidFill>
                <a:srgbClr val="009900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A48DEE-5F65-459D-8D06-CD9717D0656D}"/>
              </a:ext>
            </a:extLst>
          </p:cNvPr>
          <p:cNvSpPr txBox="1"/>
          <p:nvPr/>
        </p:nvSpPr>
        <p:spPr>
          <a:xfrm>
            <a:off x="8456612" y="5376104"/>
            <a:ext cx="8737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Trang trí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sáng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tạo, đảm bảo tính thẩm mĩ.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A48DEE-5F65-459D-8D06-CD9717D0656D}"/>
              </a:ext>
            </a:extLst>
          </p:cNvPr>
          <p:cNvSpPr txBox="1"/>
          <p:nvPr/>
        </p:nvSpPr>
        <p:spPr>
          <a:xfrm>
            <a:off x="8855952" y="6874014"/>
            <a:ext cx="8737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Sử dụng được nhiều lần.</a:t>
            </a:r>
            <a:endParaRPr lang="en-US" sz="4000" b="1" dirty="0"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4931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  <p:bldP spid="30" grpId="0"/>
      <p:bldP spid="33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891248"/>
            <a:ext cx="176022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US" altLang="zh-CN" sz="60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1</a:t>
            </a:r>
            <a:r>
              <a:rPr lang="en-US" altLang="zh-CN" sz="54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. </a:t>
            </a:r>
            <a:r>
              <a:rPr lang="vi-VN" altLang="zh-CN" sz="54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Nhóm </a:t>
            </a:r>
            <a:r>
              <a:rPr lang="en-US" altLang="zh-CN" sz="540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Times New Roman" pitchFamily="18" charset="0"/>
              </a:rPr>
              <a:t>em làm lịch tháng mấy, tháng đó bao nhiêu ngày</a:t>
            </a:r>
            <a:r>
              <a:rPr lang="vi-VN" altLang="zh-CN" sz="540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Times New Roman" pitchFamily="18" charset="0"/>
              </a:rPr>
              <a:t>?</a:t>
            </a:r>
            <a:endParaRPr lang="en-US" altLang="zh-CN" sz="5400">
              <a:solidFill>
                <a:srgbClr val="002060"/>
              </a:solidFill>
              <a:latin typeface="+mj-lt"/>
              <a:ea typeface="Roboto" panose="02000000000000000000" pitchFamily="2" charset="0"/>
              <a:cs typeface="Times New Roman" pitchFamily="18" charset="0"/>
            </a:endParaRPr>
          </a:p>
          <a:p>
            <a:pPr algn="just" defTabSz="1371600">
              <a:defRPr/>
            </a:pPr>
            <a:r>
              <a:rPr lang="en-US" altLang="zh-CN" sz="54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….</a:t>
            </a:r>
            <a:r>
              <a:rPr lang="vi-VN" altLang="zh-CN" sz="54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…………………………………………………………</a:t>
            </a:r>
            <a:r>
              <a:rPr lang="en-US" altLang="zh-CN" sz="54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……..</a:t>
            </a:r>
          </a:p>
          <a:p>
            <a:pPr algn="just" defTabSz="1371600">
              <a:defRPr/>
            </a:pPr>
            <a:r>
              <a:rPr lang="vi-VN" altLang="zh-CN" sz="54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2</a:t>
            </a:r>
            <a:r>
              <a:rPr lang="vi-VN" altLang="zh-CN" sz="540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. </a:t>
            </a:r>
            <a:r>
              <a:rPr lang="vi-VN" altLang="zh-CN" sz="54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Nhóm</a:t>
            </a:r>
            <a:r>
              <a:rPr lang="en-US" altLang="zh-CN" sz="54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altLang="zh-CN" sz="540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em</a:t>
            </a:r>
            <a:r>
              <a:rPr lang="vi-VN" altLang="zh-CN" sz="540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 dùng vật liệu gì để làm?</a:t>
            </a:r>
            <a:endParaRPr lang="en-US" altLang="zh-CN" sz="540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  <a:p>
            <a:pPr algn="just" defTabSz="1371600">
              <a:defRPr/>
            </a:pPr>
            <a:r>
              <a:rPr lang="en-US" altLang="zh-CN" sz="54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………………………………………………………………………………………………</a:t>
            </a:r>
          </a:p>
          <a:p>
            <a:pPr algn="just" defTabSz="1371600">
              <a:defRPr/>
            </a:pPr>
            <a:r>
              <a:rPr lang="en-US" altLang="zh-CN" sz="54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3</a:t>
            </a:r>
            <a:r>
              <a:rPr lang="vi-VN" altLang="zh-CN" sz="54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. </a:t>
            </a:r>
            <a:r>
              <a:rPr lang="vi-VN" altLang="zh-CN" sz="5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Sản phẩm </a:t>
            </a:r>
            <a:r>
              <a:rPr lang="en-US" altLang="zh-CN" sz="5400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Times New Roman" pitchFamily="18" charset="0"/>
              </a:rPr>
              <a:t>dùng</a:t>
            </a:r>
            <a:r>
              <a:rPr lang="en-US" altLang="zh-CN" sz="5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Times New Roman" pitchFamily="18" charset="0"/>
              </a:rPr>
              <a:t>để</a:t>
            </a:r>
            <a:r>
              <a:rPr lang="en-US" altLang="zh-CN" sz="5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Times New Roman" pitchFamily="18" charset="0"/>
              </a:rPr>
              <a:t>làm</a:t>
            </a:r>
            <a:r>
              <a:rPr lang="en-US" altLang="zh-CN" sz="54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zh-CN" sz="5400" err="1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Times New Roman" pitchFamily="18" charset="0"/>
              </a:rPr>
              <a:t>gì</a:t>
            </a:r>
            <a:r>
              <a:rPr lang="en-US" altLang="zh-CN" sz="54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Times New Roman" pitchFamily="18" charset="0"/>
              </a:rPr>
              <a:t>?</a:t>
            </a:r>
            <a:endParaRPr lang="vi-VN" altLang="zh-CN" sz="54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Times New Roman" pitchFamily="18" charset="0"/>
            </a:endParaRPr>
          </a:p>
          <a:p>
            <a:pPr algn="just" defTabSz="1371600">
              <a:defRPr/>
            </a:pPr>
            <a:r>
              <a:rPr lang="en-US" altLang="zh-CN" sz="540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….</a:t>
            </a:r>
            <a:r>
              <a:rPr lang="vi-VN" altLang="zh-CN" sz="54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……………………………………………………………</a:t>
            </a:r>
            <a:r>
              <a:rPr lang="en-US" altLang="zh-CN" sz="54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…</a:t>
            </a:r>
            <a:endParaRPr lang="vi-VN" altLang="zh-CN" sz="5400" dirty="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98450" y="915457"/>
            <a:ext cx="1029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altLang="zh-CN" sz="4000" b="1" smtClean="0">
                <a:solidFill>
                  <a:srgbClr val="FF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NHÓM EM THẢO LUẬN TRẢ LỜI CÂU HỎI</a:t>
            </a:r>
            <a:endParaRPr lang="en-US" altLang="zh-CN" sz="4000" b="1" dirty="0">
              <a:solidFill>
                <a:srgbClr val="FF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94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7"/>
          <a:srcRect t="-1356" r="698" b="684"/>
          <a:stretch/>
        </p:blipFill>
        <p:spPr>
          <a:xfrm>
            <a:off x="-14508" y="-141192"/>
            <a:ext cx="18349572" cy="10448363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582932" y="368492"/>
            <a:ext cx="17142533" cy="9621669"/>
          </a:xfrm>
          <a:custGeom>
            <a:avLst/>
            <a:gdLst>
              <a:gd name="connsiteX0" fmla="*/ 0 w 10505297"/>
              <a:gd name="connsiteY0" fmla="*/ 973392 h 6414446"/>
              <a:gd name="connsiteX1" fmla="*/ 973392 w 10505297"/>
              <a:gd name="connsiteY1" fmla="*/ 0 h 6414446"/>
              <a:gd name="connsiteX2" fmla="*/ 9531905 w 10505297"/>
              <a:gd name="connsiteY2" fmla="*/ 0 h 6414446"/>
              <a:gd name="connsiteX3" fmla="*/ 10505297 w 10505297"/>
              <a:gd name="connsiteY3" fmla="*/ 973392 h 6414446"/>
              <a:gd name="connsiteX4" fmla="*/ 10505297 w 10505297"/>
              <a:gd name="connsiteY4" fmla="*/ 5441054 h 6414446"/>
              <a:gd name="connsiteX5" fmla="*/ 9531905 w 10505297"/>
              <a:gd name="connsiteY5" fmla="*/ 6414446 h 6414446"/>
              <a:gd name="connsiteX6" fmla="*/ 973392 w 10505297"/>
              <a:gd name="connsiteY6" fmla="*/ 6414446 h 6414446"/>
              <a:gd name="connsiteX7" fmla="*/ 0 w 10505297"/>
              <a:gd name="connsiteY7" fmla="*/ 5441054 h 6414446"/>
              <a:gd name="connsiteX8" fmla="*/ 0 w 10505297"/>
              <a:gd name="connsiteY8" fmla="*/ 973392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05297" h="6414446" fill="none" extrusionOk="0">
                <a:moveTo>
                  <a:pt x="0" y="973392"/>
                </a:moveTo>
                <a:cubicBezTo>
                  <a:pt x="-79306" y="440733"/>
                  <a:pt x="433815" y="11285"/>
                  <a:pt x="973392" y="0"/>
                </a:cubicBezTo>
                <a:cubicBezTo>
                  <a:pt x="3962747" y="77600"/>
                  <a:pt x="5426130" y="-27269"/>
                  <a:pt x="9531905" y="0"/>
                </a:cubicBezTo>
                <a:cubicBezTo>
                  <a:pt x="10128156" y="-77382"/>
                  <a:pt x="10531647" y="443559"/>
                  <a:pt x="10505297" y="973392"/>
                </a:cubicBezTo>
                <a:cubicBezTo>
                  <a:pt x="10614297" y="2644412"/>
                  <a:pt x="10427088" y="3814942"/>
                  <a:pt x="10505297" y="5441054"/>
                </a:cubicBezTo>
                <a:cubicBezTo>
                  <a:pt x="10476466" y="5967366"/>
                  <a:pt x="10035977" y="6429228"/>
                  <a:pt x="9531905" y="6414446"/>
                </a:cubicBezTo>
                <a:cubicBezTo>
                  <a:pt x="8177192" y="6463623"/>
                  <a:pt x="3519253" y="6291744"/>
                  <a:pt x="973392" y="6414446"/>
                </a:cubicBezTo>
                <a:cubicBezTo>
                  <a:pt x="432219" y="6441962"/>
                  <a:pt x="-42739" y="6015443"/>
                  <a:pt x="0" y="5441054"/>
                </a:cubicBezTo>
                <a:cubicBezTo>
                  <a:pt x="47022" y="4535098"/>
                  <a:pt x="104569" y="2401096"/>
                  <a:pt x="0" y="973392"/>
                </a:cubicBezTo>
                <a:close/>
              </a:path>
              <a:path w="10505297" h="6414446" stroke="0" extrusionOk="0">
                <a:moveTo>
                  <a:pt x="0" y="973392"/>
                </a:moveTo>
                <a:cubicBezTo>
                  <a:pt x="36715" y="431605"/>
                  <a:pt x="492310" y="-3771"/>
                  <a:pt x="973392" y="0"/>
                </a:cubicBezTo>
                <a:cubicBezTo>
                  <a:pt x="4020556" y="-129276"/>
                  <a:pt x="5448085" y="-77778"/>
                  <a:pt x="9531905" y="0"/>
                </a:cubicBezTo>
                <a:cubicBezTo>
                  <a:pt x="10045993" y="-74924"/>
                  <a:pt x="10500239" y="464968"/>
                  <a:pt x="10505297" y="973392"/>
                </a:cubicBezTo>
                <a:cubicBezTo>
                  <a:pt x="10586896" y="3193028"/>
                  <a:pt x="10659597" y="4096072"/>
                  <a:pt x="10505297" y="5441054"/>
                </a:cubicBezTo>
                <a:cubicBezTo>
                  <a:pt x="10521184" y="6012148"/>
                  <a:pt x="10003604" y="6436840"/>
                  <a:pt x="9531905" y="6414446"/>
                </a:cubicBezTo>
                <a:cubicBezTo>
                  <a:pt x="8097936" y="6458666"/>
                  <a:pt x="4096165" y="6385064"/>
                  <a:pt x="973392" y="6414446"/>
                </a:cubicBezTo>
                <a:cubicBezTo>
                  <a:pt x="428754" y="6387367"/>
                  <a:pt x="-103758" y="5954663"/>
                  <a:pt x="0" y="5441054"/>
                </a:cubicBezTo>
                <a:cubicBezTo>
                  <a:pt x="-159954" y="4360104"/>
                  <a:pt x="22140" y="3012060"/>
                  <a:pt x="0" y="97339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>
                      <a:gd name="adj" fmla="val 1517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68" name="Group 67"/>
          <p:cNvGrpSpPr/>
          <p:nvPr/>
        </p:nvGrpSpPr>
        <p:grpSpPr>
          <a:xfrm>
            <a:off x="16690925" y="1"/>
            <a:ext cx="1597076" cy="461765"/>
            <a:chOff x="11127283" y="0"/>
            <a:chExt cx="1064717" cy="307843"/>
          </a:xfrm>
        </p:grpSpPr>
        <p:sp>
          <p:nvSpPr>
            <p:cNvPr id="69" name="Rectangle 68"/>
            <p:cNvSpPr/>
            <p:nvPr/>
          </p:nvSpPr>
          <p:spPr>
            <a:xfrm>
              <a:off x="11127283" y="0"/>
              <a:ext cx="1064717" cy="3078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60A2AE55-E3E1-862C-81CC-AC6837FCDC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3" t="27071" r="22627" b="44893"/>
            <a:stretch/>
          </p:blipFill>
          <p:spPr>
            <a:xfrm>
              <a:off x="11173307" y="13657"/>
              <a:ext cx="972667" cy="271960"/>
            </a:xfrm>
            <a:prstGeom prst="rect">
              <a:avLst/>
            </a:prstGeom>
          </p:spPr>
        </p:pic>
      </p:grpSp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t="5268" r="5089" b="75063"/>
          <a:stretch/>
        </p:blipFill>
        <p:spPr>
          <a:xfrm>
            <a:off x="12547445" y="368492"/>
            <a:ext cx="5699057" cy="13716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t="5268" r="5089" b="75063"/>
          <a:stretch/>
        </p:blipFill>
        <p:spPr>
          <a:xfrm>
            <a:off x="2639152" y="338847"/>
            <a:ext cx="5699057" cy="1371600"/>
          </a:xfrm>
          <a:prstGeom prst="rect">
            <a:avLst/>
          </a:prstGeom>
        </p:spPr>
      </p:pic>
      <p:sp>
        <p:nvSpPr>
          <p:cNvPr id="101" name="TextBox 67">
            <a:extLst>
              <a:ext uri="{FF2B5EF4-FFF2-40B4-BE49-F238E27FC236}">
                <a16:creationId xmlns:a16="http://schemas.microsoft.com/office/drawing/2014/main" id="{4E2FC697-2A7E-59D7-7BC8-610634E33B6B}"/>
              </a:ext>
            </a:extLst>
          </p:cNvPr>
          <p:cNvSpPr txBox="1"/>
          <p:nvPr/>
        </p:nvSpPr>
        <p:spPr>
          <a:xfrm>
            <a:off x="7100924" y="1122029"/>
            <a:ext cx="6420813" cy="104454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endParaRPr lang="en-US" sz="12000" dirty="0">
              <a:ln w="9525">
                <a:noFill/>
                <a:prstDash val="solid"/>
              </a:ln>
              <a:solidFill>
                <a:srgbClr val="FF5D5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40383" t="-1" b="50275"/>
          <a:stretch/>
        </p:blipFill>
        <p:spPr>
          <a:xfrm>
            <a:off x="16193755" y="6790393"/>
            <a:ext cx="2591411" cy="3424454"/>
          </a:xfrm>
          <a:prstGeom prst="rect">
            <a:avLst/>
          </a:prstGeom>
        </p:spPr>
      </p:pic>
      <p:pic>
        <p:nvPicPr>
          <p:cNvPr id="37" name="Picture 36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5" t="289" r="14433" b="5085"/>
          <a:stretch>
            <a:fillRect/>
          </a:stretch>
        </p:blipFill>
        <p:spPr>
          <a:xfrm rot="21360255" flipH="1">
            <a:off x="2596274" y="1797737"/>
            <a:ext cx="14567123" cy="7991441"/>
          </a:xfrm>
          <a:prstGeom prst="rect">
            <a:avLst/>
          </a:prstGeom>
        </p:spPr>
      </p:pic>
      <p:pic>
        <p:nvPicPr>
          <p:cNvPr id="38" name="Picture 37" descr="Shape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219" y="-745896"/>
            <a:ext cx="6011730" cy="78534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723915" y="1878515"/>
            <a:ext cx="51643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</a:t>
            </a:r>
            <a:r>
              <a:rPr lang="en-US" sz="4200" b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hảo </a:t>
            </a:r>
            <a:r>
              <a:rPr lang="en-US" sz="4200" b="1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luận</a:t>
            </a:r>
            <a:r>
              <a:rPr lang="en-US" sz="42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 cách làm </a:t>
            </a:r>
            <a:r>
              <a:rPr lang="en-US" sz="4200" b="1" i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“Tờ lịch để bàn tiện ích”</a:t>
            </a:r>
            <a:endParaRPr lang="en-US" sz="4200" b="1" i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5 phú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107736" y="6142331"/>
            <a:ext cx="609600" cy="609600"/>
          </a:xfrm>
          <a:prstGeom prst="rect">
            <a:avLst/>
          </a:prstGeom>
        </p:spPr>
      </p:pic>
      <p:pic>
        <p:nvPicPr>
          <p:cNvPr id="4" name="Đồng hồ đếm ngược 2 phút - 1 Minutes countdow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550357" y="3074688"/>
            <a:ext cx="5370897" cy="302112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7AEE471-621A-4C6F-BE73-3CD6A982A002}"/>
              </a:ext>
            </a:extLst>
          </p:cNvPr>
          <p:cNvSpPr txBox="1"/>
          <p:nvPr/>
        </p:nvSpPr>
        <p:spPr>
          <a:xfrm>
            <a:off x="2193034" y="952432"/>
            <a:ext cx="12614304" cy="4321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US" sz="20700" b="1" smtClean="0">
                <a:solidFill>
                  <a:schemeClr val="accent6">
                    <a:lumMod val="50000"/>
                  </a:schemeClr>
                </a:solidFill>
                <a:latin typeface="iCiel Cadena" panose="02000503000000020004" pitchFamily="50" charset="-93"/>
              </a:rPr>
              <a:t> </a:t>
            </a:r>
            <a:r>
              <a:rPr lang="en-US" sz="20700" b="1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</a:t>
            </a:r>
            <a:r>
              <a:rPr lang="en-US" sz="207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20700" b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07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700" b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20700" b="1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700" b="1" dirty="0">
                <a:solidFill>
                  <a:schemeClr val="accent6">
                    <a:lumMod val="75000"/>
                  </a:schemeClr>
                </a:solidFill>
                <a:latin typeface="iCiel Cadena" panose="02000503000000020004" pitchFamily="50" charset="-93"/>
              </a:rPr>
              <a:t> </a:t>
            </a:r>
            <a:endParaRPr lang="vi-VN" sz="20700" b="1" dirty="0">
              <a:solidFill>
                <a:schemeClr val="accent6">
                  <a:lumMod val="75000"/>
                </a:schemeClr>
              </a:solidFill>
              <a:latin typeface="iCiel Cadena" panose="02000503000000020004" pitchFamily="50" charset="-93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710" y="4390901"/>
            <a:ext cx="4984397" cy="472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343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692E5C0-C65B-43D8-9C0C-B0B132CA3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" t="11334" r="3229" b="18074"/>
          <a:stretch>
            <a:fillRect/>
          </a:stretch>
        </p:blipFill>
        <p:spPr bwMode="auto">
          <a:xfrm>
            <a:off x="0" y="0"/>
            <a:ext cx="180594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33254" y="5917193"/>
            <a:ext cx="128448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US" altLang="zh-CN" sz="40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1. </a:t>
            </a:r>
            <a:r>
              <a:rPr lang="vi-VN" altLang="zh-CN" sz="40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Nhóm </a:t>
            </a:r>
            <a:r>
              <a:rPr lang="en-US" altLang="zh-CN" sz="400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Times New Roman" pitchFamily="18" charset="0"/>
              </a:rPr>
              <a:t>em làm lịch tháng mấy, tháng đó bao nhiêu ngày</a:t>
            </a:r>
            <a:r>
              <a:rPr lang="vi-VN" altLang="zh-CN" sz="400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Times New Roman" pitchFamily="18" charset="0"/>
              </a:rPr>
              <a:t>?</a:t>
            </a:r>
            <a:endParaRPr lang="en-US" altLang="zh-CN" sz="4000">
              <a:solidFill>
                <a:srgbClr val="002060"/>
              </a:solidFill>
              <a:latin typeface="+mj-lt"/>
              <a:ea typeface="Roboto" panose="02000000000000000000" pitchFamily="2" charset="0"/>
              <a:cs typeface="Times New Roman" pitchFamily="18" charset="0"/>
            </a:endParaRPr>
          </a:p>
          <a:p>
            <a:pPr algn="just" defTabSz="1371600">
              <a:defRPr/>
            </a:pPr>
            <a:r>
              <a:rPr lang="en-US" altLang="zh-CN" sz="40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….</a:t>
            </a:r>
            <a:r>
              <a:rPr lang="vi-VN" altLang="zh-CN" sz="400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……………………………………………………………</a:t>
            </a:r>
            <a:r>
              <a:rPr lang="en-US" altLang="zh-CN" sz="40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.</a:t>
            </a:r>
            <a:r>
              <a:rPr lang="vi-VN" altLang="zh-CN" sz="40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 2</a:t>
            </a:r>
            <a:r>
              <a:rPr lang="vi-VN" altLang="zh-CN" sz="400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. </a:t>
            </a:r>
            <a:r>
              <a:rPr lang="vi-VN" altLang="zh-CN" sz="40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Nhóm</a:t>
            </a:r>
            <a:r>
              <a:rPr lang="en-US" altLang="zh-CN" sz="40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altLang="zh-CN" sz="400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em</a:t>
            </a:r>
            <a:r>
              <a:rPr lang="vi-VN" altLang="zh-CN" sz="400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 dùng vật liệu gì để làm?</a:t>
            </a:r>
            <a:endParaRPr lang="en-US" altLang="zh-CN" sz="400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  <a:p>
            <a:pPr algn="just" defTabSz="1371600">
              <a:defRPr/>
            </a:pPr>
            <a:r>
              <a:rPr lang="en-US" altLang="zh-CN" sz="40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………………………………………………………………………………………………3</a:t>
            </a:r>
            <a:r>
              <a:rPr lang="vi-VN" altLang="zh-CN" sz="40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. </a:t>
            </a:r>
            <a:r>
              <a:rPr lang="vi-VN" altLang="zh-CN" sz="4000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Sản phẩm </a:t>
            </a:r>
            <a:r>
              <a:rPr lang="en-US" altLang="zh-CN" sz="4000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Times New Roman" pitchFamily="18" charset="0"/>
              </a:rPr>
              <a:t>dùng</a:t>
            </a:r>
            <a:r>
              <a:rPr lang="en-US" altLang="zh-CN" sz="40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Times New Roman" pitchFamily="18" charset="0"/>
              </a:rPr>
              <a:t>để</a:t>
            </a:r>
            <a:r>
              <a:rPr lang="en-US" altLang="zh-CN" sz="40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Times New Roman" pitchFamily="18" charset="0"/>
              </a:rPr>
              <a:t>làm</a:t>
            </a:r>
            <a:r>
              <a:rPr lang="en-US" altLang="zh-CN" sz="4000" dirty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altLang="zh-CN" sz="4000" err="1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Times New Roman" pitchFamily="18" charset="0"/>
              </a:rPr>
              <a:t>gì</a:t>
            </a:r>
            <a:r>
              <a:rPr lang="en-US" altLang="zh-CN" sz="40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  <a:cs typeface="Times New Roman" pitchFamily="18" charset="0"/>
              </a:rPr>
              <a:t>?</a:t>
            </a:r>
            <a:endParaRPr lang="vi-VN" altLang="zh-CN" sz="4000" dirty="0">
              <a:solidFill>
                <a:srgbClr val="002060"/>
              </a:solidFill>
              <a:latin typeface="+mj-lt"/>
              <a:ea typeface="Roboto" panose="02000000000000000000" pitchFamily="2" charset="0"/>
              <a:cs typeface="Times New Roman" pitchFamily="18" charset="0"/>
            </a:endParaRPr>
          </a:p>
          <a:p>
            <a:pPr algn="just" defTabSz="1371600">
              <a:defRPr/>
            </a:pPr>
            <a:r>
              <a:rPr lang="en-US" altLang="zh-CN" sz="400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….</a:t>
            </a:r>
            <a:r>
              <a:rPr lang="vi-VN" altLang="zh-CN" sz="40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……………………………………………………………</a:t>
            </a:r>
            <a:r>
              <a:rPr lang="en-US" altLang="zh-CN" sz="4000" smtClean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.</a:t>
            </a:r>
            <a:endParaRPr lang="vi-VN" altLang="zh-CN" sz="4000" dirty="0">
              <a:solidFill>
                <a:srgbClr val="002060"/>
              </a:solidFill>
              <a:latin typeface="+mj-lt"/>
              <a:ea typeface="Roboto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847" y="1600200"/>
            <a:ext cx="3003988" cy="2648252"/>
          </a:xfrm>
          <a:prstGeom prst="rect">
            <a:avLst/>
          </a:prstGeom>
        </p:spPr>
      </p:pic>
      <p:sp>
        <p:nvSpPr>
          <p:cNvPr id="7" name="TextBox 67">
            <a:extLst>
              <a:ext uri="{FF2B5EF4-FFF2-40B4-BE49-F238E27FC236}">
                <a16:creationId xmlns:a16="http://schemas.microsoft.com/office/drawing/2014/main" id="{4E2FC697-2A7E-59D7-7BC8-610634E33B6B}"/>
              </a:ext>
            </a:extLst>
          </p:cNvPr>
          <p:cNvSpPr txBox="1"/>
          <p:nvPr/>
        </p:nvSpPr>
        <p:spPr>
          <a:xfrm>
            <a:off x="9555670" y="4891988"/>
            <a:ext cx="4280542" cy="6963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9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</a:t>
            </a:r>
            <a:r>
              <a:rPr lang="vi-VN" altLang="zh-CN" sz="96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Ý TƯỞNG</a:t>
            </a:r>
          </a:p>
          <a:p>
            <a:pPr algn="ctr"/>
            <a:r>
              <a:rPr lang="en-US" sz="9000" smtClean="0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:</a:t>
            </a:r>
            <a:endParaRPr lang="en-US" sz="9000" dirty="0">
              <a:ln w="9525">
                <a:noFill/>
                <a:prstDash val="solid"/>
              </a:ln>
              <a:solidFill>
                <a:srgbClr val="FF5D5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98450" y="4941402"/>
            <a:ext cx="1029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altLang="zh-CN" sz="4000" b="1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NHÓM EM THẢO LUẬN TRẢ LỜI CÂU HỎI</a:t>
            </a:r>
            <a:endParaRPr lang="en-US" altLang="zh-CN" sz="40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8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56616" y="967496"/>
            <a:ext cx="9375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vi-VN" altLang="zh-CN" sz="4800" b="1" dirty="0">
                <a:solidFill>
                  <a:srgbClr val="002060"/>
                </a:solidFill>
                <a:latin typeface="+mj-lt"/>
                <a:ea typeface="Roboto" panose="02000000000000000000" pitchFamily="2" charset="0"/>
              </a:rPr>
              <a:t>LÀM LỊCH ĐỂ BÀN TIỆN ÍCH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3099"/>
          <a:stretch/>
        </p:blipFill>
        <p:spPr>
          <a:xfrm>
            <a:off x="12930778" y="939556"/>
            <a:ext cx="3045033" cy="43725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274" y="3988324"/>
            <a:ext cx="3286125" cy="3143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92" y="-68221"/>
            <a:ext cx="3504492" cy="2563091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6905261"/>
            <a:ext cx="8925279" cy="2931233"/>
          </a:xfrm>
          <a:prstGeom prst="rect">
            <a:avLst/>
          </a:prstGeom>
          <a:blipFill dpi="0" rotWithShape="1">
            <a:blip r:embed="rId6"/>
            <a:srcRect/>
            <a:stretch>
              <a:fillRect t="-28000" r="-1000" b="-13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US"/>
          </a:p>
        </p:txBody>
      </p:sp>
      <p:pic>
        <p:nvPicPr>
          <p:cNvPr id="11" name="Picture 4" descr="Keo Sữa WinQ WG-02 120ml">
            <a:extLst>
              <a:ext uri="{FF2B5EF4-FFF2-40B4-BE49-F238E27FC236}">
                <a16:creationId xmlns:a16="http://schemas.microsoft.com/office/drawing/2014/main" id="{D670CD25-34E9-4C18-9992-054DEC1178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0" t="11405" r="29961" b="10045"/>
          <a:stretch/>
        </p:blipFill>
        <p:spPr bwMode="auto">
          <a:xfrm>
            <a:off x="1953599" y="4193252"/>
            <a:ext cx="1640292" cy="242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0" t="42496" r="47518" b="8083"/>
          <a:stretch/>
        </p:blipFill>
        <p:spPr>
          <a:xfrm>
            <a:off x="9959106" y="1872212"/>
            <a:ext cx="1394694" cy="159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6" r="67007" b="50579"/>
          <a:stretch/>
        </p:blipFill>
        <p:spPr>
          <a:xfrm rot="21199027">
            <a:off x="5624566" y="1974451"/>
            <a:ext cx="1898769" cy="863518"/>
          </a:xfrm>
          <a:prstGeom prst="rect">
            <a:avLst/>
          </a:prstGeom>
        </p:spPr>
      </p:pic>
      <p:sp>
        <p:nvSpPr>
          <p:cNvPr id="14" name="TextBox 67">
            <a:extLst>
              <a:ext uri="{FF2B5EF4-FFF2-40B4-BE49-F238E27FC236}">
                <a16:creationId xmlns:a16="http://schemas.microsoft.com/office/drawing/2014/main" id="{4E2FC697-2A7E-59D7-7BC8-610634E33B6B}"/>
              </a:ext>
            </a:extLst>
          </p:cNvPr>
          <p:cNvSpPr txBox="1"/>
          <p:nvPr/>
        </p:nvSpPr>
        <p:spPr>
          <a:xfrm>
            <a:off x="6092386" y="3201502"/>
            <a:ext cx="4280542" cy="6963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CHÚNG TA CẦN CÓ</a:t>
            </a:r>
            <a:r>
              <a:rPr lang="en-US" sz="9000" dirty="0">
                <a:ln w="9525">
                  <a:noFill/>
                  <a:prstDash val="solid"/>
                </a:ln>
                <a:solidFill>
                  <a:srgbClr val="FF5D5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:</a:t>
            </a:r>
          </a:p>
        </p:txBody>
      </p:sp>
      <p:pic>
        <p:nvPicPr>
          <p:cNvPr id="1026" name="Picture 2" descr="Giấy bìa carton 1200x1500mm – Giấy cuộn 2 lớ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153850"/>
            <a:ext cx="2808845" cy="504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ổ giấy A4 là bao nhiêu? Cách chỉnh khổ giấy A4 trong Wor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246" y="6313388"/>
            <a:ext cx="4657934" cy="345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630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D233B94-431C-F8F6-CCE2-E290E8032016}"/>
              </a:ext>
            </a:extLst>
          </p:cNvPr>
          <p:cNvGrpSpPr/>
          <p:nvPr/>
        </p:nvGrpSpPr>
        <p:grpSpPr>
          <a:xfrm rot="157239">
            <a:off x="5624940" y="312070"/>
            <a:ext cx="4433038" cy="4269998"/>
            <a:chOff x="1333523" y="3165658"/>
            <a:chExt cx="2634916" cy="32987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2D1B78-3A81-C09B-9053-48169FD8BC63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59A2BF-CCB1-C081-3A53-99BE5FCA7716}"/>
                </a:ext>
              </a:extLst>
            </p:cNvPr>
            <p:cNvSpPr/>
            <p:nvPr/>
          </p:nvSpPr>
          <p:spPr>
            <a:xfrm>
              <a:off x="1341523" y="3235665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ECF5BD5-B8F5-F376-9542-522909C9F4B2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6C158C-0B05-5AB4-7A04-38C82D918E11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DF423A6-B5AD-5EE3-EC2E-47263CEBA323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B6EAA61-40A3-CA8E-D1AE-5FD8B8DB3B09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187B842-28C4-1103-335E-421DC67FFD1D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35" y="1085185"/>
            <a:ext cx="4543863" cy="367907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D233B94-431C-F8F6-CCE2-E290E8032016}"/>
              </a:ext>
            </a:extLst>
          </p:cNvPr>
          <p:cNvGrpSpPr/>
          <p:nvPr/>
        </p:nvGrpSpPr>
        <p:grpSpPr>
          <a:xfrm rot="157239">
            <a:off x="12284371" y="305939"/>
            <a:ext cx="4549586" cy="4458537"/>
            <a:chOff x="1333523" y="3165658"/>
            <a:chExt cx="2634916" cy="329872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D2D1B78-3A81-C09B-9053-48169FD8BC63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659A2BF-CCB1-C081-3A53-99BE5FCA7716}"/>
                </a:ext>
              </a:extLst>
            </p:cNvPr>
            <p:cNvSpPr/>
            <p:nvPr/>
          </p:nvSpPr>
          <p:spPr>
            <a:xfrm>
              <a:off x="1341523" y="3235665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ECF5BD5-B8F5-F376-9542-522909C9F4B2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36C158C-0B05-5AB4-7A04-38C82D918E11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DF423A6-B5AD-5EE3-EC2E-47263CEBA323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B6EAA61-40A3-CA8E-D1AE-5FD8B8DB3B09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187B842-28C4-1103-335E-421DC67FFD1D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8599" y="1683399"/>
            <a:ext cx="4202611" cy="3120876"/>
          </a:xfrm>
          <a:prstGeom prst="rect">
            <a:avLst/>
          </a:prstGeom>
          <a:scene3d>
            <a:camera prst="obliqueBottomLeft"/>
            <a:lightRig rig="threePt" dir="t"/>
          </a:scene3d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/>
          <a:srcRect l="2061" t="1519" r="61970" b="1956"/>
          <a:stretch/>
        </p:blipFill>
        <p:spPr>
          <a:xfrm rot="287153">
            <a:off x="3210176" y="5472751"/>
            <a:ext cx="2636406" cy="4162481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6D233B94-431C-F8F6-CCE2-E290E8032016}"/>
              </a:ext>
            </a:extLst>
          </p:cNvPr>
          <p:cNvGrpSpPr/>
          <p:nvPr/>
        </p:nvGrpSpPr>
        <p:grpSpPr>
          <a:xfrm rot="157239">
            <a:off x="6192642" y="5456177"/>
            <a:ext cx="4586509" cy="4414505"/>
            <a:chOff x="1333523" y="3165658"/>
            <a:chExt cx="2634916" cy="32987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D2D1B78-3A81-C09B-9053-48169FD8BC63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659A2BF-CCB1-C081-3A53-99BE5FCA7716}"/>
                </a:ext>
              </a:extLst>
            </p:cNvPr>
            <p:cNvSpPr/>
            <p:nvPr/>
          </p:nvSpPr>
          <p:spPr>
            <a:xfrm>
              <a:off x="1341523" y="3235665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ECF5BD5-B8F5-F376-9542-522909C9F4B2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36C158C-0B05-5AB4-7A04-38C82D918E11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DF423A6-B5AD-5EE3-EC2E-47263CEBA323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B6EAA61-40A3-CA8E-D1AE-5FD8B8DB3B09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187B842-28C4-1103-335E-421DC67FFD1D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/>
          <a:srcRect l="37695" t="9265" b="29166"/>
          <a:stretch/>
        </p:blipFill>
        <p:spPr>
          <a:xfrm rot="287153">
            <a:off x="6468266" y="6516146"/>
            <a:ext cx="4305344" cy="3128168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D233B94-431C-F8F6-CCE2-E290E8032016}"/>
              </a:ext>
            </a:extLst>
          </p:cNvPr>
          <p:cNvGrpSpPr/>
          <p:nvPr/>
        </p:nvGrpSpPr>
        <p:grpSpPr>
          <a:xfrm rot="157239">
            <a:off x="12585226" y="5316661"/>
            <a:ext cx="4341489" cy="4383929"/>
            <a:chOff x="1333523" y="3165658"/>
            <a:chExt cx="2634916" cy="329872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D2D1B78-3A81-C09B-9053-48169FD8BC63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659A2BF-CCB1-C081-3A53-99BE5FCA7716}"/>
                </a:ext>
              </a:extLst>
            </p:cNvPr>
            <p:cNvSpPr/>
            <p:nvPr/>
          </p:nvSpPr>
          <p:spPr>
            <a:xfrm>
              <a:off x="1341523" y="3235665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ECF5BD5-B8F5-F376-9542-522909C9F4B2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36C158C-0B05-5AB4-7A04-38C82D918E11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DF423A6-B5AD-5EE3-EC2E-47263CEBA323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B6EAA61-40A3-CA8E-D1AE-5FD8B8DB3B09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187B842-28C4-1103-335E-421DC67FFD1D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2680" y="6631269"/>
            <a:ext cx="3192947" cy="369051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A17DD32-EDCF-4FDC-BEB7-7F1FAE9481A2}"/>
              </a:ext>
            </a:extLst>
          </p:cNvPr>
          <p:cNvSpPr txBox="1"/>
          <p:nvPr/>
        </p:nvSpPr>
        <p:spPr>
          <a:xfrm>
            <a:off x="5833651" y="741866"/>
            <a:ext cx="452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rgbClr val="000000"/>
              </a:buClr>
            </a:pPr>
            <a:r>
              <a:rPr lang="vi-VN" sz="2800" b="1" kern="0" smtClea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Bướ</a:t>
            </a:r>
            <a:r>
              <a:rPr lang="en-US" sz="2800" b="1" kern="0" smtClea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c 1: Tạo khung hình</a:t>
            </a:r>
            <a:endParaRPr lang="vi-VN" sz="2800" b="1" kern="0" dirty="0">
              <a:solidFill>
                <a:srgbClr val="0000FF"/>
              </a:solidFill>
              <a:cs typeface="Arial"/>
              <a:sym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A17DD32-EDCF-4FDC-BEB7-7F1FAE9481A2}"/>
              </a:ext>
            </a:extLst>
          </p:cNvPr>
          <p:cNvSpPr txBox="1"/>
          <p:nvPr/>
        </p:nvSpPr>
        <p:spPr>
          <a:xfrm>
            <a:off x="12407245" y="851701"/>
            <a:ext cx="468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rgbClr val="000000"/>
              </a:buClr>
            </a:pPr>
            <a:r>
              <a:rPr lang="vi-VN" sz="2800" b="1" kern="0" smtClea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Bướ</a:t>
            </a:r>
            <a:r>
              <a:rPr lang="en-US" sz="2800" b="1" kern="0" smtClea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c 2: Tạo tờ lịch tháng</a:t>
            </a:r>
            <a:endParaRPr lang="vi-VN" sz="2800" b="1" kern="0" dirty="0">
              <a:solidFill>
                <a:srgbClr val="0000FF"/>
              </a:solidFill>
              <a:cs typeface="Arial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A17DD32-EDCF-4FDC-BEB7-7F1FAE9481A2}"/>
              </a:ext>
            </a:extLst>
          </p:cNvPr>
          <p:cNvSpPr txBox="1"/>
          <p:nvPr/>
        </p:nvSpPr>
        <p:spPr>
          <a:xfrm>
            <a:off x="6343378" y="5884831"/>
            <a:ext cx="468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rgbClr val="000000"/>
              </a:buClr>
            </a:pPr>
            <a:r>
              <a:rPr lang="vi-VN" sz="2800" b="1" kern="0" smtClea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Bướ</a:t>
            </a:r>
            <a:r>
              <a:rPr lang="en-US" sz="2800" b="1" kern="0" smtClea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c 3: Trang trí tờ lịch </a:t>
            </a:r>
            <a:endParaRPr lang="vi-VN" sz="2800" b="1" kern="0" dirty="0">
              <a:solidFill>
                <a:srgbClr val="0000FF"/>
              </a:solidFill>
              <a:cs typeface="Arial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A17DD32-EDCF-4FDC-BEB7-7F1FAE9481A2}"/>
              </a:ext>
            </a:extLst>
          </p:cNvPr>
          <p:cNvSpPr txBox="1"/>
          <p:nvPr/>
        </p:nvSpPr>
        <p:spPr>
          <a:xfrm>
            <a:off x="12507406" y="5896248"/>
            <a:ext cx="4685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>
                <a:srgbClr val="000000"/>
              </a:buClr>
            </a:pPr>
            <a:r>
              <a:rPr lang="vi-VN" sz="2800" b="1" kern="0" smtClea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Bướ</a:t>
            </a:r>
            <a:r>
              <a:rPr lang="en-US" sz="2800" b="1" kern="0" smtClean="0">
                <a:solidFill>
                  <a:srgbClr val="0000FF"/>
                </a:solidFill>
                <a:latin typeface="Arial"/>
                <a:cs typeface="Arial"/>
                <a:sym typeface="Arial"/>
              </a:rPr>
              <a:t>c 4: Hoàn thiện tờ lịch</a:t>
            </a:r>
            <a:endParaRPr lang="vi-VN" sz="2800" b="1" kern="0" dirty="0">
              <a:solidFill>
                <a:srgbClr val="0000FF"/>
              </a:solidFill>
              <a:cs typeface="Arial"/>
              <a:sym typeface="Arial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82116" y="2115209"/>
            <a:ext cx="3912184" cy="5903865"/>
          </a:xfrm>
          <a:prstGeom prst="rightArrow">
            <a:avLst>
              <a:gd name="adj1" fmla="val 50000"/>
              <a:gd name="adj2" fmla="val 4703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CÁC BƯỚC</a:t>
            </a:r>
          </a:p>
          <a:p>
            <a:pPr algn="ctr" defTabSz="1371600">
              <a:defRPr/>
            </a:pPr>
            <a:r>
              <a:rPr lang="vi-VN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LÀM LỊCH ĐỂ BÀN TIỆN ÍCH</a:t>
            </a:r>
          </a:p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4" y="-152911"/>
            <a:ext cx="3116621" cy="201132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03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oi quy">
            <a:hlinkClick r:id="" action="ppaction://media"/>
            <a:extLst>
              <a:ext uri="{FF2B5EF4-FFF2-40B4-BE49-F238E27FC236}">
                <a16:creationId xmlns:a16="http://schemas.microsoft.com/office/drawing/2014/main" id="{722DF1EF-E390-44FE-BBA5-B299B8CD8A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" y="419100"/>
            <a:ext cx="16992600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634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29001" y="793124"/>
            <a:ext cx="11822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800" b="1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LƯU Ý </a:t>
            </a:r>
            <a:r>
              <a:rPr lang="vi-VN" altLang="zh-CN" sz="4800" b="1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LÀM LỊCH ĐỂ BÀN TIỆN ÍCH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92" y="-68221"/>
            <a:ext cx="3504492" cy="2563091"/>
          </a:xfrm>
          <a:prstGeom prst="rect">
            <a:avLst/>
          </a:prstGeom>
          <a:ln>
            <a:noFill/>
          </a:ln>
        </p:spPr>
      </p:pic>
      <p:sp>
        <p:nvSpPr>
          <p:cNvPr id="7" name="1">
            <a:extLst>
              <a:ext uri="{FF2B5EF4-FFF2-40B4-BE49-F238E27FC236}">
                <a16:creationId xmlns:a16="http://schemas.microsoft.com/office/drawing/2014/main" id="{8677EE58-9371-49B9-AB2A-9A9CB725FF30}"/>
              </a:ext>
            </a:extLst>
          </p:cNvPr>
          <p:cNvSpPr/>
          <p:nvPr/>
        </p:nvSpPr>
        <p:spPr>
          <a:xfrm>
            <a:off x="2633686" y="2579225"/>
            <a:ext cx="14587514" cy="1742798"/>
          </a:xfrm>
          <a:prstGeom prst="roundRect">
            <a:avLst/>
          </a:prstGeom>
          <a:solidFill>
            <a:srgbClr val="D3FFA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Arial-Rounde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971972" y="3079534"/>
            <a:ext cx="1341311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pt-BR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1.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Lựa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chọn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vật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liệu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phù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hợp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với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nhu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cầu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677EE58-9371-49B9-AB2A-9A9CB725FF30}"/>
              </a:ext>
            </a:extLst>
          </p:cNvPr>
          <p:cNvSpPr/>
          <p:nvPr/>
        </p:nvSpPr>
        <p:spPr>
          <a:xfrm>
            <a:off x="2667000" y="4838700"/>
            <a:ext cx="14587514" cy="1742798"/>
          </a:xfrm>
          <a:prstGeom prst="roundRect">
            <a:avLst/>
          </a:prstGeom>
          <a:solidFill>
            <a:srgbClr val="D3FFA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Arial-Rounded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971972" y="5084597"/>
            <a:ext cx="1341311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pt-BR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2.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Bám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sát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tiêu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chí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khi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làm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sản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phẩm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8677EE58-9371-49B9-AB2A-9A9CB725FF30}"/>
              </a:ext>
            </a:extLst>
          </p:cNvPr>
          <p:cNvSpPr/>
          <p:nvPr/>
        </p:nvSpPr>
        <p:spPr>
          <a:xfrm>
            <a:off x="2743200" y="7231646"/>
            <a:ext cx="14587514" cy="1742798"/>
          </a:xfrm>
          <a:prstGeom prst="roundRect">
            <a:avLst/>
          </a:prstGeom>
          <a:solidFill>
            <a:srgbClr val="D3FFA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3065102" y="7200900"/>
            <a:ext cx="1341311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pt-BR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3.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Cẩn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thận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an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toàn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khi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dùng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kéo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giữ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vệ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sinh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cá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nhân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môi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trường</a:t>
            </a:r>
            <a:r>
              <a:rPr lang="en-US" sz="6000" dirty="0">
                <a:solidFill>
                  <a:srgbClr val="00206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7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681390"/>
              </p:ext>
            </p:extLst>
          </p:nvPr>
        </p:nvGraphicFramePr>
        <p:xfrm>
          <a:off x="167640" y="571497"/>
          <a:ext cx="17906999" cy="90677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5604">
                  <a:extLst>
                    <a:ext uri="{9D8B030D-6E8A-4147-A177-3AD203B41FA5}">
                      <a16:colId xmlns:a16="http://schemas.microsoft.com/office/drawing/2014/main" val="2285278206"/>
                    </a:ext>
                  </a:extLst>
                </a:gridCol>
                <a:gridCol w="3247838">
                  <a:extLst>
                    <a:ext uri="{9D8B030D-6E8A-4147-A177-3AD203B41FA5}">
                      <a16:colId xmlns:a16="http://schemas.microsoft.com/office/drawing/2014/main" val="1774793398"/>
                    </a:ext>
                  </a:extLst>
                </a:gridCol>
                <a:gridCol w="3247838">
                  <a:extLst>
                    <a:ext uri="{9D8B030D-6E8A-4147-A177-3AD203B41FA5}">
                      <a16:colId xmlns:a16="http://schemas.microsoft.com/office/drawing/2014/main" val="1672736822"/>
                    </a:ext>
                  </a:extLst>
                </a:gridCol>
                <a:gridCol w="2219017">
                  <a:extLst>
                    <a:ext uri="{9D8B030D-6E8A-4147-A177-3AD203B41FA5}">
                      <a16:colId xmlns:a16="http://schemas.microsoft.com/office/drawing/2014/main" val="3204793730"/>
                    </a:ext>
                  </a:extLst>
                </a:gridCol>
                <a:gridCol w="3127860">
                  <a:extLst>
                    <a:ext uri="{9D8B030D-6E8A-4147-A177-3AD203B41FA5}">
                      <a16:colId xmlns:a16="http://schemas.microsoft.com/office/drawing/2014/main" val="1283693246"/>
                    </a:ext>
                  </a:extLst>
                </a:gridCol>
                <a:gridCol w="3518842">
                  <a:extLst>
                    <a:ext uri="{9D8B030D-6E8A-4147-A177-3AD203B41FA5}">
                      <a16:colId xmlns:a16="http://schemas.microsoft.com/office/drawing/2014/main" val="61028029"/>
                    </a:ext>
                  </a:extLst>
                </a:gridCol>
              </a:tblGrid>
              <a:tr h="20562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0000"/>
                          </a:solidFill>
                          <a:effectLst/>
                        </a:rPr>
                        <a:t>NĂM 2024</a:t>
                      </a:r>
                      <a:endParaRPr lang="en-US" sz="3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</a:rPr>
                        <a:t>Ngày đầu tiên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smtClean="0">
                          <a:solidFill>
                            <a:schemeClr val="tx1"/>
                          </a:solidFill>
                        </a:rPr>
                        <a:t>Ngày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</a:rPr>
                        <a:t> kết thúc</a:t>
                      </a:r>
                      <a:endParaRPr lang="en-US" sz="3200">
                        <a:solidFill>
                          <a:schemeClr val="tx1"/>
                        </a:solidFill>
                      </a:endParaRPr>
                    </a:p>
                  </a:txBody>
                  <a:tcPr marL="66552" marR="66552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FF"/>
                          </a:solidFill>
                          <a:effectLst/>
                        </a:rPr>
                        <a:t>NĂM 2025</a:t>
                      </a:r>
                      <a:endParaRPr lang="en-US" sz="32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tx1"/>
                          </a:solidFill>
                          <a:effectLst/>
                        </a:rPr>
                        <a:t>Ngày đầu tiên</a:t>
                      </a: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smtClean="0">
                          <a:solidFill>
                            <a:schemeClr val="tx1"/>
                          </a:solidFill>
                        </a:rPr>
                        <a:t>Ngày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</a:rPr>
                        <a:t> kết thúc</a:t>
                      </a:r>
                      <a:endParaRPr lang="en-US" sz="3200" smtClean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916949"/>
                  </a:ext>
                </a:extLst>
              </a:tr>
              <a:tr h="701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0000"/>
                          </a:solidFill>
                          <a:effectLst/>
                        </a:rPr>
                        <a:t>THÁNG 11</a:t>
                      </a:r>
                      <a:endParaRPr lang="en-US" sz="3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Thứ </a:t>
                      </a:r>
                      <a:r>
                        <a:rPr lang="en-US" sz="3200" smtClean="0">
                          <a:effectLst/>
                        </a:rPr>
                        <a:t>Sáu ngày</a:t>
                      </a:r>
                      <a:r>
                        <a:rPr lang="en-US" sz="3200" baseline="0" smtClean="0">
                          <a:effectLst/>
                        </a:rPr>
                        <a:t> 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r>
                        <a:rPr lang="en-US" sz="3200" smtClean="0"/>
                        <a:t>Thứ</a:t>
                      </a:r>
                      <a:r>
                        <a:rPr lang="en-US" sz="3200" baseline="0" smtClean="0"/>
                        <a:t> Bảy ngày 30</a:t>
                      </a:r>
                      <a:endParaRPr lang="en-US" sz="3200"/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FF"/>
                          </a:solidFill>
                          <a:effectLst/>
                        </a:rPr>
                        <a:t>THÁNG 1</a:t>
                      </a:r>
                      <a:endParaRPr lang="en-US" sz="32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Thứ </a:t>
                      </a:r>
                      <a:r>
                        <a:rPr lang="en-US" sz="3200" smtClean="0">
                          <a:effectLst/>
                        </a:rPr>
                        <a:t>Tư ngày</a:t>
                      </a:r>
                      <a:r>
                        <a:rPr lang="en-US" sz="3200" baseline="0" smtClean="0">
                          <a:effectLst/>
                        </a:rPr>
                        <a:t> 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200" baseline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Sáu gày 31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extLst>
                  <a:ext uri="{0D108BD9-81ED-4DB2-BD59-A6C34878D82A}">
                    <a16:rowId xmlns:a16="http://schemas.microsoft.com/office/drawing/2014/main" val="3280483344"/>
                  </a:ext>
                </a:extLst>
              </a:tr>
              <a:tr h="701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FF0000"/>
                          </a:solidFill>
                          <a:effectLst/>
                        </a:rPr>
                        <a:t>THÁNG 12</a:t>
                      </a:r>
                      <a:endParaRPr lang="en-US" sz="32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Chủ </a:t>
                      </a:r>
                      <a:r>
                        <a:rPr lang="en-US" sz="3200" smtClean="0">
                          <a:effectLst/>
                        </a:rPr>
                        <a:t>Nhật ngày</a:t>
                      </a:r>
                      <a:r>
                        <a:rPr lang="en-US" sz="3200" baseline="0" smtClean="0">
                          <a:effectLst/>
                        </a:rPr>
                        <a:t> 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r>
                        <a:rPr lang="en-US" sz="3200" smtClean="0"/>
                        <a:t>Thứ</a:t>
                      </a:r>
                      <a:r>
                        <a:rPr lang="en-US" sz="3200" baseline="0" smtClean="0"/>
                        <a:t> Ba ngày 31</a:t>
                      </a:r>
                      <a:endParaRPr lang="en-US" sz="3200"/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FF"/>
                          </a:solidFill>
                          <a:effectLst/>
                        </a:rPr>
                        <a:t>THÁNG 2</a:t>
                      </a:r>
                      <a:endParaRPr lang="en-US" sz="32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effectLst/>
                        </a:rPr>
                        <a:t>Thứ </a:t>
                      </a:r>
                      <a:r>
                        <a:rPr lang="en-US" sz="3200" smtClean="0">
                          <a:effectLst/>
                        </a:rPr>
                        <a:t>Bảy ngày</a:t>
                      </a:r>
                      <a:r>
                        <a:rPr lang="en-US" sz="3200" baseline="0" smtClean="0">
                          <a:effectLst/>
                        </a:rPr>
                        <a:t> 1</a:t>
                      </a:r>
                      <a:endParaRPr lang="en-US" sz="320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200" baseline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Sáu ngày 28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extLst>
                  <a:ext uri="{0D108BD9-81ED-4DB2-BD59-A6C34878D82A}">
                    <a16:rowId xmlns:a16="http://schemas.microsoft.com/office/drawing/2014/main" val="670312996"/>
                  </a:ext>
                </a:extLst>
              </a:tr>
              <a:tr h="701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FF"/>
                          </a:solidFill>
                          <a:effectLst/>
                        </a:rPr>
                        <a:t>THÁNG 3</a:t>
                      </a:r>
                      <a:endParaRPr lang="en-US" sz="32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effectLst/>
                        </a:rPr>
                        <a:t>Thứ </a:t>
                      </a:r>
                      <a:r>
                        <a:rPr lang="en-US" sz="3200" smtClean="0">
                          <a:effectLst/>
                        </a:rPr>
                        <a:t>Bảy ngày</a:t>
                      </a:r>
                      <a:r>
                        <a:rPr lang="en-US" sz="3200" baseline="0" smtClean="0">
                          <a:effectLst/>
                        </a:rPr>
                        <a:t> 1</a:t>
                      </a:r>
                      <a:endParaRPr lang="en-US" sz="320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 Hai ngày</a:t>
                      </a:r>
                      <a:r>
                        <a:rPr lang="en-US" sz="3200" baseline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extLst>
                  <a:ext uri="{0D108BD9-81ED-4DB2-BD59-A6C34878D82A}">
                    <a16:rowId xmlns:a16="http://schemas.microsoft.com/office/drawing/2014/main" val="3529099525"/>
                  </a:ext>
                </a:extLst>
              </a:tr>
              <a:tr h="701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FF"/>
                          </a:solidFill>
                          <a:effectLst/>
                        </a:rPr>
                        <a:t>THÁNG 4</a:t>
                      </a:r>
                      <a:endParaRPr lang="en-US" sz="32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effectLst/>
                        </a:rPr>
                        <a:t>Thứ </a:t>
                      </a:r>
                      <a:r>
                        <a:rPr lang="en-US" sz="3200" smtClean="0">
                          <a:effectLst/>
                        </a:rPr>
                        <a:t>Ba ngày</a:t>
                      </a:r>
                      <a:r>
                        <a:rPr lang="en-US" sz="3200" baseline="0" smtClean="0">
                          <a:effectLst/>
                        </a:rPr>
                        <a:t> 1</a:t>
                      </a:r>
                      <a:endParaRPr lang="en-US" sz="320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200" baseline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Tư ngày 30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extLst>
                  <a:ext uri="{0D108BD9-81ED-4DB2-BD59-A6C34878D82A}">
                    <a16:rowId xmlns:a16="http://schemas.microsoft.com/office/drawing/2014/main" val="1506682489"/>
                  </a:ext>
                </a:extLst>
              </a:tr>
              <a:tr h="701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FF"/>
                          </a:solidFill>
                          <a:effectLst/>
                        </a:rPr>
                        <a:t>THÁNG 5</a:t>
                      </a:r>
                      <a:endParaRPr lang="en-US" sz="32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effectLst/>
                        </a:rPr>
                        <a:t>Thứ </a:t>
                      </a:r>
                      <a:r>
                        <a:rPr lang="en-US" sz="3200" smtClean="0">
                          <a:effectLst/>
                        </a:rPr>
                        <a:t>Năm ngày</a:t>
                      </a:r>
                      <a:r>
                        <a:rPr lang="en-US" sz="3200" baseline="0" smtClean="0">
                          <a:effectLst/>
                        </a:rPr>
                        <a:t> 1</a:t>
                      </a:r>
                      <a:endParaRPr lang="en-US" sz="320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200" baseline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Bảy ngày 31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extLst>
                  <a:ext uri="{0D108BD9-81ED-4DB2-BD59-A6C34878D82A}">
                    <a16:rowId xmlns:a16="http://schemas.microsoft.com/office/drawing/2014/main" val="967676260"/>
                  </a:ext>
                </a:extLst>
              </a:tr>
              <a:tr h="701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FF"/>
                          </a:solidFill>
                          <a:effectLst/>
                        </a:rPr>
                        <a:t>THÁNG 6</a:t>
                      </a:r>
                      <a:endParaRPr lang="en-US" sz="32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effectLst/>
                        </a:rPr>
                        <a:t>Chủ </a:t>
                      </a:r>
                      <a:r>
                        <a:rPr lang="en-US" sz="3200" smtClean="0">
                          <a:effectLst/>
                        </a:rPr>
                        <a:t>Nhật ngày</a:t>
                      </a:r>
                      <a:r>
                        <a:rPr lang="en-US" sz="3200" baseline="0" smtClean="0">
                          <a:effectLst/>
                        </a:rPr>
                        <a:t> 1</a:t>
                      </a:r>
                      <a:endParaRPr lang="en-US" sz="320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200" baseline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Hai ngày 30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extLst>
                  <a:ext uri="{0D108BD9-81ED-4DB2-BD59-A6C34878D82A}">
                    <a16:rowId xmlns:a16="http://schemas.microsoft.com/office/drawing/2014/main" val="250083942"/>
                  </a:ext>
                </a:extLst>
              </a:tr>
              <a:tr h="701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FF"/>
                          </a:solidFill>
                          <a:effectLst/>
                        </a:rPr>
                        <a:t>THÁNG 7</a:t>
                      </a:r>
                      <a:endParaRPr lang="en-US" sz="32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effectLst/>
                        </a:rPr>
                        <a:t>Thứ </a:t>
                      </a:r>
                      <a:r>
                        <a:rPr lang="en-US" sz="3200" smtClean="0">
                          <a:effectLst/>
                        </a:rPr>
                        <a:t>Ba ngày</a:t>
                      </a:r>
                      <a:r>
                        <a:rPr lang="en-US" sz="3200" baseline="0" smtClean="0">
                          <a:effectLst/>
                        </a:rPr>
                        <a:t> 1</a:t>
                      </a:r>
                      <a:endParaRPr lang="en-US" sz="320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200" baseline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Năm ngày 31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extLst>
                  <a:ext uri="{0D108BD9-81ED-4DB2-BD59-A6C34878D82A}">
                    <a16:rowId xmlns:a16="http://schemas.microsoft.com/office/drawing/2014/main" val="4240490465"/>
                  </a:ext>
                </a:extLst>
              </a:tr>
              <a:tr h="701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FF"/>
                          </a:solidFill>
                          <a:effectLst/>
                        </a:rPr>
                        <a:t>THÁNG 8</a:t>
                      </a:r>
                      <a:endParaRPr lang="en-US" sz="32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effectLst/>
                        </a:rPr>
                        <a:t>Thứ </a:t>
                      </a:r>
                      <a:r>
                        <a:rPr lang="en-US" sz="3200" smtClean="0">
                          <a:effectLst/>
                        </a:rPr>
                        <a:t>Sáu ngày</a:t>
                      </a:r>
                      <a:r>
                        <a:rPr lang="en-US" sz="3200" baseline="0" smtClean="0">
                          <a:effectLst/>
                        </a:rPr>
                        <a:t> 1</a:t>
                      </a:r>
                      <a:endParaRPr lang="en-US" sz="320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baseline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Nhật ngày 31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extLst>
                  <a:ext uri="{0D108BD9-81ED-4DB2-BD59-A6C34878D82A}">
                    <a16:rowId xmlns:a16="http://schemas.microsoft.com/office/drawing/2014/main" val="1666142176"/>
                  </a:ext>
                </a:extLst>
              </a:tr>
              <a:tr h="701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FF"/>
                          </a:solidFill>
                          <a:effectLst/>
                        </a:rPr>
                        <a:t>THÁNG 9</a:t>
                      </a:r>
                      <a:endParaRPr lang="en-US" sz="32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effectLst/>
                        </a:rPr>
                        <a:t>Thứ </a:t>
                      </a:r>
                      <a:r>
                        <a:rPr lang="en-US" sz="3200" smtClean="0">
                          <a:effectLst/>
                        </a:rPr>
                        <a:t>Hai ngày</a:t>
                      </a:r>
                      <a:r>
                        <a:rPr lang="en-US" sz="3200" baseline="0" smtClean="0">
                          <a:effectLst/>
                        </a:rPr>
                        <a:t> 1</a:t>
                      </a:r>
                      <a:endParaRPr lang="en-US" sz="320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200" baseline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Ba ngày 30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extLst>
                  <a:ext uri="{0D108BD9-81ED-4DB2-BD59-A6C34878D82A}">
                    <a16:rowId xmlns:a16="http://schemas.microsoft.com/office/drawing/2014/main" val="1435170845"/>
                  </a:ext>
                </a:extLst>
              </a:tr>
              <a:tr h="701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FF"/>
                          </a:solidFill>
                          <a:effectLst/>
                        </a:rPr>
                        <a:t>THÁNG 10</a:t>
                      </a:r>
                      <a:endParaRPr lang="en-US" sz="320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effectLst/>
                        </a:rPr>
                        <a:t>Thứ </a:t>
                      </a:r>
                      <a:r>
                        <a:rPr lang="en-US" sz="3200" smtClean="0">
                          <a:effectLst/>
                        </a:rPr>
                        <a:t>Tư ngày</a:t>
                      </a:r>
                      <a:r>
                        <a:rPr lang="en-US" sz="3200" baseline="0" smtClean="0">
                          <a:effectLst/>
                        </a:rPr>
                        <a:t> 1</a:t>
                      </a:r>
                      <a:endParaRPr lang="en-US" sz="320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3200" baseline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Sáu ngày 31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52" marR="66552" marT="0" marB="0"/>
                </a:tc>
                <a:extLst>
                  <a:ext uri="{0D108BD9-81ED-4DB2-BD59-A6C34878D82A}">
                    <a16:rowId xmlns:a16="http://schemas.microsoft.com/office/drawing/2014/main" val="351449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708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Content Placeholder 3">
            <a:extLst>
              <a:ext uri="{FF2B5EF4-FFF2-40B4-BE49-F238E27FC236}">
                <a16:creationId xmlns:a16="http://schemas.microsoft.com/office/drawing/2014/main" id="{B407994E-D556-49B5-89AB-B5273AE09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8575"/>
            <a:ext cx="185166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F0F618-85F8-4968-84B6-ACEE3EB51A3E}"/>
              </a:ext>
            </a:extLst>
          </p:cNvPr>
          <p:cNvSpPr/>
          <p:nvPr/>
        </p:nvSpPr>
        <p:spPr>
          <a:xfrm>
            <a:off x="5076027" y="3990975"/>
            <a:ext cx="735489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spcBef>
                <a:spcPct val="50000"/>
              </a:spcBef>
              <a:defRPr/>
            </a:pPr>
            <a:r>
              <a:rPr lang="en-US" sz="9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THỰC HÀNH</a:t>
            </a:r>
          </a:p>
        </p:txBody>
      </p:sp>
      <p:pic>
        <p:nvPicPr>
          <p:cNvPr id="2" name="8p dem nguoc">
            <a:hlinkClick r:id="" action="ppaction://media"/>
            <a:extLst>
              <a:ext uri="{FF2B5EF4-FFF2-40B4-BE49-F238E27FC236}">
                <a16:creationId xmlns:a16="http://schemas.microsoft.com/office/drawing/2014/main" id="{3D29B131-3AB3-403C-A6F9-7BB3F38C9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0" y="6515100"/>
            <a:ext cx="3242733" cy="18240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57F91C-BF32-6C99-F8A7-E9DCA38A7950}"/>
              </a:ext>
            </a:extLst>
          </p:cNvPr>
          <p:cNvSpPr txBox="1"/>
          <p:nvPr/>
        </p:nvSpPr>
        <p:spPr>
          <a:xfrm>
            <a:off x="4838709" y="1638300"/>
            <a:ext cx="8381981" cy="151149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US" sz="9600" b="1" dirty="0">
                <a:solidFill>
                  <a:srgbClr val="33CC33"/>
                </a:solidFill>
                <a:latin typeface="+mj-lt"/>
              </a:rPr>
              <a:t>CÙNG THỰC HIỆN  NÀO </a:t>
            </a:r>
            <a:r>
              <a:rPr lang="en-US" sz="9600" b="1" dirty="0">
                <a:solidFill>
                  <a:srgbClr val="00B050"/>
                </a:solidFill>
                <a:latin typeface="iCiel Cadena" panose="02000503000000020004" pitchFamily="50" charset="-93"/>
              </a:rPr>
              <a:t>!</a:t>
            </a:r>
            <a:endParaRPr lang="vi-VN" sz="9600" b="1" dirty="0">
              <a:solidFill>
                <a:srgbClr val="00B050"/>
              </a:solidFill>
              <a:latin typeface="iCiel Cadena" panose="02000503000000020004" pitchFamily="50" charset="-9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6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3751" flipH="1">
            <a:off x="448894" y="62520"/>
            <a:ext cx="18289498" cy="106575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28911">
            <a:off x="1441279" y="7806713"/>
            <a:ext cx="3502571" cy="1851984"/>
          </a:xfrm>
          <a:prstGeom prst="rect">
            <a:avLst/>
          </a:prstGeom>
        </p:spPr>
      </p:pic>
      <p:pic>
        <p:nvPicPr>
          <p:cNvPr id="18" name="图片 1">
            <a:extLst>
              <a:ext uri="{FF2B5EF4-FFF2-40B4-BE49-F238E27FC236}">
                <a16:creationId xmlns:a16="http://schemas.microsoft.com/office/drawing/2014/main" id="{51215D01-FB28-4141-88AA-966DBC302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3"/>
          <a:stretch>
            <a:fillRect/>
          </a:stretch>
        </p:blipFill>
        <p:spPr bwMode="auto">
          <a:xfrm>
            <a:off x="852055" y="-72646"/>
            <a:ext cx="11667406" cy="603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FCE4E2AB-337A-4EEB-8A75-6CF678D100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9" t="4741"/>
          <a:stretch>
            <a:fillRect/>
          </a:stretch>
        </p:blipFill>
        <p:spPr bwMode="auto">
          <a:xfrm>
            <a:off x="7086600" y="1943101"/>
            <a:ext cx="9840432" cy="734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31B294A5-E307-4676-8925-145A4D91DB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5452" r="53867" b="6845"/>
          <a:stretch>
            <a:fillRect/>
          </a:stretch>
        </p:blipFill>
        <p:spPr bwMode="auto">
          <a:xfrm>
            <a:off x="838200" y="2324100"/>
            <a:ext cx="9696890" cy="830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2D8FFD2B-E19E-4B67-9D7B-E29DCCD61B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0"/>
          <a:stretch>
            <a:fillRect/>
          </a:stretch>
        </p:blipFill>
        <p:spPr bwMode="auto">
          <a:xfrm>
            <a:off x="9690876" y="2216955"/>
            <a:ext cx="6096000" cy="649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B7B078C-F7D7-45AA-9F12-8AC0AABDB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099" y="3434813"/>
            <a:ext cx="3750412" cy="260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154" tIns="68578" rIns="137154" bIns="68578">
            <a:spAutoFit/>
          </a:bodyPr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8000" b="1" dirty="0">
                <a:solidFill>
                  <a:srgbClr val="0000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ahoma" panose="020B0604030504040204" pitchFamily="34" charset="0"/>
              </a:rPr>
              <a:t>KHỞI ĐỘNG</a:t>
            </a:r>
            <a:endParaRPr lang="zh-CN" altLang="en-US" sz="8000" b="1" dirty="0">
              <a:solidFill>
                <a:srgbClr val="0000FF"/>
              </a:solidFill>
              <a:latin typeface="Roboto Black" panose="02000000000000000000" pitchFamily="2" charset="0"/>
              <a:ea typeface="方正粗圆_GBK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48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7D650AB-855A-43A3-89B2-412E49974AA5}"/>
              </a:ext>
            </a:extLst>
          </p:cNvPr>
          <p:cNvSpPr/>
          <p:nvPr/>
        </p:nvSpPr>
        <p:spPr>
          <a:xfrm>
            <a:off x="739132" y="1102895"/>
            <a:ext cx="16977263" cy="854641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3033B1E-AAFB-4F9A-871E-30CE187DE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44800" y="8420100"/>
            <a:ext cx="3505200" cy="633807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C99CAFC8-47DF-4EF6-8928-6B9A26578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769273"/>
            <a:ext cx="2398114" cy="40260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4D2849-7DD8-44A2-9EE8-D870312E3A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59745">
            <a:off x="15612041" y="-306854"/>
            <a:ext cx="3962743" cy="31153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E3D1CE8-0CF4-4BCD-9A99-DCACFD8357CB}"/>
              </a:ext>
            </a:extLst>
          </p:cNvPr>
          <p:cNvGrpSpPr/>
          <p:nvPr/>
        </p:nvGrpSpPr>
        <p:grpSpPr>
          <a:xfrm>
            <a:off x="3393552" y="285777"/>
            <a:ext cx="12075512" cy="1575808"/>
            <a:chOff x="4002688" y="11594"/>
            <a:chExt cx="10204184" cy="1575808"/>
          </a:xfrm>
        </p:grpSpPr>
        <p:sp>
          <p:nvSpPr>
            <p:cNvPr id="16" name="Rectangle: Rounded Corners 13">
              <a:extLst>
                <a:ext uri="{FF2B5EF4-FFF2-40B4-BE49-F238E27FC236}">
                  <a16:creationId xmlns:a16="http://schemas.microsoft.com/office/drawing/2014/main" id="{266AFE8F-C0F9-4E87-B8AF-C7B27CD7B67D}"/>
                </a:ext>
              </a:extLst>
            </p:cNvPr>
            <p:cNvSpPr/>
            <p:nvPr/>
          </p:nvSpPr>
          <p:spPr>
            <a:xfrm>
              <a:off x="4002688" y="11594"/>
              <a:ext cx="10204184" cy="1034016"/>
            </a:xfrm>
            <a:prstGeom prst="roundRect">
              <a:avLst>
                <a:gd name="adj" fmla="val 36648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4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56FA3B-D5EE-4113-B18D-9A9F373A6E5A}"/>
                </a:ext>
              </a:extLst>
            </p:cNvPr>
            <p:cNvSpPr txBox="1"/>
            <p:nvPr/>
          </p:nvSpPr>
          <p:spPr>
            <a:xfrm>
              <a:off x="4529472" y="140852"/>
              <a:ext cx="9677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400">
                  <a:solidFill>
                    <a:srgbClr val="FF0000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Kiểm tra và điều chỉnh sản phẩm theo </a:t>
              </a:r>
              <a:r>
                <a:rPr lang="pt-BR" sz="4400" smtClean="0">
                  <a:solidFill>
                    <a:srgbClr val="FF0000"/>
                  </a:solidFill>
                  <a:latin typeface="Times New Roman" pitchFamily="18" charset="0"/>
                  <a:ea typeface="Roboto" panose="02000000000000000000" pitchFamily="2" charset="0"/>
                  <a:cs typeface="Times New Roman" pitchFamily="18" charset="0"/>
                </a:rPr>
                <a:t>các tiêu chí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97" y="1651716"/>
            <a:ext cx="6362805" cy="6685960"/>
          </a:xfrm>
          <a:prstGeom prst="rect">
            <a:avLst/>
          </a:prstGeom>
        </p:spPr>
      </p:pic>
      <p:sp>
        <p:nvSpPr>
          <p:cNvPr id="22" name="Rectangle: Rounded Corners 13">
            <a:extLst>
              <a:ext uri="{FF2B5EF4-FFF2-40B4-BE49-F238E27FC236}">
                <a16:creationId xmlns:a16="http://schemas.microsoft.com/office/drawing/2014/main" id="{266AFE8F-C0F9-4E87-B8AF-C7B27CD7B67D}"/>
              </a:ext>
            </a:extLst>
          </p:cNvPr>
          <p:cNvSpPr/>
          <p:nvPr/>
        </p:nvSpPr>
        <p:spPr>
          <a:xfrm>
            <a:off x="3581400" y="8605284"/>
            <a:ext cx="12075512" cy="1034016"/>
          </a:xfrm>
          <a:prstGeom prst="roundRect">
            <a:avLst>
              <a:gd name="adj" fmla="val 36648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0000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088090" y="8823989"/>
            <a:ext cx="1250334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1371600">
              <a:defRPr/>
            </a:pPr>
            <a:r>
              <a:rPr lang="pt-BR" sz="36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Nếu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đảm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tiêu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chí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lại</a:t>
            </a:r>
            <a:r>
              <a:rPr lang="en-US" sz="360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 </a:t>
            </a:r>
            <a:r>
              <a:rPr lang="en-US" sz="3600" smtClean="0">
                <a:solidFill>
                  <a:srgbClr val="FF0000"/>
                </a:solidFill>
                <a:latin typeface="Times New Roman" pitchFamily="18" charset="0"/>
                <a:ea typeface="Roboto" panose="02000000000000000000" pitchFamily="2" charset="0"/>
                <a:cs typeface="Times New Roman" pitchFamily="18" charset="0"/>
              </a:rPr>
              <a:t>nhé !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ea typeface="Roboto" panose="02000000000000000000" pitchFamily="2" charset="0"/>
              <a:cs typeface="Times New Roman" pitchFamily="18" charset="0"/>
            </a:endParaRPr>
          </a:p>
        </p:txBody>
      </p:sp>
      <p:sp>
        <p:nvSpPr>
          <p:cNvPr id="4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7101937" y="2227132"/>
            <a:ext cx="10080614" cy="5642593"/>
          </a:xfrm>
          <a:custGeom>
            <a:avLst/>
            <a:gdLst>
              <a:gd name="connsiteX0" fmla="*/ 0 w 10505297"/>
              <a:gd name="connsiteY0" fmla="*/ 973392 h 6414446"/>
              <a:gd name="connsiteX1" fmla="*/ 973392 w 10505297"/>
              <a:gd name="connsiteY1" fmla="*/ 0 h 6414446"/>
              <a:gd name="connsiteX2" fmla="*/ 9531905 w 10505297"/>
              <a:gd name="connsiteY2" fmla="*/ 0 h 6414446"/>
              <a:gd name="connsiteX3" fmla="*/ 10505297 w 10505297"/>
              <a:gd name="connsiteY3" fmla="*/ 973392 h 6414446"/>
              <a:gd name="connsiteX4" fmla="*/ 10505297 w 10505297"/>
              <a:gd name="connsiteY4" fmla="*/ 5441054 h 6414446"/>
              <a:gd name="connsiteX5" fmla="*/ 9531905 w 10505297"/>
              <a:gd name="connsiteY5" fmla="*/ 6414446 h 6414446"/>
              <a:gd name="connsiteX6" fmla="*/ 973392 w 10505297"/>
              <a:gd name="connsiteY6" fmla="*/ 6414446 h 6414446"/>
              <a:gd name="connsiteX7" fmla="*/ 0 w 10505297"/>
              <a:gd name="connsiteY7" fmla="*/ 5441054 h 6414446"/>
              <a:gd name="connsiteX8" fmla="*/ 0 w 10505297"/>
              <a:gd name="connsiteY8" fmla="*/ 973392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05297" h="6414446" fill="none" extrusionOk="0">
                <a:moveTo>
                  <a:pt x="0" y="973392"/>
                </a:moveTo>
                <a:cubicBezTo>
                  <a:pt x="-79306" y="440733"/>
                  <a:pt x="433815" y="11285"/>
                  <a:pt x="973392" y="0"/>
                </a:cubicBezTo>
                <a:cubicBezTo>
                  <a:pt x="3962747" y="77600"/>
                  <a:pt x="5426130" y="-27269"/>
                  <a:pt x="9531905" y="0"/>
                </a:cubicBezTo>
                <a:cubicBezTo>
                  <a:pt x="10128156" y="-77382"/>
                  <a:pt x="10531647" y="443559"/>
                  <a:pt x="10505297" y="973392"/>
                </a:cubicBezTo>
                <a:cubicBezTo>
                  <a:pt x="10614297" y="2644412"/>
                  <a:pt x="10427088" y="3814942"/>
                  <a:pt x="10505297" y="5441054"/>
                </a:cubicBezTo>
                <a:cubicBezTo>
                  <a:pt x="10476466" y="5967366"/>
                  <a:pt x="10035977" y="6429228"/>
                  <a:pt x="9531905" y="6414446"/>
                </a:cubicBezTo>
                <a:cubicBezTo>
                  <a:pt x="8177192" y="6463623"/>
                  <a:pt x="3519253" y="6291744"/>
                  <a:pt x="973392" y="6414446"/>
                </a:cubicBezTo>
                <a:cubicBezTo>
                  <a:pt x="432219" y="6441962"/>
                  <a:pt x="-42739" y="6015443"/>
                  <a:pt x="0" y="5441054"/>
                </a:cubicBezTo>
                <a:cubicBezTo>
                  <a:pt x="47022" y="4535098"/>
                  <a:pt x="104569" y="2401096"/>
                  <a:pt x="0" y="973392"/>
                </a:cubicBezTo>
                <a:close/>
              </a:path>
              <a:path w="10505297" h="6414446" stroke="0" extrusionOk="0">
                <a:moveTo>
                  <a:pt x="0" y="973392"/>
                </a:moveTo>
                <a:cubicBezTo>
                  <a:pt x="36715" y="431605"/>
                  <a:pt x="492310" y="-3771"/>
                  <a:pt x="973392" y="0"/>
                </a:cubicBezTo>
                <a:cubicBezTo>
                  <a:pt x="4020556" y="-129276"/>
                  <a:pt x="5448085" y="-77778"/>
                  <a:pt x="9531905" y="0"/>
                </a:cubicBezTo>
                <a:cubicBezTo>
                  <a:pt x="10045993" y="-74924"/>
                  <a:pt x="10500239" y="464968"/>
                  <a:pt x="10505297" y="973392"/>
                </a:cubicBezTo>
                <a:cubicBezTo>
                  <a:pt x="10586896" y="3193028"/>
                  <a:pt x="10659597" y="4096072"/>
                  <a:pt x="10505297" y="5441054"/>
                </a:cubicBezTo>
                <a:cubicBezTo>
                  <a:pt x="10521184" y="6012148"/>
                  <a:pt x="10003604" y="6436840"/>
                  <a:pt x="9531905" y="6414446"/>
                </a:cubicBezTo>
                <a:cubicBezTo>
                  <a:pt x="8097936" y="6458666"/>
                  <a:pt x="4096165" y="6385064"/>
                  <a:pt x="973392" y="6414446"/>
                </a:cubicBezTo>
                <a:cubicBezTo>
                  <a:pt x="428754" y="6387367"/>
                  <a:pt x="-103758" y="5954663"/>
                  <a:pt x="0" y="5441054"/>
                </a:cubicBezTo>
                <a:cubicBezTo>
                  <a:pt x="-159954" y="4360104"/>
                  <a:pt x="22140" y="3012060"/>
                  <a:pt x="0" y="97339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>
                      <a:gd name="adj" fmla="val 1517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1" name="image5.png">
            <a:extLst>
              <a:ext uri="{FF2B5EF4-FFF2-40B4-BE49-F238E27FC236}">
                <a16:creationId xmlns:a16="http://schemas.microsoft.com/office/drawing/2014/main" id="{B57CBE74-3989-4A83-89A4-7A5E7741564C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422156" y="3066059"/>
            <a:ext cx="436880" cy="36068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42" name="image5.png">
            <a:extLst>
              <a:ext uri="{FF2B5EF4-FFF2-40B4-BE49-F238E27FC236}">
                <a16:creationId xmlns:a16="http://schemas.microsoft.com/office/drawing/2014/main" id="{8595936B-FECE-4F48-90BA-C609144A46A9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478180" y="4112789"/>
            <a:ext cx="436880" cy="360680"/>
          </a:xfrm>
          <a:prstGeom prst="rect">
            <a:avLst/>
          </a:prstGeom>
        </p:spPr>
      </p:pic>
      <p:pic>
        <p:nvPicPr>
          <p:cNvPr id="43" name="image5.png">
            <a:extLst>
              <a:ext uri="{FF2B5EF4-FFF2-40B4-BE49-F238E27FC236}">
                <a16:creationId xmlns:a16="http://schemas.microsoft.com/office/drawing/2014/main" id="{2E9B4BFF-9A10-4E3D-AF59-42EEC1019F61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718414" y="5621020"/>
            <a:ext cx="436880" cy="360680"/>
          </a:xfrm>
          <a:prstGeom prst="rect">
            <a:avLst/>
          </a:prstGeom>
        </p:spPr>
      </p:pic>
      <p:pic>
        <p:nvPicPr>
          <p:cNvPr id="44" name="image5.png">
            <a:extLst>
              <a:ext uri="{FF2B5EF4-FFF2-40B4-BE49-F238E27FC236}">
                <a16:creationId xmlns:a16="http://schemas.microsoft.com/office/drawing/2014/main" id="{8559139D-E96A-4737-90BB-1217440E0F63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915060" y="6565090"/>
            <a:ext cx="436880" cy="36068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DA48DEE-5F65-459D-8D06-CD9717D0656D}"/>
              </a:ext>
            </a:extLst>
          </p:cNvPr>
          <p:cNvSpPr txBox="1"/>
          <p:nvPr/>
        </p:nvSpPr>
        <p:spPr>
          <a:xfrm>
            <a:off x="8299400" y="2962835"/>
            <a:ext cx="8737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Kích thước hợp lý, chắc chắn.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DA48DEE-5F65-459D-8D06-CD9717D0656D}"/>
              </a:ext>
            </a:extLst>
          </p:cNvPr>
          <p:cNvSpPr txBox="1"/>
          <p:nvPr/>
        </p:nvSpPr>
        <p:spPr>
          <a:xfrm>
            <a:off x="8149167" y="3943171"/>
            <a:ext cx="8737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>
                <a:solidFill>
                  <a:srgbClr val="009900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Ghi rõ tên tháng và thể hiện đúng số ngày trong </a:t>
            </a:r>
            <a:r>
              <a:rPr lang="en-US" sz="3600" b="1" smtClean="0">
                <a:solidFill>
                  <a:srgbClr val="009900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tháng.</a:t>
            </a:r>
            <a:endParaRPr lang="en-US" sz="3600" b="1" dirty="0">
              <a:solidFill>
                <a:srgbClr val="009900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DA48DEE-5F65-459D-8D06-CD9717D0656D}"/>
              </a:ext>
            </a:extLst>
          </p:cNvPr>
          <p:cNvSpPr txBox="1"/>
          <p:nvPr/>
        </p:nvSpPr>
        <p:spPr>
          <a:xfrm>
            <a:off x="8299400" y="5487769"/>
            <a:ext cx="8737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Trang trí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sáng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tạo, đảm bảo tính thẩm mĩ.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DA48DEE-5F65-459D-8D06-CD9717D0656D}"/>
              </a:ext>
            </a:extLst>
          </p:cNvPr>
          <p:cNvSpPr txBox="1"/>
          <p:nvPr/>
        </p:nvSpPr>
        <p:spPr>
          <a:xfrm>
            <a:off x="8610600" y="6438900"/>
            <a:ext cx="8737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Sử dụng được nhiều lần.</a:t>
            </a:r>
            <a:endParaRPr lang="en-US" sz="3600" b="1" dirty="0"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1269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F3033B1E-AAFB-4F9A-871E-30CE187DE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00" y="7117961"/>
            <a:ext cx="3505200" cy="6338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9CAFC8-47DF-4EF6-8928-6B9A26578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4068" y="7962900"/>
            <a:ext cx="2398114" cy="4026054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5AEFA44-6DD0-4BBB-84E7-63C29B2A5B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897102">
            <a:off x="-39191" y="86787"/>
            <a:ext cx="4546475" cy="4325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4D2849-7DD8-44A2-9EE8-D870312E3A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659745">
            <a:off x="14773840" y="89237"/>
            <a:ext cx="3962743" cy="31153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494" y="365354"/>
            <a:ext cx="3504492" cy="2563091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1FDC2B-1E41-45B9-9472-C8DA63C2D4F6}"/>
              </a:ext>
            </a:extLst>
          </p:cNvPr>
          <p:cNvSpPr/>
          <p:nvPr/>
        </p:nvSpPr>
        <p:spPr>
          <a:xfrm>
            <a:off x="2234046" y="5346712"/>
            <a:ext cx="1403140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c. Chia </a:t>
            </a:r>
            <a:r>
              <a:rPr lang="en-US" sz="6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sẻ</a:t>
            </a:r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en-US" sz="6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thảo</a:t>
            </a:r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luận</a:t>
            </a:r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</a:t>
            </a:r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điều</a:t>
            </a:r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66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chỉnh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507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4"/>
          <a:srcRect t="-1356" r="698" b="684"/>
          <a:stretch/>
        </p:blipFill>
        <p:spPr>
          <a:xfrm>
            <a:off x="-14508" y="-141192"/>
            <a:ext cx="18349572" cy="10448363"/>
          </a:xfrm>
          <a:prstGeom prst="rect">
            <a:avLst/>
          </a:prstGeom>
        </p:spPr>
      </p:pic>
      <p:sp>
        <p:nvSpPr>
          <p:cNvPr id="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4818212" y="9052253"/>
            <a:ext cx="15757946" cy="9621669"/>
          </a:xfrm>
          <a:custGeom>
            <a:avLst/>
            <a:gdLst>
              <a:gd name="connsiteX0" fmla="*/ 0 w 10505297"/>
              <a:gd name="connsiteY0" fmla="*/ 973392 h 6414446"/>
              <a:gd name="connsiteX1" fmla="*/ 973392 w 10505297"/>
              <a:gd name="connsiteY1" fmla="*/ 0 h 6414446"/>
              <a:gd name="connsiteX2" fmla="*/ 9531905 w 10505297"/>
              <a:gd name="connsiteY2" fmla="*/ 0 h 6414446"/>
              <a:gd name="connsiteX3" fmla="*/ 10505297 w 10505297"/>
              <a:gd name="connsiteY3" fmla="*/ 973392 h 6414446"/>
              <a:gd name="connsiteX4" fmla="*/ 10505297 w 10505297"/>
              <a:gd name="connsiteY4" fmla="*/ 5441054 h 6414446"/>
              <a:gd name="connsiteX5" fmla="*/ 9531905 w 10505297"/>
              <a:gd name="connsiteY5" fmla="*/ 6414446 h 6414446"/>
              <a:gd name="connsiteX6" fmla="*/ 973392 w 10505297"/>
              <a:gd name="connsiteY6" fmla="*/ 6414446 h 6414446"/>
              <a:gd name="connsiteX7" fmla="*/ 0 w 10505297"/>
              <a:gd name="connsiteY7" fmla="*/ 5441054 h 6414446"/>
              <a:gd name="connsiteX8" fmla="*/ 0 w 10505297"/>
              <a:gd name="connsiteY8" fmla="*/ 973392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05297" h="6414446" fill="none" extrusionOk="0">
                <a:moveTo>
                  <a:pt x="0" y="973392"/>
                </a:moveTo>
                <a:cubicBezTo>
                  <a:pt x="-79306" y="440733"/>
                  <a:pt x="433815" y="11285"/>
                  <a:pt x="973392" y="0"/>
                </a:cubicBezTo>
                <a:cubicBezTo>
                  <a:pt x="3962747" y="77600"/>
                  <a:pt x="5426130" y="-27269"/>
                  <a:pt x="9531905" y="0"/>
                </a:cubicBezTo>
                <a:cubicBezTo>
                  <a:pt x="10128156" y="-77382"/>
                  <a:pt x="10531647" y="443559"/>
                  <a:pt x="10505297" y="973392"/>
                </a:cubicBezTo>
                <a:cubicBezTo>
                  <a:pt x="10614297" y="2644412"/>
                  <a:pt x="10427088" y="3814942"/>
                  <a:pt x="10505297" y="5441054"/>
                </a:cubicBezTo>
                <a:cubicBezTo>
                  <a:pt x="10476466" y="5967366"/>
                  <a:pt x="10035977" y="6429228"/>
                  <a:pt x="9531905" y="6414446"/>
                </a:cubicBezTo>
                <a:cubicBezTo>
                  <a:pt x="8177192" y="6463623"/>
                  <a:pt x="3519253" y="6291744"/>
                  <a:pt x="973392" y="6414446"/>
                </a:cubicBezTo>
                <a:cubicBezTo>
                  <a:pt x="432219" y="6441962"/>
                  <a:pt x="-42739" y="6015443"/>
                  <a:pt x="0" y="5441054"/>
                </a:cubicBezTo>
                <a:cubicBezTo>
                  <a:pt x="47022" y="4535098"/>
                  <a:pt x="104569" y="2401096"/>
                  <a:pt x="0" y="973392"/>
                </a:cubicBezTo>
                <a:close/>
              </a:path>
              <a:path w="10505297" h="6414446" stroke="0" extrusionOk="0">
                <a:moveTo>
                  <a:pt x="0" y="973392"/>
                </a:moveTo>
                <a:cubicBezTo>
                  <a:pt x="36715" y="431605"/>
                  <a:pt x="492310" y="-3771"/>
                  <a:pt x="973392" y="0"/>
                </a:cubicBezTo>
                <a:cubicBezTo>
                  <a:pt x="4020556" y="-129276"/>
                  <a:pt x="5448085" y="-77778"/>
                  <a:pt x="9531905" y="0"/>
                </a:cubicBezTo>
                <a:cubicBezTo>
                  <a:pt x="10045993" y="-74924"/>
                  <a:pt x="10500239" y="464968"/>
                  <a:pt x="10505297" y="973392"/>
                </a:cubicBezTo>
                <a:cubicBezTo>
                  <a:pt x="10586896" y="3193028"/>
                  <a:pt x="10659597" y="4096072"/>
                  <a:pt x="10505297" y="5441054"/>
                </a:cubicBezTo>
                <a:cubicBezTo>
                  <a:pt x="10521184" y="6012148"/>
                  <a:pt x="10003604" y="6436840"/>
                  <a:pt x="9531905" y="6414446"/>
                </a:cubicBezTo>
                <a:cubicBezTo>
                  <a:pt x="8097936" y="6458666"/>
                  <a:pt x="4096165" y="6385064"/>
                  <a:pt x="973392" y="6414446"/>
                </a:cubicBezTo>
                <a:cubicBezTo>
                  <a:pt x="428754" y="6387367"/>
                  <a:pt x="-103758" y="5954663"/>
                  <a:pt x="0" y="5441054"/>
                </a:cubicBezTo>
                <a:cubicBezTo>
                  <a:pt x="-159954" y="4360104"/>
                  <a:pt x="22140" y="3012060"/>
                  <a:pt x="0" y="97339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>
                      <a:gd name="adj" fmla="val 1517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t="5268" r="5089" b="75063"/>
          <a:stretch/>
        </p:blipFill>
        <p:spPr>
          <a:xfrm>
            <a:off x="12547445" y="368492"/>
            <a:ext cx="5699057" cy="13716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t="5268" r="5089" b="75063"/>
          <a:stretch/>
        </p:blipFill>
        <p:spPr>
          <a:xfrm>
            <a:off x="2639152" y="338847"/>
            <a:ext cx="5699057" cy="1371600"/>
          </a:xfrm>
          <a:prstGeom prst="rect">
            <a:avLst/>
          </a:prstGeom>
        </p:spPr>
      </p:pic>
      <p:grpSp>
        <p:nvGrpSpPr>
          <p:cNvPr id="7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938846" y="933749"/>
            <a:ext cx="6440967" cy="1124703"/>
            <a:chOff x="3712216" y="2567791"/>
            <a:chExt cx="4293978" cy="1487481"/>
          </a:xfrm>
        </p:grpSpPr>
        <p:sp>
          <p:nvSpPr>
            <p:cNvPr id="9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712216" y="267379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2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ĐÁNH GIÁ</a:t>
              </a:r>
            </a:p>
          </p:txBody>
        </p:sp>
        <p:sp>
          <p:nvSpPr>
            <p:cNvPr id="101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725652" y="2567791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2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ĐÁNH GIÁ</a:t>
              </a:r>
            </a:p>
          </p:txBody>
        </p:sp>
      </p:grpSp>
      <p:pic>
        <p:nvPicPr>
          <p:cNvPr id="87" name="Picture 25">
            <a:extLst>
              <a:ext uri="{FF2B5EF4-FFF2-40B4-BE49-F238E27FC236}">
                <a16:creationId xmlns:a16="http://schemas.microsoft.com/office/drawing/2014/main" id="{6C0C642D-58C7-1003-453C-EA562C7B3D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132419" flipH="1">
            <a:off x="3652592" y="7297551"/>
            <a:ext cx="2220185" cy="2123301"/>
          </a:xfrm>
          <a:prstGeom prst="rect">
            <a:avLst/>
          </a:prstGeom>
        </p:spPr>
      </p:pic>
      <p:pic>
        <p:nvPicPr>
          <p:cNvPr id="88" name="Picture 25">
            <a:extLst>
              <a:ext uri="{FF2B5EF4-FFF2-40B4-BE49-F238E27FC236}">
                <a16:creationId xmlns:a16="http://schemas.microsoft.com/office/drawing/2014/main" id="{6C0C642D-58C7-1003-453C-EA562C7B3D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132419" flipH="1">
            <a:off x="5407129" y="8438468"/>
            <a:ext cx="1250606" cy="1196033"/>
          </a:xfrm>
          <a:prstGeom prst="rect">
            <a:avLst/>
          </a:prstGeom>
        </p:spPr>
      </p:pic>
      <p:pic>
        <p:nvPicPr>
          <p:cNvPr id="1026" name="Picture 2" descr="Trẻ Em Bay Trên Máy Bay Giấy Những Giấc Mơ Của Trẻ Em Cậu Bé Phóng Một  Chiếc Máy Bay Giấy Hình minh họa Sẵn có - Tải xuống Hình ảnh Nga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" y="1640383"/>
            <a:ext cx="18538829" cy="1055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5">
            <a:extLst>
              <a:ext uri="{FF2B5EF4-FFF2-40B4-BE49-F238E27FC236}">
                <a16:creationId xmlns:a16="http://schemas.microsoft.com/office/drawing/2014/main" id="{6C0C642D-58C7-1003-453C-EA562C7B3D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132419" flipH="1">
            <a:off x="13201906" y="2013899"/>
            <a:ext cx="2220185" cy="21233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006108" y="8146675"/>
            <a:ext cx="4747410" cy="9055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4" name="Đồng hồ đếm ngược 2 phút - 1 Minutes countdow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03748" y="119005"/>
            <a:ext cx="4753842" cy="267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572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6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7D650AB-855A-43A3-89B2-412E49974AA5}"/>
              </a:ext>
            </a:extLst>
          </p:cNvPr>
          <p:cNvSpPr/>
          <p:nvPr/>
        </p:nvSpPr>
        <p:spPr>
          <a:xfrm>
            <a:off x="333197" y="1131511"/>
            <a:ext cx="17411595" cy="874037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spcAft>
                <a:spcPts val="6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ĐÁNH GIÁ SẢN PHẨM HỘP ĐỰNG BÚT ĐỂ BÀN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3033B1E-AAFB-4F9A-871E-30CE187DE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91612" y="8664937"/>
            <a:ext cx="3505200" cy="633807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C99CAFC8-47DF-4EF6-8928-6B9A26578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8769273"/>
            <a:ext cx="2398114" cy="40260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4D2849-7DD8-44A2-9EE8-D870312E3A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59745">
            <a:off x="15649226" y="-831844"/>
            <a:ext cx="3962743" cy="3115326"/>
          </a:xfrm>
          <a:prstGeom prst="rect">
            <a:avLst/>
          </a:prstGeom>
        </p:spPr>
      </p:pic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8CF4229C-FF78-4558-B89E-8BA7D1CFD18B}"/>
              </a:ext>
            </a:extLst>
          </p:cNvPr>
          <p:cNvSpPr/>
          <p:nvPr/>
        </p:nvSpPr>
        <p:spPr>
          <a:xfrm>
            <a:off x="3951789" y="367823"/>
            <a:ext cx="10707646" cy="1082013"/>
          </a:xfrm>
          <a:prstGeom prst="roundRect">
            <a:avLst>
              <a:gd name="adj" fmla="val 36648"/>
            </a:avLst>
          </a:prstGeom>
          <a:solidFill>
            <a:schemeClr val="bg1"/>
          </a:solidFill>
          <a:ln>
            <a:solidFill>
              <a:schemeClr val="accent4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ĐÁNG GIÁ TIÊU </a:t>
            </a:r>
            <a:r>
              <a:rPr lang="en-US" sz="3600" b="1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CHÍ </a:t>
            </a:r>
            <a:r>
              <a:rPr lang="en-US" sz="3600" b="1" smtClean="0">
                <a:solidFill>
                  <a:srgbClr val="FF0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“TỜ LỊCH ĐỂ BÀN TIỆN ÍCH”</a:t>
            </a:r>
            <a:endParaRPr lang="en-US" sz="3600" b="1" dirty="0">
              <a:solidFill>
                <a:srgbClr val="FF0000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0548EA4-CA48-446C-AB79-283152976060}"/>
              </a:ext>
            </a:extLst>
          </p:cNvPr>
          <p:cNvGrpSpPr/>
          <p:nvPr/>
        </p:nvGrpSpPr>
        <p:grpSpPr>
          <a:xfrm>
            <a:off x="11214100" y="2117260"/>
            <a:ext cx="6090566" cy="1059254"/>
            <a:chOff x="11206834" y="1898900"/>
            <a:chExt cx="6090566" cy="1059254"/>
          </a:xfrm>
          <a:solidFill>
            <a:schemeClr val="bg1"/>
          </a:solidFill>
        </p:grpSpPr>
        <p:sp>
          <p:nvSpPr>
            <p:cNvPr id="23" name="1">
              <a:extLst>
                <a:ext uri="{FF2B5EF4-FFF2-40B4-BE49-F238E27FC236}">
                  <a16:creationId xmlns:a16="http://schemas.microsoft.com/office/drawing/2014/main" id="{77C85D15-6B76-42E4-BE58-25A30863D437}"/>
                </a:ext>
              </a:extLst>
            </p:cNvPr>
            <p:cNvSpPr/>
            <p:nvPr/>
          </p:nvSpPr>
          <p:spPr>
            <a:xfrm>
              <a:off x="11206834" y="1898900"/>
              <a:ext cx="6090566" cy="1059254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-Rounded" pitchFamily="34" charset="0"/>
              </a:endParaRPr>
            </a:p>
          </p:txBody>
        </p:sp>
        <p:sp>
          <p:nvSpPr>
            <p:cNvPr id="26" name="Star: 5 Points 25">
              <a:extLst>
                <a:ext uri="{FF2B5EF4-FFF2-40B4-BE49-F238E27FC236}">
                  <a16:creationId xmlns:a16="http://schemas.microsoft.com/office/drawing/2014/main" id="{D0D00FFF-DBCA-4704-A0CF-2E7C79B46291}"/>
                </a:ext>
              </a:extLst>
            </p:cNvPr>
            <p:cNvSpPr/>
            <p:nvPr/>
          </p:nvSpPr>
          <p:spPr>
            <a:xfrm>
              <a:off x="14855406" y="2040723"/>
              <a:ext cx="853276" cy="727617"/>
            </a:xfrm>
            <a:prstGeom prst="star5">
              <a:avLst/>
            </a:pr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Star: 5 Points 26">
              <a:extLst>
                <a:ext uri="{FF2B5EF4-FFF2-40B4-BE49-F238E27FC236}">
                  <a16:creationId xmlns:a16="http://schemas.microsoft.com/office/drawing/2014/main" id="{BCFF9CF2-FBE9-48BA-81A5-0A8A7158169D}"/>
                </a:ext>
              </a:extLst>
            </p:cNvPr>
            <p:cNvSpPr/>
            <p:nvPr/>
          </p:nvSpPr>
          <p:spPr>
            <a:xfrm>
              <a:off x="16009714" y="2014847"/>
              <a:ext cx="853276" cy="727617"/>
            </a:xfrm>
            <a:prstGeom prst="star5">
              <a:avLst/>
            </a:pr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DF730556-32BD-4CB3-8229-3E10F8A9BF36}"/>
                </a:ext>
              </a:extLst>
            </p:cNvPr>
            <p:cNvSpPr/>
            <p:nvPr/>
          </p:nvSpPr>
          <p:spPr>
            <a:xfrm>
              <a:off x="11372381" y="2051104"/>
              <a:ext cx="853276" cy="727617"/>
            </a:xfrm>
            <a:prstGeom prst="star5">
              <a:avLst/>
            </a:pr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D4ED6D00-945E-4B68-86FF-98EE7E59BFA4}"/>
                </a:ext>
              </a:extLst>
            </p:cNvPr>
            <p:cNvSpPr/>
            <p:nvPr/>
          </p:nvSpPr>
          <p:spPr>
            <a:xfrm>
              <a:off x="12558854" y="2014902"/>
              <a:ext cx="853276" cy="727617"/>
            </a:xfrm>
            <a:prstGeom prst="star5">
              <a:avLst/>
            </a:pr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Star: 5 Points 29">
              <a:extLst>
                <a:ext uri="{FF2B5EF4-FFF2-40B4-BE49-F238E27FC236}">
                  <a16:creationId xmlns:a16="http://schemas.microsoft.com/office/drawing/2014/main" id="{44CF57DF-DAB6-412E-81FA-915B43AF4C3D}"/>
                </a:ext>
              </a:extLst>
            </p:cNvPr>
            <p:cNvSpPr/>
            <p:nvPr/>
          </p:nvSpPr>
          <p:spPr>
            <a:xfrm>
              <a:off x="13798893" y="2040723"/>
              <a:ext cx="853276" cy="727617"/>
            </a:xfrm>
            <a:prstGeom prst="star5">
              <a:avLst/>
            </a:pr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07B1EA7-8448-419C-B6FC-1D7DDCE8EBC5}"/>
              </a:ext>
            </a:extLst>
          </p:cNvPr>
          <p:cNvGrpSpPr/>
          <p:nvPr/>
        </p:nvGrpSpPr>
        <p:grpSpPr>
          <a:xfrm>
            <a:off x="11237313" y="3884020"/>
            <a:ext cx="6090566" cy="1059254"/>
            <a:chOff x="11206834" y="1898900"/>
            <a:chExt cx="6090566" cy="1059254"/>
          </a:xfrm>
          <a:solidFill>
            <a:schemeClr val="bg1"/>
          </a:solidFill>
        </p:grpSpPr>
        <p:sp>
          <p:nvSpPr>
            <p:cNvPr id="55" name="1">
              <a:extLst>
                <a:ext uri="{FF2B5EF4-FFF2-40B4-BE49-F238E27FC236}">
                  <a16:creationId xmlns:a16="http://schemas.microsoft.com/office/drawing/2014/main" id="{D1CF4BC8-6EEB-4454-BCDB-4652AF0FE850}"/>
                </a:ext>
              </a:extLst>
            </p:cNvPr>
            <p:cNvSpPr/>
            <p:nvPr/>
          </p:nvSpPr>
          <p:spPr>
            <a:xfrm>
              <a:off x="11206834" y="1898900"/>
              <a:ext cx="6090566" cy="1059254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-Rounded" pitchFamily="34" charset="0"/>
              </a:endParaRPr>
            </a:p>
          </p:txBody>
        </p:sp>
        <p:sp>
          <p:nvSpPr>
            <p:cNvPr id="56" name="Star: 5 Points 55">
              <a:extLst>
                <a:ext uri="{FF2B5EF4-FFF2-40B4-BE49-F238E27FC236}">
                  <a16:creationId xmlns:a16="http://schemas.microsoft.com/office/drawing/2014/main" id="{44F9C747-CD49-4A97-8B9F-B5014F894CF6}"/>
                </a:ext>
              </a:extLst>
            </p:cNvPr>
            <p:cNvSpPr/>
            <p:nvPr/>
          </p:nvSpPr>
          <p:spPr>
            <a:xfrm>
              <a:off x="14893572" y="2040723"/>
              <a:ext cx="853276" cy="727617"/>
            </a:xfrm>
            <a:prstGeom prst="star5">
              <a:avLst/>
            </a:pr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Star: 5 Points 56">
              <a:extLst>
                <a:ext uri="{FF2B5EF4-FFF2-40B4-BE49-F238E27FC236}">
                  <a16:creationId xmlns:a16="http://schemas.microsoft.com/office/drawing/2014/main" id="{3E871267-7003-4399-B32B-ABBF5599A13F}"/>
                </a:ext>
              </a:extLst>
            </p:cNvPr>
            <p:cNvSpPr/>
            <p:nvPr/>
          </p:nvSpPr>
          <p:spPr>
            <a:xfrm>
              <a:off x="16009714" y="2014847"/>
              <a:ext cx="853276" cy="727617"/>
            </a:xfrm>
            <a:prstGeom prst="star5">
              <a:avLst/>
            </a:pr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Star: 5 Points 57">
              <a:extLst>
                <a:ext uri="{FF2B5EF4-FFF2-40B4-BE49-F238E27FC236}">
                  <a16:creationId xmlns:a16="http://schemas.microsoft.com/office/drawing/2014/main" id="{AB4C189F-E137-465F-8C58-AC24B0B71FBB}"/>
                </a:ext>
              </a:extLst>
            </p:cNvPr>
            <p:cNvSpPr/>
            <p:nvPr/>
          </p:nvSpPr>
          <p:spPr>
            <a:xfrm>
              <a:off x="11410547" y="2051104"/>
              <a:ext cx="853276" cy="727617"/>
            </a:xfrm>
            <a:prstGeom prst="star5">
              <a:avLst/>
            </a:pr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Star: 5 Points 58">
              <a:extLst>
                <a:ext uri="{FF2B5EF4-FFF2-40B4-BE49-F238E27FC236}">
                  <a16:creationId xmlns:a16="http://schemas.microsoft.com/office/drawing/2014/main" id="{9AAB482C-4A02-46B0-845C-1670F80FA0C3}"/>
                </a:ext>
              </a:extLst>
            </p:cNvPr>
            <p:cNvSpPr/>
            <p:nvPr/>
          </p:nvSpPr>
          <p:spPr>
            <a:xfrm>
              <a:off x="12597020" y="2014902"/>
              <a:ext cx="853276" cy="727617"/>
            </a:xfrm>
            <a:prstGeom prst="star5">
              <a:avLst/>
            </a:pr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Star: 5 Points 59">
              <a:extLst>
                <a:ext uri="{FF2B5EF4-FFF2-40B4-BE49-F238E27FC236}">
                  <a16:creationId xmlns:a16="http://schemas.microsoft.com/office/drawing/2014/main" id="{43875E0E-8B71-4286-A66D-4D34626155B5}"/>
                </a:ext>
              </a:extLst>
            </p:cNvPr>
            <p:cNvSpPr/>
            <p:nvPr/>
          </p:nvSpPr>
          <p:spPr>
            <a:xfrm>
              <a:off x="13837059" y="2040723"/>
              <a:ext cx="853276" cy="727617"/>
            </a:xfrm>
            <a:prstGeom prst="star5">
              <a:avLst/>
            </a:prstGeom>
            <a:grpFill/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9880491-FB4F-48F8-9DD7-A98EE37E6589}"/>
              </a:ext>
            </a:extLst>
          </p:cNvPr>
          <p:cNvGrpSpPr/>
          <p:nvPr/>
        </p:nvGrpSpPr>
        <p:grpSpPr>
          <a:xfrm>
            <a:off x="11298231" y="5736195"/>
            <a:ext cx="6090566" cy="1059254"/>
            <a:chOff x="11206834" y="1898900"/>
            <a:chExt cx="6090566" cy="1059254"/>
          </a:xfrm>
        </p:grpSpPr>
        <p:sp>
          <p:nvSpPr>
            <p:cNvPr id="62" name="1">
              <a:extLst>
                <a:ext uri="{FF2B5EF4-FFF2-40B4-BE49-F238E27FC236}">
                  <a16:creationId xmlns:a16="http://schemas.microsoft.com/office/drawing/2014/main" id="{7F9819D4-AF4C-46D3-A151-BB555AF680EA}"/>
                </a:ext>
              </a:extLst>
            </p:cNvPr>
            <p:cNvSpPr/>
            <p:nvPr/>
          </p:nvSpPr>
          <p:spPr>
            <a:xfrm>
              <a:off x="11206834" y="1898900"/>
              <a:ext cx="6090566" cy="1059254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-Rounded" pitchFamily="34" charset="0"/>
              </a:endParaRPr>
            </a:p>
          </p:txBody>
        </p:sp>
        <p:sp>
          <p:nvSpPr>
            <p:cNvPr id="63" name="Star: 5 Points 62">
              <a:extLst>
                <a:ext uri="{FF2B5EF4-FFF2-40B4-BE49-F238E27FC236}">
                  <a16:creationId xmlns:a16="http://schemas.microsoft.com/office/drawing/2014/main" id="{1657453F-FCCA-4CC4-8F4B-F1413F2DCD88}"/>
                </a:ext>
              </a:extLst>
            </p:cNvPr>
            <p:cNvSpPr/>
            <p:nvPr/>
          </p:nvSpPr>
          <p:spPr>
            <a:xfrm>
              <a:off x="14855406" y="2040723"/>
              <a:ext cx="853276" cy="727617"/>
            </a:xfrm>
            <a:prstGeom prst="star5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Star: 5 Points 63">
              <a:extLst>
                <a:ext uri="{FF2B5EF4-FFF2-40B4-BE49-F238E27FC236}">
                  <a16:creationId xmlns:a16="http://schemas.microsoft.com/office/drawing/2014/main" id="{4110489B-0BFA-4A83-B4F9-13971E6CFDEE}"/>
                </a:ext>
              </a:extLst>
            </p:cNvPr>
            <p:cNvSpPr/>
            <p:nvPr/>
          </p:nvSpPr>
          <p:spPr>
            <a:xfrm>
              <a:off x="16009714" y="2014847"/>
              <a:ext cx="853276" cy="727617"/>
            </a:xfrm>
            <a:prstGeom prst="star5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tar: 5 Points 64">
              <a:extLst>
                <a:ext uri="{FF2B5EF4-FFF2-40B4-BE49-F238E27FC236}">
                  <a16:creationId xmlns:a16="http://schemas.microsoft.com/office/drawing/2014/main" id="{F50327B1-34E4-427B-A911-757660979508}"/>
                </a:ext>
              </a:extLst>
            </p:cNvPr>
            <p:cNvSpPr/>
            <p:nvPr/>
          </p:nvSpPr>
          <p:spPr>
            <a:xfrm>
              <a:off x="11372381" y="2051104"/>
              <a:ext cx="853276" cy="727617"/>
            </a:xfrm>
            <a:prstGeom prst="star5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Star: 5 Points 65">
              <a:extLst>
                <a:ext uri="{FF2B5EF4-FFF2-40B4-BE49-F238E27FC236}">
                  <a16:creationId xmlns:a16="http://schemas.microsoft.com/office/drawing/2014/main" id="{8010429C-443B-43F7-A5A7-A80454B174F9}"/>
                </a:ext>
              </a:extLst>
            </p:cNvPr>
            <p:cNvSpPr/>
            <p:nvPr/>
          </p:nvSpPr>
          <p:spPr>
            <a:xfrm>
              <a:off x="12558854" y="2014902"/>
              <a:ext cx="853276" cy="727617"/>
            </a:xfrm>
            <a:prstGeom prst="star5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Star: 5 Points 66">
              <a:extLst>
                <a:ext uri="{FF2B5EF4-FFF2-40B4-BE49-F238E27FC236}">
                  <a16:creationId xmlns:a16="http://schemas.microsoft.com/office/drawing/2014/main" id="{718DF6B7-F612-4A98-8461-6D08F4DFB715}"/>
                </a:ext>
              </a:extLst>
            </p:cNvPr>
            <p:cNvSpPr/>
            <p:nvPr/>
          </p:nvSpPr>
          <p:spPr>
            <a:xfrm>
              <a:off x="13798893" y="2040723"/>
              <a:ext cx="853276" cy="727617"/>
            </a:xfrm>
            <a:prstGeom prst="star5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4263E89-FECD-4BDA-8244-C4F6AC684369}"/>
              </a:ext>
            </a:extLst>
          </p:cNvPr>
          <p:cNvGrpSpPr/>
          <p:nvPr/>
        </p:nvGrpSpPr>
        <p:grpSpPr>
          <a:xfrm>
            <a:off x="11199213" y="7426250"/>
            <a:ext cx="6090566" cy="1059254"/>
            <a:chOff x="11206834" y="1898900"/>
            <a:chExt cx="6090566" cy="1059254"/>
          </a:xfrm>
        </p:grpSpPr>
        <p:sp>
          <p:nvSpPr>
            <p:cNvPr id="69" name="1">
              <a:extLst>
                <a:ext uri="{FF2B5EF4-FFF2-40B4-BE49-F238E27FC236}">
                  <a16:creationId xmlns:a16="http://schemas.microsoft.com/office/drawing/2014/main" id="{B612B455-5532-45FB-8F59-68043314AD32}"/>
                </a:ext>
              </a:extLst>
            </p:cNvPr>
            <p:cNvSpPr/>
            <p:nvPr/>
          </p:nvSpPr>
          <p:spPr>
            <a:xfrm>
              <a:off x="11206834" y="1898900"/>
              <a:ext cx="6090566" cy="10592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Arial-Rounded" pitchFamily="34" charset="0"/>
              </a:endParaRPr>
            </a:p>
          </p:txBody>
        </p:sp>
        <p:sp>
          <p:nvSpPr>
            <p:cNvPr id="70" name="Star: 5 Points 69">
              <a:extLst>
                <a:ext uri="{FF2B5EF4-FFF2-40B4-BE49-F238E27FC236}">
                  <a16:creationId xmlns:a16="http://schemas.microsoft.com/office/drawing/2014/main" id="{DC426E1E-9660-4149-8030-12EAC2BBD5FC}"/>
                </a:ext>
              </a:extLst>
            </p:cNvPr>
            <p:cNvSpPr/>
            <p:nvPr/>
          </p:nvSpPr>
          <p:spPr>
            <a:xfrm>
              <a:off x="14855406" y="2040723"/>
              <a:ext cx="853276" cy="727617"/>
            </a:xfrm>
            <a:prstGeom prst="star5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Star: 5 Points 70">
              <a:extLst>
                <a:ext uri="{FF2B5EF4-FFF2-40B4-BE49-F238E27FC236}">
                  <a16:creationId xmlns:a16="http://schemas.microsoft.com/office/drawing/2014/main" id="{24F482F8-F7D4-4455-A022-0407BA4311B5}"/>
                </a:ext>
              </a:extLst>
            </p:cNvPr>
            <p:cNvSpPr/>
            <p:nvPr/>
          </p:nvSpPr>
          <p:spPr>
            <a:xfrm>
              <a:off x="16009714" y="2014847"/>
              <a:ext cx="853276" cy="727617"/>
            </a:xfrm>
            <a:prstGeom prst="star5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Star: 5 Points 71">
              <a:extLst>
                <a:ext uri="{FF2B5EF4-FFF2-40B4-BE49-F238E27FC236}">
                  <a16:creationId xmlns:a16="http://schemas.microsoft.com/office/drawing/2014/main" id="{9B9C9C0A-077B-4C93-BB01-44777CDD368E}"/>
                </a:ext>
              </a:extLst>
            </p:cNvPr>
            <p:cNvSpPr/>
            <p:nvPr/>
          </p:nvSpPr>
          <p:spPr>
            <a:xfrm>
              <a:off x="11372381" y="2051104"/>
              <a:ext cx="853276" cy="727617"/>
            </a:xfrm>
            <a:prstGeom prst="star5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Star: 5 Points 72">
              <a:extLst>
                <a:ext uri="{FF2B5EF4-FFF2-40B4-BE49-F238E27FC236}">
                  <a16:creationId xmlns:a16="http://schemas.microsoft.com/office/drawing/2014/main" id="{C83FFFCC-1448-4D36-BE2C-24662787352C}"/>
                </a:ext>
              </a:extLst>
            </p:cNvPr>
            <p:cNvSpPr/>
            <p:nvPr/>
          </p:nvSpPr>
          <p:spPr>
            <a:xfrm>
              <a:off x="12558854" y="2014902"/>
              <a:ext cx="853276" cy="727617"/>
            </a:xfrm>
            <a:prstGeom prst="star5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Star: 5 Points 73">
              <a:extLst>
                <a:ext uri="{FF2B5EF4-FFF2-40B4-BE49-F238E27FC236}">
                  <a16:creationId xmlns:a16="http://schemas.microsoft.com/office/drawing/2014/main" id="{84B36EF8-55F0-43F5-897D-222A05C6777F}"/>
                </a:ext>
              </a:extLst>
            </p:cNvPr>
            <p:cNvSpPr/>
            <p:nvPr/>
          </p:nvSpPr>
          <p:spPr>
            <a:xfrm>
              <a:off x="13798893" y="2040723"/>
              <a:ext cx="853276" cy="727617"/>
            </a:xfrm>
            <a:prstGeom prst="star5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1">
            <a:extLst>
              <a:ext uri="{FF2B5EF4-FFF2-40B4-BE49-F238E27FC236}">
                <a16:creationId xmlns:a16="http://schemas.microsoft.com/office/drawing/2014/main" id="{870FFCFF-E9B5-47A2-9391-7B48D3D9810B}"/>
              </a:ext>
            </a:extLst>
          </p:cNvPr>
          <p:cNvSpPr/>
          <p:nvPr/>
        </p:nvSpPr>
        <p:spPr>
          <a:xfrm>
            <a:off x="1162245" y="1927446"/>
            <a:ext cx="9448800" cy="1059254"/>
          </a:xfrm>
          <a:prstGeom prst="roundRect">
            <a:avLst/>
          </a:prstGeom>
          <a:solidFill>
            <a:srgbClr val="D3FFA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</a:rPr>
              <a:t>Kích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</a:rPr>
              <a:t>thước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</a:rPr>
              <a:t>hợp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</a:rPr>
              <a:t>lý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</a:rPr>
              <a:t>, </a:t>
            </a:r>
            <a:r>
              <a:rPr kumimoji="0" lang="en-US" sz="4400" b="1" i="0" u="none" strike="noStrike" kern="1200" cap="none" spc="0" normalizeH="0" noProof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</a:rPr>
              <a:t>chắc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</a:rPr>
              <a:t> 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</a:rPr>
              <a:t>chắn.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Arial-Rounded" pitchFamily="34" charset="0"/>
            </a:endParaRPr>
          </a:p>
        </p:txBody>
      </p:sp>
      <p:sp>
        <p:nvSpPr>
          <p:cNvPr id="45" name="1">
            <a:extLst>
              <a:ext uri="{FF2B5EF4-FFF2-40B4-BE49-F238E27FC236}">
                <a16:creationId xmlns:a16="http://schemas.microsoft.com/office/drawing/2014/main" id="{8677EE58-9371-49B9-AB2A-9A9CB725FF30}"/>
              </a:ext>
            </a:extLst>
          </p:cNvPr>
          <p:cNvSpPr/>
          <p:nvPr/>
        </p:nvSpPr>
        <p:spPr>
          <a:xfrm>
            <a:off x="1143000" y="3461439"/>
            <a:ext cx="9677400" cy="1742798"/>
          </a:xfrm>
          <a:prstGeom prst="roundRect">
            <a:avLst/>
          </a:prstGeom>
          <a:solidFill>
            <a:srgbClr val="D3FFA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</a:rPr>
              <a:t>Ghi rõ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</a:rPr>
              <a:t> tên tháng và thể hiện đúng số ngày trong tháng.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Arial-Rounded" pitchFamily="34" charset="0"/>
            </a:endParaRPr>
          </a:p>
        </p:txBody>
      </p:sp>
      <p:sp>
        <p:nvSpPr>
          <p:cNvPr id="47" name="1">
            <a:extLst>
              <a:ext uri="{FF2B5EF4-FFF2-40B4-BE49-F238E27FC236}">
                <a16:creationId xmlns:a16="http://schemas.microsoft.com/office/drawing/2014/main" id="{BE078768-8A7D-418E-A761-39489E4911EF}"/>
              </a:ext>
            </a:extLst>
          </p:cNvPr>
          <p:cNvSpPr/>
          <p:nvPr/>
        </p:nvSpPr>
        <p:spPr>
          <a:xfrm>
            <a:off x="1143000" y="5565341"/>
            <a:ext cx="9677400" cy="1608630"/>
          </a:xfrm>
          <a:prstGeom prst="roundRect">
            <a:avLst/>
          </a:prstGeom>
          <a:solidFill>
            <a:srgbClr val="D3FFA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</a:rPr>
              <a:t>Trang trí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</a:rPr>
              <a:t> sang tạo, đảm bảo tính thẩm mĩ.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Arial-Rounded" pitchFamily="34" charset="0"/>
            </a:endParaRPr>
          </a:p>
        </p:txBody>
      </p:sp>
      <p:sp>
        <p:nvSpPr>
          <p:cNvPr id="49" name="1">
            <a:extLst>
              <a:ext uri="{FF2B5EF4-FFF2-40B4-BE49-F238E27FC236}">
                <a16:creationId xmlns:a16="http://schemas.microsoft.com/office/drawing/2014/main" id="{FE735A45-45F4-4524-87B8-B23891DB332D}"/>
              </a:ext>
            </a:extLst>
          </p:cNvPr>
          <p:cNvSpPr/>
          <p:nvPr/>
        </p:nvSpPr>
        <p:spPr>
          <a:xfrm>
            <a:off x="1066800" y="7513246"/>
            <a:ext cx="9677400" cy="1059254"/>
          </a:xfrm>
          <a:prstGeom prst="roundRect">
            <a:avLst/>
          </a:prstGeom>
          <a:solidFill>
            <a:srgbClr val="D3FFA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</a:rPr>
              <a:t>Sử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</a:rPr>
              <a:t> dụng được nhiều lần.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Arial-Rounded" pitchFamily="34" charset="0"/>
            </a:endParaRPr>
          </a:p>
        </p:txBody>
      </p:sp>
      <p:pic>
        <p:nvPicPr>
          <p:cNvPr id="89" name="image5.png">
            <a:extLst>
              <a:ext uri="{FF2B5EF4-FFF2-40B4-BE49-F238E27FC236}">
                <a16:creationId xmlns:a16="http://schemas.microsoft.com/office/drawing/2014/main" id="{B57CBE74-3989-4A83-89A4-7A5E7741564C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71600" y="2233207"/>
            <a:ext cx="436880" cy="36068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90" name="image5.png">
            <a:extLst>
              <a:ext uri="{FF2B5EF4-FFF2-40B4-BE49-F238E27FC236}">
                <a16:creationId xmlns:a16="http://schemas.microsoft.com/office/drawing/2014/main" id="{B57CBE74-3989-4A83-89A4-7A5E7741564C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71600" y="7862533"/>
            <a:ext cx="436880" cy="36068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91" name="image5.png">
            <a:extLst>
              <a:ext uri="{FF2B5EF4-FFF2-40B4-BE49-F238E27FC236}">
                <a16:creationId xmlns:a16="http://schemas.microsoft.com/office/drawing/2014/main" id="{B57CBE74-3989-4A83-89A4-7A5E7741564C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71600" y="5819376"/>
            <a:ext cx="436880" cy="36068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92" name="image5.png">
            <a:extLst>
              <a:ext uri="{FF2B5EF4-FFF2-40B4-BE49-F238E27FC236}">
                <a16:creationId xmlns:a16="http://schemas.microsoft.com/office/drawing/2014/main" id="{B57CBE74-3989-4A83-89A4-7A5E7741564C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71600" y="3773373"/>
            <a:ext cx="436880" cy="36068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5339747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Content Placeholder 3">
            <a:extLst>
              <a:ext uri="{FF2B5EF4-FFF2-40B4-BE49-F238E27FC236}">
                <a16:creationId xmlns:a16="http://schemas.microsoft.com/office/drawing/2014/main" id="{D99DFFD2-2328-492A-A7FE-B9907721F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853BBF-9F2E-4684-A69D-B19E263E4599}"/>
              </a:ext>
            </a:extLst>
          </p:cNvPr>
          <p:cNvSpPr/>
          <p:nvPr/>
        </p:nvSpPr>
        <p:spPr>
          <a:xfrm>
            <a:off x="-914400" y="2171700"/>
            <a:ext cx="12161045" cy="32085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8100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   </a:t>
            </a:r>
            <a:r>
              <a:rPr lang="en-US" sz="8100" b="1" dirty="0">
                <a:solidFill>
                  <a:srgbClr val="C00000"/>
                </a:solidFill>
                <a:cs typeface="Times New Roman" pitchFamily="18" charset="0"/>
              </a:rPr>
              <a:t>CHIA SẺ CẢM XÚC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8100" b="1" dirty="0">
                <a:solidFill>
                  <a:srgbClr val="C00000"/>
                </a:solidFill>
                <a:cs typeface="Times New Roman" pitchFamily="18" charset="0"/>
              </a:rPr>
              <a:t>SAU TIẾT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6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91700E4-0032-45EB-92FE-4BF1A55973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17" t="18148" r="8334" b="12222"/>
          <a:stretch/>
        </p:blipFill>
        <p:spPr>
          <a:xfrm>
            <a:off x="586209" y="321214"/>
            <a:ext cx="17272741" cy="9644571"/>
          </a:xfrm>
          <a:prstGeom prst="rect">
            <a:avLst/>
          </a:prstGeom>
        </p:spPr>
      </p:pic>
      <p:sp>
        <p:nvSpPr>
          <p:cNvPr id="18" name="TextBox 7">
            <a:extLst>
              <a:ext uri="{FF2B5EF4-FFF2-40B4-BE49-F238E27FC236}">
                <a16:creationId xmlns:a16="http://schemas.microsoft.com/office/drawing/2014/main" id="{FE11F946-7620-4A1C-BD18-C191C775F56C}"/>
              </a:ext>
            </a:extLst>
          </p:cNvPr>
          <p:cNvSpPr txBox="1"/>
          <p:nvPr/>
        </p:nvSpPr>
        <p:spPr>
          <a:xfrm>
            <a:off x="4835886" y="571500"/>
            <a:ext cx="8001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dirty="0">
                <a:solidFill>
                  <a:srgbClr val="C53F26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  </a:t>
            </a:r>
            <a:r>
              <a:rPr lang="en-US" sz="2800" b="1" dirty="0">
                <a:solidFill>
                  <a:srgbClr val="C53F26"/>
                </a:solidFill>
                <a:latin typeface="+mj-lt"/>
                <a:ea typeface="Roboto Black" panose="02000000000000000000" pitchFamily="2" charset="0"/>
              </a:rPr>
              <a:t>PHÒNG GIÁO DỤC &amp; ĐÀO TẠO ĐỨC TRỌNG</a:t>
            </a:r>
          </a:p>
          <a:p>
            <a:r>
              <a:rPr lang="en-US" sz="2800" b="1">
                <a:solidFill>
                  <a:srgbClr val="C53F26"/>
                </a:solidFill>
                <a:latin typeface="+mj-lt"/>
                <a:ea typeface="Roboto Black" panose="02000000000000000000" pitchFamily="2" charset="0"/>
              </a:rPr>
              <a:t>                </a:t>
            </a:r>
            <a:r>
              <a:rPr lang="en-US" sz="2800" b="1" smtClean="0">
                <a:solidFill>
                  <a:srgbClr val="C53F26"/>
                </a:solidFill>
                <a:latin typeface="+mj-lt"/>
                <a:ea typeface="Roboto Black" panose="02000000000000000000" pitchFamily="2" charset="0"/>
              </a:rPr>
              <a:t>      TRƯỜNG </a:t>
            </a:r>
            <a:r>
              <a:rPr lang="en-US" sz="2800" b="1">
                <a:solidFill>
                  <a:srgbClr val="C53F26"/>
                </a:solidFill>
                <a:latin typeface="+mj-lt"/>
                <a:ea typeface="Roboto Black" panose="02000000000000000000" pitchFamily="2" charset="0"/>
              </a:rPr>
              <a:t>TH </a:t>
            </a:r>
            <a:r>
              <a:rPr lang="en-US" sz="2800" b="1" smtClean="0">
                <a:solidFill>
                  <a:srgbClr val="C53F26"/>
                </a:solidFill>
                <a:latin typeface="+mj-lt"/>
                <a:ea typeface="Roboto Black" panose="02000000000000000000" pitchFamily="2" charset="0"/>
              </a:rPr>
              <a:t>NGHĨA HIỆP</a:t>
            </a:r>
            <a:endParaRPr lang="en-US" sz="2800" b="1" dirty="0">
              <a:solidFill>
                <a:srgbClr val="C53F26"/>
              </a:solidFill>
              <a:latin typeface="+mj-lt"/>
              <a:ea typeface="Roboto Black" panose="02000000000000000000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9A1278-A645-49ED-8BB7-0DD39019401B}"/>
              </a:ext>
            </a:extLst>
          </p:cNvPr>
          <p:cNvCxnSpPr>
            <a:cxnSpLocks/>
          </p:cNvCxnSpPr>
          <p:nvPr/>
        </p:nvCxnSpPr>
        <p:spPr>
          <a:xfrm>
            <a:off x="6553200" y="1556385"/>
            <a:ext cx="3581400" cy="802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4">
            <a:extLst>
              <a:ext uri="{FF2B5EF4-FFF2-40B4-BE49-F238E27FC236}">
                <a16:creationId xmlns:a16="http://schemas.microsoft.com/office/drawing/2014/main" id="{1471344F-155E-47DF-8FF2-FF2823ED32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346271" y="7886700"/>
            <a:ext cx="3505200" cy="6338078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80A3BF97-34D1-49BB-BE99-96CD42DD76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897102">
            <a:off x="-1873620" y="-2466154"/>
            <a:ext cx="4546475" cy="4325466"/>
          </a:xfrm>
          <a:prstGeom prst="rect">
            <a:avLst/>
          </a:prstGeom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B2BE1F22-9DBC-431B-88E1-84C3A39FFE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406312" y="8420100"/>
            <a:ext cx="2398114" cy="4026054"/>
          </a:xfrm>
          <a:prstGeom prst="rect">
            <a:avLst/>
          </a:prstGeom>
        </p:spPr>
      </p:pic>
      <p:pic>
        <p:nvPicPr>
          <p:cNvPr id="12" name="Em y3729.WAV">
            <a:hlinkClick r:id="" action="ppaction://media"/>
            <a:extLst>
              <a:ext uri="{FF2B5EF4-FFF2-40B4-BE49-F238E27FC236}">
                <a16:creationId xmlns:a16="http://schemas.microsoft.com/office/drawing/2014/main" id="{6DCA76B2-48A3-4110-AEFE-6DA1937D38C3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6800" y="5545932"/>
            <a:ext cx="914400" cy="914400"/>
          </a:xfrm>
          <a:prstGeom prst="rect">
            <a:avLst/>
          </a:prstGeom>
        </p:spPr>
      </p:pic>
      <p:sp>
        <p:nvSpPr>
          <p:cNvPr id="14" name="WordArt 4">
            <a:extLst>
              <a:ext uri="{FF2B5EF4-FFF2-40B4-BE49-F238E27FC236}">
                <a16:creationId xmlns:a16="http://schemas.microsoft.com/office/drawing/2014/main" id="{66340022-9A5E-4D0D-86F5-55EBD03689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95713" y="3429000"/>
            <a:ext cx="11029950" cy="1409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XIN CHÂN THÀNH CẢM ƠN QUÝ THẦY CÔ</a:t>
            </a:r>
            <a:endParaRPr lang="en-US" sz="54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35921" dir="2700000" algn="ctr" rotWithShape="0">
                  <a:srgbClr val="868686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9" name="WordArt 4">
            <a:extLst>
              <a:ext uri="{FF2B5EF4-FFF2-40B4-BE49-F238E27FC236}">
                <a16:creationId xmlns:a16="http://schemas.microsoft.com/office/drawing/2014/main" id="{FD41D657-BBD6-4411-A619-E1E3D7B6C8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57800" y="5272087"/>
            <a:ext cx="8015288" cy="12072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458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CÙNG CÁC BẠN HỌC SINH </a:t>
            </a:r>
            <a:r>
              <a:rPr lang="en-US" sz="5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LỚP </a:t>
            </a:r>
            <a:r>
              <a:rPr lang="en-US" sz="54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2A4</a:t>
            </a:r>
            <a:endParaRPr lang="en-US" sz="5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800000"/>
              </a:solidFill>
              <a:effectLst>
                <a:outerShdw dist="35921" dir="2700000" algn="ctr" rotWithShape="0">
                  <a:srgbClr val="868686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0520B39-276D-431B-8D3B-7C97B1FDF0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5400000">
            <a:off x="16781240" y="-1668065"/>
            <a:ext cx="4120799" cy="447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24164866969718458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9486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135600" cy="1009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/>
        </p:nvGrpSpPr>
        <p:grpSpPr>
          <a:xfrm>
            <a:off x="-292544" y="-570564"/>
            <a:ext cx="9755129" cy="2842689"/>
            <a:chOff x="3212072" y="-385283"/>
            <a:chExt cx="6452784" cy="1895126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533" b="50579"/>
            <a:stretch/>
          </p:blipFill>
          <p:spPr>
            <a:xfrm rot="21199027">
              <a:off x="3212072" y="-385283"/>
              <a:ext cx="1983615" cy="1599864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20" t="42496" r="47518" b="8083"/>
            <a:stretch/>
          </p:blipFill>
          <p:spPr>
            <a:xfrm>
              <a:off x="8270162" y="-88157"/>
              <a:ext cx="1394694" cy="1598000"/>
            </a:xfrm>
            <a:prstGeom prst="rect">
              <a:avLst/>
            </a:prstGeom>
          </p:spPr>
        </p:pic>
        <p:grpSp>
          <p:nvGrpSpPr>
            <p:cNvPr id="13" name="Nhóm 23">
              <a:extLst>
                <a:ext uri="{FF2B5EF4-FFF2-40B4-BE49-F238E27FC236}">
                  <a16:creationId xmlns:a16="http://schemas.microsoft.com/office/drawing/2014/main" id="{21689025-61A3-14EC-24BE-F79F7A0EA702}"/>
                </a:ext>
              </a:extLst>
            </p:cNvPr>
            <p:cNvGrpSpPr/>
            <p:nvPr/>
          </p:nvGrpSpPr>
          <p:grpSpPr>
            <a:xfrm>
              <a:off x="4564582" y="687517"/>
              <a:ext cx="4308392" cy="759671"/>
              <a:chOff x="3629443" y="4501142"/>
              <a:chExt cx="4308392" cy="1507059"/>
            </a:xfrm>
          </p:grpSpPr>
          <p:sp>
            <p:nvSpPr>
              <p:cNvPr id="14" name="TextBox 67">
                <a:extLst>
                  <a:ext uri="{FF2B5EF4-FFF2-40B4-BE49-F238E27FC236}">
                    <a16:creationId xmlns:a16="http://schemas.microsoft.com/office/drawing/2014/main" id="{A2CE281D-9856-7095-3FAE-4107D2F58A47}"/>
                  </a:ext>
                </a:extLst>
              </p:cNvPr>
              <p:cNvSpPr txBox="1"/>
              <p:nvPr/>
            </p:nvSpPr>
            <p:spPr>
              <a:xfrm>
                <a:off x="3629443" y="4626728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13500" b="1" dirty="0">
                    <a:ln w="190500">
                      <a:solidFill>
                        <a:schemeClr val="bg1"/>
                      </a:solidFill>
                      <a:prstDash val="solid"/>
                    </a:ln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KHÁM PHÁ 2</a:t>
                </a:r>
              </a:p>
            </p:txBody>
          </p:sp>
          <p:sp>
            <p:nvSpPr>
              <p:cNvPr id="15" name="TextBox 67">
                <a:extLst>
                  <a:ext uri="{FF2B5EF4-FFF2-40B4-BE49-F238E27FC236}">
                    <a16:creationId xmlns:a16="http://schemas.microsoft.com/office/drawing/2014/main" id="{4E2FC697-2A7E-59D7-7BC8-610634E33B6B}"/>
                  </a:ext>
                </a:extLst>
              </p:cNvPr>
              <p:cNvSpPr txBox="1"/>
              <p:nvPr/>
            </p:nvSpPr>
            <p:spPr>
              <a:xfrm>
                <a:off x="3657293" y="4501142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13500" b="1" dirty="0">
                    <a:ln w="9525">
                      <a:noFill/>
                      <a:prstDash val="solid"/>
                    </a:ln>
                    <a:solidFill>
                      <a:srgbClr val="FF000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BÀI HỌC STEM</a:t>
                </a:r>
              </a:p>
            </p:txBody>
          </p:sp>
        </p:grpSp>
      </p:grpSp>
      <p:pic>
        <p:nvPicPr>
          <p:cNvPr id="20" name="tieng-chuong-het-gio-het-thoi-gian-trong-powerpoint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" end="3561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77814" y="563843"/>
            <a:ext cx="914400" cy="914400"/>
          </a:xfrm>
          <a:prstGeom prst="rect">
            <a:avLst/>
          </a:prstGeom>
        </p:spPr>
      </p:pic>
      <p:pic>
        <p:nvPicPr>
          <p:cNvPr id="46" name="Tieng-bat-cong-tac-tat-bong-den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927" end="14753.1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77814" y="1478243"/>
            <a:ext cx="9144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E841EE-D949-7950-88B9-4114A950B8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3" t="27071" r="22627" b="44893"/>
          <a:stretch/>
        </p:blipFill>
        <p:spPr>
          <a:xfrm>
            <a:off x="16690925" y="53825"/>
            <a:ext cx="1459001" cy="407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6922">
            <a:off x="13185762" y="3321344"/>
            <a:ext cx="2207937" cy="2207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5059">
            <a:off x="16201388" y="560222"/>
            <a:ext cx="1618817" cy="1618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17" y="7329977"/>
            <a:ext cx="2807694" cy="280769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63843" y="8568498"/>
            <a:ext cx="3686175" cy="1343025"/>
          </a:xfrm>
          <a:prstGeom prst="rect">
            <a:avLst/>
          </a:prstGeom>
        </p:spPr>
      </p:pic>
      <p:sp>
        <p:nvSpPr>
          <p:cNvPr id="8" name="AutoShape 2" descr="50+ lời cảm ơn về món quà bằng tiếng Anh hay nhất - Step Up English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2729" flipH="1">
            <a:off x="1051330" y="2267684"/>
            <a:ext cx="1626366" cy="162636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EB72E98-4FC6-4A6A-83A1-D021B4B502F1}"/>
              </a:ext>
            </a:extLst>
          </p:cNvPr>
          <p:cNvSpPr txBox="1"/>
          <p:nvPr/>
        </p:nvSpPr>
        <p:spPr>
          <a:xfrm rot="21152869">
            <a:off x="5061871" y="1768192"/>
            <a:ext cx="12498559" cy="96747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US" sz="13500" b="1" smtClean="0">
                <a:solidFill>
                  <a:srgbClr val="00B050"/>
                </a:solidFill>
                <a:latin typeface="Haettenschweiler" panose="020B0706040902060204" pitchFamily="34" charset="0"/>
              </a:rPr>
              <a:t>LỊCH ĐỂ BÀN TIỆN ÍCH</a:t>
            </a:r>
            <a:endParaRPr lang="vi-VN" sz="13500" b="1" dirty="0">
              <a:solidFill>
                <a:srgbClr val="FF0066"/>
              </a:solidFill>
              <a:latin typeface="iCiel Cadena" panose="02000503000000020004" pitchFamily="50" charset="-93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603" y="4288074"/>
            <a:ext cx="3322931" cy="31480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077" y="5230354"/>
            <a:ext cx="4033272" cy="30442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920" y="3735181"/>
            <a:ext cx="4800600" cy="570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>
            <a:extLst>
              <a:ext uri="{FF2B5EF4-FFF2-40B4-BE49-F238E27FC236}">
                <a16:creationId xmlns:a16="http://schemas.microsoft.com/office/drawing/2014/main" id="{12BF4BCE-AF70-4B2E-A7ED-4D679371827F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258301"/>
            <a:ext cx="6877050" cy="83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2947" name="Group 19">
            <a:extLst>
              <a:ext uri="{FF2B5EF4-FFF2-40B4-BE49-F238E27FC236}">
                <a16:creationId xmlns:a16="http://schemas.microsoft.com/office/drawing/2014/main" id="{529B8510-45AF-424F-9A96-9224DF7C2A21}"/>
              </a:ext>
            </a:extLst>
          </p:cNvPr>
          <p:cNvGrpSpPr>
            <a:grpSpLocks/>
          </p:cNvGrpSpPr>
          <p:nvPr/>
        </p:nvGrpSpPr>
        <p:grpSpPr bwMode="auto">
          <a:xfrm>
            <a:off x="7417595" y="5872163"/>
            <a:ext cx="3657600" cy="2286000"/>
            <a:chOff x="1344" y="1820"/>
            <a:chExt cx="2928" cy="1684"/>
          </a:xfrm>
        </p:grpSpPr>
        <p:pic>
          <p:nvPicPr>
            <p:cNvPr id="82959" name="Picture 7" descr="PictuMCVNre1">
              <a:extLst>
                <a:ext uri="{FF2B5EF4-FFF2-40B4-BE49-F238E27FC236}">
                  <a16:creationId xmlns:a16="http://schemas.microsoft.com/office/drawing/2014/main" id="{256AED33-C65B-4728-9572-9C427ED073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820"/>
              <a:ext cx="2928" cy="1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02515BE9-15C2-4AC3-9DB0-315B809BB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5" y="2844"/>
              <a:ext cx="383" cy="30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210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Vari" pitchFamily="2" charset="0"/>
              </a:endParaRPr>
            </a:p>
          </p:txBody>
        </p:sp>
      </p:grpSp>
      <p:sp>
        <p:nvSpPr>
          <p:cNvPr id="11" name="Text Box 12">
            <a:extLst>
              <a:ext uri="{FF2B5EF4-FFF2-40B4-BE49-F238E27FC236}">
                <a16:creationId xmlns:a16="http://schemas.microsoft.com/office/drawing/2014/main" id="{07EFFF98-68D2-48E3-B7B0-950CB03E6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7695" y="6557963"/>
            <a:ext cx="30861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SGK 54/55</a:t>
            </a:r>
          </a:p>
        </p:txBody>
      </p:sp>
      <p:pic>
        <p:nvPicPr>
          <p:cNvPr id="82949" name="Picture 2">
            <a:extLst>
              <a:ext uri="{FF2B5EF4-FFF2-40B4-BE49-F238E27FC236}">
                <a16:creationId xmlns:a16="http://schemas.microsoft.com/office/drawing/2014/main" id="{162D1367-36D9-4FC8-A5E7-6640D393E9AC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1" y="0"/>
            <a:ext cx="18376107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1" name="Text Box 25">
            <a:extLst>
              <a:ext uri="{FF2B5EF4-FFF2-40B4-BE49-F238E27FC236}">
                <a16:creationId xmlns:a16="http://schemas.microsoft.com/office/drawing/2014/main" id="{BCDD7BD8-E7AE-4D92-B829-F0E4EEC98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7301" y="2133601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700">
              <a:latin typeface="Verdana" panose="020B0604030504040204" pitchFamily="34" charset="0"/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A59E6294-1C6F-4936-9C6F-138136C13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3585" y="1572749"/>
            <a:ext cx="2840830" cy="78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8113" tIns="69057" rIns="138113" bIns="6905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200" b="1" dirty="0">
                <a:solidFill>
                  <a:srgbClr val="0000FF"/>
                </a:solidFill>
              </a:rPr>
              <a:t>  </a:t>
            </a:r>
            <a:r>
              <a:rPr lang="en-US" sz="4200" b="1" u="sng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4200" b="1" u="sng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9FA12187-BC1B-4F4E-8202-E8F1DA21A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4312" y="2913043"/>
            <a:ext cx="98012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8113" tIns="69057" rIns="138113" bIns="69057"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4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200E0A78-1BA3-49BD-8F1E-CEE62766A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809626"/>
            <a:ext cx="11201400" cy="878127"/>
          </a:xfrm>
          <a:prstGeom prst="rect">
            <a:avLst/>
          </a:prstGeom>
          <a:noFill/>
          <a:ln>
            <a:noFill/>
          </a:ln>
        </p:spPr>
        <p:txBody>
          <a:bodyPr lIns="138113" tIns="69057" rIns="138113" bIns="6905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200" b="1" dirty="0">
                <a:solidFill>
                  <a:srgbClr val="0000FF"/>
                </a:solidFill>
              </a:rPr>
              <a:t>  </a:t>
            </a:r>
            <a:r>
              <a:rPr lang="en-US" sz="4800" b="1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8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áu </a:t>
            </a:r>
            <a:r>
              <a:rPr lang="en-US" sz="4800" b="1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4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4800" b="1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US" sz="4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BADCA1-8F6F-48FD-8377-2CBEB64C42F0}"/>
              </a:ext>
            </a:extLst>
          </p:cNvPr>
          <p:cNvSpPr txBox="1"/>
          <p:nvPr/>
        </p:nvSpPr>
        <p:spPr>
          <a:xfrm>
            <a:off x="1828800" y="2352225"/>
            <a:ext cx="15316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u="sng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31</a:t>
            </a:r>
            <a:r>
              <a:rPr lang="en-US" sz="4400" b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Thực hành và trải nghiệm xem đồng hồ, xem lịch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19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6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3751" flipH="1">
            <a:off x="448894" y="62520"/>
            <a:ext cx="18289498" cy="106575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28911">
            <a:off x="1441279" y="7806713"/>
            <a:ext cx="3502571" cy="1851984"/>
          </a:xfrm>
          <a:prstGeom prst="rect">
            <a:avLst/>
          </a:prstGeom>
        </p:spPr>
      </p:pic>
      <p:pic>
        <p:nvPicPr>
          <p:cNvPr id="18" name="图片 1">
            <a:extLst>
              <a:ext uri="{FF2B5EF4-FFF2-40B4-BE49-F238E27FC236}">
                <a16:creationId xmlns:a16="http://schemas.microsoft.com/office/drawing/2014/main" id="{51215D01-FB28-4141-88AA-966DBC302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3"/>
          <a:stretch>
            <a:fillRect/>
          </a:stretch>
        </p:blipFill>
        <p:spPr bwMode="auto">
          <a:xfrm>
            <a:off x="852055" y="-72645"/>
            <a:ext cx="11667406" cy="407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FCE4E2AB-337A-4EEB-8A75-6CF678D100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9" t="4741"/>
          <a:stretch>
            <a:fillRect/>
          </a:stretch>
        </p:blipFill>
        <p:spPr bwMode="auto">
          <a:xfrm>
            <a:off x="9161670" y="3212116"/>
            <a:ext cx="9840432" cy="734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31B294A5-E307-4676-8925-145A4D91DB5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" t="5033" r="53762" b="13548"/>
          <a:stretch/>
        </p:blipFill>
        <p:spPr bwMode="auto">
          <a:xfrm>
            <a:off x="-533400" y="-335946"/>
            <a:ext cx="14873234" cy="1089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2D8FFD2B-E19E-4B67-9D7B-E29DCCD61B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0"/>
          <a:stretch>
            <a:fillRect/>
          </a:stretch>
        </p:blipFill>
        <p:spPr bwMode="auto">
          <a:xfrm>
            <a:off x="12039600" y="3788567"/>
            <a:ext cx="6096000" cy="649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815141-C1F7-4028-BC29-61685316AE1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54549" y="1116616"/>
            <a:ext cx="8236190" cy="41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A6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7D650AB-855A-43A3-89B2-412E49974AA5}"/>
              </a:ext>
            </a:extLst>
          </p:cNvPr>
          <p:cNvSpPr/>
          <p:nvPr/>
        </p:nvSpPr>
        <p:spPr>
          <a:xfrm>
            <a:off x="152400" y="0"/>
            <a:ext cx="17830800" cy="10287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61D653-E55C-4B72-89A2-6CFC043073F1}"/>
              </a:ext>
            </a:extLst>
          </p:cNvPr>
          <p:cNvSpPr txBox="1"/>
          <p:nvPr/>
        </p:nvSpPr>
        <p:spPr>
          <a:xfrm>
            <a:off x="335280" y="725410"/>
            <a:ext cx="633730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b="1" i="0" u="sng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</a:t>
            </a:r>
            <a:r>
              <a:rPr kumimoji="0" lang="en-US" sz="3600" b="1" i="0" u="sng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</a:t>
            </a:r>
            <a:r>
              <a:rPr kumimoji="0" lang="en-US" sz="3600" b="1" i="0" u="none" strike="noStrike" kern="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Em xem tờ lịch tháng này rồi trả lời câu hỏi.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4" name="Picture 2" descr="Tháng 11 năm 2024 có bao nhiêu ngày? Đồng hồ hợp mệnh người sinh tháng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190359"/>
            <a:ext cx="10858500" cy="1009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61D653-E55C-4B72-89A2-6CFC043073F1}"/>
              </a:ext>
            </a:extLst>
          </p:cNvPr>
          <p:cNvSpPr txBox="1"/>
          <p:nvPr/>
        </p:nvSpPr>
        <p:spPr>
          <a:xfrm>
            <a:off x="279400" y="2499540"/>
            <a:ext cx="670560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i="0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a) Hôm</a:t>
            </a:r>
            <a:r>
              <a:rPr kumimoji="0" lang="en-US" sz="3600" i="0" strike="noStrike" kern="0" cap="none" spc="0" normalizeH="0" noProof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 nay là thứ mấy, ngày mấy, tháng mấy ?</a:t>
            </a:r>
            <a:endParaRPr kumimoji="0" lang="vi-VN" sz="3600" i="0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61D653-E55C-4B72-89A2-6CFC043073F1}"/>
              </a:ext>
            </a:extLst>
          </p:cNvPr>
          <p:cNvSpPr txBox="1"/>
          <p:nvPr/>
        </p:nvSpPr>
        <p:spPr>
          <a:xfrm>
            <a:off x="259080" y="4215250"/>
            <a:ext cx="670560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600" i="0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b) Hôm</a:t>
            </a:r>
            <a:r>
              <a:rPr kumimoji="0" lang="en-US" sz="3600" i="0" strike="noStrike" kern="0" cap="none" spc="0" normalizeH="0" noProof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  <a:sym typeface="Arial"/>
              </a:rPr>
              <a:t> qua là thứ mấy, ngày mấy, tháng mấy ?</a:t>
            </a:r>
            <a:endParaRPr kumimoji="0" lang="vi-VN" sz="3600" i="0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/>
              <a:sym typeface="Arial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107440" y="3329940"/>
            <a:ext cx="16935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61415" y="5087620"/>
            <a:ext cx="1693545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5DB3813-D99C-4958-8FE0-798A26AF3EC7}"/>
              </a:ext>
            </a:extLst>
          </p:cNvPr>
          <p:cNvSpPr/>
          <p:nvPr/>
        </p:nvSpPr>
        <p:spPr>
          <a:xfrm>
            <a:off x="13162280" y="4865069"/>
            <a:ext cx="965200" cy="747080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1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59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áng 11 năm 2024 có bao nhiêu ngày? Đồng hồ hợp mệnh người sinh tháng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90359"/>
            <a:ext cx="8394700" cy="1009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Lịch và kế hoạch có thể in Tháng 10 2024 A4, A3 sang PDF và PNG - 7calend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8915400" cy="948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571565" y="8274138"/>
            <a:ext cx="1296270" cy="1481245"/>
          </a:xfrm>
          <a:prstGeom prst="round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61D653-E55C-4B72-89A2-6CFC043073F1}"/>
              </a:ext>
            </a:extLst>
          </p:cNvPr>
          <p:cNvSpPr txBox="1"/>
          <p:nvPr/>
        </p:nvSpPr>
        <p:spPr>
          <a:xfrm>
            <a:off x="4752703" y="8691596"/>
            <a:ext cx="93399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i="0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31</a:t>
            </a:r>
            <a:endParaRPr kumimoji="0" lang="vi-VN" sz="3600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135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276939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37f9f0b-e7a3-4c16-998a-b3c929697c13">
      <Terms xmlns="http://schemas.microsoft.com/office/infopath/2007/PartnerControls"/>
    </lcf76f155ced4ddcb4097134ff3c332f>
    <TaxCatchAll xmlns="d5851bc1-ced6-485c-8239-f286dd45a1f3" xsi:nil="true"/>
    <ReferenceId xmlns="637f9f0b-e7a3-4c16-998a-b3c929697c1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779415F47CDC4EBC2825E4B1D148AF" ma:contentTypeVersion="11" ma:contentTypeDescription="Create a new document." ma:contentTypeScope="" ma:versionID="f93cc2a2968e33ec19a60088dd106581">
  <xsd:schema xmlns:xsd="http://www.w3.org/2001/XMLSchema" xmlns:xs="http://www.w3.org/2001/XMLSchema" xmlns:p="http://schemas.microsoft.com/office/2006/metadata/properties" xmlns:ns2="637f9f0b-e7a3-4c16-998a-b3c929697c13" xmlns:ns3="d5851bc1-ced6-485c-8239-f286dd45a1f3" targetNamespace="http://schemas.microsoft.com/office/2006/metadata/properties" ma:root="true" ma:fieldsID="b9751aae15e28d999f3fc537b6954308" ns2:_="" ns3:_="">
    <xsd:import namespace="637f9f0b-e7a3-4c16-998a-b3c929697c13"/>
    <xsd:import namespace="d5851bc1-ced6-485c-8239-f286dd45a1f3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7f9f0b-e7a3-4c16-998a-b3c929697c13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232d9cb2-56b8-4144-90b2-f58e2747f3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851bc1-ced6-485c-8239-f286dd45a1f3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5c68ba8-b227-4fd8-a69f-c2950eb8308e}" ma:internalName="TaxCatchAll" ma:showField="CatchAllData" ma:web="d5851bc1-ced6-485c-8239-f286dd45a1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1E23C8-075B-492F-AB77-3DEE280EC042}">
  <ds:schemaRefs>
    <ds:schemaRef ds:uri="637f9f0b-e7a3-4c16-998a-b3c929697c13"/>
    <ds:schemaRef ds:uri="d5851bc1-ced6-485c-8239-f286dd45a1f3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3B98F19-C2A8-4E45-8BEE-3402804C2F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55A109-21C2-4658-A6A2-829F50EAA4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7f9f0b-e7a3-4c16-998a-b3c929697c13"/>
    <ds:schemaRef ds:uri="d5851bc1-ced6-485c-8239-f286dd45a1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4049</TotalTime>
  <Words>1231</Words>
  <Application>Microsoft Office PowerPoint</Application>
  <PresentationFormat>Custom</PresentationFormat>
  <Paragraphs>224</Paragraphs>
  <Slides>35</Slides>
  <Notes>7</Notes>
  <HiddenSlides>0</HiddenSlides>
  <MMClips>10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55" baseType="lpstr">
      <vt:lpstr>Verdana</vt:lpstr>
      <vt:lpstr>Arial-Rounded</vt:lpstr>
      <vt:lpstr>Calibri</vt:lpstr>
      <vt:lpstr>方正粗圆_GBK</vt:lpstr>
      <vt:lpstr>Haettenschweiler</vt:lpstr>
      <vt:lpstr>Wingdings</vt:lpstr>
      <vt:lpstr>Webdings</vt:lpstr>
      <vt:lpstr>Arial</vt:lpstr>
      <vt:lpstr>Roboto Black</vt:lpstr>
      <vt:lpstr>Roboto Medium</vt:lpstr>
      <vt:lpstr>LNTH-LuoLuoNotangYuanTi 1</vt:lpstr>
      <vt:lpstr>Times New Roman</vt:lpstr>
      <vt:lpstr>Roboto</vt:lpstr>
      <vt:lpstr>VNI-Vari</vt:lpstr>
      <vt:lpstr>Tahoma</vt:lpstr>
      <vt:lpstr>iCiel Cadena</vt:lpstr>
      <vt:lpstr>Calibri Light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TÔI TÊN LÀ THANH HÀ</dc:title>
  <cp:lastModifiedBy>Admin</cp:lastModifiedBy>
  <cp:revision>423</cp:revision>
  <cp:lastPrinted>2023-02-19T07:31:14Z</cp:lastPrinted>
  <dcterms:created xsi:type="dcterms:W3CDTF">2006-08-16T00:00:00Z</dcterms:created>
  <dcterms:modified xsi:type="dcterms:W3CDTF">2024-10-31T13:25:58Z</dcterms:modified>
  <dc:identifier>DAFPulCqnhA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0x01010016779415F47CDC4EBC2825E4B1D148AF</vt:lpwstr>
  </property>
</Properties>
</file>