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11088447" r:id="rId3"/>
    <p:sldId id="11088452" r:id="rId4"/>
    <p:sldId id="344" r:id="rId5"/>
    <p:sldId id="258" r:id="rId6"/>
    <p:sldId id="11088453" r:id="rId7"/>
    <p:sldId id="11088438" r:id="rId8"/>
    <p:sldId id="11088439" r:id="rId9"/>
    <p:sldId id="11088431" r:id="rId10"/>
    <p:sldId id="11088448" r:id="rId11"/>
    <p:sldId id="11088445" r:id="rId12"/>
    <p:sldId id="11088456" r:id="rId13"/>
    <p:sldId id="11088449" r:id="rId14"/>
    <p:sldId id="11088454" r:id="rId15"/>
    <p:sldId id="11088455" r:id="rId16"/>
    <p:sldId id="11088451" r:id="rId17"/>
    <p:sldId id="1108844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 autoAdjust="0"/>
    <p:restoredTop sz="79864" autoAdjust="0"/>
  </p:normalViewPr>
  <p:slideViewPr>
    <p:cSldViewPr snapToGrid="0">
      <p:cViewPr varScale="1">
        <p:scale>
          <a:sx n="101" d="100"/>
          <a:sy n="101" d="100"/>
        </p:scale>
        <p:origin x="15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A5F6-D186-4BB8-B95E-E69657580D64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D71D-0CB8-4ED2-8CC7-1EA968CD5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6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22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24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53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549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20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1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37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49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9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47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1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7DC5B-CD46-431C-B4E0-5DB51260B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E9DB3-F4F9-4088-BE61-98B6376B7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ABBDD-C136-4B3C-9FA3-D0AAB5C6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1916-A545-4E3A-98DE-5BA757DC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39E12-50DA-4FBA-9883-019B8D58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336E03-D0DF-4DCA-AF35-7F8A1C564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626A4-721A-4E05-80D5-75E2E3DF8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C98DE-3BC5-4D5F-A02A-F1A32A5F1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D159DF-D6AE-44A5-8D59-6A2DD74DD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97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86C5-C461-4FB7-B939-AE129F00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5C921-B61B-447F-957D-706E1181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CF10B-C08D-4DF4-807F-BB0B6F17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33FA1-68A0-486A-B7F5-61ED0F59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D3B31-B029-4AEC-A19D-38CAC4CA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F18239-1BEA-4EAF-8944-2588AEEC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868EE-E67E-49DC-8796-3AEEE4AAF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DE7A3-B8D4-4111-9F91-6D7F18A3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79D77-F7EE-466C-8A07-B31F0651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DBABE-F1CF-46BF-86D2-E6ABF986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6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4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7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5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34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2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9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0B797-7D95-4861-8E05-4597717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DBFF-D767-4F1B-AFC3-360CE902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60FFD-2A71-4878-8C89-0E8B9EF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F8945-47D1-4377-834C-A42951ED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F7E7D-4E3A-4703-BA1D-FE25D983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BFE7D-4481-4D12-AA1A-A009A70B9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9EC9F6-33F0-4504-A419-773C2CED5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83B5E-05E5-487E-BE61-C331116D5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46E020-9B01-40C5-BA28-CEFF82838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87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7655-97DA-43C5-A933-CCBB5872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E41CC-CE09-4D30-8B09-622FBD9F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8DA9D-CAB5-4707-8787-95551FD1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02276-F758-4978-A92A-7F0C039F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30D2-CC1A-4F13-AC11-D0AFEEDE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39983-C7FF-42C9-ACE8-390B84157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6E1CE-2177-4937-B693-6511C800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EBE30-2471-4A87-8421-225B8B82C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B0DCD7-BBB5-46FB-ACDA-75A22221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11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F3D5-C67B-4958-9D00-2DF3BA7A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6470A-311A-4751-9E10-68D4A048A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5D3E3-82E1-49C3-A3B0-EB4E5A3AF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A89A2-9BC2-4D6C-BB59-04252C13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16A68-F96E-46E6-A4FC-8E3944B6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A86D1-9958-41BD-89DF-B0EEAE4B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78F9D-5695-4176-9860-610E33FBA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8D350-2719-4986-A6D8-FDA3063F2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8030B-2281-4C59-8E63-5825BFEFA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EB83D-92D7-4265-945F-FDF077964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12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D46E-1861-424C-BCD1-CB5F645E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7E50-495C-4D09-B8A6-A806EF62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743F0-DA56-4070-AB26-8277DB846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07002-DE91-4AE9-85AE-C9235E668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5FBBAD-907D-4F4D-BD18-B0E123446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95981-2947-49B6-95AD-91F94B06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A57CC-9FB5-46F4-B879-65D821D8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9049F7-4F73-4CEB-8077-39077101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EC805-EE71-4385-8FF9-85AF33D6D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F7AC7-6FA5-4D0F-8E10-391F92654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04538-8E60-440E-BD38-2BAEB162D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63BD6-FF77-4F4D-9AFD-AAE95602C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03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0861-FFC6-4EC8-80B2-7462DF05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B8549-BD97-4498-B92A-EE722B36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ECFB4-681A-4669-981F-4868CC5A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0950B-B411-4064-9EBE-AAA62709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C86E8-BB96-4ECA-80E3-E8D4E38C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F3DC1-CB24-4651-A29A-A4536FC19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C07ED-1BDD-4E4A-ADEB-1F50D1C66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08E411-548B-4B65-B332-8152446A8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6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7C0D3C-18F0-421A-8C29-8C31D734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32CC7-5D57-453B-AE7E-692F3A71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2709C-2740-4289-87B1-1454DC1D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43DB-26F7-47DE-931C-EEFDE1BB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CFF36-FC48-4D90-B5AA-50AA258EB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60CD6-5C80-4B37-8017-FAA492382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68723-3034-4032-A3CB-78B64113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43A6F-4C3D-4ACB-85B2-D844E6DD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726CB-5BEE-432C-8E4A-C771B16C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6F2A92-E3AA-44AF-A3B0-83741084B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293BD-04EA-4606-A65A-030C28401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54B26-E987-48BC-B196-15B90FF2F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0BD6F-E8D1-416E-ADDE-A4BEE0752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9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C290-2475-4D54-9F28-378592F5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942E5-31CB-49B1-9CCA-226871807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D296B-2B3F-491D-9231-2C939BDC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C58B0-2336-4CC8-AE39-2CB92281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71FB3-6F06-4B58-A460-E9B1A943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96E3F-B482-4459-A4A1-7993153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3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76D34AF-0551-415F-8B16-401FAF32EE6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1340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DEDD118-5F98-4AF7-B228-1F241A15BE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862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0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FE0DDE-6C8A-4065-A9B2-5AC886D662B7}"/>
              </a:ext>
            </a:extLst>
          </p:cNvPr>
          <p:cNvSpPr txBox="1"/>
          <p:nvPr/>
        </p:nvSpPr>
        <p:spPr>
          <a:xfrm>
            <a:off x="3290140" y="305676"/>
            <a:ext cx="6895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Sáu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29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11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năm</a:t>
            </a:r>
            <a:r>
              <a:rPr lang="en-US" sz="3200" dirty="0">
                <a:solidFill>
                  <a:srgbClr val="0D9464"/>
                </a:solidFill>
                <a:latin typeface="LNTH-Dinomiko" panose="02000500000000000000" pitchFamily="2" charset="0"/>
              </a:rPr>
              <a:t> 2024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D9464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98DFF-D95A-48AA-B509-4A84F79A15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3743" y="1218918"/>
            <a:ext cx="3121423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3D0B91-86BF-4778-80B5-3FF0D21ABF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1516" y="2804400"/>
            <a:ext cx="706587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390488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95" y="5044"/>
            <a:ext cx="1162453" cy="849485"/>
          </a:xfrm>
          <a:prstGeom prst="rect">
            <a:avLst/>
          </a:prstGeom>
        </p:spPr>
      </p:pic>
      <p:pic>
        <p:nvPicPr>
          <p:cNvPr id="13" name="Picture 12" descr="Circle&#10;&#10;Description automatically generated with low confidence">
            <a:extLst>
              <a:ext uri="{FF2B5EF4-FFF2-40B4-BE49-F238E27FC236}">
                <a16:creationId xmlns:a16="http://schemas.microsoft.com/office/drawing/2014/main" id="{5E142B6E-C6BE-4C68-ABFC-7C4AEFD25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464447"/>
            <a:ext cx="10971832" cy="6400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1FA4464-E5F7-44BE-BD86-0888DA58626F}"/>
              </a:ext>
            </a:extLst>
          </p:cNvPr>
          <p:cNvSpPr txBox="1"/>
          <p:nvPr/>
        </p:nvSpPr>
        <p:spPr>
          <a:xfrm>
            <a:off x="2597603" y="1275938"/>
            <a:ext cx="5490919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800" dirty="0">
                <a:solidFill>
                  <a:srgbClr val="0070C0"/>
                </a:solidFill>
                <a:latin typeface="Nunito black" pitchFamily="2" charset="0"/>
                <a:cs typeface="Calibri" panose="020F0502020204030204" pitchFamily="34" charset="0"/>
              </a:rPr>
              <a:t>Đ</a:t>
            </a:r>
            <a:r>
              <a:rPr lang="vi-VN" sz="3800" dirty="0">
                <a:solidFill>
                  <a:srgbClr val="0070C0"/>
                </a:solidFill>
                <a:latin typeface="Nunito black" pitchFamily="2" charset="0"/>
                <a:cs typeface="Calibri" panose="020F0502020204030204" pitchFamily="34" charset="0"/>
              </a:rPr>
              <a:t>ặc điểm câu kể:</a:t>
            </a:r>
            <a:endParaRPr lang="en-US" sz="3800" dirty="0">
              <a:solidFill>
                <a:srgbClr val="0070C0"/>
              </a:solidFill>
              <a:latin typeface="Nunito black" pitchFamily="2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8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Dấu </a:t>
            </a:r>
            <a:r>
              <a:rPr lang="vi-VN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kết thúc câu là dấu chấm;</a:t>
            </a:r>
            <a:endParaRPr lang="en-US" sz="3600" dirty="0">
              <a:solidFill>
                <a:srgbClr val="FF1822"/>
              </a:solidFill>
              <a:latin typeface="Nunito black" pitchFamily="2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T</a:t>
            </a:r>
            <a:r>
              <a:rPr lang="vi-VN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rong câu không chứa những từ để hỏi hoặc những từ bộc lộ cảm xúc.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Nunito black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059" y="708668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1332851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522613" y="122332"/>
            <a:ext cx="11262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1D6ED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2483645" y="1740321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8A347C-7A18-4FBD-9247-3A7A5B729E86}"/>
              </a:ext>
            </a:extLst>
          </p:cNvPr>
          <p:cNvSpPr/>
          <p:nvPr/>
        </p:nvSpPr>
        <p:spPr>
          <a:xfrm>
            <a:off x="3757776" y="2807385"/>
            <a:ext cx="5794042" cy="834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70DDC1-38FB-496B-9F38-BC1611CBFABD}"/>
              </a:ext>
            </a:extLst>
          </p:cNvPr>
          <p:cNvSpPr/>
          <p:nvPr/>
        </p:nvSpPr>
        <p:spPr>
          <a:xfrm>
            <a:off x="4977586" y="4035878"/>
            <a:ext cx="5794042" cy="8348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627120" y="388252"/>
            <a:ext cx="579120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0A26B52-55CB-4C0C-92E0-15ADC3E59526}"/>
              </a:ext>
            </a:extLst>
          </p:cNvPr>
          <p:cNvSpPr/>
          <p:nvPr/>
        </p:nvSpPr>
        <p:spPr>
          <a:xfrm>
            <a:off x="1744557" y="1525494"/>
            <a:ext cx="9200726" cy="11624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950721" y="3137586"/>
            <a:ext cx="971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giới thiệu sự vật là câu b vì có từ “là”</a:t>
            </a:r>
            <a:endParaRPr lang="en-US" sz="3200" b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 là câu c vì có từ chỉ hoạt động “đưa đón”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BAAA97D-41C9-4F09-A59C-43482C5B41AE}"/>
              </a:ext>
            </a:extLst>
          </p:cNvPr>
          <p:cNvSpPr/>
          <p:nvPr/>
        </p:nvSpPr>
        <p:spPr>
          <a:xfrm>
            <a:off x="1607397" y="1576516"/>
            <a:ext cx="9200726" cy="1059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</p:spTree>
    <p:extLst>
      <p:ext uri="{BB962C8B-B14F-4D97-AF65-F5344CB8AC3E}">
        <p14:creationId xmlns:p14="http://schemas.microsoft.com/office/powerpoint/2010/main" val="39725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đặc điiểm là câu d vì có từ chỉ đặc điểm “già” và “mạnh mẽ”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FAB21D-07FA-4D43-916A-5938F300D44C}"/>
              </a:ext>
            </a:extLst>
          </p:cNvPr>
          <p:cNvSpPr/>
          <p:nvPr/>
        </p:nvSpPr>
        <p:spPr>
          <a:xfrm>
            <a:off x="1902171" y="185665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</p:spTree>
    <p:extLst>
      <p:ext uri="{BB962C8B-B14F-4D97-AF65-F5344CB8AC3E}">
        <p14:creationId xmlns:p14="http://schemas.microsoft.com/office/powerpoint/2010/main" val="5153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7850" y="-2957141"/>
            <a:ext cx="6277718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D8E2322C-5BB0-4DE6-BF14-6008F9BCBACD}"/>
              </a:ext>
            </a:extLst>
          </p:cNvPr>
          <p:cNvSpPr/>
          <p:nvPr/>
        </p:nvSpPr>
        <p:spPr>
          <a:xfrm>
            <a:off x="508812" y="1852216"/>
            <a:ext cx="2981324" cy="1990725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6CD0551-58C5-4A2C-BEE9-2BC1FA79A72B}"/>
              </a:ext>
            </a:extLst>
          </p:cNvPr>
          <p:cNvSpPr/>
          <p:nvPr/>
        </p:nvSpPr>
        <p:spPr>
          <a:xfrm>
            <a:off x="3552050" y="1504553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9F01E0-096E-4364-BA12-F7F4D17F6237}"/>
              </a:ext>
            </a:extLst>
          </p:cNvPr>
          <p:cNvSpPr/>
          <p:nvPr/>
        </p:nvSpPr>
        <p:spPr>
          <a:xfrm>
            <a:off x="3990197" y="947341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17F3D3-EE41-460E-A607-35F27E20AC96}"/>
              </a:ext>
            </a:extLst>
          </p:cNvPr>
          <p:cNvSpPr/>
          <p:nvPr/>
        </p:nvSpPr>
        <p:spPr>
          <a:xfrm>
            <a:off x="3990197" y="3842941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698CD6-6A74-4EE8-8D08-F820CCCD926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238100" y="959584"/>
            <a:ext cx="1224280" cy="644982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7462380" y="414614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5B5FA9-4F77-405D-AAC2-97735157FCEC}"/>
              </a:ext>
            </a:extLst>
          </p:cNvPr>
          <p:cNvCxnSpPr>
            <a:cxnSpLocks/>
          </p:cNvCxnSpPr>
          <p:nvPr/>
        </p:nvCxnSpPr>
        <p:spPr>
          <a:xfrm>
            <a:off x="6361922" y="4373331"/>
            <a:ext cx="41582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DB2F5BA-A9B5-4ACA-8AB7-5F4FBE86E12C}"/>
              </a:ext>
            </a:extLst>
          </p:cNvPr>
          <p:cNvSpPr/>
          <p:nvPr/>
        </p:nvSpPr>
        <p:spPr>
          <a:xfrm>
            <a:off x="6777750" y="3861340"/>
            <a:ext cx="1737360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B25577-F6BD-4B3A-A6B6-577FFBFEE428}"/>
              </a:ext>
            </a:extLst>
          </p:cNvPr>
          <p:cNvCxnSpPr>
            <a:cxnSpLocks/>
          </p:cNvCxnSpPr>
          <p:nvPr/>
        </p:nvCxnSpPr>
        <p:spPr>
          <a:xfrm>
            <a:off x="6287680" y="1670746"/>
            <a:ext cx="1273861" cy="549845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11B66E-97FD-442B-A9F7-E6A2487B8584}"/>
              </a:ext>
            </a:extLst>
          </p:cNvPr>
          <p:cNvSpPr/>
          <p:nvPr/>
        </p:nvSpPr>
        <p:spPr>
          <a:xfrm>
            <a:off x="7561541" y="1675621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05418A-7037-450F-AA1F-848D2DD668B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515110" y="3441128"/>
            <a:ext cx="425349" cy="95367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BA307-E18F-4274-8C51-A9D7970BF1CC}"/>
              </a:ext>
            </a:extLst>
          </p:cNvPr>
          <p:cNvSpPr/>
          <p:nvPr/>
        </p:nvSpPr>
        <p:spPr>
          <a:xfrm>
            <a:off x="8940459" y="3047616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4F0090-C34E-45D4-815F-CCE219372A3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93151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1471E33-5029-4307-8451-C6EB22DC9BFB}"/>
              </a:ext>
            </a:extLst>
          </p:cNvPr>
          <p:cNvSpPr/>
          <p:nvPr/>
        </p:nvSpPr>
        <p:spPr>
          <a:xfrm>
            <a:off x="8992423" y="4094437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</a:t>
            </a:r>
            <a:endParaRPr lang="en-US" sz="28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1969D2-1106-4091-B0AE-FAF4F3F089B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1273688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AEBCFE5-D052-477A-A493-F457C6598130}"/>
              </a:ext>
            </a:extLst>
          </p:cNvPr>
          <p:cNvSpPr/>
          <p:nvPr/>
        </p:nvSpPr>
        <p:spPr>
          <a:xfrm>
            <a:off x="8992423" y="5274974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đặc điểm</a:t>
            </a:r>
            <a:endParaRPr lang="en-US" sz="28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  <p:bldP spid="25" grpId="0" animBg="1"/>
      <p:bldP spid="27" grpId="0" animBg="1"/>
      <p:bldP spid="3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26" name="5b5071bd4b8f1">
            <a:hlinkClick r:id="" action="ppaction://media"/>
            <a:extLst>
              <a:ext uri="{FF2B5EF4-FFF2-40B4-BE49-F238E27FC236}">
                <a16:creationId xmlns:a16="http://schemas.microsoft.com/office/drawing/2014/main" id="{C9D1FA65-3B55-49DE-8FD5-42DBCC2123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62084" y="-7314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3F94B3-66D4-4686-A05A-7BD9C38BD6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56482" y="1570038"/>
            <a:ext cx="574293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E39471-84BD-477E-9C23-E93F2BDE3D7C}"/>
              </a:ext>
            </a:extLst>
          </p:cNvPr>
          <p:cNvSpPr txBox="1"/>
          <p:nvPr/>
        </p:nvSpPr>
        <p:spPr>
          <a:xfrm>
            <a:off x="6794858" y="2026692"/>
            <a:ext cx="2394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084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37">
            <a:extLst>
              <a:ext uri="{FF2B5EF4-FFF2-40B4-BE49-F238E27FC236}">
                <a16:creationId xmlns:a16="http://schemas.microsoft.com/office/drawing/2014/main" id="{20317CB8-3C5A-41D4-BF91-34F110D11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54D9F5B-47B5-4629-8CD5-BD57FFB258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19100" y="-2032000"/>
            <a:ext cx="1137285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8897E90-DB60-443E-AC40-1D3C737D1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8708" y="1443039"/>
            <a:ext cx="7432714" cy="455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76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35CFD0-CFE5-4EFD-AF75-FD9371643F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5997" y="1795542"/>
            <a:ext cx="33165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BF571EF1-1EF1-4361-B160-594A7E8CF24F}"/>
              </a:ext>
            </a:extLst>
          </p:cNvPr>
          <p:cNvSpPr/>
          <p:nvPr/>
        </p:nvSpPr>
        <p:spPr>
          <a:xfrm>
            <a:off x="1944916" y="357614"/>
            <a:ext cx="8377644" cy="8717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trong đoạn thơ dưới đây vào nhóm thích hợp.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19DE08-1AA8-4518-B891-AEB0CEBEA10C}"/>
              </a:ext>
            </a:extLst>
          </p:cNvPr>
          <p:cNvSpPr/>
          <p:nvPr/>
        </p:nvSpPr>
        <p:spPr>
          <a:xfrm>
            <a:off x="1371600" y="167884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71D5A1-530A-4EE9-8EEB-942DEC0FC31B}"/>
              </a:ext>
            </a:extLst>
          </p:cNvPr>
          <p:cNvSpPr/>
          <p:nvPr/>
        </p:nvSpPr>
        <p:spPr>
          <a:xfrm>
            <a:off x="7437120" y="163336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60844-148C-4C7A-9C64-3D77A1F22E4F}"/>
              </a:ext>
            </a:extLst>
          </p:cNvPr>
          <p:cNvSpPr txBox="1"/>
          <p:nvPr/>
        </p:nvSpPr>
        <p:spPr>
          <a:xfrm>
            <a:off x="467360" y="2885440"/>
            <a:ext cx="5453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cây tre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của ông vẫn thẳng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chiếc cối xay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 chong chóng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1729EF-5273-4164-8C68-4564056029D9}"/>
              </a:ext>
            </a:extLst>
          </p:cNvPr>
          <p:cNvSpPr txBox="1"/>
          <p:nvPr/>
        </p:nvSpPr>
        <p:spPr>
          <a:xfrm>
            <a:off x="7000241" y="2794540"/>
            <a:ext cx="519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 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sông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vẫn luôn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về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của 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ghê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được bao nhiêu việc.</a:t>
            </a:r>
          </a:p>
          <a:p>
            <a:pPr algn="r"/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(Hữu Thỉnh)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50A279-B805-4280-934A-F05160E151E7}"/>
              </a:ext>
            </a:extLst>
          </p:cNvPr>
          <p:cNvGrpSpPr/>
          <p:nvPr/>
        </p:nvGrpSpPr>
        <p:grpSpPr>
          <a:xfrm>
            <a:off x="3460639" y="4071812"/>
            <a:ext cx="5270720" cy="3635584"/>
            <a:chOff x="4204381" y="2466837"/>
            <a:chExt cx="5577379" cy="3942427"/>
          </a:xfrm>
        </p:grpSpPr>
        <p:pic>
          <p:nvPicPr>
            <p:cNvPr id="23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C1D1EA5-EC08-4E99-9CE9-DCC970AD8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381" y="2466837"/>
              <a:ext cx="5577379" cy="39424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A401A2-3ED0-45B7-90BF-D9795ACF3B50}"/>
                </a:ext>
              </a:extLst>
            </p:cNvPr>
            <p:cNvSpPr txBox="1"/>
            <p:nvPr/>
          </p:nvSpPr>
          <p:spPr>
            <a:xfrm>
              <a:off x="4922903" y="5073176"/>
              <a:ext cx="4665336" cy="76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9" grpId="0" animBg="1"/>
      <p:bldP spid="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B86590-376A-44DB-9BB9-A81E3C4F166A}"/>
              </a:ext>
            </a:extLst>
          </p:cNvPr>
          <p:cNvSpPr txBox="1"/>
          <p:nvPr/>
        </p:nvSpPr>
        <p:spPr>
          <a:xfrm>
            <a:off x="3016250" y="608867"/>
            <a:ext cx="615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A01FF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6" y="890817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505373"/>
            <a:ext cx="1162453" cy="849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7610D8-B279-4D25-844D-47831DAA1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09" y="2177872"/>
            <a:ext cx="5573535" cy="402336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65347-4ACF-4E74-BE84-0A8896EFF5F1}"/>
              </a:ext>
            </a:extLst>
          </p:cNvPr>
          <p:cNvGrpSpPr/>
          <p:nvPr/>
        </p:nvGrpSpPr>
        <p:grpSpPr>
          <a:xfrm>
            <a:off x="1797743" y="1963726"/>
            <a:ext cx="2391642" cy="2103120"/>
            <a:chOff x="1797743" y="2026343"/>
            <a:chExt cx="2391642" cy="2103120"/>
          </a:xfrm>
        </p:grpSpPr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BFCB9EA-6B04-493C-9456-7805DD700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" t="4796" r="48574" b="53293"/>
            <a:stretch/>
          </p:blipFill>
          <p:spPr>
            <a:xfrm>
              <a:off x="1797743" y="2026343"/>
              <a:ext cx="2391642" cy="21031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CCBA60-3F19-448C-9D62-98BC9C90680D}"/>
                </a:ext>
              </a:extLst>
            </p:cNvPr>
            <p:cNvSpPr txBox="1"/>
            <p:nvPr/>
          </p:nvSpPr>
          <p:spPr>
            <a:xfrm>
              <a:off x="1905516" y="2782221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17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 BÀY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62F255-3379-4ED0-B990-5710F13A6F38}"/>
              </a:ext>
            </a:extLst>
          </p:cNvPr>
          <p:cNvGrpSpPr/>
          <p:nvPr/>
        </p:nvGrpSpPr>
        <p:grpSpPr>
          <a:xfrm>
            <a:off x="8002617" y="1962554"/>
            <a:ext cx="2445932" cy="2011680"/>
            <a:chOff x="7997371" y="2074335"/>
            <a:chExt cx="2445932" cy="20116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8EA56F1-B979-4D10-846F-54974507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1" t="18081" r="731" b="44911"/>
            <a:stretch/>
          </p:blipFill>
          <p:spPr>
            <a:xfrm>
              <a:off x="7997371" y="2074335"/>
              <a:ext cx="2445932" cy="20116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8D8ED9-FBC6-4088-AD10-3F522C3F4733}"/>
                </a:ext>
              </a:extLst>
            </p:cNvPr>
            <p:cNvSpPr txBox="1"/>
            <p:nvPr/>
          </p:nvSpPr>
          <p:spPr>
            <a:xfrm>
              <a:off x="8132289" y="2782221"/>
              <a:ext cx="2176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17A4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0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714948" y="5734870"/>
            <a:ext cx="4283289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697983-1619-4004-B792-63FDDA8F0159}"/>
              </a:ext>
            </a:extLst>
          </p:cNvPr>
          <p:cNvSpPr/>
          <p:nvPr/>
        </p:nvSpPr>
        <p:spPr>
          <a:xfrm>
            <a:off x="7446454" y="5826291"/>
            <a:ext cx="4041820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7AC2FB-6337-4C09-8033-C50DEE372585}"/>
              </a:ext>
            </a:extLst>
          </p:cNvPr>
          <p:cNvGrpSpPr/>
          <p:nvPr/>
        </p:nvGrpSpPr>
        <p:grpSpPr>
          <a:xfrm>
            <a:off x="407335" y="129249"/>
            <a:ext cx="2193625" cy="1447266"/>
            <a:chOff x="407335" y="129249"/>
            <a:chExt cx="2594685" cy="1797236"/>
          </a:xfrm>
        </p:grpSpPr>
        <p:pic>
          <p:nvPicPr>
            <p:cNvPr id="5" name="Picture 4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F3AD68E-807E-4355-9689-C8D76DE0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77A57-DF91-4A70-A9F6-D65CDC79124F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1734BE-7A84-4D6C-B20C-10AFFB4FCF8C}"/>
              </a:ext>
            </a:extLst>
          </p:cNvPr>
          <p:cNvGrpSpPr/>
          <p:nvPr/>
        </p:nvGrpSpPr>
        <p:grpSpPr>
          <a:xfrm>
            <a:off x="2662855" y="130176"/>
            <a:ext cx="2193625" cy="1447266"/>
            <a:chOff x="407335" y="129249"/>
            <a:chExt cx="2594685" cy="1797236"/>
          </a:xfrm>
        </p:grpSpPr>
        <p:pic>
          <p:nvPicPr>
            <p:cNvPr id="31" name="Picture 30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3A78039-882E-4E22-896D-1860511FA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691168-56D7-4050-96A3-5693EFD09B4A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435C00-113C-48B7-88E8-3978F67C62BB}"/>
              </a:ext>
            </a:extLst>
          </p:cNvPr>
          <p:cNvGrpSpPr/>
          <p:nvPr/>
        </p:nvGrpSpPr>
        <p:grpSpPr>
          <a:xfrm>
            <a:off x="5202854" y="129249"/>
            <a:ext cx="2193625" cy="1447266"/>
            <a:chOff x="407335" y="129249"/>
            <a:chExt cx="2594685" cy="1797236"/>
          </a:xfrm>
        </p:grpSpPr>
        <p:pic>
          <p:nvPicPr>
            <p:cNvPr id="34" name="Picture 33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14E1575-6B1F-444A-941D-E7935A480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6B2C7A-7FC0-49CB-B3AB-A273D1A2A33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B133E-5324-4E73-BA03-E6A2F60C2EEB}"/>
              </a:ext>
            </a:extLst>
          </p:cNvPr>
          <p:cNvGrpSpPr/>
          <p:nvPr/>
        </p:nvGrpSpPr>
        <p:grpSpPr>
          <a:xfrm>
            <a:off x="7890281" y="129249"/>
            <a:ext cx="2193625" cy="1447266"/>
            <a:chOff x="407335" y="129249"/>
            <a:chExt cx="2594685" cy="1797236"/>
          </a:xfrm>
        </p:grpSpPr>
        <p:pic>
          <p:nvPicPr>
            <p:cNvPr id="37" name="Picture 36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34A5850-1189-4178-B6F0-5E2F9ADE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7BE003-48DE-4E32-B8FC-0623536F537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B80CD66-3595-4738-9A5D-256E6B4371B1}"/>
              </a:ext>
            </a:extLst>
          </p:cNvPr>
          <p:cNvGrpSpPr/>
          <p:nvPr/>
        </p:nvGrpSpPr>
        <p:grpSpPr>
          <a:xfrm>
            <a:off x="2103049" y="1600057"/>
            <a:ext cx="2193625" cy="1447266"/>
            <a:chOff x="407335" y="129249"/>
            <a:chExt cx="2594685" cy="1797236"/>
          </a:xfrm>
        </p:grpSpPr>
        <p:pic>
          <p:nvPicPr>
            <p:cNvPr id="43" name="Picture 42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F8A64F15-5EE2-47D3-949E-4DBA4CF3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FC5B737-F6E6-4836-9C5F-A3E938DED9D5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84A863-44F4-4BCB-8A3E-0E4377BF54BB}"/>
              </a:ext>
            </a:extLst>
          </p:cNvPr>
          <p:cNvGrpSpPr/>
          <p:nvPr/>
        </p:nvGrpSpPr>
        <p:grpSpPr>
          <a:xfrm>
            <a:off x="4268217" y="1628295"/>
            <a:ext cx="2758924" cy="1447266"/>
            <a:chOff x="407335" y="129249"/>
            <a:chExt cx="2594685" cy="1797236"/>
          </a:xfrm>
        </p:grpSpPr>
        <p:pic>
          <p:nvPicPr>
            <p:cNvPr id="46" name="Picture 45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0CCC4C4-4577-49B3-A92C-E60D72B5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B88898-FB44-4215-A5BF-8D8FF76DEDC9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4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E136D8-BFD9-4860-8B67-BBE418B6F3F3}"/>
              </a:ext>
            </a:extLst>
          </p:cNvPr>
          <p:cNvGrpSpPr/>
          <p:nvPr/>
        </p:nvGrpSpPr>
        <p:grpSpPr>
          <a:xfrm>
            <a:off x="6870111" y="1576515"/>
            <a:ext cx="2758924" cy="1447266"/>
            <a:chOff x="407335" y="129249"/>
            <a:chExt cx="2594685" cy="1797236"/>
          </a:xfrm>
        </p:grpSpPr>
        <p:pic>
          <p:nvPicPr>
            <p:cNvPr id="49" name="Picture 48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1B58D46F-748C-4AC5-8DED-A544E6F31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89DD754-3047-4DA6-8350-88F1759FAA2B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0093F46-D173-4872-84F5-E55DAB03B8C1}"/>
              </a:ext>
            </a:extLst>
          </p:cNvPr>
          <p:cNvGrpSpPr/>
          <p:nvPr/>
        </p:nvGrpSpPr>
        <p:grpSpPr>
          <a:xfrm>
            <a:off x="9454508" y="1628295"/>
            <a:ext cx="2758924" cy="1447266"/>
            <a:chOff x="407335" y="129249"/>
            <a:chExt cx="2594685" cy="1797236"/>
          </a:xfrm>
        </p:grpSpPr>
        <p:pic>
          <p:nvPicPr>
            <p:cNvPr id="52" name="Picture 51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988AB63-6E56-4EE2-A12A-6A94B59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C2B22-177C-40C6-805D-79D0A67A0943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3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12013 L 2.70833E-6 0.12013 C -0.00117 0.13425 -0.00209 0.14861 -0.00339 0.16296 C -0.00495 0.18078 -0.00755 0.19838 -0.00834 0.2162 C -0.00951 0.23935 -0.00886 0.26273 -0.00912 0.28588 C -0.0069 0.32893 -0.00782 0.37268 -0.00248 0.41481 C 0.00117 0.44421 0.00976 0.47106 0.01745 0.49768 C 0.04622 0.59606 0.01185 0.48495 0.04336 0.56898 C 0.04778 0.58055 0.04909 0.58541 0.05495 0.5956 C 0.07057 0.62199 0.06028 0.603 0.0733 0.62083 C 0.07461 0.62245 0.07539 0.625 0.07669 0.62662 C 0.07929 0.63009 0.08229 0.63217 0.08502 0.63564 C 0.08789 0.63912 0.09036 0.64375 0.09336 0.64745 C 0.09492 0.6493 0.09674 0.65 0.0983 0.65185 C 0.10065 0.65439 0.10273 0.65787 0.10495 0.66064 C 0.11054 0.66736 0.1069 0.66111 0.10924 0.66527 " pathEditMode="relative" ptsTypes="AAAAAAAAAAAAAA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31 0.07986 L 0.04831 0.07986 C 0.18555 0.24907 -0.00729 0.01574 0.13243 0.17014 C 0.16563 0.20671 0.19753 0.24676 0.22995 0.28565 C 0.24284 0.30115 0.25573 0.31666 0.26823 0.3331 C 0.28464 0.3544 0.29909 0.38009 0.31654 0.39838 C 0.36472 0.44815 0.35065 0.43032 0.39662 0.49166 C 0.40235 0.4993 0.40821 0.50648 0.41328 0.51527 C 0.41745 0.52268 0.42175 0.52986 0.42578 0.5375 C 0.42904 0.54375 0.43542 0.55995 0.43737 0.56713 C 0.43868 0.57129 0.43881 0.57639 0.43998 0.58055 C 0.44297 0.5912 0.44987 0.61157 0.44987 0.61157 C 0.45026 0.61365 0.45026 0.61574 0.45078 0.61759 C 0.45196 0.62176 0.45365 0.62523 0.45495 0.6294 C 0.45534 0.63078 0.45547 0.6324 0.45573 0.63379 C 0.45664 0.63773 0.45834 0.64583 0.45834 0.64583 " pathEditMode="relative" ptsTypes="AAAAAAAAAAAAAA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8912 L -0.00586 0.08912 C -0.01719 0.11412 -0.0142 0.10972 -0.03594 0.13634 C -0.0431 0.14537 -0.05104 0.15277 -0.05756 0.16296 C -0.06328 0.17222 -0.06693 0.18495 -0.07253 0.19421 C -0.08203 0.20925 -0.09323 0.2206 -0.10261 0.23564 C -0.1086 0.24537 -0.11289 0.25787 -0.11836 0.26828 C -0.12175 0.27453 -0.12578 0.27963 -0.1293 0.28611 C -0.13633 0.29884 -0.14571 0.31782 -0.1517 0.33333 C -0.15743 0.34791 -0.16263 0.36342 -0.16836 0.37777 C -0.17709 0.39953 -0.19532 0.44351 -0.20677 0.46527 C -0.21836 0.48726 -0.22826 0.50324 -0.24258 0.51851 C -0.24935 0.52569 -0.25677 0.53032 -0.26341 0.53773 C -0.27331 0.54907 -0.28164 0.56435 -0.2918 0.57476 C -0.29844 0.58171 -0.30547 0.58773 -0.31172 0.5956 C -0.31446 0.59907 -0.31706 0.603 -0.32006 0.60601 C -0.32409 0.60995 -0.32839 0.61319 -0.33256 0.61643 C -0.36185 0.63842 -0.32279 0.60694 -0.35013 0.62824 C -0.35625 0.63287 -0.36172 0.6412 -0.36836 0.64305 C -0.37032 0.64351 -0.37227 0.64398 -0.37422 0.64444 C -0.40222 0.65 -0.36823 0.64259 -0.39011 0.64745 C -0.39141 0.64838 -0.39284 0.64976 -0.39427 0.65046 C -0.40104 0.65347 -0.40052 0.65324 -0.40417 0.65324 " pathEditMode="relative" ptsTypes="AAAAAAAAAAAAAAAAAAAAAAA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905 L -0.0155 0.0905 C -0.03412 0.11412 -0.05065 0.14444 -0.07135 0.16157 C -0.10859 0.19213 -0.13425 0.20949 -0.1681 0.25486 C -0.19844 0.2956 -0.22617 0.34236 -0.2556 0.38518 C -0.2694 0.40555 -0.28398 0.42453 -0.29805 0.44444 C -0.30586 0.45555 -0.31237 0.4706 -0.32135 0.47847 C -0.33086 0.48703 -0.34089 0.49513 -0.34883 0.5081 C -0.35221 0.51365 -0.35625 0.51805 -0.35885 0.52453 C -0.36328 0.53495 -0.36497 0.54838 -0.36966 0.55856 C -0.38073 0.58217 -0.37578 0.56967 -0.38477 0.5956 C -0.38529 0.59907 -0.38581 0.60254 -0.38633 0.60601 C -0.38672 0.60787 -0.38685 0.60995 -0.38724 0.6118 C -0.38763 0.61435 -0.38828 0.61666 -0.3888 0.61921 C -0.38724 0.63657 -0.38893 0.62546 -0.3806 0.65023 " pathEditMode="relative" ptsTypes="AAAAAAAAAAAAA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7 0.07893 L 0.03997 0.07893 C 0.11771 0.10764 0.11198 0.10717 0.2082 0.13217 C 0.23867 0.14005 0.26953 0.14444 0.29987 0.15278 C 0.33034 0.16134 0.36042 0.17268 0.39076 0.18241 C 0.40885 0.19537 0.42695 0.20764 0.44492 0.22106 C 0.46315 0.23472 0.4806 0.25162 0.49909 0.26389 C 0.5151 0.27477 0.53216 0.28009 0.54831 0.29074 C 0.61628 0.33565 0.55872 0.30995 0.60247 0.32778 C 0.60495 0.33171 0.60729 0.33588 0.6099 0.33958 C 0.61289 0.34375 0.61654 0.34653 0.61914 0.35139 C 0.62135 0.35555 0.62266 0.36111 0.62409 0.3662 C 0.6263 0.37384 0.62799 0.38194 0.62995 0.38981 C 0.63099 0.39444 0.63229 0.39861 0.6332 0.40324 C 0.63542 0.41296 0.63398 0.40856 0.6375 0.41667 " pathEditMode="relative" ptsTypes="AAAAAAAAAAAAA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31 0.08542 L -0.02331 0.08542 C -0.02851 0.08889 -0.03372 0.0926 -0.03867 0.09676 C -0.04492 0.10162 -0.05911 0.11574 -0.06289 0.11991 C -0.07252 0.13079 -0.08177 0.14306 -0.09114 0.1544 C -0.10859 0.175 -0.11133 0.1757 -0.1306 0.20255 C -0.13333 0.20672 -0.13594 0.21065 -0.1388 0.21412 C -0.14765 0.22454 -0.16575 0.24468 -0.16575 0.24491 C -0.17383 0.2669 -0.16562 0.24237 -0.1707 0.2625 C -0.17226 0.26875 -0.17383 0.27199 -0.1763 0.27709 C -0.1763 0.27894 -0.17643 0.28056 -0.17682 0.28241 C -0.17721 0.28426 -0.17799 0.28588 -0.17825 0.28774 C -0.17877 0.29051 -0.17877 0.2963 -0.17877 0.2965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0.08541 L -0.01419 0.08541 C -0.00078 0.10486 0.00964 0.12916 0.0263 0.14421 C 0.04076 0.15717 0.05573 0.16944 0.06979 0.1831 C 0.08008 0.19305 0.10235 0.22592 0.10769 0.23333 C 0.1112 0.23796 0.1155 0.24166 0.11823 0.24722 C 0.12084 0.25208 0.12344 0.25717 0.12617 0.26203 C 0.12891 0.26736 0.13216 0.27199 0.13477 0.27731 C 0.13568 0.27916 0.13607 0.28148 0.13672 0.28356 C 0.13867 0.29027 0.13659 0.28495 0.13959 0.29352 C 0.14024 0.29537 0.14076 0.29699 0.14154 0.29861 C 0.14258 0.30092 0.14427 0.30277 0.14545 0.30486 C 0.1474 0.30902 0.1487 0.31227 0.15039 0.31643 " pathEditMode="relative" rAng="0" ptsTypes="AAAAAAAAAAAAA">
                                      <p:cBhvr>
                                        <p:cTn id="7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9121 L -0.01458 0.09144 C -0.07682 0.10394 -0.19245 0.12848 -0.22838 0.14329 C -0.25625 0.15463 -0.28424 0.16528 -0.31172 0.17755 C -0.31927 0.18079 -0.32591 0.18635 -0.3332 0.18982 C -0.33763 0.19213 -0.34219 0.19237 -0.34648 0.19399 C -0.37956 0.20741 -0.32565 0.19028 -0.37916 0.20764 C -0.3901 0.21135 -0.40117 0.21412 -0.41198 0.21737 C -0.41966 0.21991 -0.42695 0.22385 -0.4345 0.22593 C -0.49857 0.24352 -0.47513 0.23334 -0.5414 0.24908 L -0.58815 0.26019 C -0.60377 0.26343 -0.61966 0.26528 -0.63502 0.26968 C -0.64713 0.27315 -0.65885 0.27917 -0.67057 0.28334 C -0.69023 0.29051 -0.66875 0.28033 -0.69414 0.29167 C -0.70703 0.29723 -0.71953 0.30463 -0.73255 0.30973 C -0.74193 0.3132 -0.75143 0.31621 -0.76068 0.32061 C -0.76614 0.32338 -0.77187 0.32639 -0.77747 0.32894 C -0.7806 0.3301 -0.78372 0.33033 -0.78685 0.33149 C -0.79036 0.33287 -0.79375 0.33449 -0.797 0.3361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1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D3130A-7F67-412E-948D-DF33F1015F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2768" y="1688001"/>
            <a:ext cx="331651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1115612" y="122332"/>
            <a:ext cx="9738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câu kể trong những câu dưới đây: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3022201" y="890996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34149-6315-4EE8-9BC1-785D492BC46C}"/>
              </a:ext>
            </a:extLst>
          </p:cNvPr>
          <p:cNvSpPr/>
          <p:nvPr/>
        </p:nvSpPr>
        <p:spPr>
          <a:xfrm>
            <a:off x="1218062" y="2078141"/>
            <a:ext cx="9200726" cy="9548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DC7470-CBDA-406B-82D0-731D1C5CD56C}"/>
              </a:ext>
            </a:extLst>
          </p:cNvPr>
          <p:cNvSpPr/>
          <p:nvPr/>
        </p:nvSpPr>
        <p:spPr>
          <a:xfrm>
            <a:off x="1309502" y="3310735"/>
            <a:ext cx="9200726" cy="9548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0219745-729B-48ED-A620-1A1AFDEEFA4E}"/>
              </a:ext>
            </a:extLst>
          </p:cNvPr>
          <p:cNvSpPr/>
          <p:nvPr/>
        </p:nvSpPr>
        <p:spPr>
          <a:xfrm>
            <a:off x="1583822" y="460438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121F30-4D39-4A96-8404-097E48C530E5}"/>
              </a:ext>
            </a:extLst>
          </p:cNvPr>
          <p:cNvSpPr/>
          <p:nvPr/>
        </p:nvSpPr>
        <p:spPr>
          <a:xfrm>
            <a:off x="1583822" y="5772983"/>
            <a:ext cx="9200726" cy="954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3F1DBE5-6A16-4A18-810C-50A398538F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10" y="1620766"/>
            <a:ext cx="1727973" cy="1463040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4C0D2AEC-7D91-43CA-B681-D10F83611A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849" y="2865581"/>
            <a:ext cx="1727973" cy="1463040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46783C39-9C33-4276-B667-49404DC45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72" y="4109436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</TotalTime>
  <Words>413</Words>
  <Application>Microsoft Macintosh PowerPoint</Application>
  <PresentationFormat>Widescreen</PresentationFormat>
  <Paragraphs>72</Paragraphs>
  <Slides>16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Calibri Light</vt:lpstr>
      <vt:lpstr>Coiny</vt:lpstr>
      <vt:lpstr>LNTH-Dinomiko</vt:lpstr>
      <vt:lpstr>Nunito black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Microsoft Office User</cp:lastModifiedBy>
  <cp:revision>30</cp:revision>
  <dcterms:created xsi:type="dcterms:W3CDTF">2022-08-26T11:28:00Z</dcterms:created>
  <dcterms:modified xsi:type="dcterms:W3CDTF">2024-11-27T07:00:32Z</dcterms:modified>
  <cp:category>9Slide.vn</cp:category>
</cp:coreProperties>
</file>