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79" r:id="rId3"/>
    <p:sldMasterId id="2147483691" r:id="rId4"/>
    <p:sldMasterId id="2147483703" r:id="rId5"/>
  </p:sldMasterIdLst>
  <p:notesMasterIdLst>
    <p:notesMasterId r:id="rId46"/>
  </p:notesMasterIdLst>
  <p:sldIdLst>
    <p:sldId id="290" r:id="rId6"/>
    <p:sldId id="297" r:id="rId7"/>
    <p:sldId id="325" r:id="rId8"/>
    <p:sldId id="307" r:id="rId9"/>
    <p:sldId id="303" r:id="rId10"/>
    <p:sldId id="302" r:id="rId11"/>
    <p:sldId id="311" r:id="rId12"/>
    <p:sldId id="324" r:id="rId13"/>
    <p:sldId id="323" r:id="rId14"/>
    <p:sldId id="326" r:id="rId15"/>
    <p:sldId id="327" r:id="rId16"/>
    <p:sldId id="312" r:id="rId17"/>
    <p:sldId id="332" r:id="rId18"/>
    <p:sldId id="293" r:id="rId19"/>
    <p:sldId id="333" r:id="rId20"/>
    <p:sldId id="329" r:id="rId21"/>
    <p:sldId id="328" r:id="rId22"/>
    <p:sldId id="335" r:id="rId23"/>
    <p:sldId id="330" r:id="rId24"/>
    <p:sldId id="331" r:id="rId25"/>
    <p:sldId id="310" r:id="rId26"/>
    <p:sldId id="315" r:id="rId27"/>
    <p:sldId id="334" r:id="rId28"/>
    <p:sldId id="270" r:id="rId29"/>
    <p:sldId id="322" r:id="rId30"/>
    <p:sldId id="301" r:id="rId31"/>
    <p:sldId id="292" r:id="rId32"/>
    <p:sldId id="295" r:id="rId33"/>
    <p:sldId id="299" r:id="rId34"/>
    <p:sldId id="304" r:id="rId35"/>
    <p:sldId id="280" r:id="rId36"/>
    <p:sldId id="269" r:id="rId37"/>
    <p:sldId id="309" r:id="rId38"/>
    <p:sldId id="272" r:id="rId39"/>
    <p:sldId id="289" r:id="rId40"/>
    <p:sldId id="287" r:id="rId41"/>
    <p:sldId id="300" r:id="rId42"/>
    <p:sldId id="288" r:id="rId43"/>
    <p:sldId id="268" r:id="rId44"/>
    <p:sldId id="283" r:id="rId45"/>
  </p:sldIdLst>
  <p:sldSz cx="12192000" cy="6858000"/>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E71"/>
    <a:srgbClr val="C68D5D"/>
    <a:srgbClr val="FFE781"/>
    <a:srgbClr val="5F91B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11" autoAdjust="0"/>
    <p:restoredTop sz="94660"/>
  </p:normalViewPr>
  <p:slideViewPr>
    <p:cSldViewPr snapToGrid="0">
      <p:cViewPr varScale="1">
        <p:scale>
          <a:sx n="70" d="100"/>
          <a:sy n="70" d="100"/>
        </p:scale>
        <p:origin x="486"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1522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39936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1602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7388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1325098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46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31</a:t>
            </a:fld>
            <a:endParaRPr lang="zh-CN" altLang="en-US"/>
          </a:p>
        </p:txBody>
      </p:sp>
    </p:spTree>
    <p:extLst>
      <p:ext uri="{BB962C8B-B14F-4D97-AF65-F5344CB8AC3E}">
        <p14:creationId xmlns:p14="http://schemas.microsoft.com/office/powerpoint/2010/main" val="237742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68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642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34</a:t>
            </a:fld>
            <a:endParaRPr lang="zh-CN" altLang="en-US"/>
          </a:p>
        </p:txBody>
      </p:sp>
    </p:spTree>
    <p:extLst>
      <p:ext uri="{BB962C8B-B14F-4D97-AF65-F5344CB8AC3E}">
        <p14:creationId xmlns:p14="http://schemas.microsoft.com/office/powerpoint/2010/main" val="337569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35</a:t>
            </a:fld>
            <a:endParaRPr lang="zh-CN" altLang="en-US"/>
          </a:p>
        </p:txBody>
      </p:sp>
    </p:spTree>
    <p:extLst>
      <p:ext uri="{BB962C8B-B14F-4D97-AF65-F5344CB8AC3E}">
        <p14:creationId xmlns:p14="http://schemas.microsoft.com/office/powerpoint/2010/main" val="108609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36</a:t>
            </a:fld>
            <a:endParaRPr lang="zh-CN" altLang="en-US"/>
          </a:p>
        </p:txBody>
      </p:sp>
    </p:spTree>
    <p:extLst>
      <p:ext uri="{BB962C8B-B14F-4D97-AF65-F5344CB8AC3E}">
        <p14:creationId xmlns:p14="http://schemas.microsoft.com/office/powerpoint/2010/main" val="2079680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37</a:t>
            </a:fld>
            <a:endParaRPr lang="zh-CN" altLang="en-US"/>
          </a:p>
        </p:txBody>
      </p:sp>
    </p:spTree>
    <p:extLst>
      <p:ext uri="{BB962C8B-B14F-4D97-AF65-F5344CB8AC3E}">
        <p14:creationId xmlns:p14="http://schemas.microsoft.com/office/powerpoint/2010/main" val="2421944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38</a:t>
            </a:fld>
            <a:endParaRPr lang="zh-CN" altLang="en-US"/>
          </a:p>
        </p:txBody>
      </p:sp>
    </p:spTree>
    <p:extLst>
      <p:ext uri="{BB962C8B-B14F-4D97-AF65-F5344CB8AC3E}">
        <p14:creationId xmlns:p14="http://schemas.microsoft.com/office/powerpoint/2010/main" val="2399611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39</a:t>
            </a:fld>
            <a:endParaRPr lang="zh-CN" altLang="en-US"/>
          </a:p>
        </p:txBody>
      </p:sp>
    </p:spTree>
    <p:extLst>
      <p:ext uri="{BB962C8B-B14F-4D97-AF65-F5344CB8AC3E}">
        <p14:creationId xmlns:p14="http://schemas.microsoft.com/office/powerpoint/2010/main" val="2024802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40</a:t>
            </a:fld>
            <a:endParaRPr lang="zh-CN" altLang="en-US"/>
          </a:p>
        </p:txBody>
      </p:sp>
    </p:spTree>
    <p:extLst>
      <p:ext uri="{BB962C8B-B14F-4D97-AF65-F5344CB8AC3E}">
        <p14:creationId xmlns:p14="http://schemas.microsoft.com/office/powerpoint/2010/main" val="376524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84492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611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184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27915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548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4898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448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696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213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341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7870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0801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004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969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3110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882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243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348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7962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866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0458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919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8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123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7677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9949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2458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31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582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741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684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334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34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6628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2784341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4172142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108579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5356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1980689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200070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3440492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788472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1145491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56934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1239942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169242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8116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6846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536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056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057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260395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95010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6368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821871F-45B0-492D-BE3F-1972E59A4A1E}" type="datetimeFigureOut">
              <a:rPr lang="vi-VN" smtClean="0">
                <a:solidFill>
                  <a:prstClr val="black">
                    <a:tint val="75000"/>
                  </a:prstClr>
                </a:solidFill>
              </a:rPr>
              <a:pPr defTabSz="914400"/>
              <a:t>01/11/2024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B2C845-9F53-4D17-9270-6ECE888AAF59}"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42284101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2.wav"/><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audio1.wav"/><Relationship Id="rId7" Type="http://schemas.openxmlformats.org/officeDocument/2006/relationships/image" Target="../media/image101.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1.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6.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11.png"/><Relationship Id="rId7" Type="http://schemas.openxmlformats.org/officeDocument/2006/relationships/image" Target="../media/image11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12.png"/><Relationship Id="rId10" Type="http://schemas.openxmlformats.org/officeDocument/2006/relationships/image" Target="../media/image116.png"/><Relationship Id="rId4" Type="http://schemas.microsoft.com/office/2007/relationships/hdphoto" Target="../media/hdphoto4.wdp"/><Relationship Id="rId9"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0.jpeg"/><Relationship Id="rId11" Type="http://schemas.openxmlformats.org/officeDocument/2006/relationships/image" Target="../media/image124.png"/><Relationship Id="rId5" Type="http://schemas.openxmlformats.org/officeDocument/2006/relationships/image" Target="../media/image119.jpeg"/><Relationship Id="rId10" Type="http://schemas.openxmlformats.org/officeDocument/2006/relationships/image" Target="../media/image123.png"/><Relationship Id="rId4" Type="http://schemas.openxmlformats.org/officeDocument/2006/relationships/image" Target="../media/image118.jpeg"/><Relationship Id="rId9" Type="http://schemas.openxmlformats.org/officeDocument/2006/relationships/image" Target="../media/image122.png"/></Relationships>
</file>

<file path=ppt/slides/_rels/slide3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34.png"/></Relationships>
</file>

<file path=ppt/slides/_rels/slide3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g"/><Relationship Id="rId9" Type="http://schemas.openxmlformats.org/officeDocument/2006/relationships/image" Target="../media/image140.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47.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4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3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41560" y="399775"/>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4549781" y="1800423"/>
            <a:ext cx="4456028" cy="1200329"/>
          </a:xfrm>
          <a:prstGeom prst="rect">
            <a:avLst/>
          </a:prstGeom>
          <a:noFill/>
        </p:spPr>
        <p:txBody>
          <a:bodyPr wrap="none" rtlCol="0">
            <a:spAutoFit/>
          </a:bodyPr>
          <a:lstStyle/>
          <a:p>
            <a:r>
              <a:rPr lang="en-US" altLang="zh-CN" sz="7200" dirty="0" smtClean="0">
                <a:solidFill>
                  <a:srgbClr val="0070C0"/>
                </a:solidFill>
                <a:effectLst>
                  <a:glow rad="228600">
                    <a:schemeClr val="accent3">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MĨ</a:t>
            </a:r>
            <a:r>
              <a:rPr lang="en-US" altLang="zh-CN" sz="7200" dirty="0" smtClean="0">
                <a:solidFill>
                  <a:srgbClr val="0070C0"/>
                </a:solidFill>
                <a:latin typeface="UTM Cookies" panose="02040603050506020204" pitchFamily="18" charset="0"/>
                <a:ea typeface="inpin heiti" panose="00000500000000000000" pitchFamily="2" charset="-122"/>
                <a:sym typeface="inpin heiti" panose="00000500000000000000" pitchFamily="2" charset="-122"/>
              </a:rPr>
              <a:t> </a:t>
            </a:r>
            <a:r>
              <a:rPr lang="en-US" altLang="zh-CN" sz="7200" dirty="0" smtClean="0">
                <a:solidFill>
                  <a:srgbClr val="0070C0"/>
                </a:solidFill>
                <a:effectLst>
                  <a:glow rad="228600">
                    <a:schemeClr val="accent3">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THUẬT</a:t>
            </a:r>
            <a:r>
              <a:rPr lang="en-US" altLang="zh-CN" sz="7200" dirty="0" smtClean="0">
                <a:solidFill>
                  <a:srgbClr val="0070C0"/>
                </a:solidFill>
                <a:latin typeface="UTM Cookies" panose="02040603050506020204" pitchFamily="18" charset="0"/>
                <a:ea typeface="inpin heiti" panose="00000500000000000000" pitchFamily="2" charset="-122"/>
                <a:sym typeface="inpin heiti" panose="00000500000000000000" pitchFamily="2" charset="-122"/>
              </a:rPr>
              <a:t> </a:t>
            </a:r>
            <a:endParaRPr lang="zh-CN" altLang="en-US" sz="7200" dirty="0">
              <a:solidFill>
                <a:srgbClr val="0070C0"/>
              </a:solidFill>
              <a:latin typeface="UTM Cookies" panose="02040603050506020204" pitchFamily="18" charset="0"/>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10376847" y="590752"/>
            <a:ext cx="1063853" cy="1355319"/>
          </a:xfrm>
          <a:prstGeom prst="rect">
            <a:avLst/>
          </a:prstGeom>
        </p:spPr>
      </p:pic>
      <p:sp>
        <p:nvSpPr>
          <p:cNvPr id="13" name="Google Shape;363;p31"/>
          <p:cNvSpPr txBox="1">
            <a:spLocks/>
          </p:cNvSpPr>
          <p:nvPr/>
        </p:nvSpPr>
        <p:spPr>
          <a:xfrm>
            <a:off x="4578859" y="3056430"/>
            <a:ext cx="3798599" cy="681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1pPr>
            <a:lvl2pPr marL="914400" marR="0" lvl="1"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2pPr>
            <a:lvl3pPr marL="1371600" marR="0" lvl="2"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3pPr>
            <a:lvl4pPr marL="1828800" marR="0" lvl="3"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4pPr>
            <a:lvl5pPr marL="2286000" marR="0" lvl="4"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5pPr>
            <a:lvl6pPr marL="2743200" marR="0" lvl="5"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6pPr>
            <a:lvl7pPr marL="3200400" marR="0" lvl="6"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7pPr>
            <a:lvl8pPr marL="3657600" marR="0" lvl="7"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8pPr>
            <a:lvl9pPr marL="4114800" marR="0" lvl="8" indent="-317500" algn="ctr" rtl="0">
              <a:lnSpc>
                <a:spcPct val="100000"/>
              </a:lnSpc>
              <a:spcBef>
                <a:spcPts val="0"/>
              </a:spcBef>
              <a:spcAft>
                <a:spcPts val="0"/>
              </a:spcAft>
              <a:buClr>
                <a:schemeClr val="lt1"/>
              </a:buClr>
              <a:buSzPts val="1400"/>
              <a:buFont typeface="Arimo"/>
              <a:buChar char="■"/>
              <a:defRPr sz="1400" b="0" i="0" u="none" strike="noStrike" cap="none">
                <a:solidFill>
                  <a:schemeClr val="lt1"/>
                </a:solidFill>
                <a:latin typeface="Arimo"/>
                <a:ea typeface="Arimo"/>
                <a:cs typeface="Arimo"/>
                <a:sym typeface="Arimo"/>
              </a:defRPr>
            </a:lvl9pPr>
          </a:lstStyle>
          <a:p>
            <a:pPr marL="0" indent="0">
              <a:buNone/>
            </a:pPr>
            <a:r>
              <a:rPr lang="en-GB" sz="4400" dirty="0" smtClean="0">
                <a:solidFill>
                  <a:srgbClr val="FF0000"/>
                </a:solidFill>
                <a:latin typeface="UTM Androgyne" panose="02040603050506020204" pitchFamily="18" charset="0"/>
              </a:rPr>
              <a:t>LỚP 1</a:t>
            </a:r>
            <a:endParaRPr lang="en-GB" sz="4400" dirty="0">
              <a:solidFill>
                <a:srgbClr val="FF0000"/>
              </a:solidFill>
              <a:latin typeface="UTM Androgyne" panose="02040603050506020204" pitchFamily="18" charset="0"/>
            </a:endParaRPr>
          </a:p>
        </p:txBody>
      </p:sp>
      <p:sp>
        <p:nvSpPr>
          <p:cNvPr id="17" name="Text Box 12"/>
          <p:cNvSpPr txBox="1">
            <a:spLocks noChangeArrowheads="1"/>
          </p:cNvSpPr>
          <p:nvPr/>
        </p:nvSpPr>
        <p:spPr bwMode="auto">
          <a:xfrm>
            <a:off x="205890" y="9224"/>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50000"/>
              </a:spcBef>
              <a:buFontTx/>
              <a:buNone/>
            </a:pPr>
            <a:r>
              <a:rPr lang="en-US" altLang="en-US" dirty="0">
                <a:solidFill>
                  <a:srgbClr val="FF0066"/>
                </a:solidFill>
                <a:latin typeface="Times New Roman" panose="02020603050405020304" pitchFamily="18" charset="0"/>
              </a:rPr>
              <a:t>TRƯỜNG TIỂU HỌC </a:t>
            </a:r>
            <a:r>
              <a:rPr lang="vi-VN" altLang="en-US" dirty="0">
                <a:solidFill>
                  <a:srgbClr val="FF0066"/>
                </a:solidFill>
                <a:latin typeface="Times New Roman" panose="02020603050405020304" pitchFamily="18" charset="0"/>
              </a:rPr>
              <a:t>NGHĨA HIỆP</a:t>
            </a:r>
            <a:endParaRPr lang="en-US" altLang="en-US" dirty="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395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0" presetID="22" presetClass="emph" presetSubtype="0" repeatCount="indefinite" fill="hold" grpId="0" nodeType="withEffect">
                                  <p:stCondLst>
                                    <p:cond delay="0"/>
                                  </p:stCondLst>
                                  <p:childTnLst>
                                    <p:animClr clrSpc="hsl" dir="cw">
                                      <p:cBhvr override="childStyle">
                                        <p:cTn id="41" dur="5000" fill="hold"/>
                                        <p:tgtEl>
                                          <p:spTgt spid="17"/>
                                        </p:tgtEl>
                                        <p:attrNameLst>
                                          <p:attrName>style.color</p:attrName>
                                        </p:attrNameLst>
                                      </p:cBhvr>
                                      <p:by>
                                        <p:hsl h="-7200000" s="0" l="0"/>
                                      </p:by>
                                    </p:animClr>
                                    <p:animClr clrSpc="hsl" dir="cw">
                                      <p:cBhvr>
                                        <p:cTn id="42" dur="5000" fill="hold"/>
                                        <p:tgtEl>
                                          <p:spTgt spid="17"/>
                                        </p:tgtEl>
                                        <p:attrNameLst>
                                          <p:attrName>fillcolor</p:attrName>
                                        </p:attrNameLst>
                                      </p:cBhvr>
                                      <p:by>
                                        <p:hsl h="-7200000" s="0" l="0"/>
                                      </p:by>
                                    </p:animClr>
                                    <p:animClr clrSpc="hsl" dir="cw">
                                      <p:cBhvr>
                                        <p:cTn id="43" dur="5000" fill="hold"/>
                                        <p:tgtEl>
                                          <p:spTgt spid="17"/>
                                        </p:tgtEl>
                                        <p:attrNameLst>
                                          <p:attrName>stroke.color</p:attrName>
                                        </p:attrNameLst>
                                      </p:cBhvr>
                                      <p:by>
                                        <p:hsl h="-7200000" s="0" l="0"/>
                                      </p:by>
                                    </p:animClr>
                                    <p:set>
                                      <p:cBhvr>
                                        <p:cTn id="44" dur="5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84" t="29712" r="5891" b="9445"/>
          <a:stretch/>
        </p:blipFill>
        <p:spPr>
          <a:xfrm>
            <a:off x="4493625" y="239542"/>
            <a:ext cx="7380512" cy="6857883"/>
          </a:xfrm>
          <a:prstGeom prst="rect">
            <a:avLst/>
          </a:prstGeom>
        </p:spPr>
      </p:pic>
      <p:pic>
        <p:nvPicPr>
          <p:cNvPr id="3" name="Picture 2"/>
          <p:cNvPicPr>
            <a:picLocks noChangeAspect="1"/>
          </p:cNvPicPr>
          <p:nvPr/>
        </p:nvPicPr>
        <p:blipFill rotWithShape="1">
          <a:blip r:embed="rId3"/>
          <a:srcRect l="12265" r="32170" b="72968"/>
          <a:stretch/>
        </p:blipFill>
        <p:spPr>
          <a:xfrm>
            <a:off x="71846" y="239543"/>
            <a:ext cx="3905794" cy="2359966"/>
          </a:xfrm>
          <a:prstGeom prst="rect">
            <a:avLst/>
          </a:prstGeom>
        </p:spPr>
      </p:pic>
    </p:spTree>
    <p:extLst>
      <p:ext uri="{BB962C8B-B14F-4D97-AF65-F5344CB8AC3E}">
        <p14:creationId xmlns:p14="http://schemas.microsoft.com/office/powerpoint/2010/main" val="222994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265" r="32170" b="72968"/>
          <a:stretch/>
        </p:blipFill>
        <p:spPr>
          <a:xfrm>
            <a:off x="0" y="0"/>
            <a:ext cx="3905794" cy="2359966"/>
          </a:xfrm>
          <a:prstGeom prst="rect">
            <a:avLst/>
          </a:prstGeom>
        </p:spPr>
      </p:pic>
      <p:pic>
        <p:nvPicPr>
          <p:cNvPr id="2" name="Picture 1"/>
          <p:cNvPicPr>
            <a:picLocks noChangeAspect="1"/>
          </p:cNvPicPr>
          <p:nvPr/>
        </p:nvPicPr>
        <p:blipFill>
          <a:blip r:embed="rId3"/>
          <a:stretch>
            <a:fillRect/>
          </a:stretch>
        </p:blipFill>
        <p:spPr>
          <a:xfrm>
            <a:off x="4051963" y="209875"/>
            <a:ext cx="2847224" cy="2847224"/>
          </a:xfrm>
          <a:prstGeom prst="rect">
            <a:avLst/>
          </a:prstGeom>
        </p:spPr>
      </p:pic>
      <p:pic>
        <p:nvPicPr>
          <p:cNvPr id="4" name="Picture 3"/>
          <p:cNvPicPr>
            <a:picLocks noChangeAspect="1"/>
          </p:cNvPicPr>
          <p:nvPr/>
        </p:nvPicPr>
        <p:blipFill>
          <a:blip r:embed="rId4"/>
          <a:stretch>
            <a:fillRect/>
          </a:stretch>
        </p:blipFill>
        <p:spPr>
          <a:xfrm>
            <a:off x="6233591" y="426208"/>
            <a:ext cx="2095500" cy="2095500"/>
          </a:xfrm>
          <a:prstGeom prst="rect">
            <a:avLst/>
          </a:prstGeom>
        </p:spPr>
      </p:pic>
      <p:pic>
        <p:nvPicPr>
          <p:cNvPr id="5" name="Picture 4"/>
          <p:cNvPicPr>
            <a:picLocks noChangeAspect="1"/>
          </p:cNvPicPr>
          <p:nvPr/>
        </p:nvPicPr>
        <p:blipFill>
          <a:blip r:embed="rId5"/>
          <a:stretch>
            <a:fillRect/>
          </a:stretch>
        </p:blipFill>
        <p:spPr>
          <a:xfrm>
            <a:off x="167146" y="3261816"/>
            <a:ext cx="3884817" cy="2647665"/>
          </a:xfrm>
          <a:prstGeom prst="rect">
            <a:avLst/>
          </a:prstGeom>
        </p:spPr>
      </p:pic>
      <p:pic>
        <p:nvPicPr>
          <p:cNvPr id="6" name="Picture 5"/>
          <p:cNvPicPr>
            <a:picLocks noChangeAspect="1"/>
          </p:cNvPicPr>
          <p:nvPr/>
        </p:nvPicPr>
        <p:blipFill>
          <a:blip r:embed="rId6"/>
          <a:stretch>
            <a:fillRect/>
          </a:stretch>
        </p:blipFill>
        <p:spPr>
          <a:xfrm>
            <a:off x="8475260" y="115439"/>
            <a:ext cx="3536210" cy="4250525"/>
          </a:xfrm>
          <a:prstGeom prst="rect">
            <a:avLst/>
          </a:prstGeom>
        </p:spPr>
      </p:pic>
      <p:pic>
        <p:nvPicPr>
          <p:cNvPr id="7" name="Picture 6"/>
          <p:cNvPicPr>
            <a:picLocks noChangeAspect="1"/>
          </p:cNvPicPr>
          <p:nvPr/>
        </p:nvPicPr>
        <p:blipFill>
          <a:blip r:embed="rId7"/>
          <a:stretch>
            <a:fillRect/>
          </a:stretch>
        </p:blipFill>
        <p:spPr>
          <a:xfrm>
            <a:off x="4373050" y="3398293"/>
            <a:ext cx="3110576" cy="3110576"/>
          </a:xfrm>
          <a:prstGeom prst="rect">
            <a:avLst/>
          </a:prstGeom>
        </p:spPr>
      </p:pic>
      <p:pic>
        <p:nvPicPr>
          <p:cNvPr id="8" name="Picture 7"/>
          <p:cNvPicPr>
            <a:picLocks noChangeAspect="1"/>
          </p:cNvPicPr>
          <p:nvPr/>
        </p:nvPicPr>
        <p:blipFill>
          <a:blip r:embed="rId8"/>
          <a:stretch>
            <a:fillRect/>
          </a:stretch>
        </p:blipFill>
        <p:spPr>
          <a:xfrm>
            <a:off x="7804714" y="4401120"/>
            <a:ext cx="4387286" cy="2456880"/>
          </a:xfrm>
          <a:prstGeom prst="rect">
            <a:avLst/>
          </a:prstGeom>
        </p:spPr>
      </p:pic>
    </p:spTree>
    <p:extLst>
      <p:ext uri="{BB962C8B-B14F-4D97-AF65-F5344CB8AC3E}">
        <p14:creationId xmlns:p14="http://schemas.microsoft.com/office/powerpoint/2010/main" val="170736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rot="20760000">
            <a:off x="253881" y="247141"/>
            <a:ext cx="555351" cy="457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rPr>
              <a:t>1</a:t>
            </a:r>
          </a:p>
        </p:txBody>
      </p:sp>
      <p:pic>
        <p:nvPicPr>
          <p:cNvPr id="30" name="图片 29" descr="8b0fccb2e21d61b25266c16d7d822443"/>
          <p:cNvPicPr>
            <a:picLocks noChangeAspect="1"/>
          </p:cNvPicPr>
          <p:nvPr/>
        </p:nvPicPr>
        <p:blipFill>
          <a:blip r:embed="rId4"/>
          <a:srcRect r="3242"/>
          <a:stretch>
            <a:fillRect/>
          </a:stretch>
        </p:blipFill>
        <p:spPr>
          <a:xfrm>
            <a:off x="9311640" y="-161538"/>
            <a:ext cx="2880360" cy="1807210"/>
          </a:xfrm>
          <a:prstGeom prst="rect">
            <a:avLst/>
          </a:prstGeom>
        </p:spPr>
      </p:pic>
      <p:pic>
        <p:nvPicPr>
          <p:cNvPr id="2" name="Picture 1"/>
          <p:cNvPicPr>
            <a:picLocks noChangeAspect="1"/>
          </p:cNvPicPr>
          <p:nvPr/>
        </p:nvPicPr>
        <p:blipFill>
          <a:blip r:embed="rId5"/>
          <a:stretch>
            <a:fillRect/>
          </a:stretch>
        </p:blipFill>
        <p:spPr>
          <a:xfrm>
            <a:off x="278684" y="764652"/>
            <a:ext cx="3583027" cy="5049253"/>
          </a:xfrm>
          <a:prstGeom prst="rect">
            <a:avLst/>
          </a:prstGeom>
        </p:spPr>
      </p:pic>
      <p:pic>
        <p:nvPicPr>
          <p:cNvPr id="3" name="Picture 2"/>
          <p:cNvPicPr>
            <a:picLocks noChangeAspect="1"/>
          </p:cNvPicPr>
          <p:nvPr/>
        </p:nvPicPr>
        <p:blipFill>
          <a:blip r:embed="rId6"/>
          <a:stretch>
            <a:fillRect/>
          </a:stretch>
        </p:blipFill>
        <p:spPr>
          <a:xfrm>
            <a:off x="4110383" y="579569"/>
            <a:ext cx="3858275" cy="5437136"/>
          </a:xfrm>
          <a:prstGeom prst="rect">
            <a:avLst/>
          </a:prstGeom>
        </p:spPr>
      </p:pic>
      <p:pic>
        <p:nvPicPr>
          <p:cNvPr id="4" name="Picture 3"/>
          <p:cNvPicPr>
            <a:picLocks noChangeAspect="1"/>
          </p:cNvPicPr>
          <p:nvPr/>
        </p:nvPicPr>
        <p:blipFill>
          <a:blip r:embed="rId7"/>
          <a:stretch>
            <a:fillRect/>
          </a:stretch>
        </p:blipFill>
        <p:spPr>
          <a:xfrm>
            <a:off x="8416319" y="579569"/>
            <a:ext cx="4039629" cy="5692703"/>
          </a:xfrm>
          <a:prstGeom prst="rect">
            <a:avLst/>
          </a:prstGeom>
        </p:spPr>
      </p:pic>
    </p:spTree>
    <p:extLst>
      <p:ext uri="{BB962C8B-B14F-4D97-AF65-F5344CB8AC3E}">
        <p14:creationId xmlns:p14="http://schemas.microsoft.com/office/powerpoint/2010/main" val="3249034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413" y="260891"/>
            <a:ext cx="481479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72208" y="764704"/>
            <a:ext cx="3057247" cy="523220"/>
          </a:xfrm>
          <a:prstGeom prst="rect">
            <a:avLst/>
          </a:prstGeom>
          <a:noFill/>
        </p:spPr>
        <p:txBody>
          <a:bodyPr wrap="none" rtlCol="0">
            <a:spAutoFit/>
          </a:bodyPr>
          <a:lstStyle/>
          <a:p>
            <a:pPr defTabSz="914400"/>
            <a:r>
              <a:rPr lang="vi-VN" sz="2800" b="1" dirty="0">
                <a:solidFill>
                  <a:srgbClr val="C00000"/>
                </a:solidFill>
                <a:latin typeface="Times New Roman" panose="02020603050405020304" pitchFamily="18" charset="0"/>
              </a:rPr>
              <a:t>Gợi ý bố cục tranh</a:t>
            </a:r>
          </a:p>
        </p:txBody>
      </p:sp>
      <p:sp>
        <p:nvSpPr>
          <p:cNvPr id="8" name="Rectangle 7"/>
          <p:cNvSpPr/>
          <p:nvPr/>
        </p:nvSpPr>
        <p:spPr>
          <a:xfrm>
            <a:off x="2711625" y="2132856"/>
            <a:ext cx="3058467" cy="1584176"/>
          </a:xfrm>
          <a:prstGeom prst="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9" name="Rectangle 8"/>
          <p:cNvSpPr/>
          <p:nvPr/>
        </p:nvSpPr>
        <p:spPr>
          <a:xfrm>
            <a:off x="2711625" y="4221088"/>
            <a:ext cx="3058467" cy="1584176"/>
          </a:xfrm>
          <a:prstGeom prst="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10" name="Rectangle 9"/>
          <p:cNvSpPr/>
          <p:nvPr/>
        </p:nvSpPr>
        <p:spPr>
          <a:xfrm>
            <a:off x="6528049" y="4221088"/>
            <a:ext cx="3058467" cy="1584176"/>
          </a:xfrm>
          <a:prstGeom prst="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11" name="Rectangle 10"/>
          <p:cNvSpPr/>
          <p:nvPr/>
        </p:nvSpPr>
        <p:spPr>
          <a:xfrm>
            <a:off x="6528049" y="2132856"/>
            <a:ext cx="3058467" cy="1584176"/>
          </a:xfrm>
          <a:prstGeom prst="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12" name="TextBox 11"/>
          <p:cNvSpPr txBox="1"/>
          <p:nvPr/>
        </p:nvSpPr>
        <p:spPr>
          <a:xfrm>
            <a:off x="4026256" y="1659920"/>
            <a:ext cx="338554" cy="461665"/>
          </a:xfrm>
          <a:prstGeom prst="rect">
            <a:avLst/>
          </a:prstGeom>
          <a:noFill/>
        </p:spPr>
        <p:txBody>
          <a:bodyPr wrap="none" rtlCol="0">
            <a:spAutoFit/>
          </a:bodyPr>
          <a:lstStyle/>
          <a:p>
            <a:pPr defTabSz="914400"/>
            <a:r>
              <a:rPr lang="vi-VN" sz="2400" b="1" dirty="0">
                <a:solidFill>
                  <a:prstClr val="black"/>
                </a:solidFill>
                <a:latin typeface="Times New Roman" panose="02020603050405020304" pitchFamily="18" charset="0"/>
              </a:rPr>
              <a:t>1</a:t>
            </a:r>
          </a:p>
        </p:txBody>
      </p:sp>
      <p:sp>
        <p:nvSpPr>
          <p:cNvPr id="13" name="TextBox 12"/>
          <p:cNvSpPr txBox="1"/>
          <p:nvPr/>
        </p:nvSpPr>
        <p:spPr>
          <a:xfrm>
            <a:off x="7888004" y="1688170"/>
            <a:ext cx="338554" cy="461665"/>
          </a:xfrm>
          <a:prstGeom prst="rect">
            <a:avLst/>
          </a:prstGeom>
          <a:noFill/>
        </p:spPr>
        <p:txBody>
          <a:bodyPr wrap="none" rtlCol="0">
            <a:spAutoFit/>
          </a:bodyPr>
          <a:lstStyle/>
          <a:p>
            <a:pPr defTabSz="914400"/>
            <a:r>
              <a:rPr lang="vi-VN" sz="2400" b="1" dirty="0">
                <a:solidFill>
                  <a:prstClr val="black"/>
                </a:solidFill>
                <a:latin typeface="Times New Roman" panose="02020603050405020304" pitchFamily="18" charset="0"/>
              </a:rPr>
              <a:t>2</a:t>
            </a:r>
          </a:p>
        </p:txBody>
      </p:sp>
      <p:sp>
        <p:nvSpPr>
          <p:cNvPr id="14" name="TextBox 13"/>
          <p:cNvSpPr txBox="1"/>
          <p:nvPr/>
        </p:nvSpPr>
        <p:spPr>
          <a:xfrm>
            <a:off x="4071580" y="5805265"/>
            <a:ext cx="338554" cy="461665"/>
          </a:xfrm>
          <a:prstGeom prst="rect">
            <a:avLst/>
          </a:prstGeom>
          <a:noFill/>
        </p:spPr>
        <p:txBody>
          <a:bodyPr wrap="none" rtlCol="0">
            <a:spAutoFit/>
          </a:bodyPr>
          <a:lstStyle/>
          <a:p>
            <a:pPr defTabSz="914400"/>
            <a:r>
              <a:rPr lang="vi-VN" sz="2400" b="1" dirty="0">
                <a:solidFill>
                  <a:prstClr val="black"/>
                </a:solidFill>
                <a:latin typeface="Times New Roman" panose="02020603050405020304" pitchFamily="18" charset="0"/>
              </a:rPr>
              <a:t>3</a:t>
            </a:r>
          </a:p>
        </p:txBody>
      </p:sp>
      <p:sp>
        <p:nvSpPr>
          <p:cNvPr id="15" name="TextBox 14"/>
          <p:cNvSpPr txBox="1"/>
          <p:nvPr/>
        </p:nvSpPr>
        <p:spPr>
          <a:xfrm>
            <a:off x="7888004" y="5818354"/>
            <a:ext cx="338554" cy="461665"/>
          </a:xfrm>
          <a:prstGeom prst="rect">
            <a:avLst/>
          </a:prstGeom>
          <a:noFill/>
        </p:spPr>
        <p:txBody>
          <a:bodyPr wrap="none" rtlCol="0">
            <a:spAutoFit/>
          </a:bodyPr>
          <a:lstStyle/>
          <a:p>
            <a:pPr defTabSz="914400"/>
            <a:r>
              <a:rPr lang="vi-VN" sz="2400" b="1" dirty="0">
                <a:solidFill>
                  <a:prstClr val="black"/>
                </a:solidFill>
                <a:latin typeface="Times New Roman" panose="02020603050405020304" pitchFamily="18" charset="0"/>
              </a:rPr>
              <a:t>4</a:t>
            </a:r>
          </a:p>
        </p:txBody>
      </p:sp>
      <p:sp>
        <p:nvSpPr>
          <p:cNvPr id="16" name="Isosceles Triangle 15"/>
          <p:cNvSpPr/>
          <p:nvPr/>
        </p:nvSpPr>
        <p:spPr>
          <a:xfrm>
            <a:off x="3184447" y="2109919"/>
            <a:ext cx="2112821" cy="1607113"/>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17" name="Isosceles Triangle 16"/>
          <p:cNvSpPr/>
          <p:nvPr/>
        </p:nvSpPr>
        <p:spPr>
          <a:xfrm>
            <a:off x="7479656" y="2708920"/>
            <a:ext cx="920601" cy="53910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18" name="Isosceles Triangle 17"/>
          <p:cNvSpPr/>
          <p:nvPr/>
        </p:nvSpPr>
        <p:spPr>
          <a:xfrm>
            <a:off x="7180836" y="4433655"/>
            <a:ext cx="1651469" cy="1083578"/>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
        <p:nvSpPr>
          <p:cNvPr id="19" name="Isosceles Triangle 18"/>
          <p:cNvSpPr/>
          <p:nvPr/>
        </p:nvSpPr>
        <p:spPr>
          <a:xfrm>
            <a:off x="2730572" y="4221089"/>
            <a:ext cx="1634238" cy="944815"/>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vi-VN">
              <a:solidFill>
                <a:prstClr val="white"/>
              </a:solidFill>
              <a:latin typeface="Arial" panose="020B0604020202020204" pitchFamily="34" charset="0"/>
            </a:endParaRPr>
          </a:p>
        </p:txBody>
      </p:sp>
    </p:spTree>
    <p:extLst>
      <p:ext uri="{BB962C8B-B14F-4D97-AF65-F5344CB8AC3E}">
        <p14:creationId xmlns:p14="http://schemas.microsoft.com/office/powerpoint/2010/main" val="24756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bomb.wav"/>
                                        </p:tgtEl>
                                      </p:cMediaNode>
                                    </p:audio>
                                  </p:sub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omb.wav"/>
                                        </p:tgtEl>
                                      </p:cMediaNode>
                                    </p:audio>
                                  </p:subTnLst>
                                </p:cTn>
                              </p:par>
                              <p:par>
                                <p:cTn id="20" presetID="10" presetClass="exit" presetSubtype="0" fill="hold" grpId="0" nodeType="with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bomb.wav"/>
                                        </p:tgtEl>
                                      </p:cMediaNode>
                                    </p:audio>
                                  </p:sub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par>
                                <p:cTn id="26" presetID="10" presetClass="exit" presetSubtype="0" fill="hold" grpId="0"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par>
                                <p:cTn id="29" presetID="10" presetClass="exit" presetSubtype="0" fill="hold" grpId="0"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childTnLst>
                          </p:cTn>
                        </p:par>
                      </p:childTnLst>
                    </p:cTn>
                  </p:par>
                  <p:par>
                    <p:cTn id="32" fill="hold">
                      <p:stCondLst>
                        <p:cond delay="indefinite"/>
                      </p:stCondLst>
                      <p:childTnLst>
                        <p:par>
                          <p:cTn id="33" fill="hold">
                            <p:stCondLst>
                              <p:cond delay="0"/>
                            </p:stCondLst>
                            <p:childTnLst>
                              <p:par>
                                <p:cTn id="34" presetID="48" presetClass="path" presetSubtype="0" accel="50000" decel="50000" fill="hold" grpId="0" nodeType="click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35" dur="2000" fill="hold"/>
                                        <p:tgtEl>
                                          <p:spTgt spid="15"/>
                                        </p:tgtEl>
                                        <p:attrNameLst>
                                          <p:attrName>ppt_x</p:attrName>
                                          <p:attrName>ppt_y</p:attrName>
                                        </p:attrNameLst>
                                      </p:cBhvr>
                                    </p:animMotion>
                                  </p:childTnLst>
                                </p:cTn>
                              </p:par>
                              <p:par>
                                <p:cTn id="36" presetID="48" presetClass="path" presetSubtype="0" accel="50000" decel="50000" fill="hold" grpId="0"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37" dur="2000" fill="hold"/>
                                        <p:tgtEl>
                                          <p:spTgt spid="10"/>
                                        </p:tgtEl>
                                        <p:attrNameLst>
                                          <p:attrName>ppt_x</p:attrName>
                                          <p:attrName>ppt_y</p:attrName>
                                        </p:attrNameLst>
                                      </p:cBhvr>
                                    </p:animMotion>
                                  </p:childTnLst>
                                </p:cTn>
                              </p:par>
                              <p:par>
                                <p:cTn id="38" presetID="48" presetClass="path" presetSubtype="0" accel="50000" decel="50000" fill="hold" grpId="0"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39"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745" y="5082987"/>
            <a:ext cx="3148255" cy="2016177"/>
          </a:xfrm>
          <a:prstGeom prst="rect">
            <a:avLst/>
          </a:pr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98" y="5727158"/>
            <a:ext cx="1337373" cy="1130842"/>
          </a:xfrm>
          <a:prstGeom prst="rect">
            <a:avLst/>
          </a:prstGeom>
        </p:spPr>
      </p:pic>
      <p:pic>
        <p:nvPicPr>
          <p:cNvPr id="4" name="Picture 3"/>
          <p:cNvPicPr>
            <a:picLocks noChangeAspect="1"/>
          </p:cNvPicPr>
          <p:nvPr/>
        </p:nvPicPr>
        <p:blipFill rotWithShape="1">
          <a:blip r:embed="rId5"/>
          <a:srcRect b="90651"/>
          <a:stretch/>
        </p:blipFill>
        <p:spPr>
          <a:xfrm>
            <a:off x="0" y="-115869"/>
            <a:ext cx="7279255" cy="668001"/>
          </a:xfrm>
          <a:prstGeom prst="rect">
            <a:avLst/>
          </a:prstGeom>
        </p:spPr>
      </p:pic>
      <p:pic>
        <p:nvPicPr>
          <p:cNvPr id="2" name="Picture 1"/>
          <p:cNvPicPr>
            <a:picLocks noChangeAspect="1"/>
          </p:cNvPicPr>
          <p:nvPr/>
        </p:nvPicPr>
        <p:blipFill>
          <a:blip r:embed="rId6"/>
          <a:stretch>
            <a:fillRect/>
          </a:stretch>
        </p:blipFill>
        <p:spPr>
          <a:xfrm>
            <a:off x="3856731" y="0"/>
            <a:ext cx="4914059" cy="6665202"/>
          </a:xfrm>
          <a:prstGeom prst="rect">
            <a:avLst/>
          </a:prstGeom>
        </p:spPr>
      </p:pic>
      <p:pic>
        <p:nvPicPr>
          <p:cNvPr id="3" name="Picture 2"/>
          <p:cNvPicPr>
            <a:picLocks noChangeAspect="1"/>
          </p:cNvPicPr>
          <p:nvPr/>
        </p:nvPicPr>
        <p:blipFill>
          <a:blip r:embed="rId7"/>
          <a:stretch>
            <a:fillRect/>
          </a:stretch>
        </p:blipFill>
        <p:spPr>
          <a:xfrm>
            <a:off x="5039363" y="1045416"/>
            <a:ext cx="2420982" cy="1602250"/>
          </a:xfrm>
          <a:prstGeom prst="rect">
            <a:avLst/>
          </a:prstGeom>
        </p:spPr>
      </p:pic>
      <p:pic>
        <p:nvPicPr>
          <p:cNvPr id="7" name="Picture 6"/>
          <p:cNvPicPr>
            <a:picLocks noChangeAspect="1"/>
          </p:cNvPicPr>
          <p:nvPr/>
        </p:nvPicPr>
        <p:blipFill>
          <a:blip r:embed="rId8"/>
          <a:stretch>
            <a:fillRect/>
          </a:stretch>
        </p:blipFill>
        <p:spPr>
          <a:xfrm>
            <a:off x="4673552" y="4009795"/>
            <a:ext cx="3155284" cy="2146384"/>
          </a:xfrm>
          <a:prstGeom prst="rect">
            <a:avLst/>
          </a:prstGeom>
        </p:spPr>
      </p:pic>
      <p:pic>
        <p:nvPicPr>
          <p:cNvPr id="8" name="Picture 7"/>
          <p:cNvPicPr>
            <a:picLocks noChangeAspect="1"/>
          </p:cNvPicPr>
          <p:nvPr/>
        </p:nvPicPr>
        <p:blipFill>
          <a:blip r:embed="rId9"/>
          <a:stretch>
            <a:fillRect/>
          </a:stretch>
        </p:blipFill>
        <p:spPr>
          <a:xfrm>
            <a:off x="4694767" y="3926928"/>
            <a:ext cx="3501459" cy="2164147"/>
          </a:xfrm>
          <a:prstGeom prst="rect">
            <a:avLst/>
          </a:prstGeom>
        </p:spPr>
      </p:pic>
      <p:pic>
        <p:nvPicPr>
          <p:cNvPr id="9" name="Picture 8"/>
          <p:cNvPicPr>
            <a:picLocks noChangeAspect="1"/>
          </p:cNvPicPr>
          <p:nvPr/>
        </p:nvPicPr>
        <p:blipFill rotWithShape="1">
          <a:blip r:embed="rId10"/>
          <a:srcRect t="14318" b="13940"/>
          <a:stretch/>
        </p:blipFill>
        <p:spPr>
          <a:xfrm>
            <a:off x="4528393" y="4008224"/>
            <a:ext cx="3570734" cy="2115403"/>
          </a:xfrm>
          <a:prstGeom prst="rect">
            <a:avLst/>
          </a:prstGeom>
        </p:spPr>
      </p:pic>
      <p:pic>
        <p:nvPicPr>
          <p:cNvPr id="10" name="Picture 9"/>
          <p:cNvPicPr>
            <a:picLocks noChangeAspect="1"/>
          </p:cNvPicPr>
          <p:nvPr/>
        </p:nvPicPr>
        <p:blipFill>
          <a:blip r:embed="rId11"/>
          <a:stretch>
            <a:fillRect/>
          </a:stretch>
        </p:blipFill>
        <p:spPr>
          <a:xfrm>
            <a:off x="4412086" y="4042412"/>
            <a:ext cx="3784140" cy="2119119"/>
          </a:xfrm>
          <a:prstGeom prst="rect">
            <a:avLst/>
          </a:prstGeom>
        </p:spPr>
      </p:pic>
      <p:pic>
        <p:nvPicPr>
          <p:cNvPr id="11" name="Picture 10"/>
          <p:cNvPicPr>
            <a:picLocks noChangeAspect="1"/>
          </p:cNvPicPr>
          <p:nvPr/>
        </p:nvPicPr>
        <p:blipFill>
          <a:blip r:embed="rId12"/>
          <a:stretch>
            <a:fillRect/>
          </a:stretch>
        </p:blipFill>
        <p:spPr>
          <a:xfrm>
            <a:off x="4431294" y="4073102"/>
            <a:ext cx="3764932" cy="2108362"/>
          </a:xfrm>
          <a:prstGeom prst="rect">
            <a:avLst/>
          </a:prstGeom>
        </p:spPr>
      </p:pic>
    </p:spTree>
    <p:extLst>
      <p:ext uri="{BB962C8B-B14F-4D97-AF65-F5344CB8AC3E}">
        <p14:creationId xmlns:p14="http://schemas.microsoft.com/office/powerpoint/2010/main" val="3133933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095" t="11170" r="8513" b="-1513"/>
          <a:stretch/>
        </p:blipFill>
        <p:spPr>
          <a:xfrm>
            <a:off x="0" y="0"/>
            <a:ext cx="3098042" cy="4145580"/>
          </a:xfrm>
          <a:prstGeom prst="rect">
            <a:avLst/>
          </a:prstGeom>
        </p:spPr>
      </p:pic>
      <p:pic>
        <p:nvPicPr>
          <p:cNvPr id="3" name="Picture 2"/>
          <p:cNvPicPr>
            <a:picLocks noChangeAspect="1"/>
          </p:cNvPicPr>
          <p:nvPr/>
        </p:nvPicPr>
        <p:blipFill rotWithShape="1">
          <a:blip r:embed="rId3"/>
          <a:srcRect l="15338" r="15136"/>
          <a:stretch/>
        </p:blipFill>
        <p:spPr>
          <a:xfrm>
            <a:off x="3207224" y="0"/>
            <a:ext cx="3138985" cy="3999480"/>
          </a:xfrm>
          <a:prstGeom prst="rect">
            <a:avLst/>
          </a:prstGeom>
        </p:spPr>
      </p:pic>
      <p:pic>
        <p:nvPicPr>
          <p:cNvPr id="4" name="Picture 3"/>
          <p:cNvPicPr>
            <a:picLocks noChangeAspect="1"/>
          </p:cNvPicPr>
          <p:nvPr/>
        </p:nvPicPr>
        <p:blipFill rotWithShape="1">
          <a:blip r:embed="rId4"/>
          <a:srcRect l="7206" t="3641" r="4811" b="488"/>
          <a:stretch/>
        </p:blipFill>
        <p:spPr>
          <a:xfrm>
            <a:off x="6455391" y="0"/>
            <a:ext cx="2886227" cy="3999480"/>
          </a:xfrm>
          <a:prstGeom prst="rect">
            <a:avLst/>
          </a:prstGeom>
        </p:spPr>
      </p:pic>
      <p:pic>
        <p:nvPicPr>
          <p:cNvPr id="5" name="Picture 4"/>
          <p:cNvPicPr>
            <a:picLocks noChangeAspect="1"/>
          </p:cNvPicPr>
          <p:nvPr/>
        </p:nvPicPr>
        <p:blipFill>
          <a:blip r:embed="rId5"/>
          <a:stretch>
            <a:fillRect/>
          </a:stretch>
        </p:blipFill>
        <p:spPr>
          <a:xfrm>
            <a:off x="9450800" y="1"/>
            <a:ext cx="2848706" cy="3999480"/>
          </a:xfrm>
          <a:prstGeom prst="rect">
            <a:avLst/>
          </a:prstGeom>
        </p:spPr>
      </p:pic>
    </p:spTree>
    <p:extLst>
      <p:ext uri="{BB962C8B-B14F-4D97-AF65-F5344CB8AC3E}">
        <p14:creationId xmlns:p14="http://schemas.microsoft.com/office/powerpoint/2010/main" val="4149346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210" t="6984" r="34636" b="69541"/>
          <a:stretch/>
        </p:blipFill>
        <p:spPr>
          <a:xfrm>
            <a:off x="91440" y="169817"/>
            <a:ext cx="3735977" cy="2325189"/>
          </a:xfrm>
          <a:prstGeom prst="rect">
            <a:avLst/>
          </a:prstGeom>
        </p:spPr>
      </p:pic>
    </p:spTree>
    <p:extLst>
      <p:ext uri="{BB962C8B-B14F-4D97-AF65-F5344CB8AC3E}">
        <p14:creationId xmlns:p14="http://schemas.microsoft.com/office/powerpoint/2010/main" val="3636229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218" t="32130" r="9607" b="6859"/>
          <a:stretch/>
        </p:blipFill>
        <p:spPr>
          <a:xfrm>
            <a:off x="5460274" y="169817"/>
            <a:ext cx="6152606" cy="6681488"/>
          </a:xfrm>
          <a:prstGeom prst="rect">
            <a:avLst/>
          </a:prstGeom>
        </p:spPr>
      </p:pic>
      <p:pic>
        <p:nvPicPr>
          <p:cNvPr id="3" name="Picture 2"/>
          <p:cNvPicPr>
            <a:picLocks noChangeAspect="1"/>
          </p:cNvPicPr>
          <p:nvPr/>
        </p:nvPicPr>
        <p:blipFill rotWithShape="1">
          <a:blip r:embed="rId2"/>
          <a:srcRect l="12210" t="6984" r="34636" b="69541"/>
          <a:stretch/>
        </p:blipFill>
        <p:spPr>
          <a:xfrm>
            <a:off x="91440" y="169817"/>
            <a:ext cx="3735977" cy="2325189"/>
          </a:xfrm>
          <a:prstGeom prst="rect">
            <a:avLst/>
          </a:prstGeom>
        </p:spPr>
      </p:pic>
    </p:spTree>
    <p:extLst>
      <p:ext uri="{BB962C8B-B14F-4D97-AF65-F5344CB8AC3E}">
        <p14:creationId xmlns:p14="http://schemas.microsoft.com/office/powerpoint/2010/main" val="162404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705225"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3811989" y="0"/>
            <a:ext cx="4711381" cy="3753134"/>
          </a:xfrm>
          <a:prstGeom prst="rect">
            <a:avLst/>
          </a:prstGeom>
        </p:spPr>
      </p:pic>
      <p:pic>
        <p:nvPicPr>
          <p:cNvPr id="4" name="Picture 3"/>
          <p:cNvPicPr>
            <a:picLocks noChangeAspect="1"/>
          </p:cNvPicPr>
          <p:nvPr/>
        </p:nvPicPr>
        <p:blipFill rotWithShape="1">
          <a:blip r:embed="rId4"/>
          <a:srcRect l="20263" r="18417" b="7653"/>
          <a:stretch/>
        </p:blipFill>
        <p:spPr>
          <a:xfrm>
            <a:off x="8876358" y="0"/>
            <a:ext cx="2710592" cy="4082102"/>
          </a:xfrm>
          <a:prstGeom prst="rect">
            <a:avLst/>
          </a:prstGeom>
        </p:spPr>
      </p:pic>
      <p:pic>
        <p:nvPicPr>
          <p:cNvPr id="5" name="Picture 4"/>
          <p:cNvPicPr>
            <a:picLocks noChangeAspect="1"/>
          </p:cNvPicPr>
          <p:nvPr/>
        </p:nvPicPr>
        <p:blipFill rotWithShape="1">
          <a:blip r:embed="rId5"/>
          <a:srcRect t="15418"/>
          <a:stretch/>
        </p:blipFill>
        <p:spPr>
          <a:xfrm>
            <a:off x="3919779" y="3916907"/>
            <a:ext cx="2247900" cy="2919910"/>
          </a:xfrm>
          <a:prstGeom prst="rect">
            <a:avLst/>
          </a:prstGeom>
        </p:spPr>
      </p:pic>
      <p:pic>
        <p:nvPicPr>
          <p:cNvPr id="6" name="Picture 5"/>
          <p:cNvPicPr>
            <a:picLocks noChangeAspect="1"/>
          </p:cNvPicPr>
          <p:nvPr/>
        </p:nvPicPr>
        <p:blipFill>
          <a:blip r:embed="rId6"/>
          <a:stretch>
            <a:fillRect/>
          </a:stretch>
        </p:blipFill>
        <p:spPr>
          <a:xfrm>
            <a:off x="9728574" y="4082102"/>
            <a:ext cx="1858376" cy="2972084"/>
          </a:xfrm>
          <a:prstGeom prst="rect">
            <a:avLst/>
          </a:prstGeom>
        </p:spPr>
      </p:pic>
    </p:spTree>
    <p:extLst>
      <p:ext uri="{BB962C8B-B14F-4D97-AF65-F5344CB8AC3E}">
        <p14:creationId xmlns:p14="http://schemas.microsoft.com/office/powerpoint/2010/main" val="3693086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28" t="34949"/>
          <a:stretch/>
        </p:blipFill>
        <p:spPr>
          <a:xfrm>
            <a:off x="5185954" y="182881"/>
            <a:ext cx="6710331" cy="6443105"/>
          </a:xfrm>
          <a:prstGeom prst="rect">
            <a:avLst/>
          </a:prstGeom>
        </p:spPr>
      </p:pic>
      <p:pic>
        <p:nvPicPr>
          <p:cNvPr id="3" name="Picture 2"/>
          <p:cNvPicPr>
            <a:picLocks noChangeAspect="1"/>
          </p:cNvPicPr>
          <p:nvPr/>
        </p:nvPicPr>
        <p:blipFill rotWithShape="1">
          <a:blip r:embed="rId2"/>
          <a:srcRect l="12210" t="6588" r="37171" b="69672"/>
          <a:stretch/>
        </p:blipFill>
        <p:spPr>
          <a:xfrm>
            <a:off x="264858" y="182881"/>
            <a:ext cx="3557828" cy="2351313"/>
          </a:xfrm>
          <a:prstGeom prst="rect">
            <a:avLst/>
          </a:prstGeom>
        </p:spPr>
      </p:pic>
      <p:pic>
        <p:nvPicPr>
          <p:cNvPr id="5" name="Picture 4"/>
          <p:cNvPicPr>
            <a:picLocks noChangeAspect="1"/>
          </p:cNvPicPr>
          <p:nvPr/>
        </p:nvPicPr>
        <p:blipFill>
          <a:blip r:embed="rId3"/>
          <a:stretch>
            <a:fillRect/>
          </a:stretch>
        </p:blipFill>
        <p:spPr>
          <a:xfrm flipH="1">
            <a:off x="851839" y="3455077"/>
            <a:ext cx="3732889" cy="3170909"/>
          </a:xfrm>
          <a:prstGeom prst="rect">
            <a:avLst/>
          </a:prstGeom>
        </p:spPr>
      </p:pic>
    </p:spTree>
    <p:extLst>
      <p:ext uri="{BB962C8B-B14F-4D97-AF65-F5344CB8AC3E}">
        <p14:creationId xmlns:p14="http://schemas.microsoft.com/office/powerpoint/2010/main" val="1587915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529" y="-297"/>
            <a:ext cx="12193057" cy="685859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926" y="4545874"/>
            <a:ext cx="3844110" cy="2461810"/>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34" y="80415"/>
            <a:ext cx="3724275" cy="1838325"/>
          </a:xfrm>
          <a:prstGeom prst="rect">
            <a:avLst/>
          </a:prstGeom>
        </p:spPr>
      </p:pic>
      <p:grpSp>
        <p:nvGrpSpPr>
          <p:cNvPr id="13" name="组合 12"/>
          <p:cNvGrpSpPr/>
          <p:nvPr/>
        </p:nvGrpSpPr>
        <p:grpSpPr>
          <a:xfrm flipH="1">
            <a:off x="1758534" y="295622"/>
            <a:ext cx="6344962" cy="4777560"/>
            <a:chOff x="-558688" y="0"/>
            <a:chExt cx="9107943" cy="6858000"/>
          </a:xfrm>
        </p:grpSpPr>
        <p:pic>
          <p:nvPicPr>
            <p:cNvPr id="14" name="图片 13"/>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804" y="4720436"/>
            <a:ext cx="2490899" cy="2106229"/>
          </a:xfrm>
          <a:prstGeom prst="rect">
            <a:avLst/>
          </a:prstGeom>
        </p:spPr>
      </p:pic>
      <p:sp>
        <p:nvSpPr>
          <p:cNvPr id="18" name="文本框 17"/>
          <p:cNvSpPr txBox="1"/>
          <p:nvPr/>
        </p:nvSpPr>
        <p:spPr>
          <a:xfrm>
            <a:off x="3796908" y="2623428"/>
            <a:ext cx="2302233"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smtClean="0">
                <a:ln>
                  <a:noFill/>
                </a:ln>
                <a:solidFill>
                  <a:srgbClr val="0070C0"/>
                </a:solidFill>
                <a:effectLst/>
                <a:uLnTx/>
                <a:uFillTx/>
                <a:latin typeface="Arimo"/>
                <a:ea typeface="inpin heiti" panose="00000500000000000000" pitchFamily="2" charset="-122"/>
                <a:sym typeface="inpin heiti" panose="00000500000000000000" pitchFamily="2" charset="-122"/>
              </a:rPr>
              <a:t>Mở</a:t>
            </a:r>
            <a:r>
              <a:rPr kumimoji="0" lang="en-US" altLang="zh-CN" sz="4800" b="0" i="0" u="none" strike="noStrike" kern="1200" cap="none" spc="0" normalizeH="0" baseline="0" noProof="0" dirty="0" smtClean="0">
                <a:ln>
                  <a:noFill/>
                </a:ln>
                <a:solidFill>
                  <a:srgbClr val="0070C0"/>
                </a:solidFill>
                <a:effectLst/>
                <a:uLnTx/>
                <a:uFillTx/>
                <a:latin typeface="Arimo"/>
                <a:ea typeface="inpin heiti" panose="00000500000000000000" pitchFamily="2" charset="-122"/>
                <a:sym typeface="inpin heiti" panose="00000500000000000000" pitchFamily="2" charset="-122"/>
              </a:rPr>
              <a:t> </a:t>
            </a:r>
            <a:r>
              <a:rPr kumimoji="0" lang="en-US" altLang="zh-CN" sz="4800" b="0" i="0" u="none" strike="noStrike" kern="1200" cap="none" spc="0" normalizeH="0" baseline="0" noProof="0" dirty="0" err="1" smtClean="0">
                <a:ln>
                  <a:noFill/>
                </a:ln>
                <a:solidFill>
                  <a:srgbClr val="0070C0"/>
                </a:solidFill>
                <a:effectLst/>
                <a:uLnTx/>
                <a:uFillTx/>
                <a:latin typeface="Arimo"/>
                <a:ea typeface="inpin heiti" panose="00000500000000000000" pitchFamily="2" charset="-122"/>
                <a:sym typeface="inpin heiti" panose="00000500000000000000" pitchFamily="2" charset="-122"/>
              </a:rPr>
              <a:t>đầu</a:t>
            </a:r>
            <a:endParaRPr kumimoji="0" lang="zh-CN" altLang="en-US" sz="4800" b="0" i="0" u="none" strike="noStrike" kern="1200" cap="none" spc="0" normalizeH="0" baseline="0" noProof="0" dirty="0">
              <a:ln>
                <a:noFill/>
              </a:ln>
              <a:solidFill>
                <a:srgbClr val="0070C0"/>
              </a:solidFill>
              <a:effectLst/>
              <a:uLnTx/>
              <a:uFillTx/>
              <a:latin typeface="Arimo"/>
              <a:ea typeface="inpin heiti" panose="00000500000000000000" pitchFamily="2" charset="-122"/>
              <a:sym typeface="inpin heiti" panose="00000500000000000000" pitchFamily="2" charset="-122"/>
            </a:endParaRPr>
          </a:p>
        </p:txBody>
      </p:sp>
      <p:sp>
        <p:nvSpPr>
          <p:cNvPr id="19" name="文本框 18"/>
          <p:cNvSpPr txBox="1"/>
          <p:nvPr/>
        </p:nvSpPr>
        <p:spPr>
          <a:xfrm>
            <a:off x="2598237" y="1696496"/>
            <a:ext cx="494718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C00000"/>
                </a:solidFill>
                <a:effectLst/>
                <a:uLnTx/>
                <a:uFillTx/>
                <a:latin typeface="Comic Sans MS" panose="030F0702030302020204" pitchFamily="66" charset="0"/>
                <a:ea typeface="inpin heiti" panose="00000500000000000000" pitchFamily="2" charset="-122"/>
                <a:sym typeface="inpin heiti" panose="00000500000000000000" pitchFamily="2" charset="-122"/>
              </a:rPr>
              <a:t>1 HOẠT ĐỘNG </a:t>
            </a:r>
            <a:endParaRPr kumimoji="0" lang="zh-CN" altLang="en-US" sz="4800" b="1" i="0" u="none" strike="noStrike" kern="1200" cap="none" spc="0" normalizeH="0" baseline="0" noProof="0" dirty="0">
              <a:ln>
                <a:noFill/>
              </a:ln>
              <a:solidFill>
                <a:srgbClr val="C00000"/>
              </a:solidFill>
              <a:effectLst/>
              <a:uLnTx/>
              <a:uFillTx/>
              <a:latin typeface="Comic Sans MS" panose="030F0702030302020204" pitchFamily="66" charset="0"/>
              <a:ea typeface="inpin heiti" panose="00000500000000000000" pitchFamily="2" charset="-122"/>
              <a:sym typeface="inpin heiti" panose="00000500000000000000" pitchFamily="2" charset="-122"/>
            </a:endParaRPr>
          </a:p>
        </p:txBody>
      </p:sp>
      <p:pic>
        <p:nvPicPr>
          <p:cNvPr id="20" name="图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8768" y="3722648"/>
            <a:ext cx="2473721" cy="3347952"/>
          </a:xfrm>
          <a:prstGeom prst="rect">
            <a:avLst/>
          </a:prstGeom>
        </p:spPr>
      </p:pic>
    </p:spTree>
    <p:extLst>
      <p:ext uri="{BB962C8B-B14F-4D97-AF65-F5344CB8AC3E}">
        <p14:creationId xmlns:p14="http://schemas.microsoft.com/office/powerpoint/2010/main" val="121432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par>
                          <p:cTn id="26" fill="hold">
                            <p:stCondLst>
                              <p:cond delay="2000"/>
                            </p:stCondLst>
                            <p:childTnLst>
                              <p:par>
                                <p:cTn id="27" presetID="45" presetClass="entr" presetSubtype="0" fill="hold" grpId="0" nodeType="after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Effect transition="in" filter="fade">
                                      <p:cBhvr>
                                        <p:cTn id="29" dur="750"/>
                                        <p:tgtEl>
                                          <p:spTgt spid="18"/>
                                        </p:tgtEl>
                                      </p:cBhvr>
                                    </p:animEffect>
                                    <p:anim calcmode="lin" valueType="num">
                                      <p:cBhvr>
                                        <p:cTn id="30" dur="750" fill="hold"/>
                                        <p:tgtEl>
                                          <p:spTgt spid="18"/>
                                        </p:tgtEl>
                                        <p:attrNameLst>
                                          <p:attrName>ppt_w</p:attrName>
                                        </p:attrNameLst>
                                      </p:cBhvr>
                                      <p:tavLst>
                                        <p:tav tm="0" fmla="#ppt_w*sin(2.5*pi*$)">
                                          <p:val>
                                            <p:fltVal val="0"/>
                                          </p:val>
                                        </p:tav>
                                        <p:tav tm="100000">
                                          <p:val>
                                            <p:fltVal val="1"/>
                                          </p:val>
                                        </p:tav>
                                      </p:tavLst>
                                    </p:anim>
                                    <p:anim calcmode="lin" valueType="num">
                                      <p:cBhvr>
                                        <p:cTn id="31" dur="750" fill="hold"/>
                                        <p:tgtEl>
                                          <p:spTgt spid="18"/>
                                        </p:tgtEl>
                                        <p:attrNameLst>
                                          <p:attrName>ppt_h</p:attrName>
                                        </p:attrNameLst>
                                      </p:cBhvr>
                                      <p:tavLst>
                                        <p:tav tm="0">
                                          <p:val>
                                            <p:strVal val="#ppt_h"/>
                                          </p:val>
                                        </p:tav>
                                        <p:tav tm="100000">
                                          <p:val>
                                            <p:strVal val="#ppt_h"/>
                                          </p:val>
                                        </p:tav>
                                      </p:tavLst>
                                    </p:anim>
                                  </p:childTnLst>
                                </p:cTn>
                              </p:par>
                              <p:par>
                                <p:cTn id="32" presetID="6" presetClass="emph" presetSubtype="0" fill="hold" grpId="1" nodeType="withEffect">
                                  <p:stCondLst>
                                    <p:cond delay="0"/>
                                  </p:stCondLst>
                                  <p:iterate type="lt">
                                    <p:tmPct val="10000"/>
                                  </p:iterate>
                                  <p:childTnLst>
                                    <p:animScale>
                                      <p:cBhvr>
                                        <p:cTn id="33" dur="300" fill="hold"/>
                                        <p:tgtEl>
                                          <p:spTgt spid="18"/>
                                        </p:tgtEl>
                                      </p:cBhvr>
                                      <p:by x="500000" y="500000"/>
                                    </p:animScale>
                                  </p:childTnLst>
                                </p:cTn>
                              </p:par>
                              <p:par>
                                <p:cTn id="34" presetID="6" presetClass="emph" presetSubtype="0" fill="hold" grpId="2" nodeType="withEffect">
                                  <p:stCondLst>
                                    <p:cond delay="0"/>
                                  </p:stCondLst>
                                  <p:iterate type="lt">
                                    <p:tmPct val="10000"/>
                                  </p:iterate>
                                  <p:childTnLst>
                                    <p:animScale>
                                      <p:cBhvr>
                                        <p:cTn id="35" dur="750" fill="hold"/>
                                        <p:tgtEl>
                                          <p:spTgt spid="18"/>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Documents and Settings\USER\My Documents\Downloads\t4.jpg"/>
          <p:cNvPicPr>
            <a:picLocks noChangeAspect="1" noChangeArrowheads="1"/>
          </p:cNvPicPr>
          <p:nvPr/>
        </p:nvPicPr>
        <p:blipFill>
          <a:blip r:embed="rId2"/>
          <a:srcRect l="39035" t="18764" r="14912" b="26087"/>
          <a:stretch>
            <a:fillRect/>
          </a:stretch>
        </p:blipFill>
        <p:spPr bwMode="auto">
          <a:xfrm>
            <a:off x="8868007" y="643803"/>
            <a:ext cx="3211474" cy="2457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3" descr="C:\Documents and Settings\USER\My Documents\Downloads\1j.jpg"/>
          <p:cNvPicPr>
            <a:picLocks noChangeAspect="1" noChangeArrowheads="1"/>
          </p:cNvPicPr>
          <p:nvPr/>
        </p:nvPicPr>
        <p:blipFill>
          <a:blip r:embed="rId3" cstate="print"/>
          <a:srcRect l="6667" r="10001"/>
          <a:stretch>
            <a:fillRect/>
          </a:stretch>
        </p:blipFill>
        <p:spPr bwMode="auto">
          <a:xfrm>
            <a:off x="268357" y="3911571"/>
            <a:ext cx="3251955" cy="2601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7" descr="C:\Documents and Settings\USER\My Documents\Downloads\1t.jpg"/>
          <p:cNvPicPr>
            <a:picLocks noChangeAspect="1" noChangeArrowheads="1"/>
          </p:cNvPicPr>
          <p:nvPr/>
        </p:nvPicPr>
        <p:blipFill>
          <a:blip r:embed="rId4"/>
          <a:srcRect l="6055" t="11133" r="4881"/>
          <a:stretch>
            <a:fillRect/>
          </a:stretch>
        </p:blipFill>
        <p:spPr bwMode="auto">
          <a:xfrm>
            <a:off x="4020788" y="3866877"/>
            <a:ext cx="2622545" cy="2617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C:\Documents and Settings\USER\My Documents\Downloads\1a.jpg"/>
          <p:cNvPicPr>
            <a:picLocks noChangeAspect="1" noChangeArrowheads="1"/>
          </p:cNvPicPr>
          <p:nvPr/>
        </p:nvPicPr>
        <p:blipFill>
          <a:blip r:embed="rId5">
            <a:extLst>
              <a:ext uri="{28A0092B-C50C-407E-A947-70E740481C1C}">
                <a14:useLocalDpi xmlns:a14="http://schemas.microsoft.com/office/drawing/2010/main" val="0"/>
              </a:ext>
            </a:extLst>
          </a:blip>
          <a:srcRect l="12000" r="8000" b="4353"/>
          <a:stretch>
            <a:fillRect/>
          </a:stretch>
        </p:blipFill>
        <p:spPr bwMode="auto">
          <a:xfrm>
            <a:off x="3617061" y="887012"/>
            <a:ext cx="2098036" cy="230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Documents and Settings\USER\My Documents\Downloads\hoa-huong-duong.jpg"/>
          <p:cNvPicPr>
            <a:picLocks noChangeAspect="1" noChangeArrowheads="1"/>
          </p:cNvPicPr>
          <p:nvPr/>
        </p:nvPicPr>
        <p:blipFill>
          <a:blip r:embed="rId6"/>
          <a:srcRect l="25999"/>
          <a:stretch>
            <a:fillRect/>
          </a:stretch>
        </p:blipFill>
        <p:spPr bwMode="auto">
          <a:xfrm>
            <a:off x="5822927" y="798665"/>
            <a:ext cx="2937250" cy="2302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2" descr="C:\Documents and Settings\USER\My Documents\Downloads\ca.jpg"/>
          <p:cNvPicPr>
            <a:picLocks noChangeAspect="1" noChangeArrowheads="1"/>
          </p:cNvPicPr>
          <p:nvPr/>
        </p:nvPicPr>
        <p:blipFill>
          <a:blip r:embed="rId7"/>
          <a:srcRect r="9278"/>
          <a:stretch>
            <a:fillRect/>
          </a:stretch>
        </p:blipFill>
        <p:spPr bwMode="auto">
          <a:xfrm>
            <a:off x="6982785" y="3566707"/>
            <a:ext cx="2307839" cy="3218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3" descr="C:\Documents and Settings\USER\My Documents\Downloads\k.jpg"/>
          <p:cNvPicPr>
            <a:picLocks noChangeAspect="1" noChangeArrowheads="1"/>
          </p:cNvPicPr>
          <p:nvPr/>
        </p:nvPicPr>
        <p:blipFill>
          <a:blip r:embed="rId8"/>
          <a:srcRect/>
          <a:stretch>
            <a:fillRect/>
          </a:stretch>
        </p:blipFill>
        <p:spPr bwMode="auto">
          <a:xfrm>
            <a:off x="9630076" y="3566707"/>
            <a:ext cx="2190206" cy="3291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9"/>
          <a:stretch>
            <a:fillRect/>
          </a:stretch>
        </p:blipFill>
        <p:spPr>
          <a:xfrm>
            <a:off x="227139" y="41631"/>
            <a:ext cx="3293173" cy="2176652"/>
          </a:xfrm>
          <a:prstGeom prst="rect">
            <a:avLst/>
          </a:prstGeom>
        </p:spPr>
      </p:pic>
    </p:spTree>
    <p:extLst>
      <p:ext uri="{BB962C8B-B14F-4D97-AF65-F5344CB8AC3E}">
        <p14:creationId xmlns:p14="http://schemas.microsoft.com/office/powerpoint/2010/main" val="2119943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55" y="4297680"/>
            <a:ext cx="1419609" cy="288168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925331"/>
            <a:ext cx="1265808" cy="956954"/>
          </a:xfrm>
          <a:prstGeom prst="rect">
            <a:avLst/>
          </a:prstGeom>
        </p:spPr>
      </p:pic>
      <p:sp>
        <p:nvSpPr>
          <p:cNvPr id="29" name="Rounded Rectangle 28"/>
          <p:cNvSpPr/>
          <p:nvPr/>
        </p:nvSpPr>
        <p:spPr>
          <a:xfrm>
            <a:off x="7617102" y="413073"/>
            <a:ext cx="4190011" cy="2745374"/>
          </a:xfrm>
          <a:prstGeom prst="roundRect">
            <a:avLst/>
          </a:prstGeom>
          <a:solidFill>
            <a:sysClr val="window" lastClr="FFFFFF"/>
          </a:solidFill>
          <a:ln w="57150" cap="flat" cmpd="sng" algn="ctr">
            <a:solidFill>
              <a:srgbClr val="7030A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w="76200">
                <a:solidFill>
                  <a:prstClr val="black"/>
                </a:solidFill>
              </a:ln>
              <a:solidFill>
                <a:srgbClr val="0070C0"/>
              </a:solidFill>
              <a:effectLst/>
              <a:uLnTx/>
              <a:uFillTx/>
              <a:latin typeface="Calibri"/>
              <a:ea typeface="+mn-ea"/>
              <a:cs typeface="+mn-cs"/>
            </a:endParaRPr>
          </a:p>
        </p:txBody>
      </p:sp>
      <p:sp>
        <p:nvSpPr>
          <p:cNvPr id="30" name="Oval 29"/>
          <p:cNvSpPr/>
          <p:nvPr/>
        </p:nvSpPr>
        <p:spPr>
          <a:xfrm>
            <a:off x="9091802" y="678390"/>
            <a:ext cx="1981200" cy="2113885"/>
          </a:xfrm>
          <a:prstGeom prst="ellipse">
            <a:avLst/>
          </a:prstGeom>
          <a:solidFill>
            <a:srgbClr val="FDCFFB"/>
          </a:solidFill>
          <a:ln w="57150" cap="flat" cmpd="sng" algn="ctr">
            <a:solidFill>
              <a:srgbClr val="FF66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bwMode="auto">
          <a:xfrm>
            <a:off x="1600200" y="2209800"/>
            <a:ext cx="6553200" cy="4267200"/>
          </a:xfrm>
          <a:prstGeom prst="rect">
            <a:avLst/>
          </a:prstGeom>
          <a:solidFill>
            <a:sysClr val="window" lastClr="FFFFFF"/>
          </a:solidFill>
          <a:ln w="25400" cap="flat" cmpd="sng" algn="ctr">
            <a:solidFill>
              <a:srgbClr val="F7964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 name="Rectangle 3"/>
          <p:cNvSpPr>
            <a:spLocks noChangeArrowheads="1"/>
          </p:cNvSpPr>
          <p:nvPr/>
        </p:nvSpPr>
        <p:spPr bwMode="auto">
          <a:xfrm>
            <a:off x="1600200" y="2209800"/>
            <a:ext cx="6553200" cy="4267200"/>
          </a:xfrm>
          <a:prstGeom prst="rect">
            <a:avLst/>
          </a:prstGeom>
          <a:solidFill>
            <a:srgbClr val="99CCFF"/>
          </a:solidFill>
          <a:ln w="28575">
            <a:solidFill>
              <a:srgbClr val="4F81BD">
                <a:lumMod val="75000"/>
              </a:srgbClr>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34" name="Group 18"/>
          <p:cNvGrpSpPr>
            <a:grpSpLocks/>
          </p:cNvGrpSpPr>
          <p:nvPr/>
        </p:nvGrpSpPr>
        <p:grpSpPr bwMode="auto">
          <a:xfrm>
            <a:off x="7162800" y="5029200"/>
            <a:ext cx="819150" cy="1420812"/>
            <a:chOff x="1309" y="2832"/>
            <a:chExt cx="815" cy="1328"/>
          </a:xfrm>
          <a:noFill/>
        </p:grpSpPr>
        <p:sp>
          <p:nvSpPr>
            <p:cNvPr id="35" name="Freeform 16"/>
            <p:cNvSpPr>
              <a:spLocks/>
            </p:cNvSpPr>
            <p:nvPr/>
          </p:nvSpPr>
          <p:spPr bwMode="auto">
            <a:xfrm>
              <a:off x="1627" y="3172"/>
              <a:ext cx="266" cy="266"/>
            </a:xfrm>
            <a:custGeom>
              <a:avLst/>
              <a:gdLst>
                <a:gd name="T0" fmla="*/ 70564352 w 266"/>
                <a:gd name="T1" fmla="*/ 163810421 h 266"/>
                <a:gd name="T2" fmla="*/ 25201500 w 266"/>
                <a:gd name="T3" fmla="*/ 299896822 h 266"/>
                <a:gd name="T4" fmla="*/ 0 w 266"/>
                <a:gd name="T5" fmla="*/ 370461142 h 266"/>
                <a:gd name="T6" fmla="*/ 209171680 w 266"/>
                <a:gd name="T7" fmla="*/ 670359500 h 266"/>
                <a:gd name="T8" fmla="*/ 347780576 w 266"/>
                <a:gd name="T9" fmla="*/ 647678935 h 266"/>
                <a:gd name="T10" fmla="*/ 483869090 w 266"/>
                <a:gd name="T11" fmla="*/ 599795181 h 266"/>
                <a:gd name="T12" fmla="*/ 254534475 w 266"/>
                <a:gd name="T13" fmla="*/ 25201500 h 266"/>
                <a:gd name="T14" fmla="*/ 138607744 w 266"/>
                <a:gd name="T15" fmla="*/ 93244725 h 266"/>
                <a:gd name="T16" fmla="*/ 70564352 w 266"/>
                <a:gd name="T17" fmla="*/ 115926955 h 266"/>
                <a:gd name="T18" fmla="*/ 70564352 w 266"/>
                <a:gd name="T19" fmla="*/ 163810421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66"/>
                <a:gd name="T32" fmla="*/ 266 w 266"/>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66">
                  <a:moveTo>
                    <a:pt x="28" y="65"/>
                  </a:moveTo>
                  <a:cubicBezTo>
                    <a:pt x="22" y="83"/>
                    <a:pt x="16" y="101"/>
                    <a:pt x="10" y="119"/>
                  </a:cubicBezTo>
                  <a:cubicBezTo>
                    <a:pt x="7" y="128"/>
                    <a:pt x="0" y="147"/>
                    <a:pt x="0" y="147"/>
                  </a:cubicBezTo>
                  <a:cubicBezTo>
                    <a:pt x="21" y="222"/>
                    <a:pt x="32" y="215"/>
                    <a:pt x="83" y="266"/>
                  </a:cubicBezTo>
                  <a:cubicBezTo>
                    <a:pt x="101" y="263"/>
                    <a:pt x="120" y="262"/>
                    <a:pt x="138" y="257"/>
                  </a:cubicBezTo>
                  <a:cubicBezTo>
                    <a:pt x="156" y="252"/>
                    <a:pt x="192" y="238"/>
                    <a:pt x="192" y="238"/>
                  </a:cubicBezTo>
                  <a:cubicBezTo>
                    <a:pt x="266" y="168"/>
                    <a:pt x="180" y="36"/>
                    <a:pt x="101" y="10"/>
                  </a:cubicBezTo>
                  <a:cubicBezTo>
                    <a:pt x="26" y="35"/>
                    <a:pt x="118" y="0"/>
                    <a:pt x="55" y="37"/>
                  </a:cubicBezTo>
                  <a:cubicBezTo>
                    <a:pt x="47" y="42"/>
                    <a:pt x="35" y="39"/>
                    <a:pt x="28" y="46"/>
                  </a:cubicBezTo>
                  <a:cubicBezTo>
                    <a:pt x="24" y="51"/>
                    <a:pt x="28" y="59"/>
                    <a:pt x="28" y="65"/>
                  </a:cubicBezTo>
                  <a:close/>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 name="Freeform 17"/>
            <p:cNvSpPr>
              <a:spLocks/>
            </p:cNvSpPr>
            <p:nvPr/>
          </p:nvSpPr>
          <p:spPr bwMode="auto">
            <a:xfrm>
              <a:off x="1761" y="2999"/>
              <a:ext cx="326" cy="311"/>
            </a:xfrm>
            <a:custGeom>
              <a:avLst/>
              <a:gdLst>
                <a:gd name="T0" fmla="*/ 10080624 w 326"/>
                <a:gd name="T1" fmla="*/ 551912487 h 311"/>
                <a:gd name="T2" fmla="*/ 78124035 w 326"/>
                <a:gd name="T3" fmla="*/ 390621927 h 311"/>
                <a:gd name="T4" fmla="*/ 332660483 w 326"/>
                <a:gd name="T5" fmla="*/ 115926834 h 311"/>
                <a:gd name="T6" fmla="*/ 745964521 w 326"/>
                <a:gd name="T7" fmla="*/ 206652143 h 311"/>
                <a:gd name="T8" fmla="*/ 561993774 w 326"/>
                <a:gd name="T9" fmla="*/ 783764940 h 311"/>
                <a:gd name="T10" fmla="*/ 194052343 w 326"/>
                <a:gd name="T11" fmla="*/ 783764940 h 311"/>
                <a:gd name="T12" fmla="*/ 0 60000 65536"/>
                <a:gd name="T13" fmla="*/ 0 60000 65536"/>
                <a:gd name="T14" fmla="*/ 0 60000 65536"/>
                <a:gd name="T15" fmla="*/ 0 60000 65536"/>
                <a:gd name="T16" fmla="*/ 0 60000 65536"/>
                <a:gd name="T17" fmla="*/ 0 60000 65536"/>
                <a:gd name="T18" fmla="*/ 0 w 326"/>
                <a:gd name="T19" fmla="*/ 0 h 311"/>
                <a:gd name="T20" fmla="*/ 326 w 326"/>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26" h="311">
                  <a:moveTo>
                    <a:pt x="4" y="219"/>
                  </a:moveTo>
                  <a:cubicBezTo>
                    <a:pt x="22" y="145"/>
                    <a:pt x="0" y="218"/>
                    <a:pt x="31" y="155"/>
                  </a:cubicBezTo>
                  <a:cubicBezTo>
                    <a:pt x="62" y="91"/>
                    <a:pt x="65" y="67"/>
                    <a:pt x="132" y="46"/>
                  </a:cubicBezTo>
                  <a:cubicBezTo>
                    <a:pt x="197" y="0"/>
                    <a:pt x="257" y="24"/>
                    <a:pt x="296" y="82"/>
                  </a:cubicBezTo>
                  <a:cubicBezTo>
                    <a:pt x="326" y="176"/>
                    <a:pt x="319" y="279"/>
                    <a:pt x="223" y="311"/>
                  </a:cubicBezTo>
                  <a:cubicBezTo>
                    <a:pt x="180" y="297"/>
                    <a:pt x="123" y="311"/>
                    <a:pt x="77" y="311"/>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 name="Freeform 18"/>
            <p:cNvSpPr>
              <a:spLocks/>
            </p:cNvSpPr>
            <p:nvPr/>
          </p:nvSpPr>
          <p:spPr bwMode="auto">
            <a:xfrm>
              <a:off x="1771" y="3293"/>
              <a:ext cx="353" cy="355"/>
            </a:xfrm>
            <a:custGeom>
              <a:avLst/>
              <a:gdLst>
                <a:gd name="T0" fmla="*/ 52922334 w 353"/>
                <a:gd name="T1" fmla="*/ 410783475 h 355"/>
                <a:gd name="T2" fmla="*/ 191531262 w 353"/>
                <a:gd name="T3" fmla="*/ 549393475 h 355"/>
                <a:gd name="T4" fmla="*/ 307458582 w 353"/>
                <a:gd name="T5" fmla="*/ 688001043 h 355"/>
                <a:gd name="T6" fmla="*/ 491428310 w 353"/>
                <a:gd name="T7" fmla="*/ 894652364 h 355"/>
                <a:gd name="T8" fmla="*/ 791326702 w 353"/>
                <a:gd name="T9" fmla="*/ 778724852 h 355"/>
                <a:gd name="T10" fmla="*/ 836689375 w 353"/>
                <a:gd name="T11" fmla="*/ 342740746 h 355"/>
                <a:gd name="T12" fmla="*/ 743442943 w 353"/>
                <a:gd name="T13" fmla="*/ 249493994 h 355"/>
                <a:gd name="T14" fmla="*/ 630038054 w 353"/>
                <a:gd name="T15" fmla="*/ 156249482 h 355"/>
                <a:gd name="T16" fmla="*/ 191531262 w 353"/>
                <a:gd name="T17" fmla="*/ 65523897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55"/>
                <a:gd name="T29" fmla="*/ 353 w 353"/>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55">
                  <a:moveTo>
                    <a:pt x="21" y="163"/>
                  </a:moveTo>
                  <a:cubicBezTo>
                    <a:pt x="103" y="275"/>
                    <a:pt x="0" y="144"/>
                    <a:pt x="76" y="218"/>
                  </a:cubicBezTo>
                  <a:cubicBezTo>
                    <a:pt x="93" y="235"/>
                    <a:pt x="105" y="256"/>
                    <a:pt x="122" y="273"/>
                  </a:cubicBezTo>
                  <a:cubicBezTo>
                    <a:pt x="134" y="309"/>
                    <a:pt x="167" y="329"/>
                    <a:pt x="195" y="355"/>
                  </a:cubicBezTo>
                  <a:cubicBezTo>
                    <a:pt x="236" y="341"/>
                    <a:pt x="273" y="322"/>
                    <a:pt x="314" y="309"/>
                  </a:cubicBezTo>
                  <a:cubicBezTo>
                    <a:pt x="353" y="250"/>
                    <a:pt x="349" y="220"/>
                    <a:pt x="332" y="136"/>
                  </a:cubicBezTo>
                  <a:cubicBezTo>
                    <a:pt x="331" y="132"/>
                    <a:pt x="297" y="102"/>
                    <a:pt x="295" y="99"/>
                  </a:cubicBezTo>
                  <a:cubicBezTo>
                    <a:pt x="264" y="61"/>
                    <a:pt x="294" y="78"/>
                    <a:pt x="250" y="62"/>
                  </a:cubicBezTo>
                  <a:cubicBezTo>
                    <a:pt x="207" y="0"/>
                    <a:pt x="160" y="26"/>
                    <a:pt x="76" y="26"/>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8" name="Freeform 19"/>
            <p:cNvSpPr>
              <a:spLocks/>
            </p:cNvSpPr>
            <p:nvPr/>
          </p:nvSpPr>
          <p:spPr bwMode="auto">
            <a:xfrm>
              <a:off x="1488" y="3408"/>
              <a:ext cx="384" cy="366"/>
            </a:xfrm>
            <a:custGeom>
              <a:avLst/>
              <a:gdLst>
                <a:gd name="T0" fmla="*/ 661868897 w 328"/>
                <a:gd name="T1" fmla="*/ 0 h 366"/>
                <a:gd name="T2" fmla="*/ 12977551 w 328"/>
                <a:gd name="T3" fmla="*/ 483869151 h 366"/>
                <a:gd name="T4" fmla="*/ 71378287 w 328"/>
                <a:gd name="T5" fmla="*/ 693043737 h 366"/>
                <a:gd name="T6" fmla="*/ 603467801 w 328"/>
                <a:gd name="T7" fmla="*/ 829130219 h 366"/>
                <a:gd name="T8" fmla="*/ 785157053 w 328"/>
                <a:gd name="T9" fmla="*/ 877012443 h 366"/>
                <a:gd name="T10" fmla="*/ 1135557934 w 328"/>
                <a:gd name="T11" fmla="*/ 922375628 h 366"/>
                <a:gd name="T12" fmla="*/ 2031026419 w 328"/>
                <a:gd name="T13" fmla="*/ 761086978 h 366"/>
                <a:gd name="T14" fmla="*/ 1790935772 w 328"/>
                <a:gd name="T15" fmla="*/ 70564360 h 36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6"/>
                <a:gd name="T26" fmla="*/ 328 w 328"/>
                <a:gd name="T27" fmla="*/ 366 h 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6">
                  <a:moveTo>
                    <a:pt x="102" y="0"/>
                  </a:moveTo>
                  <a:cubicBezTo>
                    <a:pt x="70" y="65"/>
                    <a:pt x="25" y="123"/>
                    <a:pt x="2" y="192"/>
                  </a:cubicBezTo>
                  <a:cubicBezTo>
                    <a:pt x="5" y="220"/>
                    <a:pt x="0" y="249"/>
                    <a:pt x="11" y="275"/>
                  </a:cubicBezTo>
                  <a:cubicBezTo>
                    <a:pt x="15" y="286"/>
                    <a:pt x="88" y="326"/>
                    <a:pt x="93" y="329"/>
                  </a:cubicBezTo>
                  <a:cubicBezTo>
                    <a:pt x="103" y="335"/>
                    <a:pt x="111" y="343"/>
                    <a:pt x="121" y="348"/>
                  </a:cubicBezTo>
                  <a:cubicBezTo>
                    <a:pt x="138" y="356"/>
                    <a:pt x="175" y="366"/>
                    <a:pt x="175" y="366"/>
                  </a:cubicBezTo>
                  <a:cubicBezTo>
                    <a:pt x="223" y="351"/>
                    <a:pt x="271" y="329"/>
                    <a:pt x="313" y="302"/>
                  </a:cubicBezTo>
                  <a:cubicBezTo>
                    <a:pt x="328" y="256"/>
                    <a:pt x="322" y="74"/>
                    <a:pt x="276" y="28"/>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 name="Freeform 20"/>
            <p:cNvSpPr>
              <a:spLocks/>
            </p:cNvSpPr>
            <p:nvPr/>
          </p:nvSpPr>
          <p:spPr bwMode="auto">
            <a:xfrm>
              <a:off x="1392" y="2832"/>
              <a:ext cx="397" cy="365"/>
            </a:xfrm>
            <a:custGeom>
              <a:avLst/>
              <a:gdLst>
                <a:gd name="T0" fmla="*/ 919856613 w 397"/>
                <a:gd name="T1" fmla="*/ 849292260 h 365"/>
                <a:gd name="T2" fmla="*/ 897174508 w 397"/>
                <a:gd name="T3" fmla="*/ 410785783 h 365"/>
                <a:gd name="T4" fmla="*/ 829132801 w 397"/>
                <a:gd name="T5" fmla="*/ 340221966 h 365"/>
                <a:gd name="T6" fmla="*/ 667842611 w 397"/>
                <a:gd name="T7" fmla="*/ 156249740 h 365"/>
                <a:gd name="T8" fmla="*/ 574596175 w 397"/>
                <a:gd name="T9" fmla="*/ 133568947 h 365"/>
                <a:gd name="T10" fmla="*/ 345262358 w 397"/>
                <a:gd name="T11" fmla="*/ 65523994 h 365"/>
                <a:gd name="T12" fmla="*/ 90725636 w 397"/>
                <a:gd name="T13" fmla="*/ 88206275 h 365"/>
                <a:gd name="T14" fmla="*/ 45362818 w 397"/>
                <a:gd name="T15" fmla="*/ 340221966 h 365"/>
                <a:gd name="T16" fmla="*/ 206652928 w 397"/>
                <a:gd name="T17" fmla="*/ 501511384 h 365"/>
                <a:gd name="T18" fmla="*/ 297378597 w 397"/>
                <a:gd name="T19" fmla="*/ 617439282 h 365"/>
                <a:gd name="T20" fmla="*/ 413305857 w 397"/>
                <a:gd name="T21" fmla="*/ 710684178 h 365"/>
                <a:gd name="T22" fmla="*/ 690523180 w 397"/>
                <a:gd name="T23" fmla="*/ 894655445 h 365"/>
                <a:gd name="T24" fmla="*/ 781248528 w 397"/>
                <a:gd name="T25" fmla="*/ 917336013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65"/>
                <a:gd name="T41" fmla="*/ 397 w 397"/>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65">
                  <a:moveTo>
                    <a:pt x="365" y="337"/>
                  </a:moveTo>
                  <a:cubicBezTo>
                    <a:pt x="362" y="279"/>
                    <a:pt x="366" y="220"/>
                    <a:pt x="356" y="163"/>
                  </a:cubicBezTo>
                  <a:cubicBezTo>
                    <a:pt x="354" y="150"/>
                    <a:pt x="337" y="145"/>
                    <a:pt x="329" y="135"/>
                  </a:cubicBezTo>
                  <a:cubicBezTo>
                    <a:pt x="257" y="49"/>
                    <a:pt x="397" y="197"/>
                    <a:pt x="265" y="62"/>
                  </a:cubicBezTo>
                  <a:cubicBezTo>
                    <a:pt x="256" y="53"/>
                    <a:pt x="240" y="57"/>
                    <a:pt x="228" y="53"/>
                  </a:cubicBezTo>
                  <a:cubicBezTo>
                    <a:pt x="109" y="18"/>
                    <a:pt x="225" y="48"/>
                    <a:pt x="137" y="26"/>
                  </a:cubicBezTo>
                  <a:cubicBezTo>
                    <a:pt x="86" y="0"/>
                    <a:pt x="83" y="5"/>
                    <a:pt x="36" y="35"/>
                  </a:cubicBezTo>
                  <a:cubicBezTo>
                    <a:pt x="13" y="70"/>
                    <a:pt x="0" y="92"/>
                    <a:pt x="18" y="135"/>
                  </a:cubicBezTo>
                  <a:cubicBezTo>
                    <a:pt x="29" y="161"/>
                    <a:pt x="61" y="182"/>
                    <a:pt x="82" y="199"/>
                  </a:cubicBezTo>
                  <a:cubicBezTo>
                    <a:pt x="105" y="217"/>
                    <a:pt x="99" y="221"/>
                    <a:pt x="118" y="245"/>
                  </a:cubicBezTo>
                  <a:cubicBezTo>
                    <a:pt x="139" y="271"/>
                    <a:pt x="137" y="258"/>
                    <a:pt x="164" y="282"/>
                  </a:cubicBezTo>
                  <a:cubicBezTo>
                    <a:pt x="245" y="355"/>
                    <a:pt x="185" y="326"/>
                    <a:pt x="274" y="355"/>
                  </a:cubicBezTo>
                  <a:cubicBezTo>
                    <a:pt x="304" y="365"/>
                    <a:pt x="291" y="364"/>
                    <a:pt x="310" y="364"/>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0" name="Freeform 55"/>
            <p:cNvSpPr>
              <a:spLocks/>
            </p:cNvSpPr>
            <p:nvPr/>
          </p:nvSpPr>
          <p:spPr bwMode="auto">
            <a:xfrm>
              <a:off x="1309" y="3127"/>
              <a:ext cx="337" cy="311"/>
            </a:xfrm>
            <a:custGeom>
              <a:avLst/>
              <a:gdLst>
                <a:gd name="T0" fmla="*/ 849289164 w 337"/>
                <a:gd name="T1" fmla="*/ 229332710 h 311"/>
                <a:gd name="T2" fmla="*/ 640118808 w 337"/>
                <a:gd name="T3" fmla="*/ 90725308 h 311"/>
                <a:gd name="T4" fmla="*/ 504029897 w 337"/>
                <a:gd name="T5" fmla="*/ 0 h 311"/>
                <a:gd name="T6" fmla="*/ 204131190 w 337"/>
                <a:gd name="T7" fmla="*/ 68043333 h 311"/>
                <a:gd name="T8" fmla="*/ 42841792 w 337"/>
                <a:gd name="T9" fmla="*/ 252014941 h 311"/>
                <a:gd name="T10" fmla="*/ 42841792 w 337"/>
                <a:gd name="T11" fmla="*/ 506549177 h 311"/>
                <a:gd name="T12" fmla="*/ 204131190 w 337"/>
                <a:gd name="T13" fmla="*/ 783764940 h 311"/>
                <a:gd name="T14" fmla="*/ 272176413 w 337"/>
                <a:gd name="T15" fmla="*/ 761084373 h 311"/>
                <a:gd name="T16" fmla="*/ 226813422 w 337"/>
                <a:gd name="T17" fmla="*/ 713200616 h 311"/>
                <a:gd name="T18" fmla="*/ 778724838 w 337"/>
                <a:gd name="T19" fmla="*/ 690520049 h 311"/>
                <a:gd name="T20" fmla="*/ 826608597 w 337"/>
                <a:gd name="T21" fmla="*/ 645158915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311"/>
                <a:gd name="T35" fmla="*/ 337 w 337"/>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311">
                  <a:moveTo>
                    <a:pt x="337" y="91"/>
                  </a:moveTo>
                  <a:cubicBezTo>
                    <a:pt x="311" y="66"/>
                    <a:pt x="285" y="55"/>
                    <a:pt x="254" y="36"/>
                  </a:cubicBezTo>
                  <a:cubicBezTo>
                    <a:pt x="235" y="25"/>
                    <a:pt x="200" y="0"/>
                    <a:pt x="200" y="0"/>
                  </a:cubicBezTo>
                  <a:cubicBezTo>
                    <a:pt x="160" y="8"/>
                    <a:pt x="121" y="19"/>
                    <a:pt x="81" y="27"/>
                  </a:cubicBezTo>
                  <a:cubicBezTo>
                    <a:pt x="58" y="50"/>
                    <a:pt x="41" y="76"/>
                    <a:pt x="17" y="100"/>
                  </a:cubicBezTo>
                  <a:cubicBezTo>
                    <a:pt x="0" y="152"/>
                    <a:pt x="7" y="117"/>
                    <a:pt x="17" y="201"/>
                  </a:cubicBezTo>
                  <a:cubicBezTo>
                    <a:pt x="26" y="281"/>
                    <a:pt x="11" y="294"/>
                    <a:pt x="81" y="311"/>
                  </a:cubicBezTo>
                  <a:cubicBezTo>
                    <a:pt x="90" y="308"/>
                    <a:pt x="105" y="311"/>
                    <a:pt x="108" y="302"/>
                  </a:cubicBezTo>
                  <a:cubicBezTo>
                    <a:pt x="111" y="294"/>
                    <a:pt x="81" y="284"/>
                    <a:pt x="90" y="283"/>
                  </a:cubicBezTo>
                  <a:cubicBezTo>
                    <a:pt x="162" y="273"/>
                    <a:pt x="236" y="277"/>
                    <a:pt x="309" y="274"/>
                  </a:cubicBezTo>
                  <a:cubicBezTo>
                    <a:pt x="315" y="268"/>
                    <a:pt x="328" y="256"/>
                    <a:pt x="328" y="256"/>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 name="Freeform 69"/>
            <p:cNvSpPr>
              <a:spLocks/>
            </p:cNvSpPr>
            <p:nvPr/>
          </p:nvSpPr>
          <p:spPr bwMode="auto">
            <a:xfrm>
              <a:off x="1488" y="3792"/>
              <a:ext cx="421" cy="361"/>
            </a:xfrm>
            <a:custGeom>
              <a:avLst/>
              <a:gdLst>
                <a:gd name="T0" fmla="*/ 1060985804 w 421"/>
                <a:gd name="T1" fmla="*/ 887094228 h 361"/>
                <a:gd name="T2" fmla="*/ 438507521 w 421"/>
                <a:gd name="T3" fmla="*/ 771166715 h 361"/>
                <a:gd name="T4" fmla="*/ 299899433 w 421"/>
                <a:gd name="T5" fmla="*/ 680442394 h 361"/>
                <a:gd name="T6" fmla="*/ 209173891 w 421"/>
                <a:gd name="T7" fmla="*/ 632560170 h 361"/>
                <a:gd name="T8" fmla="*/ 70564428 w 421"/>
                <a:gd name="T9" fmla="*/ 541834825 h 361"/>
                <a:gd name="T10" fmla="*/ 209173891 w 421"/>
                <a:gd name="T11" fmla="*/ 171370758 h 361"/>
                <a:gd name="T12" fmla="*/ 415826695 w 421"/>
                <a:gd name="T13" fmla="*/ 80645061 h 361"/>
                <a:gd name="T14" fmla="*/ 715724848 w 421"/>
                <a:gd name="T15" fmla="*/ 219254134 h 361"/>
                <a:gd name="T16" fmla="*/ 854334472 w 421"/>
                <a:gd name="T17" fmla="*/ 425906672 h 361"/>
                <a:gd name="T18" fmla="*/ 899695611 w 421"/>
                <a:gd name="T19" fmla="*/ 493950169 h 361"/>
                <a:gd name="T20" fmla="*/ 990421473 w 421"/>
                <a:gd name="T21" fmla="*/ 887094228 h 361"/>
                <a:gd name="T22" fmla="*/ 1060985804 w 421"/>
                <a:gd name="T23" fmla="*/ 887094228 h 3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1"/>
                <a:gd name="T38" fmla="*/ 421 w 421"/>
                <a:gd name="T39" fmla="*/ 361 h 3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1">
                  <a:moveTo>
                    <a:pt x="421" y="352"/>
                  </a:moveTo>
                  <a:cubicBezTo>
                    <a:pt x="371" y="348"/>
                    <a:pt x="225" y="340"/>
                    <a:pt x="174" y="306"/>
                  </a:cubicBezTo>
                  <a:cubicBezTo>
                    <a:pt x="156" y="294"/>
                    <a:pt x="138" y="280"/>
                    <a:pt x="119" y="270"/>
                  </a:cubicBezTo>
                  <a:cubicBezTo>
                    <a:pt x="107" y="264"/>
                    <a:pt x="95" y="258"/>
                    <a:pt x="83" y="251"/>
                  </a:cubicBezTo>
                  <a:cubicBezTo>
                    <a:pt x="64" y="240"/>
                    <a:pt x="28" y="215"/>
                    <a:pt x="28" y="215"/>
                  </a:cubicBezTo>
                  <a:cubicBezTo>
                    <a:pt x="0" y="129"/>
                    <a:pt x="35" y="116"/>
                    <a:pt x="83" y="68"/>
                  </a:cubicBezTo>
                  <a:cubicBezTo>
                    <a:pt x="58" y="0"/>
                    <a:pt x="114" y="26"/>
                    <a:pt x="165" y="32"/>
                  </a:cubicBezTo>
                  <a:cubicBezTo>
                    <a:pt x="210" y="43"/>
                    <a:pt x="240" y="73"/>
                    <a:pt x="284" y="87"/>
                  </a:cubicBezTo>
                  <a:cubicBezTo>
                    <a:pt x="361" y="205"/>
                    <a:pt x="290" y="97"/>
                    <a:pt x="339" y="169"/>
                  </a:cubicBezTo>
                  <a:cubicBezTo>
                    <a:pt x="345" y="178"/>
                    <a:pt x="357" y="196"/>
                    <a:pt x="357" y="196"/>
                  </a:cubicBezTo>
                  <a:cubicBezTo>
                    <a:pt x="374" y="248"/>
                    <a:pt x="376" y="300"/>
                    <a:pt x="393" y="352"/>
                  </a:cubicBezTo>
                  <a:cubicBezTo>
                    <a:pt x="396" y="361"/>
                    <a:pt x="412" y="352"/>
                    <a:pt x="421" y="352"/>
                  </a:cubicBezTo>
                  <a:close/>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2" name="Freeform 81"/>
            <p:cNvSpPr>
              <a:spLocks/>
            </p:cNvSpPr>
            <p:nvPr/>
          </p:nvSpPr>
          <p:spPr bwMode="auto">
            <a:xfrm>
              <a:off x="1783" y="3438"/>
              <a:ext cx="207" cy="722"/>
            </a:xfrm>
            <a:custGeom>
              <a:avLst/>
              <a:gdLst>
                <a:gd name="T0" fmla="*/ 0 w 207"/>
                <a:gd name="T1" fmla="*/ 0 h 722"/>
                <a:gd name="T2" fmla="*/ 45362723 w 207"/>
                <a:gd name="T3" fmla="*/ 90725569 h 722"/>
                <a:gd name="T4" fmla="*/ 90725445 w 207"/>
                <a:gd name="T5" fmla="*/ 138607761 h 722"/>
                <a:gd name="T6" fmla="*/ 277216814 w 207"/>
                <a:gd name="T7" fmla="*/ 461187044 h 722"/>
                <a:gd name="T8" fmla="*/ 229332604 w 207"/>
                <a:gd name="T9" fmla="*/ 506549717 h 722"/>
                <a:gd name="T10" fmla="*/ 299897384 w 207"/>
                <a:gd name="T11" fmla="*/ 574595646 h 722"/>
                <a:gd name="T12" fmla="*/ 390622733 w 207"/>
                <a:gd name="T13" fmla="*/ 851811296 h 722"/>
                <a:gd name="T14" fmla="*/ 438505727 w 207"/>
                <a:gd name="T15" fmla="*/ 967738297 h 722"/>
                <a:gd name="T16" fmla="*/ 483868401 w 207"/>
                <a:gd name="T17" fmla="*/ 1106347146 h 722"/>
                <a:gd name="T18" fmla="*/ 206652419 w 207"/>
                <a:gd name="T19" fmla="*/ 1819549593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722"/>
                <a:gd name="T32" fmla="*/ 207 w 207"/>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722">
                  <a:moveTo>
                    <a:pt x="0" y="0"/>
                  </a:moveTo>
                  <a:cubicBezTo>
                    <a:pt x="6" y="12"/>
                    <a:pt x="11" y="25"/>
                    <a:pt x="18" y="36"/>
                  </a:cubicBezTo>
                  <a:cubicBezTo>
                    <a:pt x="23" y="43"/>
                    <a:pt x="31" y="48"/>
                    <a:pt x="36" y="55"/>
                  </a:cubicBezTo>
                  <a:cubicBezTo>
                    <a:pt x="60" y="95"/>
                    <a:pt x="77" y="150"/>
                    <a:pt x="110" y="183"/>
                  </a:cubicBezTo>
                  <a:cubicBezTo>
                    <a:pt x="104" y="189"/>
                    <a:pt x="89" y="192"/>
                    <a:pt x="91" y="201"/>
                  </a:cubicBezTo>
                  <a:cubicBezTo>
                    <a:pt x="94" y="214"/>
                    <a:pt x="113" y="217"/>
                    <a:pt x="119" y="228"/>
                  </a:cubicBezTo>
                  <a:cubicBezTo>
                    <a:pt x="135" y="257"/>
                    <a:pt x="144" y="305"/>
                    <a:pt x="155" y="338"/>
                  </a:cubicBezTo>
                  <a:cubicBezTo>
                    <a:pt x="160" y="354"/>
                    <a:pt x="168" y="368"/>
                    <a:pt x="174" y="384"/>
                  </a:cubicBezTo>
                  <a:cubicBezTo>
                    <a:pt x="181" y="402"/>
                    <a:pt x="192" y="439"/>
                    <a:pt x="192" y="439"/>
                  </a:cubicBezTo>
                  <a:cubicBezTo>
                    <a:pt x="185" y="582"/>
                    <a:pt x="207" y="659"/>
                    <a:pt x="82" y="722"/>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43" name="Freeform 43"/>
          <p:cNvSpPr>
            <a:spLocks/>
          </p:cNvSpPr>
          <p:nvPr/>
        </p:nvSpPr>
        <p:spPr bwMode="auto">
          <a:xfrm>
            <a:off x="1752600" y="5791200"/>
            <a:ext cx="914400" cy="644525"/>
          </a:xfrm>
          <a:custGeom>
            <a:avLst/>
            <a:gdLst>
              <a:gd name="T0" fmla="*/ 2147483647 w 641"/>
              <a:gd name="T1" fmla="*/ 2147483647 h 384"/>
              <a:gd name="T2" fmla="*/ 2147483647 w 641"/>
              <a:gd name="T3" fmla="*/ 2147483647 h 384"/>
              <a:gd name="T4" fmla="*/ 2147483647 w 641"/>
              <a:gd name="T5" fmla="*/ 2147483647 h 384"/>
              <a:gd name="T6" fmla="*/ 2147483647 w 641"/>
              <a:gd name="T7" fmla="*/ 0 h 384"/>
              <a:gd name="T8" fmla="*/ 2147483647 w 641"/>
              <a:gd name="T9" fmla="*/ 2147483647 h 384"/>
              <a:gd name="T10" fmla="*/ 2147483647 w 641"/>
              <a:gd name="T11" fmla="*/ 2147483647 h 384"/>
              <a:gd name="T12" fmla="*/ 2147483647 w 641"/>
              <a:gd name="T13" fmla="*/ 2147483647 h 384"/>
              <a:gd name="T14" fmla="*/ 2147483647 w 641"/>
              <a:gd name="T15" fmla="*/ 2147483647 h 384"/>
              <a:gd name="T16" fmla="*/ 2147483647 w 641"/>
              <a:gd name="T17" fmla="*/ 2147483647 h 384"/>
              <a:gd name="T18" fmla="*/ 2147483647 w 641"/>
              <a:gd name="T19" fmla="*/ 2147483647 h 384"/>
              <a:gd name="T20" fmla="*/ 2147483647 w 641"/>
              <a:gd name="T21" fmla="*/ 2147483647 h 384"/>
              <a:gd name="T22" fmla="*/ 2147483647 w 641"/>
              <a:gd name="T23" fmla="*/ 2147483647 h 384"/>
              <a:gd name="T24" fmla="*/ 2147483647 w 641"/>
              <a:gd name="T25" fmla="*/ 2147483647 h 384"/>
              <a:gd name="T26" fmla="*/ 2147483647 w 641"/>
              <a:gd name="T27" fmla="*/ 2147483647 h 384"/>
              <a:gd name="T28" fmla="*/ 2147483647 w 641"/>
              <a:gd name="T29" fmla="*/ 2147483647 h 384"/>
              <a:gd name="T30" fmla="*/ 2147483647 w 641"/>
              <a:gd name="T31" fmla="*/ 2147483647 h 384"/>
              <a:gd name="T32" fmla="*/ 2147483647 w 641"/>
              <a:gd name="T33" fmla="*/ 2147483647 h 384"/>
              <a:gd name="T34" fmla="*/ 2147483647 w 641"/>
              <a:gd name="T35" fmla="*/ 2147483647 h 384"/>
              <a:gd name="T36" fmla="*/ 2147483647 w 641"/>
              <a:gd name="T37" fmla="*/ 2147483647 h 384"/>
              <a:gd name="T38" fmla="*/ 2147483647 w 641"/>
              <a:gd name="T39" fmla="*/ 2147483647 h 384"/>
              <a:gd name="T40" fmla="*/ 2147483647 w 641"/>
              <a:gd name="T41" fmla="*/ 2147483647 h 384"/>
              <a:gd name="T42" fmla="*/ 2147483647 w 641"/>
              <a:gd name="T43" fmla="*/ 2147483647 h 384"/>
              <a:gd name="T44" fmla="*/ 2147483647 w 641"/>
              <a:gd name="T45" fmla="*/ 2147483647 h 384"/>
              <a:gd name="T46" fmla="*/ 2147483647 w 641"/>
              <a:gd name="T47" fmla="*/ 2147483647 h 384"/>
              <a:gd name="T48" fmla="*/ 2147483647 w 641"/>
              <a:gd name="T49" fmla="*/ 2147483647 h 384"/>
              <a:gd name="T50" fmla="*/ 2147483647 w 641"/>
              <a:gd name="T51" fmla="*/ 2147483647 h 384"/>
              <a:gd name="T52" fmla="*/ 2147483647 w 641"/>
              <a:gd name="T53" fmla="*/ 2147483647 h 384"/>
              <a:gd name="T54" fmla="*/ 2147483647 w 641"/>
              <a:gd name="T55" fmla="*/ 2147483647 h 3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1"/>
              <a:gd name="T85" fmla="*/ 0 h 384"/>
              <a:gd name="T86" fmla="*/ 641 w 641"/>
              <a:gd name="T87" fmla="*/ 384 h 3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1" h="384">
                <a:moveTo>
                  <a:pt x="285" y="366"/>
                </a:moveTo>
                <a:cubicBezTo>
                  <a:pt x="272" y="314"/>
                  <a:pt x="235" y="288"/>
                  <a:pt x="203" y="247"/>
                </a:cubicBezTo>
                <a:cubicBezTo>
                  <a:pt x="189" y="230"/>
                  <a:pt x="166" y="192"/>
                  <a:pt x="166" y="192"/>
                </a:cubicBezTo>
                <a:cubicBezTo>
                  <a:pt x="150" y="125"/>
                  <a:pt x="89" y="58"/>
                  <a:pt x="175" y="0"/>
                </a:cubicBezTo>
                <a:cubicBezTo>
                  <a:pt x="201" y="8"/>
                  <a:pt x="208" y="8"/>
                  <a:pt x="230" y="27"/>
                </a:cubicBezTo>
                <a:cubicBezTo>
                  <a:pt x="246" y="41"/>
                  <a:pt x="276" y="73"/>
                  <a:pt x="276" y="73"/>
                </a:cubicBezTo>
                <a:cubicBezTo>
                  <a:pt x="312" y="147"/>
                  <a:pt x="307" y="219"/>
                  <a:pt x="312" y="302"/>
                </a:cubicBezTo>
                <a:cubicBezTo>
                  <a:pt x="337" y="208"/>
                  <a:pt x="340" y="231"/>
                  <a:pt x="349" y="101"/>
                </a:cubicBezTo>
                <a:cubicBezTo>
                  <a:pt x="379" y="104"/>
                  <a:pt x="413" y="97"/>
                  <a:pt x="440" y="110"/>
                </a:cubicBezTo>
                <a:cubicBezTo>
                  <a:pt x="450" y="115"/>
                  <a:pt x="427" y="127"/>
                  <a:pt x="422" y="137"/>
                </a:cubicBezTo>
                <a:cubicBezTo>
                  <a:pt x="418" y="146"/>
                  <a:pt x="417" y="156"/>
                  <a:pt x="413" y="165"/>
                </a:cubicBezTo>
                <a:cubicBezTo>
                  <a:pt x="391" y="210"/>
                  <a:pt x="366" y="256"/>
                  <a:pt x="331" y="293"/>
                </a:cubicBezTo>
                <a:cubicBezTo>
                  <a:pt x="312" y="367"/>
                  <a:pt x="335" y="294"/>
                  <a:pt x="303" y="357"/>
                </a:cubicBezTo>
                <a:cubicBezTo>
                  <a:pt x="299" y="365"/>
                  <a:pt x="285" y="384"/>
                  <a:pt x="294" y="384"/>
                </a:cubicBezTo>
                <a:cubicBezTo>
                  <a:pt x="305" y="384"/>
                  <a:pt x="305" y="365"/>
                  <a:pt x="312" y="357"/>
                </a:cubicBezTo>
                <a:cubicBezTo>
                  <a:pt x="334" y="330"/>
                  <a:pt x="340" y="329"/>
                  <a:pt x="367" y="311"/>
                </a:cubicBezTo>
                <a:cubicBezTo>
                  <a:pt x="395" y="270"/>
                  <a:pt x="399" y="237"/>
                  <a:pt x="450" y="219"/>
                </a:cubicBezTo>
                <a:cubicBezTo>
                  <a:pt x="505" y="222"/>
                  <a:pt x="561" y="217"/>
                  <a:pt x="614" y="229"/>
                </a:cubicBezTo>
                <a:cubicBezTo>
                  <a:pt x="641" y="235"/>
                  <a:pt x="558" y="229"/>
                  <a:pt x="532" y="238"/>
                </a:cubicBezTo>
                <a:cubicBezTo>
                  <a:pt x="511" y="245"/>
                  <a:pt x="477" y="274"/>
                  <a:pt x="477" y="274"/>
                </a:cubicBezTo>
                <a:cubicBezTo>
                  <a:pt x="422" y="359"/>
                  <a:pt x="341" y="348"/>
                  <a:pt x="248" y="366"/>
                </a:cubicBezTo>
                <a:cubicBezTo>
                  <a:pt x="159" y="356"/>
                  <a:pt x="155" y="353"/>
                  <a:pt x="93" y="302"/>
                </a:cubicBezTo>
                <a:cubicBezTo>
                  <a:pt x="70" y="283"/>
                  <a:pt x="29" y="238"/>
                  <a:pt x="29" y="238"/>
                </a:cubicBezTo>
                <a:cubicBezTo>
                  <a:pt x="0" y="147"/>
                  <a:pt x="138" y="238"/>
                  <a:pt x="175" y="247"/>
                </a:cubicBezTo>
                <a:cubicBezTo>
                  <a:pt x="181" y="253"/>
                  <a:pt x="189" y="258"/>
                  <a:pt x="194" y="265"/>
                </a:cubicBezTo>
                <a:cubicBezTo>
                  <a:pt x="199" y="273"/>
                  <a:pt x="196" y="286"/>
                  <a:pt x="203" y="293"/>
                </a:cubicBezTo>
                <a:cubicBezTo>
                  <a:pt x="218" y="309"/>
                  <a:pt x="245" y="306"/>
                  <a:pt x="267" y="311"/>
                </a:cubicBezTo>
                <a:cubicBezTo>
                  <a:pt x="305" y="336"/>
                  <a:pt x="297" y="318"/>
                  <a:pt x="285" y="366"/>
                </a:cubicBezTo>
                <a:close/>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grpSp>
        <p:nvGrpSpPr>
          <p:cNvPr id="44" name="Group 18"/>
          <p:cNvGrpSpPr>
            <a:grpSpLocks/>
          </p:cNvGrpSpPr>
          <p:nvPr/>
        </p:nvGrpSpPr>
        <p:grpSpPr bwMode="auto">
          <a:xfrm>
            <a:off x="2667000" y="5257800"/>
            <a:ext cx="914400" cy="1192213"/>
            <a:chOff x="1309" y="2832"/>
            <a:chExt cx="815" cy="1328"/>
          </a:xfrm>
        </p:grpSpPr>
        <p:sp>
          <p:nvSpPr>
            <p:cNvPr id="45" name="Freeform 16"/>
            <p:cNvSpPr>
              <a:spLocks/>
            </p:cNvSpPr>
            <p:nvPr/>
          </p:nvSpPr>
          <p:spPr bwMode="auto">
            <a:xfrm>
              <a:off x="1627" y="3172"/>
              <a:ext cx="266" cy="266"/>
            </a:xfrm>
            <a:custGeom>
              <a:avLst/>
              <a:gdLst>
                <a:gd name="T0" fmla="*/ 70564352 w 266"/>
                <a:gd name="T1" fmla="*/ 163809781 h 266"/>
                <a:gd name="T2" fmla="*/ 25201420 w 266"/>
                <a:gd name="T3" fmla="*/ 299895542 h 266"/>
                <a:gd name="T4" fmla="*/ 0 w 266"/>
                <a:gd name="T5" fmla="*/ 370459862 h 266"/>
                <a:gd name="T6" fmla="*/ 209171040 w 266"/>
                <a:gd name="T7" fmla="*/ 670356940 h 266"/>
                <a:gd name="T8" fmla="*/ 347779296 w 266"/>
                <a:gd name="T9" fmla="*/ 647676375 h 266"/>
                <a:gd name="T10" fmla="*/ 483867810 w 266"/>
                <a:gd name="T11" fmla="*/ 599792621 h 266"/>
                <a:gd name="T12" fmla="*/ 254533835 w 266"/>
                <a:gd name="T13" fmla="*/ 25201420 h 266"/>
                <a:gd name="T14" fmla="*/ 138607744 w 266"/>
                <a:gd name="T15" fmla="*/ 93244405 h 266"/>
                <a:gd name="T16" fmla="*/ 70564352 w 266"/>
                <a:gd name="T17" fmla="*/ 115926635 h 266"/>
                <a:gd name="T18" fmla="*/ 70564352 w 266"/>
                <a:gd name="T19" fmla="*/ 163809781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66"/>
                <a:gd name="T32" fmla="*/ 266 w 266"/>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66">
                  <a:moveTo>
                    <a:pt x="28" y="65"/>
                  </a:moveTo>
                  <a:cubicBezTo>
                    <a:pt x="22" y="83"/>
                    <a:pt x="16" y="101"/>
                    <a:pt x="10" y="119"/>
                  </a:cubicBezTo>
                  <a:cubicBezTo>
                    <a:pt x="7" y="128"/>
                    <a:pt x="0" y="147"/>
                    <a:pt x="0" y="147"/>
                  </a:cubicBezTo>
                  <a:cubicBezTo>
                    <a:pt x="21" y="222"/>
                    <a:pt x="32" y="215"/>
                    <a:pt x="83" y="266"/>
                  </a:cubicBezTo>
                  <a:cubicBezTo>
                    <a:pt x="101" y="263"/>
                    <a:pt x="120" y="262"/>
                    <a:pt x="138" y="257"/>
                  </a:cubicBezTo>
                  <a:cubicBezTo>
                    <a:pt x="156" y="252"/>
                    <a:pt x="192" y="238"/>
                    <a:pt x="192" y="238"/>
                  </a:cubicBezTo>
                  <a:cubicBezTo>
                    <a:pt x="266" y="168"/>
                    <a:pt x="180" y="36"/>
                    <a:pt x="101" y="10"/>
                  </a:cubicBezTo>
                  <a:cubicBezTo>
                    <a:pt x="26" y="35"/>
                    <a:pt x="118" y="0"/>
                    <a:pt x="55" y="37"/>
                  </a:cubicBezTo>
                  <a:cubicBezTo>
                    <a:pt x="47" y="42"/>
                    <a:pt x="35" y="39"/>
                    <a:pt x="28" y="46"/>
                  </a:cubicBezTo>
                  <a:cubicBezTo>
                    <a:pt x="24" y="51"/>
                    <a:pt x="28" y="59"/>
                    <a:pt x="28" y="65"/>
                  </a:cubicBezTo>
                  <a:close/>
                </a:path>
              </a:pathLst>
            </a:custGeom>
            <a:solidFill>
              <a:srgbClr val="FFCC0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46" name="Freeform 17"/>
            <p:cNvSpPr>
              <a:spLocks/>
            </p:cNvSpPr>
            <p:nvPr/>
          </p:nvSpPr>
          <p:spPr bwMode="auto">
            <a:xfrm>
              <a:off x="1761" y="2999"/>
              <a:ext cx="326" cy="311"/>
            </a:xfrm>
            <a:custGeom>
              <a:avLst/>
              <a:gdLst>
                <a:gd name="T0" fmla="*/ 10080624 w 326"/>
                <a:gd name="T1" fmla="*/ 551912487 h 311"/>
                <a:gd name="T2" fmla="*/ 78124035 w 326"/>
                <a:gd name="T3" fmla="*/ 390620647 h 311"/>
                <a:gd name="T4" fmla="*/ 332660483 w 326"/>
                <a:gd name="T5" fmla="*/ 115926514 h 311"/>
                <a:gd name="T6" fmla="*/ 745961961 w 326"/>
                <a:gd name="T7" fmla="*/ 206651503 h 311"/>
                <a:gd name="T8" fmla="*/ 561993774 w 326"/>
                <a:gd name="T9" fmla="*/ 783762380 h 311"/>
                <a:gd name="T10" fmla="*/ 194051703 w 326"/>
                <a:gd name="T11" fmla="*/ 783762380 h 311"/>
                <a:gd name="T12" fmla="*/ 0 60000 65536"/>
                <a:gd name="T13" fmla="*/ 0 60000 65536"/>
                <a:gd name="T14" fmla="*/ 0 60000 65536"/>
                <a:gd name="T15" fmla="*/ 0 60000 65536"/>
                <a:gd name="T16" fmla="*/ 0 60000 65536"/>
                <a:gd name="T17" fmla="*/ 0 60000 65536"/>
                <a:gd name="T18" fmla="*/ 0 w 326"/>
                <a:gd name="T19" fmla="*/ 0 h 311"/>
                <a:gd name="T20" fmla="*/ 326 w 326"/>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26" h="311">
                  <a:moveTo>
                    <a:pt x="4" y="219"/>
                  </a:moveTo>
                  <a:cubicBezTo>
                    <a:pt x="22" y="145"/>
                    <a:pt x="0" y="218"/>
                    <a:pt x="31" y="155"/>
                  </a:cubicBezTo>
                  <a:cubicBezTo>
                    <a:pt x="62" y="91"/>
                    <a:pt x="65" y="67"/>
                    <a:pt x="132" y="46"/>
                  </a:cubicBezTo>
                  <a:cubicBezTo>
                    <a:pt x="197" y="0"/>
                    <a:pt x="257" y="24"/>
                    <a:pt x="296" y="82"/>
                  </a:cubicBezTo>
                  <a:cubicBezTo>
                    <a:pt x="326" y="176"/>
                    <a:pt x="319" y="279"/>
                    <a:pt x="223" y="311"/>
                  </a:cubicBezTo>
                  <a:cubicBezTo>
                    <a:pt x="180" y="297"/>
                    <a:pt x="123" y="311"/>
                    <a:pt x="77" y="311"/>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47" name="Freeform 18"/>
            <p:cNvSpPr>
              <a:spLocks/>
            </p:cNvSpPr>
            <p:nvPr/>
          </p:nvSpPr>
          <p:spPr bwMode="auto">
            <a:xfrm>
              <a:off x="1771" y="3293"/>
              <a:ext cx="353" cy="355"/>
            </a:xfrm>
            <a:custGeom>
              <a:avLst/>
              <a:gdLst>
                <a:gd name="T0" fmla="*/ 52922174 w 353"/>
                <a:gd name="T1" fmla="*/ 410782195 h 355"/>
                <a:gd name="T2" fmla="*/ 191530622 w 353"/>
                <a:gd name="T3" fmla="*/ 549393475 h 355"/>
                <a:gd name="T4" fmla="*/ 307458582 w 353"/>
                <a:gd name="T5" fmla="*/ 688001043 h 355"/>
                <a:gd name="T6" fmla="*/ 491427030 w 353"/>
                <a:gd name="T7" fmla="*/ 894649804 h 355"/>
                <a:gd name="T8" fmla="*/ 791324142 w 353"/>
                <a:gd name="T9" fmla="*/ 778722292 h 355"/>
                <a:gd name="T10" fmla="*/ 836686815 w 353"/>
                <a:gd name="T11" fmla="*/ 342740746 h 355"/>
                <a:gd name="T12" fmla="*/ 743440383 w 353"/>
                <a:gd name="T13" fmla="*/ 249493354 h 355"/>
                <a:gd name="T14" fmla="*/ 630038054 w 353"/>
                <a:gd name="T15" fmla="*/ 156249482 h 355"/>
                <a:gd name="T16" fmla="*/ 191530622 w 353"/>
                <a:gd name="T17" fmla="*/ 65523737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55"/>
                <a:gd name="T29" fmla="*/ 353 w 353"/>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55">
                  <a:moveTo>
                    <a:pt x="21" y="163"/>
                  </a:moveTo>
                  <a:cubicBezTo>
                    <a:pt x="103" y="275"/>
                    <a:pt x="0" y="144"/>
                    <a:pt x="76" y="218"/>
                  </a:cubicBezTo>
                  <a:cubicBezTo>
                    <a:pt x="93" y="235"/>
                    <a:pt x="105" y="256"/>
                    <a:pt x="122" y="273"/>
                  </a:cubicBezTo>
                  <a:cubicBezTo>
                    <a:pt x="134" y="309"/>
                    <a:pt x="167" y="329"/>
                    <a:pt x="195" y="355"/>
                  </a:cubicBezTo>
                  <a:cubicBezTo>
                    <a:pt x="236" y="341"/>
                    <a:pt x="273" y="322"/>
                    <a:pt x="314" y="309"/>
                  </a:cubicBezTo>
                  <a:cubicBezTo>
                    <a:pt x="353" y="250"/>
                    <a:pt x="349" y="220"/>
                    <a:pt x="332" y="136"/>
                  </a:cubicBezTo>
                  <a:cubicBezTo>
                    <a:pt x="331" y="132"/>
                    <a:pt x="297" y="102"/>
                    <a:pt x="295" y="99"/>
                  </a:cubicBezTo>
                  <a:cubicBezTo>
                    <a:pt x="264" y="61"/>
                    <a:pt x="294" y="78"/>
                    <a:pt x="250" y="62"/>
                  </a:cubicBezTo>
                  <a:cubicBezTo>
                    <a:pt x="207" y="0"/>
                    <a:pt x="160" y="26"/>
                    <a:pt x="76" y="26"/>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48" name="Freeform 19"/>
            <p:cNvSpPr>
              <a:spLocks/>
            </p:cNvSpPr>
            <p:nvPr/>
          </p:nvSpPr>
          <p:spPr bwMode="auto">
            <a:xfrm>
              <a:off x="1488" y="3408"/>
              <a:ext cx="384" cy="366"/>
            </a:xfrm>
            <a:custGeom>
              <a:avLst/>
              <a:gdLst>
                <a:gd name="T0" fmla="*/ 1455653321 w 328"/>
                <a:gd name="T1" fmla="*/ 0 h 366"/>
                <a:gd name="T2" fmla="*/ 28541632 w 328"/>
                <a:gd name="T3" fmla="*/ 483867871 h 366"/>
                <a:gd name="T4" fmla="*/ 156982850 w 328"/>
                <a:gd name="T5" fmla="*/ 693043737 h 366"/>
                <a:gd name="T6" fmla="*/ 1327212000 w 328"/>
                <a:gd name="T7" fmla="*/ 829127659 h 366"/>
                <a:gd name="T8" fmla="*/ 1726803225 w 328"/>
                <a:gd name="T9" fmla="*/ 877009883 h 366"/>
                <a:gd name="T10" fmla="*/ 2147483647 w 328"/>
                <a:gd name="T11" fmla="*/ 922373068 h 366"/>
                <a:gd name="T12" fmla="*/ 2147483647 w 328"/>
                <a:gd name="T13" fmla="*/ 761086978 h 366"/>
                <a:gd name="T14" fmla="*/ 2147483647 w 328"/>
                <a:gd name="T15" fmla="*/ 70564360 h 36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6"/>
                <a:gd name="T26" fmla="*/ 328 w 328"/>
                <a:gd name="T27" fmla="*/ 366 h 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6">
                  <a:moveTo>
                    <a:pt x="102" y="0"/>
                  </a:moveTo>
                  <a:cubicBezTo>
                    <a:pt x="70" y="65"/>
                    <a:pt x="25" y="123"/>
                    <a:pt x="2" y="192"/>
                  </a:cubicBezTo>
                  <a:cubicBezTo>
                    <a:pt x="5" y="220"/>
                    <a:pt x="0" y="249"/>
                    <a:pt x="11" y="275"/>
                  </a:cubicBezTo>
                  <a:cubicBezTo>
                    <a:pt x="15" y="286"/>
                    <a:pt x="88" y="326"/>
                    <a:pt x="93" y="329"/>
                  </a:cubicBezTo>
                  <a:cubicBezTo>
                    <a:pt x="103" y="335"/>
                    <a:pt x="111" y="343"/>
                    <a:pt x="121" y="348"/>
                  </a:cubicBezTo>
                  <a:cubicBezTo>
                    <a:pt x="138" y="356"/>
                    <a:pt x="175" y="366"/>
                    <a:pt x="175" y="366"/>
                  </a:cubicBezTo>
                  <a:cubicBezTo>
                    <a:pt x="223" y="351"/>
                    <a:pt x="271" y="329"/>
                    <a:pt x="313" y="302"/>
                  </a:cubicBezTo>
                  <a:cubicBezTo>
                    <a:pt x="328" y="256"/>
                    <a:pt x="322" y="74"/>
                    <a:pt x="276" y="28"/>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49" name="Freeform 20"/>
            <p:cNvSpPr>
              <a:spLocks/>
            </p:cNvSpPr>
            <p:nvPr/>
          </p:nvSpPr>
          <p:spPr bwMode="auto">
            <a:xfrm>
              <a:off x="1392" y="2832"/>
              <a:ext cx="397" cy="365"/>
            </a:xfrm>
            <a:custGeom>
              <a:avLst/>
              <a:gdLst>
                <a:gd name="T0" fmla="*/ 919854053 w 397"/>
                <a:gd name="T1" fmla="*/ 849289700 h 365"/>
                <a:gd name="T2" fmla="*/ 897171948 w 397"/>
                <a:gd name="T3" fmla="*/ 410784503 h 365"/>
                <a:gd name="T4" fmla="*/ 829132801 w 397"/>
                <a:gd name="T5" fmla="*/ 340221966 h 365"/>
                <a:gd name="T6" fmla="*/ 667842611 w 397"/>
                <a:gd name="T7" fmla="*/ 156249740 h 365"/>
                <a:gd name="T8" fmla="*/ 574596175 w 397"/>
                <a:gd name="T9" fmla="*/ 133568627 h 365"/>
                <a:gd name="T10" fmla="*/ 345262358 w 397"/>
                <a:gd name="T11" fmla="*/ 65523834 h 365"/>
                <a:gd name="T12" fmla="*/ 90725636 w 397"/>
                <a:gd name="T13" fmla="*/ 88206275 h 365"/>
                <a:gd name="T14" fmla="*/ 45362818 w 397"/>
                <a:gd name="T15" fmla="*/ 340221966 h 365"/>
                <a:gd name="T16" fmla="*/ 206652928 w 397"/>
                <a:gd name="T17" fmla="*/ 501510104 h 365"/>
                <a:gd name="T18" fmla="*/ 297378597 w 397"/>
                <a:gd name="T19" fmla="*/ 617439282 h 365"/>
                <a:gd name="T20" fmla="*/ 413305857 w 397"/>
                <a:gd name="T21" fmla="*/ 710684178 h 365"/>
                <a:gd name="T22" fmla="*/ 690523180 w 397"/>
                <a:gd name="T23" fmla="*/ 894652885 h 365"/>
                <a:gd name="T24" fmla="*/ 781248528 w 397"/>
                <a:gd name="T25" fmla="*/ 917333453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65"/>
                <a:gd name="T41" fmla="*/ 397 w 397"/>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65">
                  <a:moveTo>
                    <a:pt x="365" y="337"/>
                  </a:moveTo>
                  <a:cubicBezTo>
                    <a:pt x="362" y="279"/>
                    <a:pt x="366" y="220"/>
                    <a:pt x="356" y="163"/>
                  </a:cubicBezTo>
                  <a:cubicBezTo>
                    <a:pt x="354" y="150"/>
                    <a:pt x="337" y="145"/>
                    <a:pt x="329" y="135"/>
                  </a:cubicBezTo>
                  <a:cubicBezTo>
                    <a:pt x="257" y="49"/>
                    <a:pt x="397" y="197"/>
                    <a:pt x="265" y="62"/>
                  </a:cubicBezTo>
                  <a:cubicBezTo>
                    <a:pt x="256" y="53"/>
                    <a:pt x="240" y="57"/>
                    <a:pt x="228" y="53"/>
                  </a:cubicBezTo>
                  <a:cubicBezTo>
                    <a:pt x="109" y="18"/>
                    <a:pt x="225" y="48"/>
                    <a:pt x="137" y="26"/>
                  </a:cubicBezTo>
                  <a:cubicBezTo>
                    <a:pt x="86" y="0"/>
                    <a:pt x="83" y="5"/>
                    <a:pt x="36" y="35"/>
                  </a:cubicBezTo>
                  <a:cubicBezTo>
                    <a:pt x="13" y="70"/>
                    <a:pt x="0" y="92"/>
                    <a:pt x="18" y="135"/>
                  </a:cubicBezTo>
                  <a:cubicBezTo>
                    <a:pt x="29" y="161"/>
                    <a:pt x="61" y="182"/>
                    <a:pt x="82" y="199"/>
                  </a:cubicBezTo>
                  <a:cubicBezTo>
                    <a:pt x="105" y="217"/>
                    <a:pt x="99" y="221"/>
                    <a:pt x="118" y="245"/>
                  </a:cubicBezTo>
                  <a:cubicBezTo>
                    <a:pt x="139" y="271"/>
                    <a:pt x="137" y="258"/>
                    <a:pt x="164" y="282"/>
                  </a:cubicBezTo>
                  <a:cubicBezTo>
                    <a:pt x="245" y="355"/>
                    <a:pt x="185" y="326"/>
                    <a:pt x="274" y="355"/>
                  </a:cubicBezTo>
                  <a:cubicBezTo>
                    <a:pt x="304" y="365"/>
                    <a:pt x="291" y="364"/>
                    <a:pt x="310" y="364"/>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0" name="Freeform 55"/>
            <p:cNvSpPr>
              <a:spLocks/>
            </p:cNvSpPr>
            <p:nvPr/>
          </p:nvSpPr>
          <p:spPr bwMode="auto">
            <a:xfrm>
              <a:off x="1309" y="3127"/>
              <a:ext cx="337" cy="311"/>
            </a:xfrm>
            <a:custGeom>
              <a:avLst/>
              <a:gdLst>
                <a:gd name="T0" fmla="*/ 849286604 w 337"/>
                <a:gd name="T1" fmla="*/ 229332070 h 311"/>
                <a:gd name="T2" fmla="*/ 640118808 w 337"/>
                <a:gd name="T3" fmla="*/ 90724988 h 311"/>
                <a:gd name="T4" fmla="*/ 504028617 w 337"/>
                <a:gd name="T5" fmla="*/ 0 h 311"/>
                <a:gd name="T6" fmla="*/ 204130550 w 337"/>
                <a:gd name="T7" fmla="*/ 68043333 h 311"/>
                <a:gd name="T8" fmla="*/ 42841792 w 337"/>
                <a:gd name="T9" fmla="*/ 252014301 h 311"/>
                <a:gd name="T10" fmla="*/ 42841792 w 337"/>
                <a:gd name="T11" fmla="*/ 506547897 h 311"/>
                <a:gd name="T12" fmla="*/ 204130550 w 337"/>
                <a:gd name="T13" fmla="*/ 783762380 h 311"/>
                <a:gd name="T14" fmla="*/ 272176413 w 337"/>
                <a:gd name="T15" fmla="*/ 761081813 h 311"/>
                <a:gd name="T16" fmla="*/ 226812782 w 337"/>
                <a:gd name="T17" fmla="*/ 713198056 h 311"/>
                <a:gd name="T18" fmla="*/ 778722278 w 337"/>
                <a:gd name="T19" fmla="*/ 690517489 h 311"/>
                <a:gd name="T20" fmla="*/ 826606037 w 337"/>
                <a:gd name="T21" fmla="*/ 645158915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311"/>
                <a:gd name="T35" fmla="*/ 337 w 337"/>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311">
                  <a:moveTo>
                    <a:pt x="337" y="91"/>
                  </a:moveTo>
                  <a:cubicBezTo>
                    <a:pt x="311" y="66"/>
                    <a:pt x="285" y="55"/>
                    <a:pt x="254" y="36"/>
                  </a:cubicBezTo>
                  <a:cubicBezTo>
                    <a:pt x="235" y="25"/>
                    <a:pt x="200" y="0"/>
                    <a:pt x="200" y="0"/>
                  </a:cubicBezTo>
                  <a:cubicBezTo>
                    <a:pt x="160" y="8"/>
                    <a:pt x="121" y="19"/>
                    <a:pt x="81" y="27"/>
                  </a:cubicBezTo>
                  <a:cubicBezTo>
                    <a:pt x="58" y="50"/>
                    <a:pt x="41" y="76"/>
                    <a:pt x="17" y="100"/>
                  </a:cubicBezTo>
                  <a:cubicBezTo>
                    <a:pt x="0" y="152"/>
                    <a:pt x="7" y="117"/>
                    <a:pt x="17" y="201"/>
                  </a:cubicBezTo>
                  <a:cubicBezTo>
                    <a:pt x="26" y="281"/>
                    <a:pt x="11" y="294"/>
                    <a:pt x="81" y="311"/>
                  </a:cubicBezTo>
                  <a:cubicBezTo>
                    <a:pt x="90" y="308"/>
                    <a:pt x="105" y="311"/>
                    <a:pt x="108" y="302"/>
                  </a:cubicBezTo>
                  <a:cubicBezTo>
                    <a:pt x="111" y="294"/>
                    <a:pt x="81" y="284"/>
                    <a:pt x="90" y="283"/>
                  </a:cubicBezTo>
                  <a:cubicBezTo>
                    <a:pt x="162" y="273"/>
                    <a:pt x="236" y="277"/>
                    <a:pt x="309" y="274"/>
                  </a:cubicBezTo>
                  <a:cubicBezTo>
                    <a:pt x="315" y="268"/>
                    <a:pt x="328" y="256"/>
                    <a:pt x="328" y="256"/>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1" name="Freeform 69"/>
            <p:cNvSpPr>
              <a:spLocks/>
            </p:cNvSpPr>
            <p:nvPr/>
          </p:nvSpPr>
          <p:spPr bwMode="auto">
            <a:xfrm>
              <a:off x="1488" y="3792"/>
              <a:ext cx="421" cy="361"/>
            </a:xfrm>
            <a:custGeom>
              <a:avLst/>
              <a:gdLst>
                <a:gd name="T0" fmla="*/ 1060983244 w 421"/>
                <a:gd name="T1" fmla="*/ 887091668 h 361"/>
                <a:gd name="T2" fmla="*/ 438507521 w 421"/>
                <a:gd name="T3" fmla="*/ 771164155 h 361"/>
                <a:gd name="T4" fmla="*/ 299899433 w 421"/>
                <a:gd name="T5" fmla="*/ 680442394 h 361"/>
                <a:gd name="T6" fmla="*/ 209173891 w 421"/>
                <a:gd name="T7" fmla="*/ 632560170 h 361"/>
                <a:gd name="T8" fmla="*/ 70564428 w 421"/>
                <a:gd name="T9" fmla="*/ 541834825 h 361"/>
                <a:gd name="T10" fmla="*/ 209173891 w 421"/>
                <a:gd name="T11" fmla="*/ 171370758 h 361"/>
                <a:gd name="T12" fmla="*/ 415826695 w 421"/>
                <a:gd name="T13" fmla="*/ 80645061 h 361"/>
                <a:gd name="T14" fmla="*/ 715724848 w 421"/>
                <a:gd name="T15" fmla="*/ 219253494 h 361"/>
                <a:gd name="T16" fmla="*/ 854334472 w 421"/>
                <a:gd name="T17" fmla="*/ 425905392 h 361"/>
                <a:gd name="T18" fmla="*/ 899693051 w 421"/>
                <a:gd name="T19" fmla="*/ 493948889 h 361"/>
                <a:gd name="T20" fmla="*/ 990418913 w 421"/>
                <a:gd name="T21" fmla="*/ 887091668 h 361"/>
                <a:gd name="T22" fmla="*/ 1060983244 w 421"/>
                <a:gd name="T23" fmla="*/ 887091668 h 3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1"/>
                <a:gd name="T38" fmla="*/ 421 w 421"/>
                <a:gd name="T39" fmla="*/ 361 h 3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1">
                  <a:moveTo>
                    <a:pt x="421" y="352"/>
                  </a:moveTo>
                  <a:cubicBezTo>
                    <a:pt x="371" y="348"/>
                    <a:pt x="225" y="340"/>
                    <a:pt x="174" y="306"/>
                  </a:cubicBezTo>
                  <a:cubicBezTo>
                    <a:pt x="156" y="294"/>
                    <a:pt x="138" y="280"/>
                    <a:pt x="119" y="270"/>
                  </a:cubicBezTo>
                  <a:cubicBezTo>
                    <a:pt x="107" y="264"/>
                    <a:pt x="95" y="258"/>
                    <a:pt x="83" y="251"/>
                  </a:cubicBezTo>
                  <a:cubicBezTo>
                    <a:pt x="64" y="240"/>
                    <a:pt x="28" y="215"/>
                    <a:pt x="28" y="215"/>
                  </a:cubicBezTo>
                  <a:cubicBezTo>
                    <a:pt x="0" y="129"/>
                    <a:pt x="35" y="116"/>
                    <a:pt x="83" y="68"/>
                  </a:cubicBezTo>
                  <a:cubicBezTo>
                    <a:pt x="58" y="0"/>
                    <a:pt x="114" y="26"/>
                    <a:pt x="165" y="32"/>
                  </a:cubicBezTo>
                  <a:cubicBezTo>
                    <a:pt x="210" y="43"/>
                    <a:pt x="240" y="73"/>
                    <a:pt x="284" y="87"/>
                  </a:cubicBezTo>
                  <a:cubicBezTo>
                    <a:pt x="361" y="205"/>
                    <a:pt x="290" y="97"/>
                    <a:pt x="339" y="169"/>
                  </a:cubicBezTo>
                  <a:cubicBezTo>
                    <a:pt x="345" y="178"/>
                    <a:pt x="357" y="196"/>
                    <a:pt x="357" y="196"/>
                  </a:cubicBezTo>
                  <a:cubicBezTo>
                    <a:pt x="374" y="248"/>
                    <a:pt x="376" y="300"/>
                    <a:pt x="393" y="352"/>
                  </a:cubicBezTo>
                  <a:cubicBezTo>
                    <a:pt x="396" y="361"/>
                    <a:pt x="412" y="352"/>
                    <a:pt x="421" y="352"/>
                  </a:cubicBezTo>
                  <a:close/>
                </a:path>
              </a:pathLst>
            </a:custGeom>
            <a:solidFill>
              <a:srgbClr val="00CC0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2" name="Freeform 81"/>
            <p:cNvSpPr>
              <a:spLocks/>
            </p:cNvSpPr>
            <p:nvPr/>
          </p:nvSpPr>
          <p:spPr bwMode="auto">
            <a:xfrm>
              <a:off x="1783" y="3438"/>
              <a:ext cx="207" cy="722"/>
            </a:xfrm>
            <a:custGeom>
              <a:avLst/>
              <a:gdLst>
                <a:gd name="T0" fmla="*/ 0 w 207"/>
                <a:gd name="T1" fmla="*/ 0 h 722"/>
                <a:gd name="T2" fmla="*/ 45362723 w 207"/>
                <a:gd name="T3" fmla="*/ 90725569 h 722"/>
                <a:gd name="T4" fmla="*/ 90725445 w 207"/>
                <a:gd name="T5" fmla="*/ 138607761 h 722"/>
                <a:gd name="T6" fmla="*/ 277216814 w 207"/>
                <a:gd name="T7" fmla="*/ 461185764 h 722"/>
                <a:gd name="T8" fmla="*/ 229331964 w 207"/>
                <a:gd name="T9" fmla="*/ 506548437 h 722"/>
                <a:gd name="T10" fmla="*/ 299897384 w 207"/>
                <a:gd name="T11" fmla="*/ 574595646 h 722"/>
                <a:gd name="T12" fmla="*/ 390622733 w 207"/>
                <a:gd name="T13" fmla="*/ 851808736 h 722"/>
                <a:gd name="T14" fmla="*/ 438504447 w 207"/>
                <a:gd name="T15" fmla="*/ 967735737 h 722"/>
                <a:gd name="T16" fmla="*/ 483867121 w 207"/>
                <a:gd name="T17" fmla="*/ 1106347146 h 722"/>
                <a:gd name="T18" fmla="*/ 206652419 w 207"/>
                <a:gd name="T19" fmla="*/ 1819544473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722"/>
                <a:gd name="T32" fmla="*/ 207 w 207"/>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722">
                  <a:moveTo>
                    <a:pt x="0" y="0"/>
                  </a:moveTo>
                  <a:cubicBezTo>
                    <a:pt x="6" y="12"/>
                    <a:pt x="11" y="25"/>
                    <a:pt x="18" y="36"/>
                  </a:cubicBezTo>
                  <a:cubicBezTo>
                    <a:pt x="23" y="43"/>
                    <a:pt x="31" y="48"/>
                    <a:pt x="36" y="55"/>
                  </a:cubicBezTo>
                  <a:cubicBezTo>
                    <a:pt x="60" y="95"/>
                    <a:pt x="77" y="150"/>
                    <a:pt x="110" y="183"/>
                  </a:cubicBezTo>
                  <a:cubicBezTo>
                    <a:pt x="104" y="189"/>
                    <a:pt x="89" y="192"/>
                    <a:pt x="91" y="201"/>
                  </a:cubicBezTo>
                  <a:cubicBezTo>
                    <a:pt x="94" y="214"/>
                    <a:pt x="113" y="217"/>
                    <a:pt x="119" y="228"/>
                  </a:cubicBezTo>
                  <a:cubicBezTo>
                    <a:pt x="135" y="257"/>
                    <a:pt x="144" y="305"/>
                    <a:pt x="155" y="338"/>
                  </a:cubicBezTo>
                  <a:cubicBezTo>
                    <a:pt x="160" y="354"/>
                    <a:pt x="168" y="368"/>
                    <a:pt x="174" y="384"/>
                  </a:cubicBezTo>
                  <a:cubicBezTo>
                    <a:pt x="181" y="402"/>
                    <a:pt x="192" y="439"/>
                    <a:pt x="192" y="439"/>
                  </a:cubicBezTo>
                  <a:cubicBezTo>
                    <a:pt x="185" y="582"/>
                    <a:pt x="207" y="659"/>
                    <a:pt x="82" y="722"/>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grpSp>
      <p:sp>
        <p:nvSpPr>
          <p:cNvPr id="53" name="Freeform 43"/>
          <p:cNvSpPr>
            <a:spLocks/>
          </p:cNvSpPr>
          <p:nvPr/>
        </p:nvSpPr>
        <p:spPr bwMode="auto">
          <a:xfrm>
            <a:off x="1752600" y="5751513"/>
            <a:ext cx="914400" cy="720725"/>
          </a:xfrm>
          <a:custGeom>
            <a:avLst/>
            <a:gdLst>
              <a:gd name="T0" fmla="*/ 2147483647 w 641"/>
              <a:gd name="T1" fmla="*/ 2147483647 h 384"/>
              <a:gd name="T2" fmla="*/ 2147483647 w 641"/>
              <a:gd name="T3" fmla="*/ 2147483647 h 384"/>
              <a:gd name="T4" fmla="*/ 2147483647 w 641"/>
              <a:gd name="T5" fmla="*/ 2147483647 h 384"/>
              <a:gd name="T6" fmla="*/ 2147483647 w 641"/>
              <a:gd name="T7" fmla="*/ 0 h 384"/>
              <a:gd name="T8" fmla="*/ 2147483647 w 641"/>
              <a:gd name="T9" fmla="*/ 2147483647 h 384"/>
              <a:gd name="T10" fmla="*/ 2147483647 w 641"/>
              <a:gd name="T11" fmla="*/ 2147483647 h 384"/>
              <a:gd name="T12" fmla="*/ 2147483647 w 641"/>
              <a:gd name="T13" fmla="*/ 2147483647 h 384"/>
              <a:gd name="T14" fmla="*/ 2147483647 w 641"/>
              <a:gd name="T15" fmla="*/ 2147483647 h 384"/>
              <a:gd name="T16" fmla="*/ 2147483647 w 641"/>
              <a:gd name="T17" fmla="*/ 2147483647 h 384"/>
              <a:gd name="T18" fmla="*/ 2147483647 w 641"/>
              <a:gd name="T19" fmla="*/ 2147483647 h 384"/>
              <a:gd name="T20" fmla="*/ 2147483647 w 641"/>
              <a:gd name="T21" fmla="*/ 2147483647 h 384"/>
              <a:gd name="T22" fmla="*/ 2147483647 w 641"/>
              <a:gd name="T23" fmla="*/ 2147483647 h 384"/>
              <a:gd name="T24" fmla="*/ 2147483647 w 641"/>
              <a:gd name="T25" fmla="*/ 2147483647 h 384"/>
              <a:gd name="T26" fmla="*/ 2147483647 w 641"/>
              <a:gd name="T27" fmla="*/ 2147483647 h 384"/>
              <a:gd name="T28" fmla="*/ 2147483647 w 641"/>
              <a:gd name="T29" fmla="*/ 2147483647 h 384"/>
              <a:gd name="T30" fmla="*/ 2147483647 w 641"/>
              <a:gd name="T31" fmla="*/ 2147483647 h 384"/>
              <a:gd name="T32" fmla="*/ 2147483647 w 641"/>
              <a:gd name="T33" fmla="*/ 2147483647 h 384"/>
              <a:gd name="T34" fmla="*/ 2147483647 w 641"/>
              <a:gd name="T35" fmla="*/ 2147483647 h 384"/>
              <a:gd name="T36" fmla="*/ 2147483647 w 641"/>
              <a:gd name="T37" fmla="*/ 2147483647 h 384"/>
              <a:gd name="T38" fmla="*/ 2147483647 w 641"/>
              <a:gd name="T39" fmla="*/ 2147483647 h 384"/>
              <a:gd name="T40" fmla="*/ 2147483647 w 641"/>
              <a:gd name="T41" fmla="*/ 2147483647 h 384"/>
              <a:gd name="T42" fmla="*/ 2147483647 w 641"/>
              <a:gd name="T43" fmla="*/ 2147483647 h 384"/>
              <a:gd name="T44" fmla="*/ 2147483647 w 641"/>
              <a:gd name="T45" fmla="*/ 2147483647 h 384"/>
              <a:gd name="T46" fmla="*/ 2147483647 w 641"/>
              <a:gd name="T47" fmla="*/ 2147483647 h 384"/>
              <a:gd name="T48" fmla="*/ 2147483647 w 641"/>
              <a:gd name="T49" fmla="*/ 2147483647 h 384"/>
              <a:gd name="T50" fmla="*/ 2147483647 w 641"/>
              <a:gd name="T51" fmla="*/ 2147483647 h 384"/>
              <a:gd name="T52" fmla="*/ 2147483647 w 641"/>
              <a:gd name="T53" fmla="*/ 2147483647 h 384"/>
              <a:gd name="T54" fmla="*/ 2147483647 w 641"/>
              <a:gd name="T55" fmla="*/ 2147483647 h 3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1"/>
              <a:gd name="T85" fmla="*/ 0 h 384"/>
              <a:gd name="T86" fmla="*/ 641 w 641"/>
              <a:gd name="T87" fmla="*/ 384 h 3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1" h="384">
                <a:moveTo>
                  <a:pt x="285" y="366"/>
                </a:moveTo>
                <a:cubicBezTo>
                  <a:pt x="272" y="314"/>
                  <a:pt x="235" y="288"/>
                  <a:pt x="203" y="247"/>
                </a:cubicBezTo>
                <a:cubicBezTo>
                  <a:pt x="189" y="230"/>
                  <a:pt x="166" y="192"/>
                  <a:pt x="166" y="192"/>
                </a:cubicBezTo>
                <a:cubicBezTo>
                  <a:pt x="150" y="125"/>
                  <a:pt x="89" y="58"/>
                  <a:pt x="175" y="0"/>
                </a:cubicBezTo>
                <a:cubicBezTo>
                  <a:pt x="201" y="8"/>
                  <a:pt x="208" y="8"/>
                  <a:pt x="230" y="27"/>
                </a:cubicBezTo>
                <a:cubicBezTo>
                  <a:pt x="246" y="41"/>
                  <a:pt x="276" y="73"/>
                  <a:pt x="276" y="73"/>
                </a:cubicBezTo>
                <a:cubicBezTo>
                  <a:pt x="312" y="147"/>
                  <a:pt x="307" y="219"/>
                  <a:pt x="312" y="302"/>
                </a:cubicBezTo>
                <a:cubicBezTo>
                  <a:pt x="337" y="208"/>
                  <a:pt x="340" y="231"/>
                  <a:pt x="349" y="101"/>
                </a:cubicBezTo>
                <a:cubicBezTo>
                  <a:pt x="379" y="104"/>
                  <a:pt x="413" y="97"/>
                  <a:pt x="440" y="110"/>
                </a:cubicBezTo>
                <a:cubicBezTo>
                  <a:pt x="450" y="115"/>
                  <a:pt x="427" y="127"/>
                  <a:pt x="422" y="137"/>
                </a:cubicBezTo>
                <a:cubicBezTo>
                  <a:pt x="418" y="146"/>
                  <a:pt x="417" y="156"/>
                  <a:pt x="413" y="165"/>
                </a:cubicBezTo>
                <a:cubicBezTo>
                  <a:pt x="391" y="210"/>
                  <a:pt x="366" y="256"/>
                  <a:pt x="331" y="293"/>
                </a:cubicBezTo>
                <a:cubicBezTo>
                  <a:pt x="312" y="367"/>
                  <a:pt x="335" y="294"/>
                  <a:pt x="303" y="357"/>
                </a:cubicBezTo>
                <a:cubicBezTo>
                  <a:pt x="299" y="365"/>
                  <a:pt x="285" y="384"/>
                  <a:pt x="294" y="384"/>
                </a:cubicBezTo>
                <a:cubicBezTo>
                  <a:pt x="305" y="384"/>
                  <a:pt x="305" y="365"/>
                  <a:pt x="312" y="357"/>
                </a:cubicBezTo>
                <a:cubicBezTo>
                  <a:pt x="334" y="330"/>
                  <a:pt x="340" y="329"/>
                  <a:pt x="367" y="311"/>
                </a:cubicBezTo>
                <a:cubicBezTo>
                  <a:pt x="395" y="270"/>
                  <a:pt x="399" y="237"/>
                  <a:pt x="450" y="219"/>
                </a:cubicBezTo>
                <a:cubicBezTo>
                  <a:pt x="505" y="222"/>
                  <a:pt x="561" y="217"/>
                  <a:pt x="614" y="229"/>
                </a:cubicBezTo>
                <a:cubicBezTo>
                  <a:pt x="641" y="235"/>
                  <a:pt x="558" y="229"/>
                  <a:pt x="532" y="238"/>
                </a:cubicBezTo>
                <a:cubicBezTo>
                  <a:pt x="511" y="245"/>
                  <a:pt x="477" y="274"/>
                  <a:pt x="477" y="274"/>
                </a:cubicBezTo>
                <a:cubicBezTo>
                  <a:pt x="422" y="359"/>
                  <a:pt x="341" y="348"/>
                  <a:pt x="248" y="366"/>
                </a:cubicBezTo>
                <a:cubicBezTo>
                  <a:pt x="159" y="356"/>
                  <a:pt x="155" y="353"/>
                  <a:pt x="93" y="302"/>
                </a:cubicBezTo>
                <a:cubicBezTo>
                  <a:pt x="70" y="283"/>
                  <a:pt x="29" y="238"/>
                  <a:pt x="29" y="238"/>
                </a:cubicBezTo>
                <a:cubicBezTo>
                  <a:pt x="0" y="147"/>
                  <a:pt x="138" y="238"/>
                  <a:pt x="175" y="247"/>
                </a:cubicBezTo>
                <a:cubicBezTo>
                  <a:pt x="181" y="253"/>
                  <a:pt x="189" y="258"/>
                  <a:pt x="194" y="265"/>
                </a:cubicBezTo>
                <a:cubicBezTo>
                  <a:pt x="199" y="273"/>
                  <a:pt x="196" y="286"/>
                  <a:pt x="203" y="293"/>
                </a:cubicBezTo>
                <a:cubicBezTo>
                  <a:pt x="218" y="309"/>
                  <a:pt x="245" y="306"/>
                  <a:pt x="267" y="311"/>
                </a:cubicBezTo>
                <a:cubicBezTo>
                  <a:pt x="305" y="336"/>
                  <a:pt x="297" y="318"/>
                  <a:pt x="285" y="366"/>
                </a:cubicBezTo>
                <a:close/>
              </a:path>
            </a:pathLst>
          </a:custGeom>
          <a:solidFill>
            <a:srgbClr val="80008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grpSp>
        <p:nvGrpSpPr>
          <p:cNvPr id="54" name="Group 18"/>
          <p:cNvGrpSpPr>
            <a:grpSpLocks/>
          </p:cNvGrpSpPr>
          <p:nvPr/>
        </p:nvGrpSpPr>
        <p:grpSpPr bwMode="auto">
          <a:xfrm>
            <a:off x="7123113" y="5029200"/>
            <a:ext cx="895350" cy="1447800"/>
            <a:chOff x="1309" y="2832"/>
            <a:chExt cx="815" cy="1328"/>
          </a:xfrm>
        </p:grpSpPr>
        <p:sp>
          <p:nvSpPr>
            <p:cNvPr id="55" name="Freeform 16"/>
            <p:cNvSpPr>
              <a:spLocks/>
            </p:cNvSpPr>
            <p:nvPr/>
          </p:nvSpPr>
          <p:spPr bwMode="auto">
            <a:xfrm>
              <a:off x="1627" y="3172"/>
              <a:ext cx="266" cy="266"/>
            </a:xfrm>
            <a:custGeom>
              <a:avLst/>
              <a:gdLst>
                <a:gd name="T0" fmla="*/ 70564352 w 266"/>
                <a:gd name="T1" fmla="*/ 163809781 h 266"/>
                <a:gd name="T2" fmla="*/ 25201420 w 266"/>
                <a:gd name="T3" fmla="*/ 299895542 h 266"/>
                <a:gd name="T4" fmla="*/ 0 w 266"/>
                <a:gd name="T5" fmla="*/ 370459862 h 266"/>
                <a:gd name="T6" fmla="*/ 209171040 w 266"/>
                <a:gd name="T7" fmla="*/ 670356940 h 266"/>
                <a:gd name="T8" fmla="*/ 347779296 w 266"/>
                <a:gd name="T9" fmla="*/ 647676375 h 266"/>
                <a:gd name="T10" fmla="*/ 483867810 w 266"/>
                <a:gd name="T11" fmla="*/ 599792621 h 266"/>
                <a:gd name="T12" fmla="*/ 254533835 w 266"/>
                <a:gd name="T13" fmla="*/ 25201420 h 266"/>
                <a:gd name="T14" fmla="*/ 138607744 w 266"/>
                <a:gd name="T15" fmla="*/ 93244405 h 266"/>
                <a:gd name="T16" fmla="*/ 70564352 w 266"/>
                <a:gd name="T17" fmla="*/ 115926635 h 266"/>
                <a:gd name="T18" fmla="*/ 70564352 w 266"/>
                <a:gd name="T19" fmla="*/ 163809781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66"/>
                <a:gd name="T32" fmla="*/ 266 w 266"/>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66">
                  <a:moveTo>
                    <a:pt x="28" y="65"/>
                  </a:moveTo>
                  <a:cubicBezTo>
                    <a:pt x="22" y="83"/>
                    <a:pt x="16" y="101"/>
                    <a:pt x="10" y="119"/>
                  </a:cubicBezTo>
                  <a:cubicBezTo>
                    <a:pt x="7" y="128"/>
                    <a:pt x="0" y="147"/>
                    <a:pt x="0" y="147"/>
                  </a:cubicBezTo>
                  <a:cubicBezTo>
                    <a:pt x="21" y="222"/>
                    <a:pt x="32" y="215"/>
                    <a:pt x="83" y="266"/>
                  </a:cubicBezTo>
                  <a:cubicBezTo>
                    <a:pt x="101" y="263"/>
                    <a:pt x="120" y="262"/>
                    <a:pt x="138" y="257"/>
                  </a:cubicBezTo>
                  <a:cubicBezTo>
                    <a:pt x="156" y="252"/>
                    <a:pt x="192" y="238"/>
                    <a:pt x="192" y="238"/>
                  </a:cubicBezTo>
                  <a:cubicBezTo>
                    <a:pt x="266" y="168"/>
                    <a:pt x="180" y="36"/>
                    <a:pt x="101" y="10"/>
                  </a:cubicBezTo>
                  <a:cubicBezTo>
                    <a:pt x="26" y="35"/>
                    <a:pt x="118" y="0"/>
                    <a:pt x="55" y="37"/>
                  </a:cubicBezTo>
                  <a:cubicBezTo>
                    <a:pt x="47" y="42"/>
                    <a:pt x="35" y="39"/>
                    <a:pt x="28" y="46"/>
                  </a:cubicBezTo>
                  <a:cubicBezTo>
                    <a:pt x="24" y="51"/>
                    <a:pt x="28" y="59"/>
                    <a:pt x="28" y="65"/>
                  </a:cubicBezTo>
                  <a:close/>
                </a:path>
              </a:pathLst>
            </a:custGeom>
            <a:solidFill>
              <a:srgbClr val="FFCC0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6" name="Freeform 17"/>
            <p:cNvSpPr>
              <a:spLocks/>
            </p:cNvSpPr>
            <p:nvPr/>
          </p:nvSpPr>
          <p:spPr bwMode="auto">
            <a:xfrm>
              <a:off x="1761" y="2999"/>
              <a:ext cx="326" cy="311"/>
            </a:xfrm>
            <a:custGeom>
              <a:avLst/>
              <a:gdLst>
                <a:gd name="T0" fmla="*/ 10080624 w 326"/>
                <a:gd name="T1" fmla="*/ 551912487 h 311"/>
                <a:gd name="T2" fmla="*/ 78124035 w 326"/>
                <a:gd name="T3" fmla="*/ 390620647 h 311"/>
                <a:gd name="T4" fmla="*/ 332660483 w 326"/>
                <a:gd name="T5" fmla="*/ 115926514 h 311"/>
                <a:gd name="T6" fmla="*/ 745961961 w 326"/>
                <a:gd name="T7" fmla="*/ 206651503 h 311"/>
                <a:gd name="T8" fmla="*/ 561993774 w 326"/>
                <a:gd name="T9" fmla="*/ 783762380 h 311"/>
                <a:gd name="T10" fmla="*/ 194051703 w 326"/>
                <a:gd name="T11" fmla="*/ 783762380 h 311"/>
                <a:gd name="T12" fmla="*/ 0 60000 65536"/>
                <a:gd name="T13" fmla="*/ 0 60000 65536"/>
                <a:gd name="T14" fmla="*/ 0 60000 65536"/>
                <a:gd name="T15" fmla="*/ 0 60000 65536"/>
                <a:gd name="T16" fmla="*/ 0 60000 65536"/>
                <a:gd name="T17" fmla="*/ 0 60000 65536"/>
                <a:gd name="T18" fmla="*/ 0 w 326"/>
                <a:gd name="T19" fmla="*/ 0 h 311"/>
                <a:gd name="T20" fmla="*/ 326 w 326"/>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26" h="311">
                  <a:moveTo>
                    <a:pt x="4" y="219"/>
                  </a:moveTo>
                  <a:cubicBezTo>
                    <a:pt x="22" y="145"/>
                    <a:pt x="0" y="218"/>
                    <a:pt x="31" y="155"/>
                  </a:cubicBezTo>
                  <a:cubicBezTo>
                    <a:pt x="62" y="91"/>
                    <a:pt x="65" y="67"/>
                    <a:pt x="132" y="46"/>
                  </a:cubicBezTo>
                  <a:cubicBezTo>
                    <a:pt x="197" y="0"/>
                    <a:pt x="257" y="24"/>
                    <a:pt x="296" y="82"/>
                  </a:cubicBezTo>
                  <a:cubicBezTo>
                    <a:pt x="326" y="176"/>
                    <a:pt x="319" y="279"/>
                    <a:pt x="223" y="311"/>
                  </a:cubicBezTo>
                  <a:cubicBezTo>
                    <a:pt x="180" y="297"/>
                    <a:pt x="123" y="311"/>
                    <a:pt x="77" y="311"/>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7" name="Freeform 18"/>
            <p:cNvSpPr>
              <a:spLocks/>
            </p:cNvSpPr>
            <p:nvPr/>
          </p:nvSpPr>
          <p:spPr bwMode="auto">
            <a:xfrm>
              <a:off x="1771" y="3293"/>
              <a:ext cx="353" cy="355"/>
            </a:xfrm>
            <a:custGeom>
              <a:avLst/>
              <a:gdLst>
                <a:gd name="T0" fmla="*/ 52922174 w 353"/>
                <a:gd name="T1" fmla="*/ 410782195 h 355"/>
                <a:gd name="T2" fmla="*/ 191530622 w 353"/>
                <a:gd name="T3" fmla="*/ 549393475 h 355"/>
                <a:gd name="T4" fmla="*/ 307458582 w 353"/>
                <a:gd name="T5" fmla="*/ 688001043 h 355"/>
                <a:gd name="T6" fmla="*/ 491427030 w 353"/>
                <a:gd name="T7" fmla="*/ 894649804 h 355"/>
                <a:gd name="T8" fmla="*/ 791324142 w 353"/>
                <a:gd name="T9" fmla="*/ 778722292 h 355"/>
                <a:gd name="T10" fmla="*/ 836686815 w 353"/>
                <a:gd name="T11" fmla="*/ 342740746 h 355"/>
                <a:gd name="T12" fmla="*/ 743440383 w 353"/>
                <a:gd name="T13" fmla="*/ 249493354 h 355"/>
                <a:gd name="T14" fmla="*/ 630038054 w 353"/>
                <a:gd name="T15" fmla="*/ 156249482 h 355"/>
                <a:gd name="T16" fmla="*/ 191530622 w 353"/>
                <a:gd name="T17" fmla="*/ 65523737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55"/>
                <a:gd name="T29" fmla="*/ 353 w 353"/>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55">
                  <a:moveTo>
                    <a:pt x="21" y="163"/>
                  </a:moveTo>
                  <a:cubicBezTo>
                    <a:pt x="103" y="275"/>
                    <a:pt x="0" y="144"/>
                    <a:pt x="76" y="218"/>
                  </a:cubicBezTo>
                  <a:cubicBezTo>
                    <a:pt x="93" y="235"/>
                    <a:pt x="105" y="256"/>
                    <a:pt x="122" y="273"/>
                  </a:cubicBezTo>
                  <a:cubicBezTo>
                    <a:pt x="134" y="309"/>
                    <a:pt x="167" y="329"/>
                    <a:pt x="195" y="355"/>
                  </a:cubicBezTo>
                  <a:cubicBezTo>
                    <a:pt x="236" y="341"/>
                    <a:pt x="273" y="322"/>
                    <a:pt x="314" y="309"/>
                  </a:cubicBezTo>
                  <a:cubicBezTo>
                    <a:pt x="353" y="250"/>
                    <a:pt x="349" y="220"/>
                    <a:pt x="332" y="136"/>
                  </a:cubicBezTo>
                  <a:cubicBezTo>
                    <a:pt x="331" y="132"/>
                    <a:pt x="297" y="102"/>
                    <a:pt x="295" y="99"/>
                  </a:cubicBezTo>
                  <a:cubicBezTo>
                    <a:pt x="264" y="61"/>
                    <a:pt x="294" y="78"/>
                    <a:pt x="250" y="62"/>
                  </a:cubicBezTo>
                  <a:cubicBezTo>
                    <a:pt x="207" y="0"/>
                    <a:pt x="160" y="26"/>
                    <a:pt x="76" y="26"/>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8" name="Freeform 19"/>
            <p:cNvSpPr>
              <a:spLocks/>
            </p:cNvSpPr>
            <p:nvPr/>
          </p:nvSpPr>
          <p:spPr bwMode="auto">
            <a:xfrm>
              <a:off x="1488" y="3408"/>
              <a:ext cx="384" cy="366"/>
            </a:xfrm>
            <a:custGeom>
              <a:avLst/>
              <a:gdLst>
                <a:gd name="T0" fmla="*/ 1455653321 w 328"/>
                <a:gd name="T1" fmla="*/ 0 h 366"/>
                <a:gd name="T2" fmla="*/ 28541632 w 328"/>
                <a:gd name="T3" fmla="*/ 483867871 h 366"/>
                <a:gd name="T4" fmla="*/ 156982850 w 328"/>
                <a:gd name="T5" fmla="*/ 693043737 h 366"/>
                <a:gd name="T6" fmla="*/ 1327212000 w 328"/>
                <a:gd name="T7" fmla="*/ 829127659 h 366"/>
                <a:gd name="T8" fmla="*/ 1726803225 w 328"/>
                <a:gd name="T9" fmla="*/ 877009883 h 366"/>
                <a:gd name="T10" fmla="*/ 2147483647 w 328"/>
                <a:gd name="T11" fmla="*/ 922373068 h 366"/>
                <a:gd name="T12" fmla="*/ 2147483647 w 328"/>
                <a:gd name="T13" fmla="*/ 761086978 h 366"/>
                <a:gd name="T14" fmla="*/ 2147483647 w 328"/>
                <a:gd name="T15" fmla="*/ 70564360 h 36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6"/>
                <a:gd name="T26" fmla="*/ 328 w 328"/>
                <a:gd name="T27" fmla="*/ 366 h 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6">
                  <a:moveTo>
                    <a:pt x="102" y="0"/>
                  </a:moveTo>
                  <a:cubicBezTo>
                    <a:pt x="70" y="65"/>
                    <a:pt x="25" y="123"/>
                    <a:pt x="2" y="192"/>
                  </a:cubicBezTo>
                  <a:cubicBezTo>
                    <a:pt x="5" y="220"/>
                    <a:pt x="0" y="249"/>
                    <a:pt x="11" y="275"/>
                  </a:cubicBezTo>
                  <a:cubicBezTo>
                    <a:pt x="15" y="286"/>
                    <a:pt x="88" y="326"/>
                    <a:pt x="93" y="329"/>
                  </a:cubicBezTo>
                  <a:cubicBezTo>
                    <a:pt x="103" y="335"/>
                    <a:pt x="111" y="343"/>
                    <a:pt x="121" y="348"/>
                  </a:cubicBezTo>
                  <a:cubicBezTo>
                    <a:pt x="138" y="356"/>
                    <a:pt x="175" y="366"/>
                    <a:pt x="175" y="366"/>
                  </a:cubicBezTo>
                  <a:cubicBezTo>
                    <a:pt x="223" y="351"/>
                    <a:pt x="271" y="329"/>
                    <a:pt x="313" y="302"/>
                  </a:cubicBezTo>
                  <a:cubicBezTo>
                    <a:pt x="328" y="256"/>
                    <a:pt x="322" y="74"/>
                    <a:pt x="276" y="28"/>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59" name="Freeform 20"/>
            <p:cNvSpPr>
              <a:spLocks/>
            </p:cNvSpPr>
            <p:nvPr/>
          </p:nvSpPr>
          <p:spPr bwMode="auto">
            <a:xfrm>
              <a:off x="1392" y="2832"/>
              <a:ext cx="397" cy="365"/>
            </a:xfrm>
            <a:custGeom>
              <a:avLst/>
              <a:gdLst>
                <a:gd name="T0" fmla="*/ 919854053 w 397"/>
                <a:gd name="T1" fmla="*/ 849289700 h 365"/>
                <a:gd name="T2" fmla="*/ 897171948 w 397"/>
                <a:gd name="T3" fmla="*/ 410784503 h 365"/>
                <a:gd name="T4" fmla="*/ 829132801 w 397"/>
                <a:gd name="T5" fmla="*/ 340221966 h 365"/>
                <a:gd name="T6" fmla="*/ 667842611 w 397"/>
                <a:gd name="T7" fmla="*/ 156249740 h 365"/>
                <a:gd name="T8" fmla="*/ 574596175 w 397"/>
                <a:gd name="T9" fmla="*/ 133568627 h 365"/>
                <a:gd name="T10" fmla="*/ 345262358 w 397"/>
                <a:gd name="T11" fmla="*/ 65523834 h 365"/>
                <a:gd name="T12" fmla="*/ 90725636 w 397"/>
                <a:gd name="T13" fmla="*/ 88206275 h 365"/>
                <a:gd name="T14" fmla="*/ 45362818 w 397"/>
                <a:gd name="T15" fmla="*/ 340221966 h 365"/>
                <a:gd name="T16" fmla="*/ 206652928 w 397"/>
                <a:gd name="T17" fmla="*/ 501510104 h 365"/>
                <a:gd name="T18" fmla="*/ 297378597 w 397"/>
                <a:gd name="T19" fmla="*/ 617439282 h 365"/>
                <a:gd name="T20" fmla="*/ 413305857 w 397"/>
                <a:gd name="T21" fmla="*/ 710684178 h 365"/>
                <a:gd name="T22" fmla="*/ 690523180 w 397"/>
                <a:gd name="T23" fmla="*/ 894652885 h 365"/>
                <a:gd name="T24" fmla="*/ 781248528 w 397"/>
                <a:gd name="T25" fmla="*/ 917333453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65"/>
                <a:gd name="T41" fmla="*/ 397 w 397"/>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65">
                  <a:moveTo>
                    <a:pt x="365" y="337"/>
                  </a:moveTo>
                  <a:cubicBezTo>
                    <a:pt x="362" y="279"/>
                    <a:pt x="366" y="220"/>
                    <a:pt x="356" y="163"/>
                  </a:cubicBezTo>
                  <a:cubicBezTo>
                    <a:pt x="354" y="150"/>
                    <a:pt x="337" y="145"/>
                    <a:pt x="329" y="135"/>
                  </a:cubicBezTo>
                  <a:cubicBezTo>
                    <a:pt x="257" y="49"/>
                    <a:pt x="397" y="197"/>
                    <a:pt x="265" y="62"/>
                  </a:cubicBezTo>
                  <a:cubicBezTo>
                    <a:pt x="256" y="53"/>
                    <a:pt x="240" y="57"/>
                    <a:pt x="228" y="53"/>
                  </a:cubicBezTo>
                  <a:cubicBezTo>
                    <a:pt x="109" y="18"/>
                    <a:pt x="225" y="48"/>
                    <a:pt x="137" y="26"/>
                  </a:cubicBezTo>
                  <a:cubicBezTo>
                    <a:pt x="86" y="0"/>
                    <a:pt x="83" y="5"/>
                    <a:pt x="36" y="35"/>
                  </a:cubicBezTo>
                  <a:cubicBezTo>
                    <a:pt x="13" y="70"/>
                    <a:pt x="0" y="92"/>
                    <a:pt x="18" y="135"/>
                  </a:cubicBezTo>
                  <a:cubicBezTo>
                    <a:pt x="29" y="161"/>
                    <a:pt x="61" y="182"/>
                    <a:pt x="82" y="199"/>
                  </a:cubicBezTo>
                  <a:cubicBezTo>
                    <a:pt x="105" y="217"/>
                    <a:pt x="99" y="221"/>
                    <a:pt x="118" y="245"/>
                  </a:cubicBezTo>
                  <a:cubicBezTo>
                    <a:pt x="139" y="271"/>
                    <a:pt x="137" y="258"/>
                    <a:pt x="164" y="282"/>
                  </a:cubicBezTo>
                  <a:cubicBezTo>
                    <a:pt x="245" y="355"/>
                    <a:pt x="185" y="326"/>
                    <a:pt x="274" y="355"/>
                  </a:cubicBezTo>
                  <a:cubicBezTo>
                    <a:pt x="304" y="365"/>
                    <a:pt x="291" y="364"/>
                    <a:pt x="310" y="364"/>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60" name="Freeform 55"/>
            <p:cNvSpPr>
              <a:spLocks/>
            </p:cNvSpPr>
            <p:nvPr/>
          </p:nvSpPr>
          <p:spPr bwMode="auto">
            <a:xfrm>
              <a:off x="1309" y="3127"/>
              <a:ext cx="337" cy="311"/>
            </a:xfrm>
            <a:custGeom>
              <a:avLst/>
              <a:gdLst>
                <a:gd name="T0" fmla="*/ 849286604 w 337"/>
                <a:gd name="T1" fmla="*/ 229332070 h 311"/>
                <a:gd name="T2" fmla="*/ 640118808 w 337"/>
                <a:gd name="T3" fmla="*/ 90724988 h 311"/>
                <a:gd name="T4" fmla="*/ 504028617 w 337"/>
                <a:gd name="T5" fmla="*/ 0 h 311"/>
                <a:gd name="T6" fmla="*/ 204130550 w 337"/>
                <a:gd name="T7" fmla="*/ 68043333 h 311"/>
                <a:gd name="T8" fmla="*/ 42841792 w 337"/>
                <a:gd name="T9" fmla="*/ 252014301 h 311"/>
                <a:gd name="T10" fmla="*/ 42841792 w 337"/>
                <a:gd name="T11" fmla="*/ 506547897 h 311"/>
                <a:gd name="T12" fmla="*/ 204130550 w 337"/>
                <a:gd name="T13" fmla="*/ 783762380 h 311"/>
                <a:gd name="T14" fmla="*/ 272176413 w 337"/>
                <a:gd name="T15" fmla="*/ 761081813 h 311"/>
                <a:gd name="T16" fmla="*/ 226812782 w 337"/>
                <a:gd name="T17" fmla="*/ 713198056 h 311"/>
                <a:gd name="T18" fmla="*/ 778722278 w 337"/>
                <a:gd name="T19" fmla="*/ 690517489 h 311"/>
                <a:gd name="T20" fmla="*/ 826606037 w 337"/>
                <a:gd name="T21" fmla="*/ 645158915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311"/>
                <a:gd name="T35" fmla="*/ 337 w 337"/>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311">
                  <a:moveTo>
                    <a:pt x="337" y="91"/>
                  </a:moveTo>
                  <a:cubicBezTo>
                    <a:pt x="311" y="66"/>
                    <a:pt x="285" y="55"/>
                    <a:pt x="254" y="36"/>
                  </a:cubicBezTo>
                  <a:cubicBezTo>
                    <a:pt x="235" y="25"/>
                    <a:pt x="200" y="0"/>
                    <a:pt x="200" y="0"/>
                  </a:cubicBezTo>
                  <a:cubicBezTo>
                    <a:pt x="160" y="8"/>
                    <a:pt x="121" y="19"/>
                    <a:pt x="81" y="27"/>
                  </a:cubicBezTo>
                  <a:cubicBezTo>
                    <a:pt x="58" y="50"/>
                    <a:pt x="41" y="76"/>
                    <a:pt x="17" y="100"/>
                  </a:cubicBezTo>
                  <a:cubicBezTo>
                    <a:pt x="0" y="152"/>
                    <a:pt x="7" y="117"/>
                    <a:pt x="17" y="201"/>
                  </a:cubicBezTo>
                  <a:cubicBezTo>
                    <a:pt x="26" y="281"/>
                    <a:pt x="11" y="294"/>
                    <a:pt x="81" y="311"/>
                  </a:cubicBezTo>
                  <a:cubicBezTo>
                    <a:pt x="90" y="308"/>
                    <a:pt x="105" y="311"/>
                    <a:pt x="108" y="302"/>
                  </a:cubicBezTo>
                  <a:cubicBezTo>
                    <a:pt x="111" y="294"/>
                    <a:pt x="81" y="284"/>
                    <a:pt x="90" y="283"/>
                  </a:cubicBezTo>
                  <a:cubicBezTo>
                    <a:pt x="162" y="273"/>
                    <a:pt x="236" y="277"/>
                    <a:pt x="309" y="274"/>
                  </a:cubicBezTo>
                  <a:cubicBezTo>
                    <a:pt x="315" y="268"/>
                    <a:pt x="328" y="256"/>
                    <a:pt x="328" y="256"/>
                  </a:cubicBezTo>
                </a:path>
              </a:pathLst>
            </a:custGeom>
            <a:solidFill>
              <a:srgbClr val="FF0066"/>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61" name="Freeform 69"/>
            <p:cNvSpPr>
              <a:spLocks/>
            </p:cNvSpPr>
            <p:nvPr/>
          </p:nvSpPr>
          <p:spPr bwMode="auto">
            <a:xfrm>
              <a:off x="1488" y="3792"/>
              <a:ext cx="421" cy="361"/>
            </a:xfrm>
            <a:custGeom>
              <a:avLst/>
              <a:gdLst>
                <a:gd name="T0" fmla="*/ 1060983244 w 421"/>
                <a:gd name="T1" fmla="*/ 887091668 h 361"/>
                <a:gd name="T2" fmla="*/ 438507521 w 421"/>
                <a:gd name="T3" fmla="*/ 771164155 h 361"/>
                <a:gd name="T4" fmla="*/ 299899433 w 421"/>
                <a:gd name="T5" fmla="*/ 680442394 h 361"/>
                <a:gd name="T6" fmla="*/ 209173891 w 421"/>
                <a:gd name="T7" fmla="*/ 632560170 h 361"/>
                <a:gd name="T8" fmla="*/ 70564428 w 421"/>
                <a:gd name="T9" fmla="*/ 541834825 h 361"/>
                <a:gd name="T10" fmla="*/ 209173891 w 421"/>
                <a:gd name="T11" fmla="*/ 171370758 h 361"/>
                <a:gd name="T12" fmla="*/ 415826695 w 421"/>
                <a:gd name="T13" fmla="*/ 80645061 h 361"/>
                <a:gd name="T14" fmla="*/ 715724848 w 421"/>
                <a:gd name="T15" fmla="*/ 219253494 h 361"/>
                <a:gd name="T16" fmla="*/ 854334472 w 421"/>
                <a:gd name="T17" fmla="*/ 425905392 h 361"/>
                <a:gd name="T18" fmla="*/ 899693051 w 421"/>
                <a:gd name="T19" fmla="*/ 493948889 h 361"/>
                <a:gd name="T20" fmla="*/ 990418913 w 421"/>
                <a:gd name="T21" fmla="*/ 887091668 h 361"/>
                <a:gd name="T22" fmla="*/ 1060983244 w 421"/>
                <a:gd name="T23" fmla="*/ 887091668 h 3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1"/>
                <a:gd name="T38" fmla="*/ 421 w 421"/>
                <a:gd name="T39" fmla="*/ 361 h 3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1">
                  <a:moveTo>
                    <a:pt x="421" y="352"/>
                  </a:moveTo>
                  <a:cubicBezTo>
                    <a:pt x="371" y="348"/>
                    <a:pt x="225" y="340"/>
                    <a:pt x="174" y="306"/>
                  </a:cubicBezTo>
                  <a:cubicBezTo>
                    <a:pt x="156" y="294"/>
                    <a:pt x="138" y="280"/>
                    <a:pt x="119" y="270"/>
                  </a:cubicBezTo>
                  <a:cubicBezTo>
                    <a:pt x="107" y="264"/>
                    <a:pt x="95" y="258"/>
                    <a:pt x="83" y="251"/>
                  </a:cubicBezTo>
                  <a:cubicBezTo>
                    <a:pt x="64" y="240"/>
                    <a:pt x="28" y="215"/>
                    <a:pt x="28" y="215"/>
                  </a:cubicBezTo>
                  <a:cubicBezTo>
                    <a:pt x="0" y="129"/>
                    <a:pt x="35" y="116"/>
                    <a:pt x="83" y="68"/>
                  </a:cubicBezTo>
                  <a:cubicBezTo>
                    <a:pt x="58" y="0"/>
                    <a:pt x="114" y="26"/>
                    <a:pt x="165" y="32"/>
                  </a:cubicBezTo>
                  <a:cubicBezTo>
                    <a:pt x="210" y="43"/>
                    <a:pt x="240" y="73"/>
                    <a:pt x="284" y="87"/>
                  </a:cubicBezTo>
                  <a:cubicBezTo>
                    <a:pt x="361" y="205"/>
                    <a:pt x="290" y="97"/>
                    <a:pt x="339" y="169"/>
                  </a:cubicBezTo>
                  <a:cubicBezTo>
                    <a:pt x="345" y="178"/>
                    <a:pt x="357" y="196"/>
                    <a:pt x="357" y="196"/>
                  </a:cubicBezTo>
                  <a:cubicBezTo>
                    <a:pt x="374" y="248"/>
                    <a:pt x="376" y="300"/>
                    <a:pt x="393" y="352"/>
                  </a:cubicBezTo>
                  <a:cubicBezTo>
                    <a:pt x="396" y="361"/>
                    <a:pt x="412" y="352"/>
                    <a:pt x="421" y="352"/>
                  </a:cubicBezTo>
                  <a:close/>
                </a:path>
              </a:pathLst>
            </a:custGeom>
            <a:solidFill>
              <a:srgbClr val="00CC0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62" name="Freeform 81"/>
            <p:cNvSpPr>
              <a:spLocks/>
            </p:cNvSpPr>
            <p:nvPr/>
          </p:nvSpPr>
          <p:spPr bwMode="auto">
            <a:xfrm>
              <a:off x="1783" y="3438"/>
              <a:ext cx="207" cy="722"/>
            </a:xfrm>
            <a:custGeom>
              <a:avLst/>
              <a:gdLst>
                <a:gd name="T0" fmla="*/ 0 w 207"/>
                <a:gd name="T1" fmla="*/ 0 h 722"/>
                <a:gd name="T2" fmla="*/ 45362723 w 207"/>
                <a:gd name="T3" fmla="*/ 90725569 h 722"/>
                <a:gd name="T4" fmla="*/ 90725445 w 207"/>
                <a:gd name="T5" fmla="*/ 138607761 h 722"/>
                <a:gd name="T6" fmla="*/ 277216814 w 207"/>
                <a:gd name="T7" fmla="*/ 461185764 h 722"/>
                <a:gd name="T8" fmla="*/ 229331964 w 207"/>
                <a:gd name="T9" fmla="*/ 506548437 h 722"/>
                <a:gd name="T10" fmla="*/ 299897384 w 207"/>
                <a:gd name="T11" fmla="*/ 574595646 h 722"/>
                <a:gd name="T12" fmla="*/ 390622733 w 207"/>
                <a:gd name="T13" fmla="*/ 851808736 h 722"/>
                <a:gd name="T14" fmla="*/ 438504447 w 207"/>
                <a:gd name="T15" fmla="*/ 967735737 h 722"/>
                <a:gd name="T16" fmla="*/ 483867121 w 207"/>
                <a:gd name="T17" fmla="*/ 1106347146 h 722"/>
                <a:gd name="T18" fmla="*/ 206652419 w 207"/>
                <a:gd name="T19" fmla="*/ 1819544473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722"/>
                <a:gd name="T32" fmla="*/ 207 w 207"/>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722">
                  <a:moveTo>
                    <a:pt x="0" y="0"/>
                  </a:moveTo>
                  <a:cubicBezTo>
                    <a:pt x="6" y="12"/>
                    <a:pt x="11" y="25"/>
                    <a:pt x="18" y="36"/>
                  </a:cubicBezTo>
                  <a:cubicBezTo>
                    <a:pt x="23" y="43"/>
                    <a:pt x="31" y="48"/>
                    <a:pt x="36" y="55"/>
                  </a:cubicBezTo>
                  <a:cubicBezTo>
                    <a:pt x="60" y="95"/>
                    <a:pt x="77" y="150"/>
                    <a:pt x="110" y="183"/>
                  </a:cubicBezTo>
                  <a:cubicBezTo>
                    <a:pt x="104" y="189"/>
                    <a:pt x="89" y="192"/>
                    <a:pt x="91" y="201"/>
                  </a:cubicBezTo>
                  <a:cubicBezTo>
                    <a:pt x="94" y="214"/>
                    <a:pt x="113" y="217"/>
                    <a:pt x="119" y="228"/>
                  </a:cubicBezTo>
                  <a:cubicBezTo>
                    <a:pt x="135" y="257"/>
                    <a:pt x="144" y="305"/>
                    <a:pt x="155" y="338"/>
                  </a:cubicBezTo>
                  <a:cubicBezTo>
                    <a:pt x="160" y="354"/>
                    <a:pt x="168" y="368"/>
                    <a:pt x="174" y="384"/>
                  </a:cubicBezTo>
                  <a:cubicBezTo>
                    <a:pt x="181" y="402"/>
                    <a:pt x="192" y="439"/>
                    <a:pt x="192" y="439"/>
                  </a:cubicBezTo>
                  <a:cubicBezTo>
                    <a:pt x="185" y="582"/>
                    <a:pt x="207" y="659"/>
                    <a:pt x="82" y="722"/>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grpSp>
      <p:grpSp>
        <p:nvGrpSpPr>
          <p:cNvPr id="63" name="Group 18"/>
          <p:cNvGrpSpPr>
            <a:grpSpLocks/>
          </p:cNvGrpSpPr>
          <p:nvPr/>
        </p:nvGrpSpPr>
        <p:grpSpPr bwMode="auto">
          <a:xfrm flipH="1">
            <a:off x="6019800" y="5715000"/>
            <a:ext cx="704850" cy="735012"/>
            <a:chOff x="1309" y="2832"/>
            <a:chExt cx="815" cy="1328"/>
          </a:xfrm>
          <a:noFill/>
        </p:grpSpPr>
        <p:sp>
          <p:nvSpPr>
            <p:cNvPr id="64" name="Freeform 16"/>
            <p:cNvSpPr>
              <a:spLocks/>
            </p:cNvSpPr>
            <p:nvPr/>
          </p:nvSpPr>
          <p:spPr bwMode="auto">
            <a:xfrm>
              <a:off x="1627" y="3172"/>
              <a:ext cx="266" cy="266"/>
            </a:xfrm>
            <a:custGeom>
              <a:avLst/>
              <a:gdLst>
                <a:gd name="T0" fmla="*/ 70564352 w 266"/>
                <a:gd name="T1" fmla="*/ 163810421 h 266"/>
                <a:gd name="T2" fmla="*/ 25201500 w 266"/>
                <a:gd name="T3" fmla="*/ 299896822 h 266"/>
                <a:gd name="T4" fmla="*/ 0 w 266"/>
                <a:gd name="T5" fmla="*/ 370461142 h 266"/>
                <a:gd name="T6" fmla="*/ 209171680 w 266"/>
                <a:gd name="T7" fmla="*/ 670359500 h 266"/>
                <a:gd name="T8" fmla="*/ 347780576 w 266"/>
                <a:gd name="T9" fmla="*/ 647678935 h 266"/>
                <a:gd name="T10" fmla="*/ 483869090 w 266"/>
                <a:gd name="T11" fmla="*/ 599795181 h 266"/>
                <a:gd name="T12" fmla="*/ 254534475 w 266"/>
                <a:gd name="T13" fmla="*/ 25201500 h 266"/>
                <a:gd name="T14" fmla="*/ 138607744 w 266"/>
                <a:gd name="T15" fmla="*/ 93244725 h 266"/>
                <a:gd name="T16" fmla="*/ 70564352 w 266"/>
                <a:gd name="T17" fmla="*/ 115926955 h 266"/>
                <a:gd name="T18" fmla="*/ 70564352 w 266"/>
                <a:gd name="T19" fmla="*/ 163810421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66"/>
                <a:gd name="T32" fmla="*/ 266 w 266"/>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66">
                  <a:moveTo>
                    <a:pt x="28" y="65"/>
                  </a:moveTo>
                  <a:cubicBezTo>
                    <a:pt x="22" y="83"/>
                    <a:pt x="16" y="101"/>
                    <a:pt x="10" y="119"/>
                  </a:cubicBezTo>
                  <a:cubicBezTo>
                    <a:pt x="7" y="128"/>
                    <a:pt x="0" y="147"/>
                    <a:pt x="0" y="147"/>
                  </a:cubicBezTo>
                  <a:cubicBezTo>
                    <a:pt x="21" y="222"/>
                    <a:pt x="32" y="215"/>
                    <a:pt x="83" y="266"/>
                  </a:cubicBezTo>
                  <a:cubicBezTo>
                    <a:pt x="101" y="263"/>
                    <a:pt x="120" y="262"/>
                    <a:pt x="138" y="257"/>
                  </a:cubicBezTo>
                  <a:cubicBezTo>
                    <a:pt x="156" y="252"/>
                    <a:pt x="192" y="238"/>
                    <a:pt x="192" y="238"/>
                  </a:cubicBezTo>
                  <a:cubicBezTo>
                    <a:pt x="266" y="168"/>
                    <a:pt x="180" y="36"/>
                    <a:pt x="101" y="10"/>
                  </a:cubicBezTo>
                  <a:cubicBezTo>
                    <a:pt x="26" y="35"/>
                    <a:pt x="118" y="0"/>
                    <a:pt x="55" y="37"/>
                  </a:cubicBezTo>
                  <a:cubicBezTo>
                    <a:pt x="47" y="42"/>
                    <a:pt x="35" y="39"/>
                    <a:pt x="28" y="46"/>
                  </a:cubicBezTo>
                  <a:cubicBezTo>
                    <a:pt x="24" y="51"/>
                    <a:pt x="28" y="59"/>
                    <a:pt x="28" y="65"/>
                  </a:cubicBezTo>
                  <a:close/>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 name="Freeform 17"/>
            <p:cNvSpPr>
              <a:spLocks/>
            </p:cNvSpPr>
            <p:nvPr/>
          </p:nvSpPr>
          <p:spPr bwMode="auto">
            <a:xfrm>
              <a:off x="1761" y="2999"/>
              <a:ext cx="326" cy="311"/>
            </a:xfrm>
            <a:custGeom>
              <a:avLst/>
              <a:gdLst>
                <a:gd name="T0" fmla="*/ 10080624 w 326"/>
                <a:gd name="T1" fmla="*/ 551912487 h 311"/>
                <a:gd name="T2" fmla="*/ 78124035 w 326"/>
                <a:gd name="T3" fmla="*/ 390621927 h 311"/>
                <a:gd name="T4" fmla="*/ 332660483 w 326"/>
                <a:gd name="T5" fmla="*/ 115926834 h 311"/>
                <a:gd name="T6" fmla="*/ 745964521 w 326"/>
                <a:gd name="T7" fmla="*/ 206652143 h 311"/>
                <a:gd name="T8" fmla="*/ 561993774 w 326"/>
                <a:gd name="T9" fmla="*/ 783764940 h 311"/>
                <a:gd name="T10" fmla="*/ 194052343 w 326"/>
                <a:gd name="T11" fmla="*/ 783764940 h 311"/>
                <a:gd name="T12" fmla="*/ 0 60000 65536"/>
                <a:gd name="T13" fmla="*/ 0 60000 65536"/>
                <a:gd name="T14" fmla="*/ 0 60000 65536"/>
                <a:gd name="T15" fmla="*/ 0 60000 65536"/>
                <a:gd name="T16" fmla="*/ 0 60000 65536"/>
                <a:gd name="T17" fmla="*/ 0 60000 65536"/>
                <a:gd name="T18" fmla="*/ 0 w 326"/>
                <a:gd name="T19" fmla="*/ 0 h 311"/>
                <a:gd name="T20" fmla="*/ 326 w 326"/>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26" h="311">
                  <a:moveTo>
                    <a:pt x="4" y="219"/>
                  </a:moveTo>
                  <a:cubicBezTo>
                    <a:pt x="22" y="145"/>
                    <a:pt x="0" y="218"/>
                    <a:pt x="31" y="155"/>
                  </a:cubicBezTo>
                  <a:cubicBezTo>
                    <a:pt x="62" y="91"/>
                    <a:pt x="65" y="67"/>
                    <a:pt x="132" y="46"/>
                  </a:cubicBezTo>
                  <a:cubicBezTo>
                    <a:pt x="197" y="0"/>
                    <a:pt x="257" y="24"/>
                    <a:pt x="296" y="82"/>
                  </a:cubicBezTo>
                  <a:cubicBezTo>
                    <a:pt x="326" y="176"/>
                    <a:pt x="319" y="279"/>
                    <a:pt x="223" y="311"/>
                  </a:cubicBezTo>
                  <a:cubicBezTo>
                    <a:pt x="180" y="297"/>
                    <a:pt x="123" y="311"/>
                    <a:pt x="77" y="311"/>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 name="Freeform 18"/>
            <p:cNvSpPr>
              <a:spLocks/>
            </p:cNvSpPr>
            <p:nvPr/>
          </p:nvSpPr>
          <p:spPr bwMode="auto">
            <a:xfrm>
              <a:off x="1771" y="3293"/>
              <a:ext cx="353" cy="355"/>
            </a:xfrm>
            <a:custGeom>
              <a:avLst/>
              <a:gdLst>
                <a:gd name="T0" fmla="*/ 52922334 w 353"/>
                <a:gd name="T1" fmla="*/ 410783475 h 355"/>
                <a:gd name="T2" fmla="*/ 191531262 w 353"/>
                <a:gd name="T3" fmla="*/ 549393475 h 355"/>
                <a:gd name="T4" fmla="*/ 307458582 w 353"/>
                <a:gd name="T5" fmla="*/ 688001043 h 355"/>
                <a:gd name="T6" fmla="*/ 491428310 w 353"/>
                <a:gd name="T7" fmla="*/ 894652364 h 355"/>
                <a:gd name="T8" fmla="*/ 791326702 w 353"/>
                <a:gd name="T9" fmla="*/ 778724852 h 355"/>
                <a:gd name="T10" fmla="*/ 836689375 w 353"/>
                <a:gd name="T11" fmla="*/ 342740746 h 355"/>
                <a:gd name="T12" fmla="*/ 743442943 w 353"/>
                <a:gd name="T13" fmla="*/ 249493994 h 355"/>
                <a:gd name="T14" fmla="*/ 630038054 w 353"/>
                <a:gd name="T15" fmla="*/ 156249482 h 355"/>
                <a:gd name="T16" fmla="*/ 191531262 w 353"/>
                <a:gd name="T17" fmla="*/ 65523897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55"/>
                <a:gd name="T29" fmla="*/ 353 w 353"/>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55">
                  <a:moveTo>
                    <a:pt x="21" y="163"/>
                  </a:moveTo>
                  <a:cubicBezTo>
                    <a:pt x="103" y="275"/>
                    <a:pt x="0" y="144"/>
                    <a:pt x="76" y="218"/>
                  </a:cubicBezTo>
                  <a:cubicBezTo>
                    <a:pt x="93" y="235"/>
                    <a:pt x="105" y="256"/>
                    <a:pt x="122" y="273"/>
                  </a:cubicBezTo>
                  <a:cubicBezTo>
                    <a:pt x="134" y="309"/>
                    <a:pt x="167" y="329"/>
                    <a:pt x="195" y="355"/>
                  </a:cubicBezTo>
                  <a:cubicBezTo>
                    <a:pt x="236" y="341"/>
                    <a:pt x="273" y="322"/>
                    <a:pt x="314" y="309"/>
                  </a:cubicBezTo>
                  <a:cubicBezTo>
                    <a:pt x="353" y="250"/>
                    <a:pt x="349" y="220"/>
                    <a:pt x="332" y="136"/>
                  </a:cubicBezTo>
                  <a:cubicBezTo>
                    <a:pt x="331" y="132"/>
                    <a:pt x="297" y="102"/>
                    <a:pt x="295" y="99"/>
                  </a:cubicBezTo>
                  <a:cubicBezTo>
                    <a:pt x="264" y="61"/>
                    <a:pt x="294" y="78"/>
                    <a:pt x="250" y="62"/>
                  </a:cubicBezTo>
                  <a:cubicBezTo>
                    <a:pt x="207" y="0"/>
                    <a:pt x="160" y="26"/>
                    <a:pt x="76" y="26"/>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 name="Freeform 19"/>
            <p:cNvSpPr>
              <a:spLocks/>
            </p:cNvSpPr>
            <p:nvPr/>
          </p:nvSpPr>
          <p:spPr bwMode="auto">
            <a:xfrm>
              <a:off x="1488" y="3408"/>
              <a:ext cx="384" cy="366"/>
            </a:xfrm>
            <a:custGeom>
              <a:avLst/>
              <a:gdLst>
                <a:gd name="T0" fmla="*/ 661868897 w 328"/>
                <a:gd name="T1" fmla="*/ 0 h 366"/>
                <a:gd name="T2" fmla="*/ 12977551 w 328"/>
                <a:gd name="T3" fmla="*/ 483869151 h 366"/>
                <a:gd name="T4" fmla="*/ 71378287 w 328"/>
                <a:gd name="T5" fmla="*/ 693043737 h 366"/>
                <a:gd name="T6" fmla="*/ 603467801 w 328"/>
                <a:gd name="T7" fmla="*/ 829130219 h 366"/>
                <a:gd name="T8" fmla="*/ 785157053 w 328"/>
                <a:gd name="T9" fmla="*/ 877012443 h 366"/>
                <a:gd name="T10" fmla="*/ 1135557934 w 328"/>
                <a:gd name="T11" fmla="*/ 922375628 h 366"/>
                <a:gd name="T12" fmla="*/ 2031026419 w 328"/>
                <a:gd name="T13" fmla="*/ 761086978 h 366"/>
                <a:gd name="T14" fmla="*/ 1790935772 w 328"/>
                <a:gd name="T15" fmla="*/ 70564360 h 36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6"/>
                <a:gd name="T26" fmla="*/ 328 w 328"/>
                <a:gd name="T27" fmla="*/ 366 h 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6">
                  <a:moveTo>
                    <a:pt x="102" y="0"/>
                  </a:moveTo>
                  <a:cubicBezTo>
                    <a:pt x="70" y="65"/>
                    <a:pt x="25" y="123"/>
                    <a:pt x="2" y="192"/>
                  </a:cubicBezTo>
                  <a:cubicBezTo>
                    <a:pt x="5" y="220"/>
                    <a:pt x="0" y="249"/>
                    <a:pt x="11" y="275"/>
                  </a:cubicBezTo>
                  <a:cubicBezTo>
                    <a:pt x="15" y="286"/>
                    <a:pt x="88" y="326"/>
                    <a:pt x="93" y="329"/>
                  </a:cubicBezTo>
                  <a:cubicBezTo>
                    <a:pt x="103" y="335"/>
                    <a:pt x="111" y="343"/>
                    <a:pt x="121" y="348"/>
                  </a:cubicBezTo>
                  <a:cubicBezTo>
                    <a:pt x="138" y="356"/>
                    <a:pt x="175" y="366"/>
                    <a:pt x="175" y="366"/>
                  </a:cubicBezTo>
                  <a:cubicBezTo>
                    <a:pt x="223" y="351"/>
                    <a:pt x="271" y="329"/>
                    <a:pt x="313" y="302"/>
                  </a:cubicBezTo>
                  <a:cubicBezTo>
                    <a:pt x="328" y="256"/>
                    <a:pt x="322" y="74"/>
                    <a:pt x="276" y="28"/>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 name="Freeform 20"/>
            <p:cNvSpPr>
              <a:spLocks/>
            </p:cNvSpPr>
            <p:nvPr/>
          </p:nvSpPr>
          <p:spPr bwMode="auto">
            <a:xfrm>
              <a:off x="1392" y="2832"/>
              <a:ext cx="397" cy="365"/>
            </a:xfrm>
            <a:custGeom>
              <a:avLst/>
              <a:gdLst>
                <a:gd name="T0" fmla="*/ 919856613 w 397"/>
                <a:gd name="T1" fmla="*/ 849292260 h 365"/>
                <a:gd name="T2" fmla="*/ 897174508 w 397"/>
                <a:gd name="T3" fmla="*/ 410785783 h 365"/>
                <a:gd name="T4" fmla="*/ 829132801 w 397"/>
                <a:gd name="T5" fmla="*/ 340221966 h 365"/>
                <a:gd name="T6" fmla="*/ 667842611 w 397"/>
                <a:gd name="T7" fmla="*/ 156249740 h 365"/>
                <a:gd name="T8" fmla="*/ 574596175 w 397"/>
                <a:gd name="T9" fmla="*/ 133568947 h 365"/>
                <a:gd name="T10" fmla="*/ 345262358 w 397"/>
                <a:gd name="T11" fmla="*/ 65523994 h 365"/>
                <a:gd name="T12" fmla="*/ 90725636 w 397"/>
                <a:gd name="T13" fmla="*/ 88206275 h 365"/>
                <a:gd name="T14" fmla="*/ 45362818 w 397"/>
                <a:gd name="T15" fmla="*/ 340221966 h 365"/>
                <a:gd name="T16" fmla="*/ 206652928 w 397"/>
                <a:gd name="T17" fmla="*/ 501511384 h 365"/>
                <a:gd name="T18" fmla="*/ 297378597 w 397"/>
                <a:gd name="T19" fmla="*/ 617439282 h 365"/>
                <a:gd name="T20" fmla="*/ 413305857 w 397"/>
                <a:gd name="T21" fmla="*/ 710684178 h 365"/>
                <a:gd name="T22" fmla="*/ 690523180 w 397"/>
                <a:gd name="T23" fmla="*/ 894655445 h 365"/>
                <a:gd name="T24" fmla="*/ 781248528 w 397"/>
                <a:gd name="T25" fmla="*/ 917336013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65"/>
                <a:gd name="T41" fmla="*/ 397 w 397"/>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65">
                  <a:moveTo>
                    <a:pt x="365" y="337"/>
                  </a:moveTo>
                  <a:cubicBezTo>
                    <a:pt x="362" y="279"/>
                    <a:pt x="366" y="220"/>
                    <a:pt x="356" y="163"/>
                  </a:cubicBezTo>
                  <a:cubicBezTo>
                    <a:pt x="354" y="150"/>
                    <a:pt x="337" y="145"/>
                    <a:pt x="329" y="135"/>
                  </a:cubicBezTo>
                  <a:cubicBezTo>
                    <a:pt x="257" y="49"/>
                    <a:pt x="397" y="197"/>
                    <a:pt x="265" y="62"/>
                  </a:cubicBezTo>
                  <a:cubicBezTo>
                    <a:pt x="256" y="53"/>
                    <a:pt x="240" y="57"/>
                    <a:pt x="228" y="53"/>
                  </a:cubicBezTo>
                  <a:cubicBezTo>
                    <a:pt x="109" y="18"/>
                    <a:pt x="225" y="48"/>
                    <a:pt x="137" y="26"/>
                  </a:cubicBezTo>
                  <a:cubicBezTo>
                    <a:pt x="86" y="0"/>
                    <a:pt x="83" y="5"/>
                    <a:pt x="36" y="35"/>
                  </a:cubicBezTo>
                  <a:cubicBezTo>
                    <a:pt x="13" y="70"/>
                    <a:pt x="0" y="92"/>
                    <a:pt x="18" y="135"/>
                  </a:cubicBezTo>
                  <a:cubicBezTo>
                    <a:pt x="29" y="161"/>
                    <a:pt x="61" y="182"/>
                    <a:pt x="82" y="199"/>
                  </a:cubicBezTo>
                  <a:cubicBezTo>
                    <a:pt x="105" y="217"/>
                    <a:pt x="99" y="221"/>
                    <a:pt x="118" y="245"/>
                  </a:cubicBezTo>
                  <a:cubicBezTo>
                    <a:pt x="139" y="271"/>
                    <a:pt x="137" y="258"/>
                    <a:pt x="164" y="282"/>
                  </a:cubicBezTo>
                  <a:cubicBezTo>
                    <a:pt x="245" y="355"/>
                    <a:pt x="185" y="326"/>
                    <a:pt x="274" y="355"/>
                  </a:cubicBezTo>
                  <a:cubicBezTo>
                    <a:pt x="304" y="365"/>
                    <a:pt x="291" y="364"/>
                    <a:pt x="310" y="364"/>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 name="Freeform 55"/>
            <p:cNvSpPr>
              <a:spLocks/>
            </p:cNvSpPr>
            <p:nvPr/>
          </p:nvSpPr>
          <p:spPr bwMode="auto">
            <a:xfrm>
              <a:off x="1309" y="3127"/>
              <a:ext cx="337" cy="311"/>
            </a:xfrm>
            <a:custGeom>
              <a:avLst/>
              <a:gdLst>
                <a:gd name="T0" fmla="*/ 849289164 w 337"/>
                <a:gd name="T1" fmla="*/ 229332710 h 311"/>
                <a:gd name="T2" fmla="*/ 640118808 w 337"/>
                <a:gd name="T3" fmla="*/ 90725308 h 311"/>
                <a:gd name="T4" fmla="*/ 504029897 w 337"/>
                <a:gd name="T5" fmla="*/ 0 h 311"/>
                <a:gd name="T6" fmla="*/ 204131190 w 337"/>
                <a:gd name="T7" fmla="*/ 68043333 h 311"/>
                <a:gd name="T8" fmla="*/ 42841792 w 337"/>
                <a:gd name="T9" fmla="*/ 252014941 h 311"/>
                <a:gd name="T10" fmla="*/ 42841792 w 337"/>
                <a:gd name="T11" fmla="*/ 506549177 h 311"/>
                <a:gd name="T12" fmla="*/ 204131190 w 337"/>
                <a:gd name="T13" fmla="*/ 783764940 h 311"/>
                <a:gd name="T14" fmla="*/ 272176413 w 337"/>
                <a:gd name="T15" fmla="*/ 761084373 h 311"/>
                <a:gd name="T16" fmla="*/ 226813422 w 337"/>
                <a:gd name="T17" fmla="*/ 713200616 h 311"/>
                <a:gd name="T18" fmla="*/ 778724838 w 337"/>
                <a:gd name="T19" fmla="*/ 690520049 h 311"/>
                <a:gd name="T20" fmla="*/ 826608597 w 337"/>
                <a:gd name="T21" fmla="*/ 645158915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311"/>
                <a:gd name="T35" fmla="*/ 337 w 337"/>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311">
                  <a:moveTo>
                    <a:pt x="337" y="91"/>
                  </a:moveTo>
                  <a:cubicBezTo>
                    <a:pt x="311" y="66"/>
                    <a:pt x="285" y="55"/>
                    <a:pt x="254" y="36"/>
                  </a:cubicBezTo>
                  <a:cubicBezTo>
                    <a:pt x="235" y="25"/>
                    <a:pt x="200" y="0"/>
                    <a:pt x="200" y="0"/>
                  </a:cubicBezTo>
                  <a:cubicBezTo>
                    <a:pt x="160" y="8"/>
                    <a:pt x="121" y="19"/>
                    <a:pt x="81" y="27"/>
                  </a:cubicBezTo>
                  <a:cubicBezTo>
                    <a:pt x="58" y="50"/>
                    <a:pt x="41" y="76"/>
                    <a:pt x="17" y="100"/>
                  </a:cubicBezTo>
                  <a:cubicBezTo>
                    <a:pt x="0" y="152"/>
                    <a:pt x="7" y="117"/>
                    <a:pt x="17" y="201"/>
                  </a:cubicBezTo>
                  <a:cubicBezTo>
                    <a:pt x="26" y="281"/>
                    <a:pt x="11" y="294"/>
                    <a:pt x="81" y="311"/>
                  </a:cubicBezTo>
                  <a:cubicBezTo>
                    <a:pt x="90" y="308"/>
                    <a:pt x="105" y="311"/>
                    <a:pt x="108" y="302"/>
                  </a:cubicBezTo>
                  <a:cubicBezTo>
                    <a:pt x="111" y="294"/>
                    <a:pt x="81" y="284"/>
                    <a:pt x="90" y="283"/>
                  </a:cubicBezTo>
                  <a:cubicBezTo>
                    <a:pt x="162" y="273"/>
                    <a:pt x="236" y="277"/>
                    <a:pt x="309" y="274"/>
                  </a:cubicBezTo>
                  <a:cubicBezTo>
                    <a:pt x="315" y="268"/>
                    <a:pt x="328" y="256"/>
                    <a:pt x="328" y="256"/>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 name="Freeform 69"/>
            <p:cNvSpPr>
              <a:spLocks/>
            </p:cNvSpPr>
            <p:nvPr/>
          </p:nvSpPr>
          <p:spPr bwMode="auto">
            <a:xfrm>
              <a:off x="1488" y="3792"/>
              <a:ext cx="421" cy="361"/>
            </a:xfrm>
            <a:custGeom>
              <a:avLst/>
              <a:gdLst>
                <a:gd name="T0" fmla="*/ 1060985804 w 421"/>
                <a:gd name="T1" fmla="*/ 887094228 h 361"/>
                <a:gd name="T2" fmla="*/ 438507521 w 421"/>
                <a:gd name="T3" fmla="*/ 771166715 h 361"/>
                <a:gd name="T4" fmla="*/ 299899433 w 421"/>
                <a:gd name="T5" fmla="*/ 680442394 h 361"/>
                <a:gd name="T6" fmla="*/ 209173891 w 421"/>
                <a:gd name="T7" fmla="*/ 632560170 h 361"/>
                <a:gd name="T8" fmla="*/ 70564428 w 421"/>
                <a:gd name="T9" fmla="*/ 541834825 h 361"/>
                <a:gd name="T10" fmla="*/ 209173891 w 421"/>
                <a:gd name="T11" fmla="*/ 171370758 h 361"/>
                <a:gd name="T12" fmla="*/ 415826695 w 421"/>
                <a:gd name="T13" fmla="*/ 80645061 h 361"/>
                <a:gd name="T14" fmla="*/ 715724848 w 421"/>
                <a:gd name="T15" fmla="*/ 219254134 h 361"/>
                <a:gd name="T16" fmla="*/ 854334472 w 421"/>
                <a:gd name="T17" fmla="*/ 425906672 h 361"/>
                <a:gd name="T18" fmla="*/ 899695611 w 421"/>
                <a:gd name="T19" fmla="*/ 493950169 h 361"/>
                <a:gd name="T20" fmla="*/ 990421473 w 421"/>
                <a:gd name="T21" fmla="*/ 887094228 h 361"/>
                <a:gd name="T22" fmla="*/ 1060985804 w 421"/>
                <a:gd name="T23" fmla="*/ 887094228 h 3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1"/>
                <a:gd name="T38" fmla="*/ 421 w 421"/>
                <a:gd name="T39" fmla="*/ 361 h 3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1">
                  <a:moveTo>
                    <a:pt x="421" y="352"/>
                  </a:moveTo>
                  <a:cubicBezTo>
                    <a:pt x="371" y="348"/>
                    <a:pt x="225" y="340"/>
                    <a:pt x="174" y="306"/>
                  </a:cubicBezTo>
                  <a:cubicBezTo>
                    <a:pt x="156" y="294"/>
                    <a:pt x="138" y="280"/>
                    <a:pt x="119" y="270"/>
                  </a:cubicBezTo>
                  <a:cubicBezTo>
                    <a:pt x="107" y="264"/>
                    <a:pt x="95" y="258"/>
                    <a:pt x="83" y="251"/>
                  </a:cubicBezTo>
                  <a:cubicBezTo>
                    <a:pt x="64" y="240"/>
                    <a:pt x="28" y="215"/>
                    <a:pt x="28" y="215"/>
                  </a:cubicBezTo>
                  <a:cubicBezTo>
                    <a:pt x="0" y="129"/>
                    <a:pt x="35" y="116"/>
                    <a:pt x="83" y="68"/>
                  </a:cubicBezTo>
                  <a:cubicBezTo>
                    <a:pt x="58" y="0"/>
                    <a:pt x="114" y="26"/>
                    <a:pt x="165" y="32"/>
                  </a:cubicBezTo>
                  <a:cubicBezTo>
                    <a:pt x="210" y="43"/>
                    <a:pt x="240" y="73"/>
                    <a:pt x="284" y="87"/>
                  </a:cubicBezTo>
                  <a:cubicBezTo>
                    <a:pt x="361" y="205"/>
                    <a:pt x="290" y="97"/>
                    <a:pt x="339" y="169"/>
                  </a:cubicBezTo>
                  <a:cubicBezTo>
                    <a:pt x="345" y="178"/>
                    <a:pt x="357" y="196"/>
                    <a:pt x="357" y="196"/>
                  </a:cubicBezTo>
                  <a:cubicBezTo>
                    <a:pt x="374" y="248"/>
                    <a:pt x="376" y="300"/>
                    <a:pt x="393" y="352"/>
                  </a:cubicBezTo>
                  <a:cubicBezTo>
                    <a:pt x="396" y="361"/>
                    <a:pt x="412" y="352"/>
                    <a:pt x="421" y="352"/>
                  </a:cubicBezTo>
                  <a:close/>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 name="Freeform 81"/>
            <p:cNvSpPr>
              <a:spLocks/>
            </p:cNvSpPr>
            <p:nvPr/>
          </p:nvSpPr>
          <p:spPr bwMode="auto">
            <a:xfrm>
              <a:off x="1783" y="3438"/>
              <a:ext cx="207" cy="722"/>
            </a:xfrm>
            <a:custGeom>
              <a:avLst/>
              <a:gdLst>
                <a:gd name="T0" fmla="*/ 0 w 207"/>
                <a:gd name="T1" fmla="*/ 0 h 722"/>
                <a:gd name="T2" fmla="*/ 45362723 w 207"/>
                <a:gd name="T3" fmla="*/ 90725569 h 722"/>
                <a:gd name="T4" fmla="*/ 90725445 w 207"/>
                <a:gd name="T5" fmla="*/ 138607761 h 722"/>
                <a:gd name="T6" fmla="*/ 277216814 w 207"/>
                <a:gd name="T7" fmla="*/ 461187044 h 722"/>
                <a:gd name="T8" fmla="*/ 229332604 w 207"/>
                <a:gd name="T9" fmla="*/ 506549717 h 722"/>
                <a:gd name="T10" fmla="*/ 299897384 w 207"/>
                <a:gd name="T11" fmla="*/ 574595646 h 722"/>
                <a:gd name="T12" fmla="*/ 390622733 w 207"/>
                <a:gd name="T13" fmla="*/ 851811296 h 722"/>
                <a:gd name="T14" fmla="*/ 438505727 w 207"/>
                <a:gd name="T15" fmla="*/ 967738297 h 722"/>
                <a:gd name="T16" fmla="*/ 483868401 w 207"/>
                <a:gd name="T17" fmla="*/ 1106347146 h 722"/>
                <a:gd name="T18" fmla="*/ 206652419 w 207"/>
                <a:gd name="T19" fmla="*/ 1819549593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722"/>
                <a:gd name="T32" fmla="*/ 207 w 207"/>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722">
                  <a:moveTo>
                    <a:pt x="0" y="0"/>
                  </a:moveTo>
                  <a:cubicBezTo>
                    <a:pt x="6" y="12"/>
                    <a:pt x="11" y="25"/>
                    <a:pt x="18" y="36"/>
                  </a:cubicBezTo>
                  <a:cubicBezTo>
                    <a:pt x="23" y="43"/>
                    <a:pt x="31" y="48"/>
                    <a:pt x="36" y="55"/>
                  </a:cubicBezTo>
                  <a:cubicBezTo>
                    <a:pt x="60" y="95"/>
                    <a:pt x="77" y="150"/>
                    <a:pt x="110" y="183"/>
                  </a:cubicBezTo>
                  <a:cubicBezTo>
                    <a:pt x="104" y="189"/>
                    <a:pt x="89" y="192"/>
                    <a:pt x="91" y="201"/>
                  </a:cubicBezTo>
                  <a:cubicBezTo>
                    <a:pt x="94" y="214"/>
                    <a:pt x="113" y="217"/>
                    <a:pt x="119" y="228"/>
                  </a:cubicBezTo>
                  <a:cubicBezTo>
                    <a:pt x="135" y="257"/>
                    <a:pt x="144" y="305"/>
                    <a:pt x="155" y="338"/>
                  </a:cubicBezTo>
                  <a:cubicBezTo>
                    <a:pt x="160" y="354"/>
                    <a:pt x="168" y="368"/>
                    <a:pt x="174" y="384"/>
                  </a:cubicBezTo>
                  <a:cubicBezTo>
                    <a:pt x="181" y="402"/>
                    <a:pt x="192" y="439"/>
                    <a:pt x="192" y="439"/>
                  </a:cubicBezTo>
                  <a:cubicBezTo>
                    <a:pt x="185" y="582"/>
                    <a:pt x="207" y="659"/>
                    <a:pt x="82" y="722"/>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72" name="Group 18"/>
          <p:cNvGrpSpPr>
            <a:grpSpLocks/>
          </p:cNvGrpSpPr>
          <p:nvPr/>
        </p:nvGrpSpPr>
        <p:grpSpPr bwMode="auto">
          <a:xfrm>
            <a:off x="2667000" y="5257800"/>
            <a:ext cx="895350" cy="1192212"/>
            <a:chOff x="1309" y="2832"/>
            <a:chExt cx="815" cy="1328"/>
          </a:xfrm>
          <a:noFill/>
        </p:grpSpPr>
        <p:sp>
          <p:nvSpPr>
            <p:cNvPr id="73" name="Freeform 16"/>
            <p:cNvSpPr>
              <a:spLocks/>
            </p:cNvSpPr>
            <p:nvPr/>
          </p:nvSpPr>
          <p:spPr bwMode="auto">
            <a:xfrm>
              <a:off x="1627" y="3172"/>
              <a:ext cx="266" cy="266"/>
            </a:xfrm>
            <a:custGeom>
              <a:avLst/>
              <a:gdLst>
                <a:gd name="T0" fmla="*/ 70564352 w 266"/>
                <a:gd name="T1" fmla="*/ 163810421 h 266"/>
                <a:gd name="T2" fmla="*/ 25201500 w 266"/>
                <a:gd name="T3" fmla="*/ 299896822 h 266"/>
                <a:gd name="T4" fmla="*/ 0 w 266"/>
                <a:gd name="T5" fmla="*/ 370461142 h 266"/>
                <a:gd name="T6" fmla="*/ 209171680 w 266"/>
                <a:gd name="T7" fmla="*/ 670359500 h 266"/>
                <a:gd name="T8" fmla="*/ 347780576 w 266"/>
                <a:gd name="T9" fmla="*/ 647678935 h 266"/>
                <a:gd name="T10" fmla="*/ 483869090 w 266"/>
                <a:gd name="T11" fmla="*/ 599795181 h 266"/>
                <a:gd name="T12" fmla="*/ 254534475 w 266"/>
                <a:gd name="T13" fmla="*/ 25201500 h 266"/>
                <a:gd name="T14" fmla="*/ 138607744 w 266"/>
                <a:gd name="T15" fmla="*/ 93244725 h 266"/>
                <a:gd name="T16" fmla="*/ 70564352 w 266"/>
                <a:gd name="T17" fmla="*/ 115926955 h 266"/>
                <a:gd name="T18" fmla="*/ 70564352 w 266"/>
                <a:gd name="T19" fmla="*/ 163810421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66"/>
                <a:gd name="T32" fmla="*/ 266 w 266"/>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66">
                  <a:moveTo>
                    <a:pt x="28" y="65"/>
                  </a:moveTo>
                  <a:cubicBezTo>
                    <a:pt x="22" y="83"/>
                    <a:pt x="16" y="101"/>
                    <a:pt x="10" y="119"/>
                  </a:cubicBezTo>
                  <a:cubicBezTo>
                    <a:pt x="7" y="128"/>
                    <a:pt x="0" y="147"/>
                    <a:pt x="0" y="147"/>
                  </a:cubicBezTo>
                  <a:cubicBezTo>
                    <a:pt x="21" y="222"/>
                    <a:pt x="32" y="215"/>
                    <a:pt x="83" y="266"/>
                  </a:cubicBezTo>
                  <a:cubicBezTo>
                    <a:pt x="101" y="263"/>
                    <a:pt x="120" y="262"/>
                    <a:pt x="138" y="257"/>
                  </a:cubicBezTo>
                  <a:cubicBezTo>
                    <a:pt x="156" y="252"/>
                    <a:pt x="192" y="238"/>
                    <a:pt x="192" y="238"/>
                  </a:cubicBezTo>
                  <a:cubicBezTo>
                    <a:pt x="266" y="168"/>
                    <a:pt x="180" y="36"/>
                    <a:pt x="101" y="10"/>
                  </a:cubicBezTo>
                  <a:cubicBezTo>
                    <a:pt x="26" y="35"/>
                    <a:pt x="118" y="0"/>
                    <a:pt x="55" y="37"/>
                  </a:cubicBezTo>
                  <a:cubicBezTo>
                    <a:pt x="47" y="42"/>
                    <a:pt x="35" y="39"/>
                    <a:pt x="28" y="46"/>
                  </a:cubicBezTo>
                  <a:cubicBezTo>
                    <a:pt x="24" y="51"/>
                    <a:pt x="28" y="59"/>
                    <a:pt x="28" y="65"/>
                  </a:cubicBezTo>
                  <a:close/>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4" name="Freeform 17"/>
            <p:cNvSpPr>
              <a:spLocks/>
            </p:cNvSpPr>
            <p:nvPr/>
          </p:nvSpPr>
          <p:spPr bwMode="auto">
            <a:xfrm>
              <a:off x="1761" y="2999"/>
              <a:ext cx="326" cy="311"/>
            </a:xfrm>
            <a:custGeom>
              <a:avLst/>
              <a:gdLst>
                <a:gd name="T0" fmla="*/ 10080624 w 326"/>
                <a:gd name="T1" fmla="*/ 551912487 h 311"/>
                <a:gd name="T2" fmla="*/ 78124035 w 326"/>
                <a:gd name="T3" fmla="*/ 390621927 h 311"/>
                <a:gd name="T4" fmla="*/ 332660483 w 326"/>
                <a:gd name="T5" fmla="*/ 115926834 h 311"/>
                <a:gd name="T6" fmla="*/ 745964521 w 326"/>
                <a:gd name="T7" fmla="*/ 206652143 h 311"/>
                <a:gd name="T8" fmla="*/ 561993774 w 326"/>
                <a:gd name="T9" fmla="*/ 783764940 h 311"/>
                <a:gd name="T10" fmla="*/ 194052343 w 326"/>
                <a:gd name="T11" fmla="*/ 783764940 h 311"/>
                <a:gd name="T12" fmla="*/ 0 60000 65536"/>
                <a:gd name="T13" fmla="*/ 0 60000 65536"/>
                <a:gd name="T14" fmla="*/ 0 60000 65536"/>
                <a:gd name="T15" fmla="*/ 0 60000 65536"/>
                <a:gd name="T16" fmla="*/ 0 60000 65536"/>
                <a:gd name="T17" fmla="*/ 0 60000 65536"/>
                <a:gd name="T18" fmla="*/ 0 w 326"/>
                <a:gd name="T19" fmla="*/ 0 h 311"/>
                <a:gd name="T20" fmla="*/ 326 w 326"/>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26" h="311">
                  <a:moveTo>
                    <a:pt x="4" y="219"/>
                  </a:moveTo>
                  <a:cubicBezTo>
                    <a:pt x="22" y="145"/>
                    <a:pt x="0" y="218"/>
                    <a:pt x="31" y="155"/>
                  </a:cubicBezTo>
                  <a:cubicBezTo>
                    <a:pt x="62" y="91"/>
                    <a:pt x="65" y="67"/>
                    <a:pt x="132" y="46"/>
                  </a:cubicBezTo>
                  <a:cubicBezTo>
                    <a:pt x="197" y="0"/>
                    <a:pt x="257" y="24"/>
                    <a:pt x="296" y="82"/>
                  </a:cubicBezTo>
                  <a:cubicBezTo>
                    <a:pt x="326" y="176"/>
                    <a:pt x="319" y="279"/>
                    <a:pt x="223" y="311"/>
                  </a:cubicBezTo>
                  <a:cubicBezTo>
                    <a:pt x="180" y="297"/>
                    <a:pt x="123" y="311"/>
                    <a:pt x="77" y="311"/>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18"/>
            <p:cNvSpPr>
              <a:spLocks/>
            </p:cNvSpPr>
            <p:nvPr/>
          </p:nvSpPr>
          <p:spPr bwMode="auto">
            <a:xfrm>
              <a:off x="1771" y="3293"/>
              <a:ext cx="353" cy="355"/>
            </a:xfrm>
            <a:custGeom>
              <a:avLst/>
              <a:gdLst>
                <a:gd name="T0" fmla="*/ 52922334 w 353"/>
                <a:gd name="T1" fmla="*/ 410783475 h 355"/>
                <a:gd name="T2" fmla="*/ 191531262 w 353"/>
                <a:gd name="T3" fmla="*/ 549393475 h 355"/>
                <a:gd name="T4" fmla="*/ 307458582 w 353"/>
                <a:gd name="T5" fmla="*/ 688001043 h 355"/>
                <a:gd name="T6" fmla="*/ 491428310 w 353"/>
                <a:gd name="T7" fmla="*/ 894652364 h 355"/>
                <a:gd name="T8" fmla="*/ 791326702 w 353"/>
                <a:gd name="T9" fmla="*/ 778724852 h 355"/>
                <a:gd name="T10" fmla="*/ 836689375 w 353"/>
                <a:gd name="T11" fmla="*/ 342740746 h 355"/>
                <a:gd name="T12" fmla="*/ 743442943 w 353"/>
                <a:gd name="T13" fmla="*/ 249493994 h 355"/>
                <a:gd name="T14" fmla="*/ 630038054 w 353"/>
                <a:gd name="T15" fmla="*/ 156249482 h 355"/>
                <a:gd name="T16" fmla="*/ 191531262 w 353"/>
                <a:gd name="T17" fmla="*/ 65523897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55"/>
                <a:gd name="T29" fmla="*/ 353 w 353"/>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55">
                  <a:moveTo>
                    <a:pt x="21" y="163"/>
                  </a:moveTo>
                  <a:cubicBezTo>
                    <a:pt x="103" y="275"/>
                    <a:pt x="0" y="144"/>
                    <a:pt x="76" y="218"/>
                  </a:cubicBezTo>
                  <a:cubicBezTo>
                    <a:pt x="93" y="235"/>
                    <a:pt x="105" y="256"/>
                    <a:pt x="122" y="273"/>
                  </a:cubicBezTo>
                  <a:cubicBezTo>
                    <a:pt x="134" y="309"/>
                    <a:pt x="167" y="329"/>
                    <a:pt x="195" y="355"/>
                  </a:cubicBezTo>
                  <a:cubicBezTo>
                    <a:pt x="236" y="341"/>
                    <a:pt x="273" y="322"/>
                    <a:pt x="314" y="309"/>
                  </a:cubicBezTo>
                  <a:cubicBezTo>
                    <a:pt x="353" y="250"/>
                    <a:pt x="349" y="220"/>
                    <a:pt x="332" y="136"/>
                  </a:cubicBezTo>
                  <a:cubicBezTo>
                    <a:pt x="331" y="132"/>
                    <a:pt x="297" y="102"/>
                    <a:pt x="295" y="99"/>
                  </a:cubicBezTo>
                  <a:cubicBezTo>
                    <a:pt x="264" y="61"/>
                    <a:pt x="294" y="78"/>
                    <a:pt x="250" y="62"/>
                  </a:cubicBezTo>
                  <a:cubicBezTo>
                    <a:pt x="207" y="0"/>
                    <a:pt x="160" y="26"/>
                    <a:pt x="76" y="26"/>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19"/>
            <p:cNvSpPr>
              <a:spLocks/>
            </p:cNvSpPr>
            <p:nvPr/>
          </p:nvSpPr>
          <p:spPr bwMode="auto">
            <a:xfrm>
              <a:off x="1488" y="3408"/>
              <a:ext cx="384" cy="366"/>
            </a:xfrm>
            <a:custGeom>
              <a:avLst/>
              <a:gdLst>
                <a:gd name="T0" fmla="*/ 661868897 w 328"/>
                <a:gd name="T1" fmla="*/ 0 h 366"/>
                <a:gd name="T2" fmla="*/ 12977551 w 328"/>
                <a:gd name="T3" fmla="*/ 483869151 h 366"/>
                <a:gd name="T4" fmla="*/ 71378287 w 328"/>
                <a:gd name="T5" fmla="*/ 693043737 h 366"/>
                <a:gd name="T6" fmla="*/ 603467801 w 328"/>
                <a:gd name="T7" fmla="*/ 829130219 h 366"/>
                <a:gd name="T8" fmla="*/ 785157053 w 328"/>
                <a:gd name="T9" fmla="*/ 877012443 h 366"/>
                <a:gd name="T10" fmla="*/ 1135557934 w 328"/>
                <a:gd name="T11" fmla="*/ 922375628 h 366"/>
                <a:gd name="T12" fmla="*/ 2031026419 w 328"/>
                <a:gd name="T13" fmla="*/ 761086978 h 366"/>
                <a:gd name="T14" fmla="*/ 1790935772 w 328"/>
                <a:gd name="T15" fmla="*/ 70564360 h 36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6"/>
                <a:gd name="T26" fmla="*/ 328 w 328"/>
                <a:gd name="T27" fmla="*/ 366 h 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6">
                  <a:moveTo>
                    <a:pt x="102" y="0"/>
                  </a:moveTo>
                  <a:cubicBezTo>
                    <a:pt x="70" y="65"/>
                    <a:pt x="25" y="123"/>
                    <a:pt x="2" y="192"/>
                  </a:cubicBezTo>
                  <a:cubicBezTo>
                    <a:pt x="5" y="220"/>
                    <a:pt x="0" y="249"/>
                    <a:pt x="11" y="275"/>
                  </a:cubicBezTo>
                  <a:cubicBezTo>
                    <a:pt x="15" y="286"/>
                    <a:pt x="88" y="326"/>
                    <a:pt x="93" y="329"/>
                  </a:cubicBezTo>
                  <a:cubicBezTo>
                    <a:pt x="103" y="335"/>
                    <a:pt x="111" y="343"/>
                    <a:pt x="121" y="348"/>
                  </a:cubicBezTo>
                  <a:cubicBezTo>
                    <a:pt x="138" y="356"/>
                    <a:pt x="175" y="366"/>
                    <a:pt x="175" y="366"/>
                  </a:cubicBezTo>
                  <a:cubicBezTo>
                    <a:pt x="223" y="351"/>
                    <a:pt x="271" y="329"/>
                    <a:pt x="313" y="302"/>
                  </a:cubicBezTo>
                  <a:cubicBezTo>
                    <a:pt x="328" y="256"/>
                    <a:pt x="322" y="74"/>
                    <a:pt x="276" y="28"/>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20"/>
            <p:cNvSpPr>
              <a:spLocks/>
            </p:cNvSpPr>
            <p:nvPr/>
          </p:nvSpPr>
          <p:spPr bwMode="auto">
            <a:xfrm>
              <a:off x="1392" y="2832"/>
              <a:ext cx="397" cy="365"/>
            </a:xfrm>
            <a:custGeom>
              <a:avLst/>
              <a:gdLst>
                <a:gd name="T0" fmla="*/ 919856613 w 397"/>
                <a:gd name="T1" fmla="*/ 849292260 h 365"/>
                <a:gd name="T2" fmla="*/ 897174508 w 397"/>
                <a:gd name="T3" fmla="*/ 410785783 h 365"/>
                <a:gd name="T4" fmla="*/ 829132801 w 397"/>
                <a:gd name="T5" fmla="*/ 340221966 h 365"/>
                <a:gd name="T6" fmla="*/ 667842611 w 397"/>
                <a:gd name="T7" fmla="*/ 156249740 h 365"/>
                <a:gd name="T8" fmla="*/ 574596175 w 397"/>
                <a:gd name="T9" fmla="*/ 133568947 h 365"/>
                <a:gd name="T10" fmla="*/ 345262358 w 397"/>
                <a:gd name="T11" fmla="*/ 65523994 h 365"/>
                <a:gd name="T12" fmla="*/ 90725636 w 397"/>
                <a:gd name="T13" fmla="*/ 88206275 h 365"/>
                <a:gd name="T14" fmla="*/ 45362818 w 397"/>
                <a:gd name="T15" fmla="*/ 340221966 h 365"/>
                <a:gd name="T16" fmla="*/ 206652928 w 397"/>
                <a:gd name="T17" fmla="*/ 501511384 h 365"/>
                <a:gd name="T18" fmla="*/ 297378597 w 397"/>
                <a:gd name="T19" fmla="*/ 617439282 h 365"/>
                <a:gd name="T20" fmla="*/ 413305857 w 397"/>
                <a:gd name="T21" fmla="*/ 710684178 h 365"/>
                <a:gd name="T22" fmla="*/ 690523180 w 397"/>
                <a:gd name="T23" fmla="*/ 894655445 h 365"/>
                <a:gd name="T24" fmla="*/ 781248528 w 397"/>
                <a:gd name="T25" fmla="*/ 917336013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65"/>
                <a:gd name="T41" fmla="*/ 397 w 397"/>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65">
                  <a:moveTo>
                    <a:pt x="365" y="337"/>
                  </a:moveTo>
                  <a:cubicBezTo>
                    <a:pt x="362" y="279"/>
                    <a:pt x="366" y="220"/>
                    <a:pt x="356" y="163"/>
                  </a:cubicBezTo>
                  <a:cubicBezTo>
                    <a:pt x="354" y="150"/>
                    <a:pt x="337" y="145"/>
                    <a:pt x="329" y="135"/>
                  </a:cubicBezTo>
                  <a:cubicBezTo>
                    <a:pt x="257" y="49"/>
                    <a:pt x="397" y="197"/>
                    <a:pt x="265" y="62"/>
                  </a:cubicBezTo>
                  <a:cubicBezTo>
                    <a:pt x="256" y="53"/>
                    <a:pt x="240" y="57"/>
                    <a:pt x="228" y="53"/>
                  </a:cubicBezTo>
                  <a:cubicBezTo>
                    <a:pt x="109" y="18"/>
                    <a:pt x="225" y="48"/>
                    <a:pt x="137" y="26"/>
                  </a:cubicBezTo>
                  <a:cubicBezTo>
                    <a:pt x="86" y="0"/>
                    <a:pt x="83" y="5"/>
                    <a:pt x="36" y="35"/>
                  </a:cubicBezTo>
                  <a:cubicBezTo>
                    <a:pt x="13" y="70"/>
                    <a:pt x="0" y="92"/>
                    <a:pt x="18" y="135"/>
                  </a:cubicBezTo>
                  <a:cubicBezTo>
                    <a:pt x="29" y="161"/>
                    <a:pt x="61" y="182"/>
                    <a:pt x="82" y="199"/>
                  </a:cubicBezTo>
                  <a:cubicBezTo>
                    <a:pt x="105" y="217"/>
                    <a:pt x="99" y="221"/>
                    <a:pt x="118" y="245"/>
                  </a:cubicBezTo>
                  <a:cubicBezTo>
                    <a:pt x="139" y="271"/>
                    <a:pt x="137" y="258"/>
                    <a:pt x="164" y="282"/>
                  </a:cubicBezTo>
                  <a:cubicBezTo>
                    <a:pt x="245" y="355"/>
                    <a:pt x="185" y="326"/>
                    <a:pt x="274" y="355"/>
                  </a:cubicBezTo>
                  <a:cubicBezTo>
                    <a:pt x="304" y="365"/>
                    <a:pt x="291" y="364"/>
                    <a:pt x="310" y="364"/>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55"/>
            <p:cNvSpPr>
              <a:spLocks/>
            </p:cNvSpPr>
            <p:nvPr/>
          </p:nvSpPr>
          <p:spPr bwMode="auto">
            <a:xfrm>
              <a:off x="1309" y="3127"/>
              <a:ext cx="337" cy="311"/>
            </a:xfrm>
            <a:custGeom>
              <a:avLst/>
              <a:gdLst>
                <a:gd name="T0" fmla="*/ 849289164 w 337"/>
                <a:gd name="T1" fmla="*/ 229332710 h 311"/>
                <a:gd name="T2" fmla="*/ 640118808 w 337"/>
                <a:gd name="T3" fmla="*/ 90725308 h 311"/>
                <a:gd name="T4" fmla="*/ 504029897 w 337"/>
                <a:gd name="T5" fmla="*/ 0 h 311"/>
                <a:gd name="T6" fmla="*/ 204131190 w 337"/>
                <a:gd name="T7" fmla="*/ 68043333 h 311"/>
                <a:gd name="T8" fmla="*/ 42841792 w 337"/>
                <a:gd name="T9" fmla="*/ 252014941 h 311"/>
                <a:gd name="T10" fmla="*/ 42841792 w 337"/>
                <a:gd name="T11" fmla="*/ 506549177 h 311"/>
                <a:gd name="T12" fmla="*/ 204131190 w 337"/>
                <a:gd name="T13" fmla="*/ 783764940 h 311"/>
                <a:gd name="T14" fmla="*/ 272176413 w 337"/>
                <a:gd name="T15" fmla="*/ 761084373 h 311"/>
                <a:gd name="T16" fmla="*/ 226813422 w 337"/>
                <a:gd name="T17" fmla="*/ 713200616 h 311"/>
                <a:gd name="T18" fmla="*/ 778724838 w 337"/>
                <a:gd name="T19" fmla="*/ 690520049 h 311"/>
                <a:gd name="T20" fmla="*/ 826608597 w 337"/>
                <a:gd name="T21" fmla="*/ 645158915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311"/>
                <a:gd name="T35" fmla="*/ 337 w 337"/>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311">
                  <a:moveTo>
                    <a:pt x="337" y="91"/>
                  </a:moveTo>
                  <a:cubicBezTo>
                    <a:pt x="311" y="66"/>
                    <a:pt x="285" y="55"/>
                    <a:pt x="254" y="36"/>
                  </a:cubicBezTo>
                  <a:cubicBezTo>
                    <a:pt x="235" y="25"/>
                    <a:pt x="200" y="0"/>
                    <a:pt x="200" y="0"/>
                  </a:cubicBezTo>
                  <a:cubicBezTo>
                    <a:pt x="160" y="8"/>
                    <a:pt x="121" y="19"/>
                    <a:pt x="81" y="27"/>
                  </a:cubicBezTo>
                  <a:cubicBezTo>
                    <a:pt x="58" y="50"/>
                    <a:pt x="41" y="76"/>
                    <a:pt x="17" y="100"/>
                  </a:cubicBezTo>
                  <a:cubicBezTo>
                    <a:pt x="0" y="152"/>
                    <a:pt x="7" y="117"/>
                    <a:pt x="17" y="201"/>
                  </a:cubicBezTo>
                  <a:cubicBezTo>
                    <a:pt x="26" y="281"/>
                    <a:pt x="11" y="294"/>
                    <a:pt x="81" y="311"/>
                  </a:cubicBezTo>
                  <a:cubicBezTo>
                    <a:pt x="90" y="308"/>
                    <a:pt x="105" y="311"/>
                    <a:pt x="108" y="302"/>
                  </a:cubicBezTo>
                  <a:cubicBezTo>
                    <a:pt x="111" y="294"/>
                    <a:pt x="81" y="284"/>
                    <a:pt x="90" y="283"/>
                  </a:cubicBezTo>
                  <a:cubicBezTo>
                    <a:pt x="162" y="273"/>
                    <a:pt x="236" y="277"/>
                    <a:pt x="309" y="274"/>
                  </a:cubicBezTo>
                  <a:cubicBezTo>
                    <a:pt x="315" y="268"/>
                    <a:pt x="328" y="256"/>
                    <a:pt x="328" y="256"/>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9" name="Freeform 69"/>
            <p:cNvSpPr>
              <a:spLocks/>
            </p:cNvSpPr>
            <p:nvPr/>
          </p:nvSpPr>
          <p:spPr bwMode="auto">
            <a:xfrm>
              <a:off x="1488" y="3792"/>
              <a:ext cx="421" cy="361"/>
            </a:xfrm>
            <a:custGeom>
              <a:avLst/>
              <a:gdLst>
                <a:gd name="T0" fmla="*/ 1060985804 w 421"/>
                <a:gd name="T1" fmla="*/ 887094228 h 361"/>
                <a:gd name="T2" fmla="*/ 438507521 w 421"/>
                <a:gd name="T3" fmla="*/ 771166715 h 361"/>
                <a:gd name="T4" fmla="*/ 299899433 w 421"/>
                <a:gd name="T5" fmla="*/ 680442394 h 361"/>
                <a:gd name="T6" fmla="*/ 209173891 w 421"/>
                <a:gd name="T7" fmla="*/ 632560170 h 361"/>
                <a:gd name="T8" fmla="*/ 70564428 w 421"/>
                <a:gd name="T9" fmla="*/ 541834825 h 361"/>
                <a:gd name="T10" fmla="*/ 209173891 w 421"/>
                <a:gd name="T11" fmla="*/ 171370758 h 361"/>
                <a:gd name="T12" fmla="*/ 415826695 w 421"/>
                <a:gd name="T13" fmla="*/ 80645061 h 361"/>
                <a:gd name="T14" fmla="*/ 715724848 w 421"/>
                <a:gd name="T15" fmla="*/ 219254134 h 361"/>
                <a:gd name="T16" fmla="*/ 854334472 w 421"/>
                <a:gd name="T17" fmla="*/ 425906672 h 361"/>
                <a:gd name="T18" fmla="*/ 899695611 w 421"/>
                <a:gd name="T19" fmla="*/ 493950169 h 361"/>
                <a:gd name="T20" fmla="*/ 990421473 w 421"/>
                <a:gd name="T21" fmla="*/ 887094228 h 361"/>
                <a:gd name="T22" fmla="*/ 1060985804 w 421"/>
                <a:gd name="T23" fmla="*/ 887094228 h 3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1"/>
                <a:gd name="T38" fmla="*/ 421 w 421"/>
                <a:gd name="T39" fmla="*/ 361 h 3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1">
                  <a:moveTo>
                    <a:pt x="421" y="352"/>
                  </a:moveTo>
                  <a:cubicBezTo>
                    <a:pt x="371" y="348"/>
                    <a:pt x="225" y="340"/>
                    <a:pt x="174" y="306"/>
                  </a:cubicBezTo>
                  <a:cubicBezTo>
                    <a:pt x="156" y="294"/>
                    <a:pt x="138" y="280"/>
                    <a:pt x="119" y="270"/>
                  </a:cubicBezTo>
                  <a:cubicBezTo>
                    <a:pt x="107" y="264"/>
                    <a:pt x="95" y="258"/>
                    <a:pt x="83" y="251"/>
                  </a:cubicBezTo>
                  <a:cubicBezTo>
                    <a:pt x="64" y="240"/>
                    <a:pt x="28" y="215"/>
                    <a:pt x="28" y="215"/>
                  </a:cubicBezTo>
                  <a:cubicBezTo>
                    <a:pt x="0" y="129"/>
                    <a:pt x="35" y="116"/>
                    <a:pt x="83" y="68"/>
                  </a:cubicBezTo>
                  <a:cubicBezTo>
                    <a:pt x="58" y="0"/>
                    <a:pt x="114" y="26"/>
                    <a:pt x="165" y="32"/>
                  </a:cubicBezTo>
                  <a:cubicBezTo>
                    <a:pt x="210" y="43"/>
                    <a:pt x="240" y="73"/>
                    <a:pt x="284" y="87"/>
                  </a:cubicBezTo>
                  <a:cubicBezTo>
                    <a:pt x="361" y="205"/>
                    <a:pt x="290" y="97"/>
                    <a:pt x="339" y="169"/>
                  </a:cubicBezTo>
                  <a:cubicBezTo>
                    <a:pt x="345" y="178"/>
                    <a:pt x="357" y="196"/>
                    <a:pt x="357" y="196"/>
                  </a:cubicBezTo>
                  <a:cubicBezTo>
                    <a:pt x="374" y="248"/>
                    <a:pt x="376" y="300"/>
                    <a:pt x="393" y="352"/>
                  </a:cubicBezTo>
                  <a:cubicBezTo>
                    <a:pt x="396" y="361"/>
                    <a:pt x="412" y="352"/>
                    <a:pt x="421" y="352"/>
                  </a:cubicBezTo>
                  <a:close/>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0" name="Freeform 81"/>
            <p:cNvSpPr>
              <a:spLocks/>
            </p:cNvSpPr>
            <p:nvPr/>
          </p:nvSpPr>
          <p:spPr bwMode="auto">
            <a:xfrm>
              <a:off x="1783" y="3438"/>
              <a:ext cx="207" cy="722"/>
            </a:xfrm>
            <a:custGeom>
              <a:avLst/>
              <a:gdLst>
                <a:gd name="T0" fmla="*/ 0 w 207"/>
                <a:gd name="T1" fmla="*/ 0 h 722"/>
                <a:gd name="T2" fmla="*/ 45362723 w 207"/>
                <a:gd name="T3" fmla="*/ 90725569 h 722"/>
                <a:gd name="T4" fmla="*/ 90725445 w 207"/>
                <a:gd name="T5" fmla="*/ 138607761 h 722"/>
                <a:gd name="T6" fmla="*/ 277216814 w 207"/>
                <a:gd name="T7" fmla="*/ 461187044 h 722"/>
                <a:gd name="T8" fmla="*/ 229332604 w 207"/>
                <a:gd name="T9" fmla="*/ 506549717 h 722"/>
                <a:gd name="T10" fmla="*/ 299897384 w 207"/>
                <a:gd name="T11" fmla="*/ 574595646 h 722"/>
                <a:gd name="T12" fmla="*/ 390622733 w 207"/>
                <a:gd name="T13" fmla="*/ 851811296 h 722"/>
                <a:gd name="T14" fmla="*/ 438505727 w 207"/>
                <a:gd name="T15" fmla="*/ 967738297 h 722"/>
                <a:gd name="T16" fmla="*/ 483868401 w 207"/>
                <a:gd name="T17" fmla="*/ 1106347146 h 722"/>
                <a:gd name="T18" fmla="*/ 206652419 w 207"/>
                <a:gd name="T19" fmla="*/ 1819549593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722"/>
                <a:gd name="T32" fmla="*/ 207 w 207"/>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722">
                  <a:moveTo>
                    <a:pt x="0" y="0"/>
                  </a:moveTo>
                  <a:cubicBezTo>
                    <a:pt x="6" y="12"/>
                    <a:pt x="11" y="25"/>
                    <a:pt x="18" y="36"/>
                  </a:cubicBezTo>
                  <a:cubicBezTo>
                    <a:pt x="23" y="43"/>
                    <a:pt x="31" y="48"/>
                    <a:pt x="36" y="55"/>
                  </a:cubicBezTo>
                  <a:cubicBezTo>
                    <a:pt x="60" y="95"/>
                    <a:pt x="77" y="150"/>
                    <a:pt x="110" y="183"/>
                  </a:cubicBezTo>
                  <a:cubicBezTo>
                    <a:pt x="104" y="189"/>
                    <a:pt x="89" y="192"/>
                    <a:pt x="91" y="201"/>
                  </a:cubicBezTo>
                  <a:cubicBezTo>
                    <a:pt x="94" y="214"/>
                    <a:pt x="113" y="217"/>
                    <a:pt x="119" y="228"/>
                  </a:cubicBezTo>
                  <a:cubicBezTo>
                    <a:pt x="135" y="257"/>
                    <a:pt x="144" y="305"/>
                    <a:pt x="155" y="338"/>
                  </a:cubicBezTo>
                  <a:cubicBezTo>
                    <a:pt x="160" y="354"/>
                    <a:pt x="168" y="368"/>
                    <a:pt x="174" y="384"/>
                  </a:cubicBezTo>
                  <a:cubicBezTo>
                    <a:pt x="181" y="402"/>
                    <a:pt x="192" y="439"/>
                    <a:pt x="192" y="439"/>
                  </a:cubicBezTo>
                  <a:cubicBezTo>
                    <a:pt x="185" y="582"/>
                    <a:pt x="207" y="659"/>
                    <a:pt x="82" y="722"/>
                  </a:cubicBezTo>
                </a:path>
              </a:pathLst>
            </a:custGeom>
            <a:grp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1" name="Group 18"/>
          <p:cNvGrpSpPr>
            <a:grpSpLocks/>
          </p:cNvGrpSpPr>
          <p:nvPr/>
        </p:nvGrpSpPr>
        <p:grpSpPr bwMode="auto">
          <a:xfrm flipH="1">
            <a:off x="6019800" y="5715000"/>
            <a:ext cx="685800" cy="735013"/>
            <a:chOff x="1309" y="2832"/>
            <a:chExt cx="815" cy="1328"/>
          </a:xfrm>
        </p:grpSpPr>
        <p:sp>
          <p:nvSpPr>
            <p:cNvPr id="82" name="Freeform 16"/>
            <p:cNvSpPr>
              <a:spLocks/>
            </p:cNvSpPr>
            <p:nvPr/>
          </p:nvSpPr>
          <p:spPr bwMode="auto">
            <a:xfrm>
              <a:off x="1627" y="3172"/>
              <a:ext cx="266" cy="266"/>
            </a:xfrm>
            <a:custGeom>
              <a:avLst/>
              <a:gdLst>
                <a:gd name="T0" fmla="*/ 70564352 w 266"/>
                <a:gd name="T1" fmla="*/ 163809781 h 266"/>
                <a:gd name="T2" fmla="*/ 25201420 w 266"/>
                <a:gd name="T3" fmla="*/ 299895542 h 266"/>
                <a:gd name="T4" fmla="*/ 0 w 266"/>
                <a:gd name="T5" fmla="*/ 370459862 h 266"/>
                <a:gd name="T6" fmla="*/ 209171040 w 266"/>
                <a:gd name="T7" fmla="*/ 670356940 h 266"/>
                <a:gd name="T8" fmla="*/ 347779296 w 266"/>
                <a:gd name="T9" fmla="*/ 647676375 h 266"/>
                <a:gd name="T10" fmla="*/ 483867810 w 266"/>
                <a:gd name="T11" fmla="*/ 599792621 h 266"/>
                <a:gd name="T12" fmla="*/ 254533835 w 266"/>
                <a:gd name="T13" fmla="*/ 25201420 h 266"/>
                <a:gd name="T14" fmla="*/ 138607744 w 266"/>
                <a:gd name="T15" fmla="*/ 93244405 h 266"/>
                <a:gd name="T16" fmla="*/ 70564352 w 266"/>
                <a:gd name="T17" fmla="*/ 115926635 h 266"/>
                <a:gd name="T18" fmla="*/ 70564352 w 266"/>
                <a:gd name="T19" fmla="*/ 163809781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66"/>
                <a:gd name="T32" fmla="*/ 266 w 266"/>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66">
                  <a:moveTo>
                    <a:pt x="28" y="65"/>
                  </a:moveTo>
                  <a:cubicBezTo>
                    <a:pt x="22" y="83"/>
                    <a:pt x="16" y="101"/>
                    <a:pt x="10" y="119"/>
                  </a:cubicBezTo>
                  <a:cubicBezTo>
                    <a:pt x="7" y="128"/>
                    <a:pt x="0" y="147"/>
                    <a:pt x="0" y="147"/>
                  </a:cubicBezTo>
                  <a:cubicBezTo>
                    <a:pt x="21" y="222"/>
                    <a:pt x="32" y="215"/>
                    <a:pt x="83" y="266"/>
                  </a:cubicBezTo>
                  <a:cubicBezTo>
                    <a:pt x="101" y="263"/>
                    <a:pt x="120" y="262"/>
                    <a:pt x="138" y="257"/>
                  </a:cubicBezTo>
                  <a:cubicBezTo>
                    <a:pt x="156" y="252"/>
                    <a:pt x="192" y="238"/>
                    <a:pt x="192" y="238"/>
                  </a:cubicBezTo>
                  <a:cubicBezTo>
                    <a:pt x="266" y="168"/>
                    <a:pt x="180" y="36"/>
                    <a:pt x="101" y="10"/>
                  </a:cubicBezTo>
                  <a:cubicBezTo>
                    <a:pt x="26" y="35"/>
                    <a:pt x="118" y="0"/>
                    <a:pt x="55" y="37"/>
                  </a:cubicBezTo>
                  <a:cubicBezTo>
                    <a:pt x="47" y="42"/>
                    <a:pt x="35" y="39"/>
                    <a:pt x="28" y="46"/>
                  </a:cubicBezTo>
                  <a:cubicBezTo>
                    <a:pt x="24" y="51"/>
                    <a:pt x="28" y="59"/>
                    <a:pt x="28" y="65"/>
                  </a:cubicBezTo>
                  <a:close/>
                </a:path>
              </a:pathLst>
            </a:custGeom>
            <a:solidFill>
              <a:srgbClr val="FFCC0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3" name="Freeform 17"/>
            <p:cNvSpPr>
              <a:spLocks/>
            </p:cNvSpPr>
            <p:nvPr/>
          </p:nvSpPr>
          <p:spPr bwMode="auto">
            <a:xfrm>
              <a:off x="1761" y="2999"/>
              <a:ext cx="326" cy="311"/>
            </a:xfrm>
            <a:custGeom>
              <a:avLst/>
              <a:gdLst>
                <a:gd name="T0" fmla="*/ 10080624 w 326"/>
                <a:gd name="T1" fmla="*/ 551912487 h 311"/>
                <a:gd name="T2" fmla="*/ 78124035 w 326"/>
                <a:gd name="T3" fmla="*/ 390620647 h 311"/>
                <a:gd name="T4" fmla="*/ 332660483 w 326"/>
                <a:gd name="T5" fmla="*/ 115926514 h 311"/>
                <a:gd name="T6" fmla="*/ 745961961 w 326"/>
                <a:gd name="T7" fmla="*/ 206651503 h 311"/>
                <a:gd name="T8" fmla="*/ 561993774 w 326"/>
                <a:gd name="T9" fmla="*/ 783762380 h 311"/>
                <a:gd name="T10" fmla="*/ 194051703 w 326"/>
                <a:gd name="T11" fmla="*/ 783762380 h 311"/>
                <a:gd name="T12" fmla="*/ 0 60000 65536"/>
                <a:gd name="T13" fmla="*/ 0 60000 65536"/>
                <a:gd name="T14" fmla="*/ 0 60000 65536"/>
                <a:gd name="T15" fmla="*/ 0 60000 65536"/>
                <a:gd name="T16" fmla="*/ 0 60000 65536"/>
                <a:gd name="T17" fmla="*/ 0 60000 65536"/>
                <a:gd name="T18" fmla="*/ 0 w 326"/>
                <a:gd name="T19" fmla="*/ 0 h 311"/>
                <a:gd name="T20" fmla="*/ 326 w 326"/>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26" h="311">
                  <a:moveTo>
                    <a:pt x="4" y="219"/>
                  </a:moveTo>
                  <a:cubicBezTo>
                    <a:pt x="22" y="145"/>
                    <a:pt x="0" y="218"/>
                    <a:pt x="31" y="155"/>
                  </a:cubicBezTo>
                  <a:cubicBezTo>
                    <a:pt x="62" y="91"/>
                    <a:pt x="65" y="67"/>
                    <a:pt x="132" y="46"/>
                  </a:cubicBezTo>
                  <a:cubicBezTo>
                    <a:pt x="197" y="0"/>
                    <a:pt x="257" y="24"/>
                    <a:pt x="296" y="82"/>
                  </a:cubicBezTo>
                  <a:cubicBezTo>
                    <a:pt x="326" y="176"/>
                    <a:pt x="319" y="279"/>
                    <a:pt x="223" y="311"/>
                  </a:cubicBezTo>
                  <a:cubicBezTo>
                    <a:pt x="180" y="297"/>
                    <a:pt x="123" y="311"/>
                    <a:pt x="77" y="311"/>
                  </a:cubicBezTo>
                </a:path>
              </a:pathLst>
            </a:custGeom>
            <a:solidFill>
              <a:srgbClr val="FF66CC"/>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4" name="Freeform 18"/>
            <p:cNvSpPr>
              <a:spLocks/>
            </p:cNvSpPr>
            <p:nvPr/>
          </p:nvSpPr>
          <p:spPr bwMode="auto">
            <a:xfrm>
              <a:off x="1771" y="3293"/>
              <a:ext cx="353" cy="355"/>
            </a:xfrm>
            <a:custGeom>
              <a:avLst/>
              <a:gdLst>
                <a:gd name="T0" fmla="*/ 52922174 w 353"/>
                <a:gd name="T1" fmla="*/ 410782195 h 355"/>
                <a:gd name="T2" fmla="*/ 191530622 w 353"/>
                <a:gd name="T3" fmla="*/ 549393475 h 355"/>
                <a:gd name="T4" fmla="*/ 307458582 w 353"/>
                <a:gd name="T5" fmla="*/ 688001043 h 355"/>
                <a:gd name="T6" fmla="*/ 491427030 w 353"/>
                <a:gd name="T7" fmla="*/ 894649804 h 355"/>
                <a:gd name="T8" fmla="*/ 791324142 w 353"/>
                <a:gd name="T9" fmla="*/ 778722292 h 355"/>
                <a:gd name="T10" fmla="*/ 836686815 w 353"/>
                <a:gd name="T11" fmla="*/ 342740746 h 355"/>
                <a:gd name="T12" fmla="*/ 743440383 w 353"/>
                <a:gd name="T13" fmla="*/ 249493354 h 355"/>
                <a:gd name="T14" fmla="*/ 630038054 w 353"/>
                <a:gd name="T15" fmla="*/ 156249482 h 355"/>
                <a:gd name="T16" fmla="*/ 191530622 w 353"/>
                <a:gd name="T17" fmla="*/ 65523737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55"/>
                <a:gd name="T29" fmla="*/ 353 w 353"/>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55">
                  <a:moveTo>
                    <a:pt x="21" y="163"/>
                  </a:moveTo>
                  <a:cubicBezTo>
                    <a:pt x="103" y="275"/>
                    <a:pt x="0" y="144"/>
                    <a:pt x="76" y="218"/>
                  </a:cubicBezTo>
                  <a:cubicBezTo>
                    <a:pt x="93" y="235"/>
                    <a:pt x="105" y="256"/>
                    <a:pt x="122" y="273"/>
                  </a:cubicBezTo>
                  <a:cubicBezTo>
                    <a:pt x="134" y="309"/>
                    <a:pt x="167" y="329"/>
                    <a:pt x="195" y="355"/>
                  </a:cubicBezTo>
                  <a:cubicBezTo>
                    <a:pt x="236" y="341"/>
                    <a:pt x="273" y="322"/>
                    <a:pt x="314" y="309"/>
                  </a:cubicBezTo>
                  <a:cubicBezTo>
                    <a:pt x="353" y="250"/>
                    <a:pt x="349" y="220"/>
                    <a:pt x="332" y="136"/>
                  </a:cubicBezTo>
                  <a:cubicBezTo>
                    <a:pt x="331" y="132"/>
                    <a:pt x="297" y="102"/>
                    <a:pt x="295" y="99"/>
                  </a:cubicBezTo>
                  <a:cubicBezTo>
                    <a:pt x="264" y="61"/>
                    <a:pt x="294" y="78"/>
                    <a:pt x="250" y="62"/>
                  </a:cubicBezTo>
                  <a:cubicBezTo>
                    <a:pt x="207" y="0"/>
                    <a:pt x="160" y="26"/>
                    <a:pt x="76" y="26"/>
                  </a:cubicBezTo>
                </a:path>
              </a:pathLst>
            </a:custGeom>
            <a:solidFill>
              <a:srgbClr val="FF66CC"/>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5" name="Freeform 19"/>
            <p:cNvSpPr>
              <a:spLocks/>
            </p:cNvSpPr>
            <p:nvPr/>
          </p:nvSpPr>
          <p:spPr bwMode="auto">
            <a:xfrm>
              <a:off x="1488" y="3408"/>
              <a:ext cx="384" cy="366"/>
            </a:xfrm>
            <a:custGeom>
              <a:avLst/>
              <a:gdLst>
                <a:gd name="T0" fmla="*/ 1455653321 w 328"/>
                <a:gd name="T1" fmla="*/ 0 h 366"/>
                <a:gd name="T2" fmla="*/ 28541632 w 328"/>
                <a:gd name="T3" fmla="*/ 483867871 h 366"/>
                <a:gd name="T4" fmla="*/ 156982850 w 328"/>
                <a:gd name="T5" fmla="*/ 693043737 h 366"/>
                <a:gd name="T6" fmla="*/ 1327212000 w 328"/>
                <a:gd name="T7" fmla="*/ 829127659 h 366"/>
                <a:gd name="T8" fmla="*/ 1726803225 w 328"/>
                <a:gd name="T9" fmla="*/ 877009883 h 366"/>
                <a:gd name="T10" fmla="*/ 2147483647 w 328"/>
                <a:gd name="T11" fmla="*/ 922373068 h 366"/>
                <a:gd name="T12" fmla="*/ 2147483647 w 328"/>
                <a:gd name="T13" fmla="*/ 761086978 h 366"/>
                <a:gd name="T14" fmla="*/ 2147483647 w 328"/>
                <a:gd name="T15" fmla="*/ 70564360 h 36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66"/>
                <a:gd name="T26" fmla="*/ 328 w 328"/>
                <a:gd name="T27" fmla="*/ 366 h 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66">
                  <a:moveTo>
                    <a:pt x="102" y="0"/>
                  </a:moveTo>
                  <a:cubicBezTo>
                    <a:pt x="70" y="65"/>
                    <a:pt x="25" y="123"/>
                    <a:pt x="2" y="192"/>
                  </a:cubicBezTo>
                  <a:cubicBezTo>
                    <a:pt x="5" y="220"/>
                    <a:pt x="0" y="249"/>
                    <a:pt x="11" y="275"/>
                  </a:cubicBezTo>
                  <a:cubicBezTo>
                    <a:pt x="15" y="286"/>
                    <a:pt x="88" y="326"/>
                    <a:pt x="93" y="329"/>
                  </a:cubicBezTo>
                  <a:cubicBezTo>
                    <a:pt x="103" y="335"/>
                    <a:pt x="111" y="343"/>
                    <a:pt x="121" y="348"/>
                  </a:cubicBezTo>
                  <a:cubicBezTo>
                    <a:pt x="138" y="356"/>
                    <a:pt x="175" y="366"/>
                    <a:pt x="175" y="366"/>
                  </a:cubicBezTo>
                  <a:cubicBezTo>
                    <a:pt x="223" y="351"/>
                    <a:pt x="271" y="329"/>
                    <a:pt x="313" y="302"/>
                  </a:cubicBezTo>
                  <a:cubicBezTo>
                    <a:pt x="328" y="256"/>
                    <a:pt x="322" y="74"/>
                    <a:pt x="276" y="28"/>
                  </a:cubicBezTo>
                </a:path>
              </a:pathLst>
            </a:custGeom>
            <a:solidFill>
              <a:srgbClr val="FF66CC"/>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6" name="Freeform 20"/>
            <p:cNvSpPr>
              <a:spLocks/>
            </p:cNvSpPr>
            <p:nvPr/>
          </p:nvSpPr>
          <p:spPr bwMode="auto">
            <a:xfrm>
              <a:off x="1392" y="2832"/>
              <a:ext cx="397" cy="365"/>
            </a:xfrm>
            <a:custGeom>
              <a:avLst/>
              <a:gdLst>
                <a:gd name="T0" fmla="*/ 919854053 w 397"/>
                <a:gd name="T1" fmla="*/ 849289700 h 365"/>
                <a:gd name="T2" fmla="*/ 897171948 w 397"/>
                <a:gd name="T3" fmla="*/ 410784503 h 365"/>
                <a:gd name="T4" fmla="*/ 829132801 w 397"/>
                <a:gd name="T5" fmla="*/ 340221966 h 365"/>
                <a:gd name="T6" fmla="*/ 667842611 w 397"/>
                <a:gd name="T7" fmla="*/ 156249740 h 365"/>
                <a:gd name="T8" fmla="*/ 574596175 w 397"/>
                <a:gd name="T9" fmla="*/ 133568627 h 365"/>
                <a:gd name="T10" fmla="*/ 345262358 w 397"/>
                <a:gd name="T11" fmla="*/ 65523834 h 365"/>
                <a:gd name="T12" fmla="*/ 90725636 w 397"/>
                <a:gd name="T13" fmla="*/ 88206275 h 365"/>
                <a:gd name="T14" fmla="*/ 45362818 w 397"/>
                <a:gd name="T15" fmla="*/ 340221966 h 365"/>
                <a:gd name="T16" fmla="*/ 206652928 w 397"/>
                <a:gd name="T17" fmla="*/ 501510104 h 365"/>
                <a:gd name="T18" fmla="*/ 297378597 w 397"/>
                <a:gd name="T19" fmla="*/ 617439282 h 365"/>
                <a:gd name="T20" fmla="*/ 413305857 w 397"/>
                <a:gd name="T21" fmla="*/ 710684178 h 365"/>
                <a:gd name="T22" fmla="*/ 690523180 w 397"/>
                <a:gd name="T23" fmla="*/ 894652885 h 365"/>
                <a:gd name="T24" fmla="*/ 781248528 w 397"/>
                <a:gd name="T25" fmla="*/ 917333453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65"/>
                <a:gd name="T41" fmla="*/ 397 w 397"/>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65">
                  <a:moveTo>
                    <a:pt x="365" y="337"/>
                  </a:moveTo>
                  <a:cubicBezTo>
                    <a:pt x="362" y="279"/>
                    <a:pt x="366" y="220"/>
                    <a:pt x="356" y="163"/>
                  </a:cubicBezTo>
                  <a:cubicBezTo>
                    <a:pt x="354" y="150"/>
                    <a:pt x="337" y="145"/>
                    <a:pt x="329" y="135"/>
                  </a:cubicBezTo>
                  <a:cubicBezTo>
                    <a:pt x="257" y="49"/>
                    <a:pt x="397" y="197"/>
                    <a:pt x="265" y="62"/>
                  </a:cubicBezTo>
                  <a:cubicBezTo>
                    <a:pt x="256" y="53"/>
                    <a:pt x="240" y="57"/>
                    <a:pt x="228" y="53"/>
                  </a:cubicBezTo>
                  <a:cubicBezTo>
                    <a:pt x="109" y="18"/>
                    <a:pt x="225" y="48"/>
                    <a:pt x="137" y="26"/>
                  </a:cubicBezTo>
                  <a:cubicBezTo>
                    <a:pt x="86" y="0"/>
                    <a:pt x="83" y="5"/>
                    <a:pt x="36" y="35"/>
                  </a:cubicBezTo>
                  <a:cubicBezTo>
                    <a:pt x="13" y="70"/>
                    <a:pt x="0" y="92"/>
                    <a:pt x="18" y="135"/>
                  </a:cubicBezTo>
                  <a:cubicBezTo>
                    <a:pt x="29" y="161"/>
                    <a:pt x="61" y="182"/>
                    <a:pt x="82" y="199"/>
                  </a:cubicBezTo>
                  <a:cubicBezTo>
                    <a:pt x="105" y="217"/>
                    <a:pt x="99" y="221"/>
                    <a:pt x="118" y="245"/>
                  </a:cubicBezTo>
                  <a:cubicBezTo>
                    <a:pt x="139" y="271"/>
                    <a:pt x="137" y="258"/>
                    <a:pt x="164" y="282"/>
                  </a:cubicBezTo>
                  <a:cubicBezTo>
                    <a:pt x="245" y="355"/>
                    <a:pt x="185" y="326"/>
                    <a:pt x="274" y="355"/>
                  </a:cubicBezTo>
                  <a:cubicBezTo>
                    <a:pt x="304" y="365"/>
                    <a:pt x="291" y="364"/>
                    <a:pt x="310" y="364"/>
                  </a:cubicBezTo>
                </a:path>
              </a:pathLst>
            </a:custGeom>
            <a:solidFill>
              <a:srgbClr val="FF66CC"/>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7" name="Freeform 55"/>
            <p:cNvSpPr>
              <a:spLocks/>
            </p:cNvSpPr>
            <p:nvPr/>
          </p:nvSpPr>
          <p:spPr bwMode="auto">
            <a:xfrm>
              <a:off x="1309" y="3127"/>
              <a:ext cx="337" cy="311"/>
            </a:xfrm>
            <a:custGeom>
              <a:avLst/>
              <a:gdLst>
                <a:gd name="T0" fmla="*/ 849286604 w 337"/>
                <a:gd name="T1" fmla="*/ 229332070 h 311"/>
                <a:gd name="T2" fmla="*/ 640118808 w 337"/>
                <a:gd name="T3" fmla="*/ 90724988 h 311"/>
                <a:gd name="T4" fmla="*/ 504028617 w 337"/>
                <a:gd name="T5" fmla="*/ 0 h 311"/>
                <a:gd name="T6" fmla="*/ 204130550 w 337"/>
                <a:gd name="T7" fmla="*/ 68043333 h 311"/>
                <a:gd name="T8" fmla="*/ 42841792 w 337"/>
                <a:gd name="T9" fmla="*/ 252014301 h 311"/>
                <a:gd name="T10" fmla="*/ 42841792 w 337"/>
                <a:gd name="T11" fmla="*/ 506547897 h 311"/>
                <a:gd name="T12" fmla="*/ 204130550 w 337"/>
                <a:gd name="T13" fmla="*/ 783762380 h 311"/>
                <a:gd name="T14" fmla="*/ 272176413 w 337"/>
                <a:gd name="T15" fmla="*/ 761081813 h 311"/>
                <a:gd name="T16" fmla="*/ 226812782 w 337"/>
                <a:gd name="T17" fmla="*/ 713198056 h 311"/>
                <a:gd name="T18" fmla="*/ 778722278 w 337"/>
                <a:gd name="T19" fmla="*/ 690517489 h 311"/>
                <a:gd name="T20" fmla="*/ 826606037 w 337"/>
                <a:gd name="T21" fmla="*/ 645158915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311"/>
                <a:gd name="T35" fmla="*/ 337 w 337"/>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311">
                  <a:moveTo>
                    <a:pt x="337" y="91"/>
                  </a:moveTo>
                  <a:cubicBezTo>
                    <a:pt x="311" y="66"/>
                    <a:pt x="285" y="55"/>
                    <a:pt x="254" y="36"/>
                  </a:cubicBezTo>
                  <a:cubicBezTo>
                    <a:pt x="235" y="25"/>
                    <a:pt x="200" y="0"/>
                    <a:pt x="200" y="0"/>
                  </a:cubicBezTo>
                  <a:cubicBezTo>
                    <a:pt x="160" y="8"/>
                    <a:pt x="121" y="19"/>
                    <a:pt x="81" y="27"/>
                  </a:cubicBezTo>
                  <a:cubicBezTo>
                    <a:pt x="58" y="50"/>
                    <a:pt x="41" y="76"/>
                    <a:pt x="17" y="100"/>
                  </a:cubicBezTo>
                  <a:cubicBezTo>
                    <a:pt x="0" y="152"/>
                    <a:pt x="7" y="117"/>
                    <a:pt x="17" y="201"/>
                  </a:cubicBezTo>
                  <a:cubicBezTo>
                    <a:pt x="26" y="281"/>
                    <a:pt x="11" y="294"/>
                    <a:pt x="81" y="311"/>
                  </a:cubicBezTo>
                  <a:cubicBezTo>
                    <a:pt x="90" y="308"/>
                    <a:pt x="105" y="311"/>
                    <a:pt x="108" y="302"/>
                  </a:cubicBezTo>
                  <a:cubicBezTo>
                    <a:pt x="111" y="294"/>
                    <a:pt x="81" y="284"/>
                    <a:pt x="90" y="283"/>
                  </a:cubicBezTo>
                  <a:cubicBezTo>
                    <a:pt x="162" y="273"/>
                    <a:pt x="236" y="277"/>
                    <a:pt x="309" y="274"/>
                  </a:cubicBezTo>
                  <a:cubicBezTo>
                    <a:pt x="315" y="268"/>
                    <a:pt x="328" y="256"/>
                    <a:pt x="328" y="256"/>
                  </a:cubicBezTo>
                </a:path>
              </a:pathLst>
            </a:custGeom>
            <a:solidFill>
              <a:srgbClr val="FF66CC"/>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8" name="Freeform 69"/>
            <p:cNvSpPr>
              <a:spLocks/>
            </p:cNvSpPr>
            <p:nvPr/>
          </p:nvSpPr>
          <p:spPr bwMode="auto">
            <a:xfrm>
              <a:off x="1488" y="3792"/>
              <a:ext cx="421" cy="361"/>
            </a:xfrm>
            <a:custGeom>
              <a:avLst/>
              <a:gdLst>
                <a:gd name="T0" fmla="*/ 1060983244 w 421"/>
                <a:gd name="T1" fmla="*/ 887091668 h 361"/>
                <a:gd name="T2" fmla="*/ 438507521 w 421"/>
                <a:gd name="T3" fmla="*/ 771164155 h 361"/>
                <a:gd name="T4" fmla="*/ 299899433 w 421"/>
                <a:gd name="T5" fmla="*/ 680442394 h 361"/>
                <a:gd name="T6" fmla="*/ 209173891 w 421"/>
                <a:gd name="T7" fmla="*/ 632560170 h 361"/>
                <a:gd name="T8" fmla="*/ 70564428 w 421"/>
                <a:gd name="T9" fmla="*/ 541834825 h 361"/>
                <a:gd name="T10" fmla="*/ 209173891 w 421"/>
                <a:gd name="T11" fmla="*/ 171370758 h 361"/>
                <a:gd name="T12" fmla="*/ 415826695 w 421"/>
                <a:gd name="T13" fmla="*/ 80645061 h 361"/>
                <a:gd name="T14" fmla="*/ 715724848 w 421"/>
                <a:gd name="T15" fmla="*/ 219253494 h 361"/>
                <a:gd name="T16" fmla="*/ 854334472 w 421"/>
                <a:gd name="T17" fmla="*/ 425905392 h 361"/>
                <a:gd name="T18" fmla="*/ 899693051 w 421"/>
                <a:gd name="T19" fmla="*/ 493948889 h 361"/>
                <a:gd name="T20" fmla="*/ 990418913 w 421"/>
                <a:gd name="T21" fmla="*/ 887091668 h 361"/>
                <a:gd name="T22" fmla="*/ 1060983244 w 421"/>
                <a:gd name="T23" fmla="*/ 887091668 h 3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1"/>
                <a:gd name="T38" fmla="*/ 421 w 421"/>
                <a:gd name="T39" fmla="*/ 361 h 3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1">
                  <a:moveTo>
                    <a:pt x="421" y="352"/>
                  </a:moveTo>
                  <a:cubicBezTo>
                    <a:pt x="371" y="348"/>
                    <a:pt x="225" y="340"/>
                    <a:pt x="174" y="306"/>
                  </a:cubicBezTo>
                  <a:cubicBezTo>
                    <a:pt x="156" y="294"/>
                    <a:pt x="138" y="280"/>
                    <a:pt x="119" y="270"/>
                  </a:cubicBezTo>
                  <a:cubicBezTo>
                    <a:pt x="107" y="264"/>
                    <a:pt x="95" y="258"/>
                    <a:pt x="83" y="251"/>
                  </a:cubicBezTo>
                  <a:cubicBezTo>
                    <a:pt x="64" y="240"/>
                    <a:pt x="28" y="215"/>
                    <a:pt x="28" y="215"/>
                  </a:cubicBezTo>
                  <a:cubicBezTo>
                    <a:pt x="0" y="129"/>
                    <a:pt x="35" y="116"/>
                    <a:pt x="83" y="68"/>
                  </a:cubicBezTo>
                  <a:cubicBezTo>
                    <a:pt x="58" y="0"/>
                    <a:pt x="114" y="26"/>
                    <a:pt x="165" y="32"/>
                  </a:cubicBezTo>
                  <a:cubicBezTo>
                    <a:pt x="210" y="43"/>
                    <a:pt x="240" y="73"/>
                    <a:pt x="284" y="87"/>
                  </a:cubicBezTo>
                  <a:cubicBezTo>
                    <a:pt x="361" y="205"/>
                    <a:pt x="290" y="97"/>
                    <a:pt x="339" y="169"/>
                  </a:cubicBezTo>
                  <a:cubicBezTo>
                    <a:pt x="345" y="178"/>
                    <a:pt x="357" y="196"/>
                    <a:pt x="357" y="196"/>
                  </a:cubicBezTo>
                  <a:cubicBezTo>
                    <a:pt x="374" y="248"/>
                    <a:pt x="376" y="300"/>
                    <a:pt x="393" y="352"/>
                  </a:cubicBezTo>
                  <a:cubicBezTo>
                    <a:pt x="396" y="361"/>
                    <a:pt x="412" y="352"/>
                    <a:pt x="421" y="352"/>
                  </a:cubicBezTo>
                  <a:close/>
                </a:path>
              </a:pathLst>
            </a:custGeom>
            <a:solidFill>
              <a:srgbClr val="00CC00"/>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9" name="Freeform 81"/>
            <p:cNvSpPr>
              <a:spLocks/>
            </p:cNvSpPr>
            <p:nvPr/>
          </p:nvSpPr>
          <p:spPr bwMode="auto">
            <a:xfrm>
              <a:off x="1783" y="3438"/>
              <a:ext cx="207" cy="722"/>
            </a:xfrm>
            <a:custGeom>
              <a:avLst/>
              <a:gdLst>
                <a:gd name="T0" fmla="*/ 0 w 207"/>
                <a:gd name="T1" fmla="*/ 0 h 722"/>
                <a:gd name="T2" fmla="*/ 45362723 w 207"/>
                <a:gd name="T3" fmla="*/ 90725569 h 722"/>
                <a:gd name="T4" fmla="*/ 90725445 w 207"/>
                <a:gd name="T5" fmla="*/ 138607761 h 722"/>
                <a:gd name="T6" fmla="*/ 277216814 w 207"/>
                <a:gd name="T7" fmla="*/ 461185764 h 722"/>
                <a:gd name="T8" fmla="*/ 229331964 w 207"/>
                <a:gd name="T9" fmla="*/ 506548437 h 722"/>
                <a:gd name="T10" fmla="*/ 299897384 w 207"/>
                <a:gd name="T11" fmla="*/ 574595646 h 722"/>
                <a:gd name="T12" fmla="*/ 390622733 w 207"/>
                <a:gd name="T13" fmla="*/ 851808736 h 722"/>
                <a:gd name="T14" fmla="*/ 438504447 w 207"/>
                <a:gd name="T15" fmla="*/ 967735737 h 722"/>
                <a:gd name="T16" fmla="*/ 483867121 w 207"/>
                <a:gd name="T17" fmla="*/ 1106347146 h 722"/>
                <a:gd name="T18" fmla="*/ 206652419 w 207"/>
                <a:gd name="T19" fmla="*/ 1819544473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722"/>
                <a:gd name="T32" fmla="*/ 207 w 207"/>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722">
                  <a:moveTo>
                    <a:pt x="0" y="0"/>
                  </a:moveTo>
                  <a:cubicBezTo>
                    <a:pt x="6" y="12"/>
                    <a:pt x="11" y="25"/>
                    <a:pt x="18" y="36"/>
                  </a:cubicBezTo>
                  <a:cubicBezTo>
                    <a:pt x="23" y="43"/>
                    <a:pt x="31" y="48"/>
                    <a:pt x="36" y="55"/>
                  </a:cubicBezTo>
                  <a:cubicBezTo>
                    <a:pt x="60" y="95"/>
                    <a:pt x="77" y="150"/>
                    <a:pt x="110" y="183"/>
                  </a:cubicBezTo>
                  <a:cubicBezTo>
                    <a:pt x="104" y="189"/>
                    <a:pt x="89" y="192"/>
                    <a:pt x="91" y="201"/>
                  </a:cubicBezTo>
                  <a:cubicBezTo>
                    <a:pt x="94" y="214"/>
                    <a:pt x="113" y="217"/>
                    <a:pt x="119" y="228"/>
                  </a:cubicBezTo>
                  <a:cubicBezTo>
                    <a:pt x="135" y="257"/>
                    <a:pt x="144" y="305"/>
                    <a:pt x="155" y="338"/>
                  </a:cubicBezTo>
                  <a:cubicBezTo>
                    <a:pt x="160" y="354"/>
                    <a:pt x="168" y="368"/>
                    <a:pt x="174" y="384"/>
                  </a:cubicBezTo>
                  <a:cubicBezTo>
                    <a:pt x="181" y="402"/>
                    <a:pt x="192" y="439"/>
                    <a:pt x="192" y="439"/>
                  </a:cubicBezTo>
                  <a:cubicBezTo>
                    <a:pt x="185" y="582"/>
                    <a:pt x="207" y="659"/>
                    <a:pt x="82" y="722"/>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grpSp>
      <p:sp>
        <p:nvSpPr>
          <p:cNvPr id="90" name="Cloud 89"/>
          <p:cNvSpPr/>
          <p:nvPr/>
        </p:nvSpPr>
        <p:spPr>
          <a:xfrm>
            <a:off x="1981200" y="2590800"/>
            <a:ext cx="1447800" cy="762000"/>
          </a:xfrm>
          <a:prstGeom prst="cloud">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1" name="Cloud 90"/>
          <p:cNvSpPr/>
          <p:nvPr/>
        </p:nvSpPr>
        <p:spPr>
          <a:xfrm>
            <a:off x="1905000" y="4343400"/>
            <a:ext cx="1447800" cy="762000"/>
          </a:xfrm>
          <a:prstGeom prst="cloud">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2" name="Freeform 43"/>
          <p:cNvSpPr>
            <a:spLocks/>
          </p:cNvSpPr>
          <p:nvPr/>
        </p:nvSpPr>
        <p:spPr bwMode="auto">
          <a:xfrm flipH="1">
            <a:off x="3962400" y="5943600"/>
            <a:ext cx="762000" cy="492125"/>
          </a:xfrm>
          <a:custGeom>
            <a:avLst/>
            <a:gdLst>
              <a:gd name="T0" fmla="*/ 2147483647 w 641"/>
              <a:gd name="T1" fmla="*/ 2147483647 h 384"/>
              <a:gd name="T2" fmla="*/ 2147483647 w 641"/>
              <a:gd name="T3" fmla="*/ 2147483647 h 384"/>
              <a:gd name="T4" fmla="*/ 2147483647 w 641"/>
              <a:gd name="T5" fmla="*/ 2147483647 h 384"/>
              <a:gd name="T6" fmla="*/ 2147483647 w 641"/>
              <a:gd name="T7" fmla="*/ 0 h 384"/>
              <a:gd name="T8" fmla="*/ 2147483647 w 641"/>
              <a:gd name="T9" fmla="*/ 2147483647 h 384"/>
              <a:gd name="T10" fmla="*/ 2147483647 w 641"/>
              <a:gd name="T11" fmla="*/ 2147483647 h 384"/>
              <a:gd name="T12" fmla="*/ 2147483647 w 641"/>
              <a:gd name="T13" fmla="*/ 2147483647 h 384"/>
              <a:gd name="T14" fmla="*/ 2147483647 w 641"/>
              <a:gd name="T15" fmla="*/ 2147483647 h 384"/>
              <a:gd name="T16" fmla="*/ 2147483647 w 641"/>
              <a:gd name="T17" fmla="*/ 2147483647 h 384"/>
              <a:gd name="T18" fmla="*/ 2147483647 w 641"/>
              <a:gd name="T19" fmla="*/ 2147483647 h 384"/>
              <a:gd name="T20" fmla="*/ 2147483647 w 641"/>
              <a:gd name="T21" fmla="*/ 2147483647 h 384"/>
              <a:gd name="T22" fmla="*/ 2147483647 w 641"/>
              <a:gd name="T23" fmla="*/ 2147483647 h 384"/>
              <a:gd name="T24" fmla="*/ 2147483647 w 641"/>
              <a:gd name="T25" fmla="*/ 2147483647 h 384"/>
              <a:gd name="T26" fmla="*/ 2147483647 w 641"/>
              <a:gd name="T27" fmla="*/ 2147483647 h 384"/>
              <a:gd name="T28" fmla="*/ 2147483647 w 641"/>
              <a:gd name="T29" fmla="*/ 2147483647 h 384"/>
              <a:gd name="T30" fmla="*/ 2147483647 w 641"/>
              <a:gd name="T31" fmla="*/ 2147483647 h 384"/>
              <a:gd name="T32" fmla="*/ 2147483647 w 641"/>
              <a:gd name="T33" fmla="*/ 2147483647 h 384"/>
              <a:gd name="T34" fmla="*/ 2147483647 w 641"/>
              <a:gd name="T35" fmla="*/ 2147483647 h 384"/>
              <a:gd name="T36" fmla="*/ 2147483647 w 641"/>
              <a:gd name="T37" fmla="*/ 2147483647 h 384"/>
              <a:gd name="T38" fmla="*/ 2147483647 w 641"/>
              <a:gd name="T39" fmla="*/ 2147483647 h 384"/>
              <a:gd name="T40" fmla="*/ 2147483647 w 641"/>
              <a:gd name="T41" fmla="*/ 2147483647 h 384"/>
              <a:gd name="T42" fmla="*/ 2147483647 w 641"/>
              <a:gd name="T43" fmla="*/ 2147483647 h 384"/>
              <a:gd name="T44" fmla="*/ 2147483647 w 641"/>
              <a:gd name="T45" fmla="*/ 2147483647 h 384"/>
              <a:gd name="T46" fmla="*/ 2147483647 w 641"/>
              <a:gd name="T47" fmla="*/ 2147483647 h 384"/>
              <a:gd name="T48" fmla="*/ 2147483647 w 641"/>
              <a:gd name="T49" fmla="*/ 2147483647 h 384"/>
              <a:gd name="T50" fmla="*/ 2147483647 w 641"/>
              <a:gd name="T51" fmla="*/ 2147483647 h 384"/>
              <a:gd name="T52" fmla="*/ 2147483647 w 641"/>
              <a:gd name="T53" fmla="*/ 2147483647 h 384"/>
              <a:gd name="T54" fmla="*/ 2147483647 w 641"/>
              <a:gd name="T55" fmla="*/ 2147483647 h 3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1"/>
              <a:gd name="T85" fmla="*/ 0 h 384"/>
              <a:gd name="T86" fmla="*/ 641 w 641"/>
              <a:gd name="T87" fmla="*/ 384 h 3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1" h="384">
                <a:moveTo>
                  <a:pt x="285" y="366"/>
                </a:moveTo>
                <a:cubicBezTo>
                  <a:pt x="272" y="314"/>
                  <a:pt x="235" y="288"/>
                  <a:pt x="203" y="247"/>
                </a:cubicBezTo>
                <a:cubicBezTo>
                  <a:pt x="189" y="230"/>
                  <a:pt x="166" y="192"/>
                  <a:pt x="166" y="192"/>
                </a:cubicBezTo>
                <a:cubicBezTo>
                  <a:pt x="150" y="125"/>
                  <a:pt x="89" y="58"/>
                  <a:pt x="175" y="0"/>
                </a:cubicBezTo>
                <a:cubicBezTo>
                  <a:pt x="201" y="8"/>
                  <a:pt x="208" y="8"/>
                  <a:pt x="230" y="27"/>
                </a:cubicBezTo>
                <a:cubicBezTo>
                  <a:pt x="246" y="41"/>
                  <a:pt x="276" y="73"/>
                  <a:pt x="276" y="73"/>
                </a:cubicBezTo>
                <a:cubicBezTo>
                  <a:pt x="312" y="147"/>
                  <a:pt x="307" y="219"/>
                  <a:pt x="312" y="302"/>
                </a:cubicBezTo>
                <a:cubicBezTo>
                  <a:pt x="337" y="208"/>
                  <a:pt x="340" y="231"/>
                  <a:pt x="349" y="101"/>
                </a:cubicBezTo>
                <a:cubicBezTo>
                  <a:pt x="379" y="104"/>
                  <a:pt x="413" y="97"/>
                  <a:pt x="440" y="110"/>
                </a:cubicBezTo>
                <a:cubicBezTo>
                  <a:pt x="450" y="115"/>
                  <a:pt x="427" y="127"/>
                  <a:pt x="422" y="137"/>
                </a:cubicBezTo>
                <a:cubicBezTo>
                  <a:pt x="418" y="146"/>
                  <a:pt x="417" y="156"/>
                  <a:pt x="413" y="165"/>
                </a:cubicBezTo>
                <a:cubicBezTo>
                  <a:pt x="391" y="210"/>
                  <a:pt x="366" y="256"/>
                  <a:pt x="331" y="293"/>
                </a:cubicBezTo>
                <a:cubicBezTo>
                  <a:pt x="312" y="367"/>
                  <a:pt x="335" y="294"/>
                  <a:pt x="303" y="357"/>
                </a:cubicBezTo>
                <a:cubicBezTo>
                  <a:pt x="299" y="365"/>
                  <a:pt x="285" y="384"/>
                  <a:pt x="294" y="384"/>
                </a:cubicBezTo>
                <a:cubicBezTo>
                  <a:pt x="305" y="384"/>
                  <a:pt x="305" y="365"/>
                  <a:pt x="312" y="357"/>
                </a:cubicBezTo>
                <a:cubicBezTo>
                  <a:pt x="334" y="330"/>
                  <a:pt x="340" y="329"/>
                  <a:pt x="367" y="311"/>
                </a:cubicBezTo>
                <a:cubicBezTo>
                  <a:pt x="395" y="270"/>
                  <a:pt x="399" y="237"/>
                  <a:pt x="450" y="219"/>
                </a:cubicBezTo>
                <a:cubicBezTo>
                  <a:pt x="505" y="222"/>
                  <a:pt x="561" y="217"/>
                  <a:pt x="614" y="229"/>
                </a:cubicBezTo>
                <a:cubicBezTo>
                  <a:pt x="641" y="235"/>
                  <a:pt x="558" y="229"/>
                  <a:pt x="532" y="238"/>
                </a:cubicBezTo>
                <a:cubicBezTo>
                  <a:pt x="511" y="245"/>
                  <a:pt x="477" y="274"/>
                  <a:pt x="477" y="274"/>
                </a:cubicBezTo>
                <a:cubicBezTo>
                  <a:pt x="422" y="359"/>
                  <a:pt x="341" y="348"/>
                  <a:pt x="248" y="366"/>
                </a:cubicBezTo>
                <a:cubicBezTo>
                  <a:pt x="159" y="356"/>
                  <a:pt x="155" y="353"/>
                  <a:pt x="93" y="302"/>
                </a:cubicBezTo>
                <a:cubicBezTo>
                  <a:pt x="70" y="283"/>
                  <a:pt x="29" y="238"/>
                  <a:pt x="29" y="238"/>
                </a:cubicBezTo>
                <a:cubicBezTo>
                  <a:pt x="0" y="147"/>
                  <a:pt x="138" y="238"/>
                  <a:pt x="175" y="247"/>
                </a:cubicBezTo>
                <a:cubicBezTo>
                  <a:pt x="181" y="253"/>
                  <a:pt x="189" y="258"/>
                  <a:pt x="194" y="265"/>
                </a:cubicBezTo>
                <a:cubicBezTo>
                  <a:pt x="199" y="273"/>
                  <a:pt x="196" y="286"/>
                  <a:pt x="203" y="293"/>
                </a:cubicBezTo>
                <a:cubicBezTo>
                  <a:pt x="218" y="309"/>
                  <a:pt x="245" y="306"/>
                  <a:pt x="267" y="311"/>
                </a:cubicBezTo>
                <a:cubicBezTo>
                  <a:pt x="305" y="336"/>
                  <a:pt x="297" y="318"/>
                  <a:pt x="285" y="366"/>
                </a:cubicBezTo>
                <a:close/>
              </a:path>
            </a:pathLst>
          </a:custGeom>
          <a:solidFill>
            <a:srgbClr val="66FF33"/>
          </a:solidFill>
          <a:ln w="28575">
            <a:solidFill>
              <a:sysClr val="windowText" lastClr="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93" name="Freeform 43"/>
          <p:cNvSpPr>
            <a:spLocks/>
          </p:cNvSpPr>
          <p:nvPr/>
        </p:nvSpPr>
        <p:spPr bwMode="auto">
          <a:xfrm flipH="1">
            <a:off x="4013200" y="5930900"/>
            <a:ext cx="685800" cy="492125"/>
          </a:xfrm>
          <a:custGeom>
            <a:avLst/>
            <a:gdLst>
              <a:gd name="T0" fmla="*/ 2147483647 w 641"/>
              <a:gd name="T1" fmla="*/ 2147483647 h 384"/>
              <a:gd name="T2" fmla="*/ 2147483647 w 641"/>
              <a:gd name="T3" fmla="*/ 2147483647 h 384"/>
              <a:gd name="T4" fmla="*/ 2147483647 w 641"/>
              <a:gd name="T5" fmla="*/ 2147483647 h 384"/>
              <a:gd name="T6" fmla="*/ 2147483647 w 641"/>
              <a:gd name="T7" fmla="*/ 0 h 384"/>
              <a:gd name="T8" fmla="*/ 2147483647 w 641"/>
              <a:gd name="T9" fmla="*/ 2147483647 h 384"/>
              <a:gd name="T10" fmla="*/ 2147483647 w 641"/>
              <a:gd name="T11" fmla="*/ 2147483647 h 384"/>
              <a:gd name="T12" fmla="*/ 2147483647 w 641"/>
              <a:gd name="T13" fmla="*/ 2147483647 h 384"/>
              <a:gd name="T14" fmla="*/ 2147483647 w 641"/>
              <a:gd name="T15" fmla="*/ 2147483647 h 384"/>
              <a:gd name="T16" fmla="*/ 2147483647 w 641"/>
              <a:gd name="T17" fmla="*/ 2147483647 h 384"/>
              <a:gd name="T18" fmla="*/ 2147483647 w 641"/>
              <a:gd name="T19" fmla="*/ 2147483647 h 384"/>
              <a:gd name="T20" fmla="*/ 2147483647 w 641"/>
              <a:gd name="T21" fmla="*/ 2147483647 h 384"/>
              <a:gd name="T22" fmla="*/ 2147483647 w 641"/>
              <a:gd name="T23" fmla="*/ 2147483647 h 384"/>
              <a:gd name="T24" fmla="*/ 2147483647 w 641"/>
              <a:gd name="T25" fmla="*/ 2147483647 h 384"/>
              <a:gd name="T26" fmla="*/ 2147483647 w 641"/>
              <a:gd name="T27" fmla="*/ 2147483647 h 384"/>
              <a:gd name="T28" fmla="*/ 2147483647 w 641"/>
              <a:gd name="T29" fmla="*/ 2147483647 h 384"/>
              <a:gd name="T30" fmla="*/ 2147483647 w 641"/>
              <a:gd name="T31" fmla="*/ 2147483647 h 384"/>
              <a:gd name="T32" fmla="*/ 2147483647 w 641"/>
              <a:gd name="T33" fmla="*/ 2147483647 h 384"/>
              <a:gd name="T34" fmla="*/ 2147483647 w 641"/>
              <a:gd name="T35" fmla="*/ 2147483647 h 384"/>
              <a:gd name="T36" fmla="*/ 2147483647 w 641"/>
              <a:gd name="T37" fmla="*/ 2147483647 h 384"/>
              <a:gd name="T38" fmla="*/ 2147483647 w 641"/>
              <a:gd name="T39" fmla="*/ 2147483647 h 384"/>
              <a:gd name="T40" fmla="*/ 2147483647 w 641"/>
              <a:gd name="T41" fmla="*/ 2147483647 h 384"/>
              <a:gd name="T42" fmla="*/ 2147483647 w 641"/>
              <a:gd name="T43" fmla="*/ 2147483647 h 384"/>
              <a:gd name="T44" fmla="*/ 2147483647 w 641"/>
              <a:gd name="T45" fmla="*/ 2147483647 h 384"/>
              <a:gd name="T46" fmla="*/ 2147483647 w 641"/>
              <a:gd name="T47" fmla="*/ 2147483647 h 384"/>
              <a:gd name="T48" fmla="*/ 2147483647 w 641"/>
              <a:gd name="T49" fmla="*/ 2147483647 h 384"/>
              <a:gd name="T50" fmla="*/ 2147483647 w 641"/>
              <a:gd name="T51" fmla="*/ 2147483647 h 384"/>
              <a:gd name="T52" fmla="*/ 2147483647 w 641"/>
              <a:gd name="T53" fmla="*/ 2147483647 h 384"/>
              <a:gd name="T54" fmla="*/ 2147483647 w 641"/>
              <a:gd name="T55" fmla="*/ 2147483647 h 3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1"/>
              <a:gd name="T85" fmla="*/ 0 h 384"/>
              <a:gd name="T86" fmla="*/ 641 w 641"/>
              <a:gd name="T87" fmla="*/ 384 h 3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1" h="384">
                <a:moveTo>
                  <a:pt x="285" y="366"/>
                </a:moveTo>
                <a:cubicBezTo>
                  <a:pt x="272" y="314"/>
                  <a:pt x="235" y="288"/>
                  <a:pt x="203" y="247"/>
                </a:cubicBezTo>
                <a:cubicBezTo>
                  <a:pt x="189" y="230"/>
                  <a:pt x="166" y="192"/>
                  <a:pt x="166" y="192"/>
                </a:cubicBezTo>
                <a:cubicBezTo>
                  <a:pt x="150" y="125"/>
                  <a:pt x="89" y="58"/>
                  <a:pt x="175" y="0"/>
                </a:cubicBezTo>
                <a:cubicBezTo>
                  <a:pt x="201" y="8"/>
                  <a:pt x="208" y="8"/>
                  <a:pt x="230" y="27"/>
                </a:cubicBezTo>
                <a:cubicBezTo>
                  <a:pt x="246" y="41"/>
                  <a:pt x="276" y="73"/>
                  <a:pt x="276" y="73"/>
                </a:cubicBezTo>
                <a:cubicBezTo>
                  <a:pt x="312" y="147"/>
                  <a:pt x="307" y="219"/>
                  <a:pt x="312" y="302"/>
                </a:cubicBezTo>
                <a:cubicBezTo>
                  <a:pt x="337" y="208"/>
                  <a:pt x="340" y="231"/>
                  <a:pt x="349" y="101"/>
                </a:cubicBezTo>
                <a:cubicBezTo>
                  <a:pt x="379" y="104"/>
                  <a:pt x="413" y="97"/>
                  <a:pt x="440" y="110"/>
                </a:cubicBezTo>
                <a:cubicBezTo>
                  <a:pt x="450" y="115"/>
                  <a:pt x="427" y="127"/>
                  <a:pt x="422" y="137"/>
                </a:cubicBezTo>
                <a:cubicBezTo>
                  <a:pt x="418" y="146"/>
                  <a:pt x="417" y="156"/>
                  <a:pt x="413" y="165"/>
                </a:cubicBezTo>
                <a:cubicBezTo>
                  <a:pt x="391" y="210"/>
                  <a:pt x="366" y="256"/>
                  <a:pt x="331" y="293"/>
                </a:cubicBezTo>
                <a:cubicBezTo>
                  <a:pt x="312" y="367"/>
                  <a:pt x="335" y="294"/>
                  <a:pt x="303" y="357"/>
                </a:cubicBezTo>
                <a:cubicBezTo>
                  <a:pt x="299" y="365"/>
                  <a:pt x="285" y="384"/>
                  <a:pt x="294" y="384"/>
                </a:cubicBezTo>
                <a:cubicBezTo>
                  <a:pt x="305" y="384"/>
                  <a:pt x="305" y="365"/>
                  <a:pt x="312" y="357"/>
                </a:cubicBezTo>
                <a:cubicBezTo>
                  <a:pt x="334" y="330"/>
                  <a:pt x="340" y="329"/>
                  <a:pt x="367" y="311"/>
                </a:cubicBezTo>
                <a:cubicBezTo>
                  <a:pt x="395" y="270"/>
                  <a:pt x="399" y="237"/>
                  <a:pt x="450" y="219"/>
                </a:cubicBezTo>
                <a:cubicBezTo>
                  <a:pt x="505" y="222"/>
                  <a:pt x="561" y="217"/>
                  <a:pt x="614" y="229"/>
                </a:cubicBezTo>
                <a:cubicBezTo>
                  <a:pt x="641" y="235"/>
                  <a:pt x="558" y="229"/>
                  <a:pt x="532" y="238"/>
                </a:cubicBezTo>
                <a:cubicBezTo>
                  <a:pt x="511" y="245"/>
                  <a:pt x="477" y="274"/>
                  <a:pt x="477" y="274"/>
                </a:cubicBezTo>
                <a:cubicBezTo>
                  <a:pt x="422" y="359"/>
                  <a:pt x="341" y="348"/>
                  <a:pt x="248" y="366"/>
                </a:cubicBezTo>
                <a:cubicBezTo>
                  <a:pt x="159" y="356"/>
                  <a:pt x="155" y="353"/>
                  <a:pt x="93" y="302"/>
                </a:cubicBezTo>
                <a:cubicBezTo>
                  <a:pt x="70" y="283"/>
                  <a:pt x="29" y="238"/>
                  <a:pt x="29" y="238"/>
                </a:cubicBezTo>
                <a:cubicBezTo>
                  <a:pt x="0" y="147"/>
                  <a:pt x="138" y="238"/>
                  <a:pt x="175" y="247"/>
                </a:cubicBezTo>
                <a:cubicBezTo>
                  <a:pt x="181" y="253"/>
                  <a:pt x="189" y="258"/>
                  <a:pt x="194" y="265"/>
                </a:cubicBezTo>
                <a:cubicBezTo>
                  <a:pt x="199" y="273"/>
                  <a:pt x="196" y="286"/>
                  <a:pt x="203" y="293"/>
                </a:cubicBezTo>
                <a:cubicBezTo>
                  <a:pt x="218" y="309"/>
                  <a:pt x="245" y="306"/>
                  <a:pt x="267" y="311"/>
                </a:cubicBezTo>
                <a:cubicBezTo>
                  <a:pt x="305" y="336"/>
                  <a:pt x="297" y="318"/>
                  <a:pt x="285" y="366"/>
                </a:cubicBezTo>
                <a:close/>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94" name="Cloud 93"/>
          <p:cNvSpPr/>
          <p:nvPr/>
        </p:nvSpPr>
        <p:spPr>
          <a:xfrm>
            <a:off x="1905000" y="4343400"/>
            <a:ext cx="1447800" cy="762000"/>
          </a:xfrm>
          <a:prstGeom prst="cloud">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t="100000"/>
            </a:path>
            <a:tileRect r="-100000" b="-100000"/>
          </a:gra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5" name="24-Point Star 94"/>
          <p:cNvSpPr/>
          <p:nvPr/>
        </p:nvSpPr>
        <p:spPr>
          <a:xfrm>
            <a:off x="2971800" y="2514600"/>
            <a:ext cx="3810000" cy="3352800"/>
          </a:xfrm>
          <a:prstGeom prst="star24">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6" name="Flowchart: Connector 95"/>
          <p:cNvSpPr/>
          <p:nvPr/>
        </p:nvSpPr>
        <p:spPr>
          <a:xfrm>
            <a:off x="3657600" y="3124200"/>
            <a:ext cx="2209800" cy="2133600"/>
          </a:xfrm>
          <a:prstGeom prst="flowChartConnector">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97" name="Group 107"/>
          <p:cNvGrpSpPr>
            <a:grpSpLocks/>
          </p:cNvGrpSpPr>
          <p:nvPr/>
        </p:nvGrpSpPr>
        <p:grpSpPr bwMode="auto">
          <a:xfrm>
            <a:off x="4038600" y="3581400"/>
            <a:ext cx="1481138" cy="1470025"/>
            <a:chOff x="4239522" y="3456811"/>
            <a:chExt cx="1481914" cy="1469352"/>
          </a:xfrm>
        </p:grpSpPr>
        <p:sp>
          <p:nvSpPr>
            <p:cNvPr id="98" name="Arc 97"/>
            <p:cNvSpPr/>
            <p:nvPr/>
          </p:nvSpPr>
          <p:spPr>
            <a:xfrm rot="18656297">
              <a:off x="4809915" y="3353387"/>
              <a:ext cx="369719" cy="576565"/>
            </a:xfrm>
            <a:prstGeom prst="arc">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9" name="Arc 98"/>
            <p:cNvSpPr/>
            <p:nvPr/>
          </p:nvSpPr>
          <p:spPr>
            <a:xfrm rot="20335983">
              <a:off x="5351354" y="3571059"/>
              <a:ext cx="370082" cy="577585"/>
            </a:xfrm>
            <a:prstGeom prst="arc">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00" name="Group 52"/>
            <p:cNvGrpSpPr>
              <a:grpSpLocks/>
            </p:cNvGrpSpPr>
            <p:nvPr/>
          </p:nvGrpSpPr>
          <p:grpSpPr bwMode="auto">
            <a:xfrm>
              <a:off x="4724400" y="3505200"/>
              <a:ext cx="228572" cy="583594"/>
              <a:chOff x="4411515" y="2318272"/>
              <a:chExt cx="629148" cy="983080"/>
            </a:xfrm>
          </p:grpSpPr>
          <p:sp>
            <p:nvSpPr>
              <p:cNvPr id="109" name="Oval 108"/>
              <p:cNvSpPr/>
              <p:nvPr/>
            </p:nvSpPr>
            <p:spPr>
              <a:xfrm rot="1130487">
                <a:off x="4410314" y="2316949"/>
                <a:ext cx="629556" cy="983651"/>
              </a:xfrm>
              <a:prstGeom prst="ellipse">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0" name="Oval 109"/>
              <p:cNvSpPr/>
              <p:nvPr/>
            </p:nvSpPr>
            <p:spPr>
              <a:xfrm rot="1390415">
                <a:off x="4427802" y="2584245"/>
                <a:ext cx="550861" cy="686953"/>
              </a:xfrm>
              <a:prstGeom prst="ellips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Teardrop 110"/>
              <p:cNvSpPr/>
              <p:nvPr/>
            </p:nvSpPr>
            <p:spPr>
              <a:xfrm rot="11311299">
                <a:off x="4554586" y="2747297"/>
                <a:ext cx="91812" cy="216509"/>
              </a:xfrm>
              <a:prstGeom prst="teardrop">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1" name="Oval 100"/>
            <p:cNvSpPr/>
            <p:nvPr/>
          </p:nvSpPr>
          <p:spPr>
            <a:xfrm>
              <a:off x="4876444" y="4140711"/>
              <a:ext cx="304960" cy="279272"/>
            </a:xfrm>
            <a:prstGeom prst="ellipse">
              <a:avLst/>
            </a:prstGeom>
            <a:solidFill>
              <a:sysClr val="window" lastClr="FFFFFF"/>
            </a:solidFill>
            <a:ln w="25400" cap="flat" cmpd="sng" algn="ctr">
              <a:solidFill>
                <a:srgbClr val="8064A2"/>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02" name="Group 53"/>
            <p:cNvGrpSpPr>
              <a:grpSpLocks/>
            </p:cNvGrpSpPr>
            <p:nvPr/>
          </p:nvGrpSpPr>
          <p:grpSpPr bwMode="auto">
            <a:xfrm>
              <a:off x="5326513" y="3731389"/>
              <a:ext cx="236087" cy="535812"/>
              <a:chOff x="4411515" y="2318272"/>
              <a:chExt cx="629148" cy="983080"/>
            </a:xfrm>
          </p:grpSpPr>
          <p:sp>
            <p:nvSpPr>
              <p:cNvPr id="106" name="Oval 105"/>
              <p:cNvSpPr/>
              <p:nvPr/>
            </p:nvSpPr>
            <p:spPr>
              <a:xfrm rot="1130487">
                <a:off x="4409990" y="2318151"/>
                <a:ext cx="630681" cy="984030"/>
              </a:xfrm>
              <a:prstGeom prst="ellipse">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7" name="Oval 106"/>
              <p:cNvSpPr/>
              <p:nvPr/>
            </p:nvSpPr>
            <p:spPr>
              <a:xfrm rot="1390415">
                <a:off x="4426921" y="2585993"/>
                <a:ext cx="554492" cy="684162"/>
              </a:xfrm>
              <a:prstGeom prst="ellips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Teardrop 107"/>
              <p:cNvSpPr/>
              <p:nvPr/>
            </p:nvSpPr>
            <p:spPr>
              <a:xfrm rot="11311299">
                <a:off x="4553903" y="2749028"/>
                <a:ext cx="93121" cy="218349"/>
              </a:xfrm>
              <a:prstGeom prst="teardrop">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03" name="Group 68"/>
            <p:cNvGrpSpPr>
              <a:grpSpLocks/>
            </p:cNvGrpSpPr>
            <p:nvPr/>
          </p:nvGrpSpPr>
          <p:grpSpPr bwMode="auto">
            <a:xfrm rot="-411937">
              <a:off x="4239522" y="4036637"/>
              <a:ext cx="1295400" cy="889526"/>
              <a:chOff x="3657600" y="2963091"/>
              <a:chExt cx="2939143" cy="1408574"/>
            </a:xfrm>
          </p:grpSpPr>
          <p:sp>
            <p:nvSpPr>
              <p:cNvPr id="104" name="Freeform 103"/>
              <p:cNvSpPr/>
              <p:nvPr/>
            </p:nvSpPr>
            <p:spPr>
              <a:xfrm>
                <a:off x="3657109" y="2953657"/>
                <a:ext cx="2940682" cy="1180957"/>
              </a:xfrm>
              <a:custGeom>
                <a:avLst/>
                <a:gdLst>
                  <a:gd name="connsiteX0" fmla="*/ 0 w 2939143"/>
                  <a:gd name="connsiteY0" fmla="*/ 41366 h 1171303"/>
                  <a:gd name="connsiteX1" fmla="*/ 156754 w 2939143"/>
                  <a:gd name="connsiteY1" fmla="*/ 41366 h 1171303"/>
                  <a:gd name="connsiteX2" fmla="*/ 130629 w 2939143"/>
                  <a:gd name="connsiteY2" fmla="*/ 289560 h 1171303"/>
                  <a:gd name="connsiteX3" fmla="*/ 313509 w 2939143"/>
                  <a:gd name="connsiteY3" fmla="*/ 394063 h 1171303"/>
                  <a:gd name="connsiteX4" fmla="*/ 535577 w 2939143"/>
                  <a:gd name="connsiteY4" fmla="*/ 420189 h 1171303"/>
                  <a:gd name="connsiteX5" fmla="*/ 796834 w 2939143"/>
                  <a:gd name="connsiteY5" fmla="*/ 511629 h 1171303"/>
                  <a:gd name="connsiteX6" fmla="*/ 927463 w 2939143"/>
                  <a:gd name="connsiteY6" fmla="*/ 733698 h 1171303"/>
                  <a:gd name="connsiteX7" fmla="*/ 1084217 w 2939143"/>
                  <a:gd name="connsiteY7" fmla="*/ 929640 h 1171303"/>
                  <a:gd name="connsiteX8" fmla="*/ 1267097 w 2939143"/>
                  <a:gd name="connsiteY8" fmla="*/ 1073332 h 1171303"/>
                  <a:gd name="connsiteX9" fmla="*/ 1528354 w 2939143"/>
                  <a:gd name="connsiteY9" fmla="*/ 1099458 h 1171303"/>
                  <a:gd name="connsiteX10" fmla="*/ 1867989 w 2939143"/>
                  <a:gd name="connsiteY10" fmla="*/ 1021080 h 1171303"/>
                  <a:gd name="connsiteX11" fmla="*/ 2050869 w 2939143"/>
                  <a:gd name="connsiteY11" fmla="*/ 1073332 h 1171303"/>
                  <a:gd name="connsiteX12" fmla="*/ 2325189 w 2939143"/>
                  <a:gd name="connsiteY12" fmla="*/ 1164772 h 1171303"/>
                  <a:gd name="connsiteX13" fmla="*/ 2468880 w 2939143"/>
                  <a:gd name="connsiteY13" fmla="*/ 1034143 h 1171303"/>
                  <a:gd name="connsiteX14" fmla="*/ 2586446 w 2939143"/>
                  <a:gd name="connsiteY14" fmla="*/ 1060269 h 1171303"/>
                  <a:gd name="connsiteX15" fmla="*/ 2782389 w 2939143"/>
                  <a:gd name="connsiteY15" fmla="*/ 1138646 h 1171303"/>
                  <a:gd name="connsiteX16" fmla="*/ 2939143 w 2939143"/>
                  <a:gd name="connsiteY16" fmla="*/ 929640 h 1171303"/>
                  <a:gd name="connsiteX17" fmla="*/ 2939143 w 2939143"/>
                  <a:gd name="connsiteY17" fmla="*/ 929640 h 11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39143" h="1171303">
                    <a:moveTo>
                      <a:pt x="0" y="41366"/>
                    </a:moveTo>
                    <a:cubicBezTo>
                      <a:pt x="67491" y="20683"/>
                      <a:pt x="134983" y="0"/>
                      <a:pt x="156754" y="41366"/>
                    </a:cubicBezTo>
                    <a:cubicBezTo>
                      <a:pt x="178526" y="82732"/>
                      <a:pt x="104503" y="230777"/>
                      <a:pt x="130629" y="289560"/>
                    </a:cubicBezTo>
                    <a:cubicBezTo>
                      <a:pt x="156755" y="348343"/>
                      <a:pt x="246018" y="372292"/>
                      <a:pt x="313509" y="394063"/>
                    </a:cubicBezTo>
                    <a:cubicBezTo>
                      <a:pt x="381000" y="415834"/>
                      <a:pt x="455023" y="400595"/>
                      <a:pt x="535577" y="420189"/>
                    </a:cubicBezTo>
                    <a:cubicBezTo>
                      <a:pt x="616131" y="439783"/>
                      <a:pt x="731520" y="459377"/>
                      <a:pt x="796834" y="511629"/>
                    </a:cubicBezTo>
                    <a:cubicBezTo>
                      <a:pt x="862148" y="563881"/>
                      <a:pt x="879566" y="664030"/>
                      <a:pt x="927463" y="733698"/>
                    </a:cubicBezTo>
                    <a:cubicBezTo>
                      <a:pt x="975360" y="803366"/>
                      <a:pt x="1027611" y="873034"/>
                      <a:pt x="1084217" y="929640"/>
                    </a:cubicBezTo>
                    <a:cubicBezTo>
                      <a:pt x="1140823" y="986246"/>
                      <a:pt x="1193074" y="1045029"/>
                      <a:pt x="1267097" y="1073332"/>
                    </a:cubicBezTo>
                    <a:cubicBezTo>
                      <a:pt x="1341120" y="1101635"/>
                      <a:pt x="1428205" y="1108167"/>
                      <a:pt x="1528354" y="1099458"/>
                    </a:cubicBezTo>
                    <a:cubicBezTo>
                      <a:pt x="1628503" y="1090749"/>
                      <a:pt x="1780903" y="1025434"/>
                      <a:pt x="1867989" y="1021080"/>
                    </a:cubicBezTo>
                    <a:cubicBezTo>
                      <a:pt x="1955075" y="1016726"/>
                      <a:pt x="1974669" y="1049383"/>
                      <a:pt x="2050869" y="1073332"/>
                    </a:cubicBezTo>
                    <a:cubicBezTo>
                      <a:pt x="2127069" y="1097281"/>
                      <a:pt x="2255521" y="1171303"/>
                      <a:pt x="2325189" y="1164772"/>
                    </a:cubicBezTo>
                    <a:cubicBezTo>
                      <a:pt x="2394857" y="1158241"/>
                      <a:pt x="2425337" y="1051560"/>
                      <a:pt x="2468880" y="1034143"/>
                    </a:cubicBezTo>
                    <a:cubicBezTo>
                      <a:pt x="2512423" y="1016726"/>
                      <a:pt x="2534195" y="1042852"/>
                      <a:pt x="2586446" y="1060269"/>
                    </a:cubicBezTo>
                    <a:cubicBezTo>
                      <a:pt x="2638697" y="1077686"/>
                      <a:pt x="2723606" y="1160418"/>
                      <a:pt x="2782389" y="1138646"/>
                    </a:cubicBezTo>
                    <a:cubicBezTo>
                      <a:pt x="2841172" y="1116875"/>
                      <a:pt x="2939143" y="929640"/>
                      <a:pt x="2939143" y="929640"/>
                    </a:cubicBezTo>
                    <a:lnTo>
                      <a:pt x="2939143" y="929640"/>
                    </a:lnTo>
                  </a:path>
                </a:pathLst>
              </a:cu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5" name="Moon 104"/>
              <p:cNvSpPr/>
              <p:nvPr/>
            </p:nvSpPr>
            <p:spPr>
              <a:xfrm rot="16672268">
                <a:off x="4871853" y="3847987"/>
                <a:ext cx="364338" cy="663095"/>
              </a:xfrm>
              <a:prstGeom prst="moon">
                <a:avLst>
                  <a:gd name="adj" fmla="val 84229"/>
                </a:avLst>
              </a:prstGeom>
              <a:solidFill>
                <a:sysClr val="window" lastClr="FFFFFF"/>
              </a:solidFill>
              <a:ln w="25400" cap="flat" cmpd="sng" algn="ctr">
                <a:solidFill>
                  <a:srgbClr val="8064A2"/>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112" name="Cloud 111"/>
          <p:cNvSpPr/>
          <p:nvPr/>
        </p:nvSpPr>
        <p:spPr>
          <a:xfrm>
            <a:off x="5943600" y="2667000"/>
            <a:ext cx="1981200" cy="1066800"/>
          </a:xfrm>
          <a:prstGeom prst="cloud">
            <a:avLst/>
          </a:prstGeom>
          <a:solidFill>
            <a:sysClr val="window" lastClr="FFFFFF"/>
          </a:solidFill>
          <a:ln w="25400" cap="flat" cmpd="sng" algn="ctr">
            <a:solidFill>
              <a:srgbClr val="F7964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3" name="Cloud 112"/>
          <p:cNvSpPr/>
          <p:nvPr/>
        </p:nvSpPr>
        <p:spPr>
          <a:xfrm>
            <a:off x="1981200" y="2590800"/>
            <a:ext cx="1447800" cy="762000"/>
          </a:xfrm>
          <a:prstGeom prst="cloud">
            <a:avLst/>
          </a:prstGeom>
          <a:gradFill flip="none" rotWithShape="1">
            <a:gsLst>
              <a:gs pos="0">
                <a:srgbClr val="FF66CC">
                  <a:tint val="66000"/>
                  <a:satMod val="160000"/>
                </a:srgbClr>
              </a:gs>
              <a:gs pos="50000">
                <a:srgbClr val="FF66CC">
                  <a:tint val="44500"/>
                  <a:satMod val="160000"/>
                </a:srgbClr>
              </a:gs>
              <a:gs pos="100000">
                <a:srgbClr val="FF66CC">
                  <a:tint val="23500"/>
                  <a:satMod val="160000"/>
                </a:srgbClr>
              </a:gs>
            </a:gsLst>
            <a:lin ang="5400000" scaled="1"/>
            <a:tileRect/>
          </a:gra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4" name="24-Point Star 113"/>
          <p:cNvSpPr/>
          <p:nvPr/>
        </p:nvSpPr>
        <p:spPr>
          <a:xfrm>
            <a:off x="2971800" y="2514600"/>
            <a:ext cx="3810000" cy="3352800"/>
          </a:xfrm>
          <a:prstGeom prst="star24">
            <a:avLst/>
          </a:prstGeom>
          <a:solidFill>
            <a:srgbClr val="FF9933"/>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5" name="Flowchart: Connector 114"/>
          <p:cNvSpPr/>
          <p:nvPr/>
        </p:nvSpPr>
        <p:spPr>
          <a:xfrm>
            <a:off x="3657600" y="3124200"/>
            <a:ext cx="2209800" cy="2133600"/>
          </a:xfrm>
          <a:prstGeom prst="flowChartConnector">
            <a:avLst/>
          </a:prstGeom>
          <a:solidFill>
            <a:srgbClr val="FFFF66"/>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16" name="Group 116"/>
          <p:cNvGrpSpPr>
            <a:grpSpLocks/>
          </p:cNvGrpSpPr>
          <p:nvPr/>
        </p:nvGrpSpPr>
        <p:grpSpPr bwMode="auto">
          <a:xfrm>
            <a:off x="4038600" y="3581400"/>
            <a:ext cx="1481138" cy="1470025"/>
            <a:chOff x="4239522" y="3456811"/>
            <a:chExt cx="1481914" cy="1469352"/>
          </a:xfrm>
        </p:grpSpPr>
        <p:sp>
          <p:nvSpPr>
            <p:cNvPr id="117" name="Arc 116"/>
            <p:cNvSpPr/>
            <p:nvPr/>
          </p:nvSpPr>
          <p:spPr>
            <a:xfrm rot="18656297">
              <a:off x="4809915" y="3353387"/>
              <a:ext cx="369719" cy="576565"/>
            </a:xfrm>
            <a:prstGeom prst="arc">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8" name="Arc 117"/>
            <p:cNvSpPr/>
            <p:nvPr/>
          </p:nvSpPr>
          <p:spPr>
            <a:xfrm rot="20335983">
              <a:off x="5351354" y="3571059"/>
              <a:ext cx="370082" cy="577585"/>
            </a:xfrm>
            <a:prstGeom prst="arc">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19" name="Group 52"/>
            <p:cNvGrpSpPr>
              <a:grpSpLocks/>
            </p:cNvGrpSpPr>
            <p:nvPr/>
          </p:nvGrpSpPr>
          <p:grpSpPr bwMode="auto">
            <a:xfrm>
              <a:off x="4724400" y="3505200"/>
              <a:ext cx="228572" cy="583594"/>
              <a:chOff x="4411515" y="2318272"/>
              <a:chExt cx="629148" cy="983080"/>
            </a:xfrm>
          </p:grpSpPr>
          <p:sp>
            <p:nvSpPr>
              <p:cNvPr id="128" name="Oval 127"/>
              <p:cNvSpPr/>
              <p:nvPr/>
            </p:nvSpPr>
            <p:spPr>
              <a:xfrm rot="1130487">
                <a:off x="4410314" y="2316949"/>
                <a:ext cx="629556" cy="983651"/>
              </a:xfrm>
              <a:prstGeom prst="ellipse">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9" name="Oval 128"/>
              <p:cNvSpPr/>
              <p:nvPr/>
            </p:nvSpPr>
            <p:spPr>
              <a:xfrm rot="1390415">
                <a:off x="4427802" y="2584245"/>
                <a:ext cx="550861" cy="686953"/>
              </a:xfrm>
              <a:prstGeom prst="ellips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0" name="Teardrop 129"/>
              <p:cNvSpPr/>
              <p:nvPr/>
            </p:nvSpPr>
            <p:spPr>
              <a:xfrm rot="11311299">
                <a:off x="4554586" y="2747297"/>
                <a:ext cx="91812" cy="216509"/>
              </a:xfrm>
              <a:prstGeom prst="teardrop">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20" name="Oval 119"/>
            <p:cNvSpPr/>
            <p:nvPr/>
          </p:nvSpPr>
          <p:spPr>
            <a:xfrm>
              <a:off x="4876444" y="4140711"/>
              <a:ext cx="304960" cy="279272"/>
            </a:xfrm>
            <a:prstGeom prst="ellipse">
              <a:avLst/>
            </a:prstGeom>
            <a:solidFill>
              <a:sysClr val="window" lastClr="FFFFFF"/>
            </a:solidFill>
            <a:ln w="25400" cap="flat" cmpd="sng" algn="ctr">
              <a:solidFill>
                <a:srgbClr val="8064A2"/>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21" name="Group 53"/>
            <p:cNvGrpSpPr>
              <a:grpSpLocks/>
            </p:cNvGrpSpPr>
            <p:nvPr/>
          </p:nvGrpSpPr>
          <p:grpSpPr bwMode="auto">
            <a:xfrm>
              <a:off x="5326513" y="3731389"/>
              <a:ext cx="236087" cy="535812"/>
              <a:chOff x="4411515" y="2318272"/>
              <a:chExt cx="629148" cy="983080"/>
            </a:xfrm>
          </p:grpSpPr>
          <p:sp>
            <p:nvSpPr>
              <p:cNvPr id="125" name="Oval 124"/>
              <p:cNvSpPr/>
              <p:nvPr/>
            </p:nvSpPr>
            <p:spPr>
              <a:xfrm rot="1130487">
                <a:off x="4409990" y="2318151"/>
                <a:ext cx="630681" cy="984030"/>
              </a:xfrm>
              <a:prstGeom prst="ellipse">
                <a:avLst/>
              </a:prstGeom>
              <a:solidFill>
                <a:sysClr val="window" lastClr="FFFFFF"/>
              </a:solid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6" name="Oval 125"/>
              <p:cNvSpPr/>
              <p:nvPr/>
            </p:nvSpPr>
            <p:spPr>
              <a:xfrm rot="1390415">
                <a:off x="4426921" y="2585993"/>
                <a:ext cx="554492" cy="684162"/>
              </a:xfrm>
              <a:prstGeom prst="ellips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Teardrop 126"/>
              <p:cNvSpPr/>
              <p:nvPr/>
            </p:nvSpPr>
            <p:spPr>
              <a:xfrm rot="11311299">
                <a:off x="4553903" y="2749028"/>
                <a:ext cx="93121" cy="218349"/>
              </a:xfrm>
              <a:prstGeom prst="teardrop">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22" name="Group 68"/>
            <p:cNvGrpSpPr>
              <a:grpSpLocks/>
            </p:cNvGrpSpPr>
            <p:nvPr/>
          </p:nvGrpSpPr>
          <p:grpSpPr bwMode="auto">
            <a:xfrm rot="-411937">
              <a:off x="4239522" y="4036635"/>
              <a:ext cx="1295400" cy="889525"/>
              <a:chOff x="3657600" y="2963091"/>
              <a:chExt cx="2939143" cy="1408574"/>
            </a:xfrm>
          </p:grpSpPr>
          <p:sp>
            <p:nvSpPr>
              <p:cNvPr id="123" name="Freeform 122"/>
              <p:cNvSpPr/>
              <p:nvPr/>
            </p:nvSpPr>
            <p:spPr>
              <a:xfrm>
                <a:off x="3657109" y="2953660"/>
                <a:ext cx="2940682" cy="1180958"/>
              </a:xfrm>
              <a:custGeom>
                <a:avLst/>
                <a:gdLst>
                  <a:gd name="connsiteX0" fmla="*/ 0 w 2939143"/>
                  <a:gd name="connsiteY0" fmla="*/ 41366 h 1171303"/>
                  <a:gd name="connsiteX1" fmla="*/ 156754 w 2939143"/>
                  <a:gd name="connsiteY1" fmla="*/ 41366 h 1171303"/>
                  <a:gd name="connsiteX2" fmla="*/ 130629 w 2939143"/>
                  <a:gd name="connsiteY2" fmla="*/ 289560 h 1171303"/>
                  <a:gd name="connsiteX3" fmla="*/ 313509 w 2939143"/>
                  <a:gd name="connsiteY3" fmla="*/ 394063 h 1171303"/>
                  <a:gd name="connsiteX4" fmla="*/ 535577 w 2939143"/>
                  <a:gd name="connsiteY4" fmla="*/ 420189 h 1171303"/>
                  <a:gd name="connsiteX5" fmla="*/ 796834 w 2939143"/>
                  <a:gd name="connsiteY5" fmla="*/ 511629 h 1171303"/>
                  <a:gd name="connsiteX6" fmla="*/ 927463 w 2939143"/>
                  <a:gd name="connsiteY6" fmla="*/ 733698 h 1171303"/>
                  <a:gd name="connsiteX7" fmla="*/ 1084217 w 2939143"/>
                  <a:gd name="connsiteY7" fmla="*/ 929640 h 1171303"/>
                  <a:gd name="connsiteX8" fmla="*/ 1267097 w 2939143"/>
                  <a:gd name="connsiteY8" fmla="*/ 1073332 h 1171303"/>
                  <a:gd name="connsiteX9" fmla="*/ 1528354 w 2939143"/>
                  <a:gd name="connsiteY9" fmla="*/ 1099458 h 1171303"/>
                  <a:gd name="connsiteX10" fmla="*/ 1867989 w 2939143"/>
                  <a:gd name="connsiteY10" fmla="*/ 1021080 h 1171303"/>
                  <a:gd name="connsiteX11" fmla="*/ 2050869 w 2939143"/>
                  <a:gd name="connsiteY11" fmla="*/ 1073332 h 1171303"/>
                  <a:gd name="connsiteX12" fmla="*/ 2325189 w 2939143"/>
                  <a:gd name="connsiteY12" fmla="*/ 1164772 h 1171303"/>
                  <a:gd name="connsiteX13" fmla="*/ 2468880 w 2939143"/>
                  <a:gd name="connsiteY13" fmla="*/ 1034143 h 1171303"/>
                  <a:gd name="connsiteX14" fmla="*/ 2586446 w 2939143"/>
                  <a:gd name="connsiteY14" fmla="*/ 1060269 h 1171303"/>
                  <a:gd name="connsiteX15" fmla="*/ 2782389 w 2939143"/>
                  <a:gd name="connsiteY15" fmla="*/ 1138646 h 1171303"/>
                  <a:gd name="connsiteX16" fmla="*/ 2939143 w 2939143"/>
                  <a:gd name="connsiteY16" fmla="*/ 929640 h 1171303"/>
                  <a:gd name="connsiteX17" fmla="*/ 2939143 w 2939143"/>
                  <a:gd name="connsiteY17" fmla="*/ 929640 h 11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39143" h="1171303">
                    <a:moveTo>
                      <a:pt x="0" y="41366"/>
                    </a:moveTo>
                    <a:cubicBezTo>
                      <a:pt x="67491" y="20683"/>
                      <a:pt x="134983" y="0"/>
                      <a:pt x="156754" y="41366"/>
                    </a:cubicBezTo>
                    <a:cubicBezTo>
                      <a:pt x="178526" y="82732"/>
                      <a:pt x="104503" y="230777"/>
                      <a:pt x="130629" y="289560"/>
                    </a:cubicBezTo>
                    <a:cubicBezTo>
                      <a:pt x="156755" y="348343"/>
                      <a:pt x="246018" y="372292"/>
                      <a:pt x="313509" y="394063"/>
                    </a:cubicBezTo>
                    <a:cubicBezTo>
                      <a:pt x="381000" y="415834"/>
                      <a:pt x="455023" y="400595"/>
                      <a:pt x="535577" y="420189"/>
                    </a:cubicBezTo>
                    <a:cubicBezTo>
                      <a:pt x="616131" y="439783"/>
                      <a:pt x="731520" y="459377"/>
                      <a:pt x="796834" y="511629"/>
                    </a:cubicBezTo>
                    <a:cubicBezTo>
                      <a:pt x="862148" y="563881"/>
                      <a:pt x="879566" y="664030"/>
                      <a:pt x="927463" y="733698"/>
                    </a:cubicBezTo>
                    <a:cubicBezTo>
                      <a:pt x="975360" y="803366"/>
                      <a:pt x="1027611" y="873034"/>
                      <a:pt x="1084217" y="929640"/>
                    </a:cubicBezTo>
                    <a:cubicBezTo>
                      <a:pt x="1140823" y="986246"/>
                      <a:pt x="1193074" y="1045029"/>
                      <a:pt x="1267097" y="1073332"/>
                    </a:cubicBezTo>
                    <a:cubicBezTo>
                      <a:pt x="1341120" y="1101635"/>
                      <a:pt x="1428205" y="1108167"/>
                      <a:pt x="1528354" y="1099458"/>
                    </a:cubicBezTo>
                    <a:cubicBezTo>
                      <a:pt x="1628503" y="1090749"/>
                      <a:pt x="1780903" y="1025434"/>
                      <a:pt x="1867989" y="1021080"/>
                    </a:cubicBezTo>
                    <a:cubicBezTo>
                      <a:pt x="1955075" y="1016726"/>
                      <a:pt x="1974669" y="1049383"/>
                      <a:pt x="2050869" y="1073332"/>
                    </a:cubicBezTo>
                    <a:cubicBezTo>
                      <a:pt x="2127069" y="1097281"/>
                      <a:pt x="2255521" y="1171303"/>
                      <a:pt x="2325189" y="1164772"/>
                    </a:cubicBezTo>
                    <a:cubicBezTo>
                      <a:pt x="2394857" y="1158241"/>
                      <a:pt x="2425337" y="1051560"/>
                      <a:pt x="2468880" y="1034143"/>
                    </a:cubicBezTo>
                    <a:cubicBezTo>
                      <a:pt x="2512423" y="1016726"/>
                      <a:pt x="2534195" y="1042852"/>
                      <a:pt x="2586446" y="1060269"/>
                    </a:cubicBezTo>
                    <a:cubicBezTo>
                      <a:pt x="2638697" y="1077686"/>
                      <a:pt x="2723606" y="1160418"/>
                      <a:pt x="2782389" y="1138646"/>
                    </a:cubicBezTo>
                    <a:cubicBezTo>
                      <a:pt x="2841172" y="1116875"/>
                      <a:pt x="2939143" y="929640"/>
                      <a:pt x="2939143" y="929640"/>
                    </a:cubicBezTo>
                    <a:lnTo>
                      <a:pt x="2939143" y="929640"/>
                    </a:lnTo>
                  </a:path>
                </a:pathLst>
              </a:cu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4" name="Moon 123"/>
              <p:cNvSpPr/>
              <p:nvPr/>
            </p:nvSpPr>
            <p:spPr>
              <a:xfrm rot="16672268">
                <a:off x="4871852" y="3847991"/>
                <a:ext cx="364339" cy="663095"/>
              </a:xfrm>
              <a:prstGeom prst="moon">
                <a:avLst>
                  <a:gd name="adj" fmla="val 84229"/>
                </a:avLst>
              </a:prstGeom>
              <a:solidFill>
                <a:srgbClr val="FF0000"/>
              </a:solidFill>
              <a:ln w="25400" cap="flat" cmpd="sng" algn="ctr">
                <a:solidFill>
                  <a:srgbClr val="8064A2"/>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131" name="Cloud 130"/>
          <p:cNvSpPr/>
          <p:nvPr/>
        </p:nvSpPr>
        <p:spPr>
          <a:xfrm>
            <a:off x="5943600" y="2667000"/>
            <a:ext cx="1981200" cy="1066800"/>
          </a:xfrm>
          <a:prstGeom prst="cloud">
            <a:avLst/>
          </a:prstGeom>
          <a:gradFill flip="none" rotWithShape="1">
            <a:gsLst>
              <a:gs pos="0">
                <a:srgbClr val="00FFCC">
                  <a:tint val="66000"/>
                  <a:satMod val="160000"/>
                </a:srgbClr>
              </a:gs>
              <a:gs pos="50000">
                <a:srgbClr val="00FFCC">
                  <a:tint val="44500"/>
                  <a:satMod val="160000"/>
                </a:srgbClr>
              </a:gs>
              <a:gs pos="100000">
                <a:srgbClr val="00FFCC">
                  <a:tint val="23500"/>
                  <a:satMod val="160000"/>
                </a:srgbClr>
              </a:gs>
            </a:gsLst>
            <a:lin ang="16200000" scaled="1"/>
            <a:tileRect/>
          </a:gradFill>
          <a:ln w="25400" cap="flat" cmpd="sng" algn="ctr">
            <a:solidFill>
              <a:srgbClr val="F7964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40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strips(downLeft)">
                                      <p:cBhvr>
                                        <p:cTn id="23" dur="1000"/>
                                        <p:tgtEl>
                                          <p:spTgt spid="96"/>
                                        </p:tgtEl>
                                      </p:cBhvr>
                                    </p:animEffect>
                                  </p:childTnLst>
                                </p:cTn>
                              </p:par>
                            </p:childTnLst>
                          </p:cTn>
                        </p:par>
                        <p:par>
                          <p:cTn id="24" fill="hold">
                            <p:stCondLst>
                              <p:cond delay="1000"/>
                            </p:stCondLst>
                            <p:childTnLst>
                              <p:par>
                                <p:cTn id="25" presetID="24" presetClass="entr" presetSubtype="0" fill="hold" grpId="0" nodeType="afterEffect">
                                  <p:stCondLst>
                                    <p:cond delay="0"/>
                                  </p:stCondLst>
                                  <p:childTnLst>
                                    <p:set>
                                      <p:cBhvr>
                                        <p:cTn id="26" dur="1" fill="hold">
                                          <p:stCondLst>
                                            <p:cond delay="0"/>
                                          </p:stCondLst>
                                        </p:cTn>
                                        <p:tgtEl>
                                          <p:spTgt spid="95"/>
                                        </p:tgtEl>
                                        <p:attrNameLst>
                                          <p:attrName>style.visibility</p:attrName>
                                        </p:attrNameLst>
                                      </p:cBhvr>
                                      <p:to>
                                        <p:strVal val="visible"/>
                                      </p:to>
                                    </p:set>
                                    <p:anim to="" calcmode="lin" valueType="num">
                                      <p:cBhvr>
                                        <p:cTn id="27" dur="1" fill="hold"/>
                                        <p:tgtEl>
                                          <p:spTgt spid="95"/>
                                        </p:tgtEl>
                                        <p:attrNameLst>
                                          <p:attrName/>
                                        </p:attrNameLst>
                                      </p:cBhvr>
                                    </p:anim>
                                  </p:childTnLst>
                                </p:cTn>
                              </p:par>
                            </p:childTnLst>
                          </p:cTn>
                        </p:par>
                        <p:par>
                          <p:cTn id="28" fill="hold">
                            <p:stCondLst>
                              <p:cond delay="1000"/>
                            </p:stCondLst>
                            <p:childTnLst>
                              <p:par>
                                <p:cTn id="29" presetID="20"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edge">
                                      <p:cBhvr>
                                        <p:cTn id="31" dur="1000"/>
                                        <p:tgtEl>
                                          <p:spTgt spid="97"/>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wedge">
                                      <p:cBhvr>
                                        <p:cTn id="34" dur="1000"/>
                                        <p:tgtEl>
                                          <p:spTgt spid="112"/>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edge">
                                      <p:cBhvr>
                                        <p:cTn id="37" dur="1000"/>
                                        <p:tgtEl>
                                          <p:spTgt spid="90"/>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edge">
                                      <p:cBhvr>
                                        <p:cTn id="40" dur="1000"/>
                                        <p:tgtEl>
                                          <p:spTgt spid="91"/>
                                        </p:tgtEl>
                                      </p:cBhvr>
                                    </p:animEffect>
                                  </p:childTnLst>
                                </p:cTn>
                              </p:par>
                              <p:par>
                                <p:cTn id="41" presetID="13" presetClass="entr" presetSubtype="16"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plus(in)">
                                      <p:cBhvr>
                                        <p:cTn id="43" dur="1000"/>
                                        <p:tgtEl>
                                          <p:spTgt spid="34"/>
                                        </p:tgtEl>
                                      </p:cBhvr>
                                    </p:animEffect>
                                  </p:childTnLst>
                                </p:cTn>
                              </p:par>
                              <p:par>
                                <p:cTn id="44" presetID="13" presetClass="entr" presetSubtype="16"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plus(in)">
                                      <p:cBhvr>
                                        <p:cTn id="46" dur="1000"/>
                                        <p:tgtEl>
                                          <p:spTgt spid="63"/>
                                        </p:tgtEl>
                                      </p:cBhvr>
                                    </p:animEffect>
                                  </p:childTnLst>
                                </p:cTn>
                              </p:par>
                              <p:par>
                                <p:cTn id="47" presetID="13" presetClass="entr" presetSubtype="16" fill="hold" grpId="0" nodeType="with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plus(in)">
                                      <p:cBhvr>
                                        <p:cTn id="49" dur="1000"/>
                                        <p:tgtEl>
                                          <p:spTgt spid="93"/>
                                        </p:tgtEl>
                                      </p:cBhvr>
                                    </p:animEffect>
                                  </p:childTnLst>
                                </p:cTn>
                              </p:par>
                              <p:par>
                                <p:cTn id="50" presetID="13" presetClass="entr" presetSubtype="16" fill="hold"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plus(in)">
                                      <p:cBhvr>
                                        <p:cTn id="52" dur="1000"/>
                                        <p:tgtEl>
                                          <p:spTgt spid="72"/>
                                        </p:tgtEl>
                                      </p:cBhvr>
                                    </p:animEffect>
                                  </p:childTnLst>
                                </p:cTn>
                              </p:par>
                              <p:par>
                                <p:cTn id="53" presetID="13" presetClass="entr" presetSubtype="16"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plus(in)">
                                      <p:cBhvr>
                                        <p:cTn id="55" dur="10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box(in)">
                                      <p:cBhvr>
                                        <p:cTn id="60" dur="2000"/>
                                        <p:tgtEl>
                                          <p:spTgt spid="115"/>
                                        </p:tgtEl>
                                      </p:cBhvr>
                                    </p:animEffect>
                                  </p:childTnLst>
                                </p:cTn>
                              </p:par>
                              <p:par>
                                <p:cTn id="61" presetID="10"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animEffect transition="in" filter="fade">
                                      <p:cBhvr>
                                        <p:cTn id="63" dur="2000"/>
                                        <p:tgtEl>
                                          <p:spTgt spid="116"/>
                                        </p:tgtEl>
                                      </p:cBhvr>
                                    </p:animEffect>
                                  </p:childTnLst>
                                </p:cTn>
                              </p:par>
                            </p:childTnLst>
                          </p:cTn>
                        </p:par>
                        <p:par>
                          <p:cTn id="64" fill="hold">
                            <p:stCondLst>
                              <p:cond delay="2000"/>
                            </p:stCondLst>
                            <p:childTnLst>
                              <p:par>
                                <p:cTn id="65" presetID="20" presetClass="entr" presetSubtype="0" fill="hold" grpId="0" nodeType="after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wedge">
                                      <p:cBhvr>
                                        <p:cTn id="67" dur="2000"/>
                                        <p:tgtEl>
                                          <p:spTgt spid="114"/>
                                        </p:tgtEl>
                                      </p:cBhvr>
                                    </p:animEffect>
                                  </p:childTnLst>
                                </p:cTn>
                              </p:par>
                            </p:childTnLst>
                          </p:cTn>
                        </p:par>
                        <p:par>
                          <p:cTn id="68" fill="hold">
                            <p:stCondLst>
                              <p:cond delay="4000"/>
                            </p:stCondLst>
                            <p:childTnLst>
                              <p:par>
                                <p:cTn id="69" presetID="6" presetClass="entr" presetSubtype="16" fill="hold" nodeType="after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circle(in)">
                                      <p:cBhvr>
                                        <p:cTn id="71" dur="2000"/>
                                        <p:tgtEl>
                                          <p:spTgt spid="94"/>
                                        </p:tgtEl>
                                      </p:cBhvr>
                                    </p:animEffect>
                                  </p:childTnLst>
                                </p:cTn>
                              </p:par>
                            </p:childTnLst>
                          </p:cTn>
                        </p:par>
                        <p:par>
                          <p:cTn id="72" fill="hold">
                            <p:stCondLst>
                              <p:cond delay="6000"/>
                            </p:stCondLst>
                            <p:childTnLst>
                              <p:par>
                                <p:cTn id="73" presetID="6" presetClass="entr" presetSubtype="16" fill="hold" grpId="0" nodeType="afterEffect">
                                  <p:stCondLst>
                                    <p:cond delay="0"/>
                                  </p:stCondLst>
                                  <p:childTnLst>
                                    <p:set>
                                      <p:cBhvr>
                                        <p:cTn id="74" dur="1" fill="hold">
                                          <p:stCondLst>
                                            <p:cond delay="0"/>
                                          </p:stCondLst>
                                        </p:cTn>
                                        <p:tgtEl>
                                          <p:spTgt spid="113"/>
                                        </p:tgtEl>
                                        <p:attrNameLst>
                                          <p:attrName>style.visibility</p:attrName>
                                        </p:attrNameLst>
                                      </p:cBhvr>
                                      <p:to>
                                        <p:strVal val="visible"/>
                                      </p:to>
                                    </p:set>
                                    <p:animEffect transition="in" filter="circle(in)">
                                      <p:cBhvr>
                                        <p:cTn id="75" dur="1000"/>
                                        <p:tgtEl>
                                          <p:spTgt spid="113"/>
                                        </p:tgtEl>
                                      </p:cBhvr>
                                    </p:animEffect>
                                  </p:childTnLst>
                                </p:cTn>
                              </p:par>
                            </p:childTnLst>
                          </p:cTn>
                        </p:par>
                        <p:par>
                          <p:cTn id="76" fill="hold">
                            <p:stCondLst>
                              <p:cond delay="7000"/>
                            </p:stCondLst>
                            <p:childTnLst>
                              <p:par>
                                <p:cTn id="77" presetID="6" presetClass="entr" presetSubtype="16" fill="hold" grpId="0" nodeType="after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circle(in)">
                                      <p:cBhvr>
                                        <p:cTn id="79" dur="2000"/>
                                        <p:tgtEl>
                                          <p:spTgt spid="131"/>
                                        </p:tgtEl>
                                      </p:cBhvr>
                                    </p:animEffect>
                                  </p:childTnLst>
                                </p:cTn>
                              </p:par>
                              <p:par>
                                <p:cTn id="80" presetID="20" presetClass="entr" presetSubtype="0" fill="hold" grpId="0"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wedge">
                                      <p:cBhvr>
                                        <p:cTn id="82" dur="2000"/>
                                        <p:tgtEl>
                                          <p:spTgt spid="53"/>
                                        </p:tgtEl>
                                      </p:cBhvr>
                                    </p:animEffect>
                                  </p:childTnLst>
                                </p:cTn>
                              </p:par>
                              <p:par>
                                <p:cTn id="83" presetID="20" presetClass="entr" presetSubtype="0" fill="hold"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wedge">
                                      <p:cBhvr>
                                        <p:cTn id="85" dur="2000"/>
                                        <p:tgtEl>
                                          <p:spTgt spid="44"/>
                                        </p:tgtEl>
                                      </p:cBhvr>
                                    </p:animEffect>
                                  </p:childTnLst>
                                </p:cTn>
                              </p:par>
                              <p:par>
                                <p:cTn id="86" presetID="20" presetClass="entr" presetSubtype="0" fill="hold" grpId="0" nodeType="withEffect">
                                  <p:stCondLst>
                                    <p:cond delay="0"/>
                                  </p:stCondLst>
                                  <p:childTnLst>
                                    <p:set>
                                      <p:cBhvr>
                                        <p:cTn id="87" dur="1" fill="hold">
                                          <p:stCondLst>
                                            <p:cond delay="0"/>
                                          </p:stCondLst>
                                        </p:cTn>
                                        <p:tgtEl>
                                          <p:spTgt spid="92"/>
                                        </p:tgtEl>
                                        <p:attrNameLst>
                                          <p:attrName>style.visibility</p:attrName>
                                        </p:attrNameLst>
                                      </p:cBhvr>
                                      <p:to>
                                        <p:strVal val="visible"/>
                                      </p:to>
                                    </p:set>
                                    <p:animEffect transition="in" filter="wedge">
                                      <p:cBhvr>
                                        <p:cTn id="88" dur="2000"/>
                                        <p:tgtEl>
                                          <p:spTgt spid="92"/>
                                        </p:tgtEl>
                                      </p:cBhvr>
                                    </p:animEffect>
                                  </p:childTnLst>
                                </p:cTn>
                              </p:par>
                              <p:par>
                                <p:cTn id="89" presetID="20"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edge">
                                      <p:cBhvr>
                                        <p:cTn id="91" dur="2000"/>
                                        <p:tgtEl>
                                          <p:spTgt spid="81"/>
                                        </p:tgtEl>
                                      </p:cBhvr>
                                    </p:animEffect>
                                  </p:childTnLst>
                                </p:cTn>
                              </p:par>
                              <p:par>
                                <p:cTn id="92" presetID="20" presetClass="entr" presetSubtype="0" fill="hold"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edge">
                                      <p:cBhvr>
                                        <p:cTn id="94" dur="2000"/>
                                        <p:tgtEl>
                                          <p:spTgt spid="54"/>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box(in)">
                                      <p:cBhvr>
                                        <p:cTn id="9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43" grpId="0" animBg="1"/>
      <p:bldP spid="53" grpId="0" animBg="1"/>
      <p:bldP spid="90" grpId="0" animBg="1"/>
      <p:bldP spid="91" grpId="0" animBg="1"/>
      <p:bldP spid="92" grpId="0" animBg="1"/>
      <p:bldP spid="93" grpId="0" animBg="1"/>
      <p:bldP spid="95" grpId="0" animBg="1"/>
      <p:bldP spid="96" grpId="0" animBg="1"/>
      <p:bldP spid="112" grpId="0" animBg="1"/>
      <p:bldP spid="113" grpId="0" animBg="1"/>
      <p:bldP spid="114" grpId="0" animBg="1"/>
      <p:bldP spid="115" grpId="0" animBg="1"/>
      <p:bldP spid="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616" y="5727157"/>
            <a:ext cx="2142384" cy="1372006"/>
          </a:xfrm>
          <a:prstGeom prst="rect">
            <a:avLst/>
          </a:pr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98" y="5727158"/>
            <a:ext cx="1337373" cy="1130842"/>
          </a:xfrm>
          <a:prstGeom prst="rect">
            <a:avLst/>
          </a:prstGeom>
        </p:spPr>
      </p:pic>
      <p:pic>
        <p:nvPicPr>
          <p:cNvPr id="7" name="Picture 6"/>
          <p:cNvPicPr>
            <a:picLocks noChangeAspect="1"/>
          </p:cNvPicPr>
          <p:nvPr/>
        </p:nvPicPr>
        <p:blipFill rotWithShape="1">
          <a:blip r:embed="rId5"/>
          <a:srcRect b="90651"/>
          <a:stretch/>
        </p:blipFill>
        <p:spPr>
          <a:xfrm>
            <a:off x="295598" y="303976"/>
            <a:ext cx="7279255" cy="668001"/>
          </a:xfrm>
          <a:prstGeom prst="rect">
            <a:avLst/>
          </a:prstGeom>
        </p:spPr>
      </p:pic>
      <p:pic>
        <p:nvPicPr>
          <p:cNvPr id="2" name="Picture 1"/>
          <p:cNvPicPr>
            <a:picLocks noChangeAspect="1"/>
          </p:cNvPicPr>
          <p:nvPr/>
        </p:nvPicPr>
        <p:blipFill rotWithShape="1">
          <a:blip r:embed="rId6"/>
          <a:srcRect l="21443" t="20448" r="19751" b="19851"/>
          <a:stretch/>
        </p:blipFill>
        <p:spPr>
          <a:xfrm>
            <a:off x="3370402" y="3897805"/>
            <a:ext cx="4204451" cy="3201358"/>
          </a:xfrm>
          <a:prstGeom prst="rect">
            <a:avLst/>
          </a:prstGeom>
        </p:spPr>
      </p:pic>
      <p:pic>
        <p:nvPicPr>
          <p:cNvPr id="3" name="Picture 2"/>
          <p:cNvPicPr>
            <a:picLocks noChangeAspect="1"/>
          </p:cNvPicPr>
          <p:nvPr/>
        </p:nvPicPr>
        <p:blipFill>
          <a:blip r:embed="rId7"/>
          <a:stretch>
            <a:fillRect/>
          </a:stretch>
        </p:blipFill>
        <p:spPr>
          <a:xfrm>
            <a:off x="4060420" y="-185052"/>
            <a:ext cx="2700210" cy="4216924"/>
          </a:xfrm>
          <a:prstGeom prst="rect">
            <a:avLst/>
          </a:prstGeom>
        </p:spPr>
      </p:pic>
      <p:pic>
        <p:nvPicPr>
          <p:cNvPr id="4" name="Picture 3"/>
          <p:cNvPicPr>
            <a:picLocks noChangeAspect="1"/>
          </p:cNvPicPr>
          <p:nvPr/>
        </p:nvPicPr>
        <p:blipFill>
          <a:blip r:embed="rId8"/>
          <a:stretch>
            <a:fillRect/>
          </a:stretch>
        </p:blipFill>
        <p:spPr>
          <a:xfrm>
            <a:off x="7344742" y="0"/>
            <a:ext cx="4889336" cy="8686373"/>
          </a:xfrm>
          <a:prstGeom prst="rect">
            <a:avLst/>
          </a:prstGeom>
        </p:spPr>
      </p:pic>
      <p:pic>
        <p:nvPicPr>
          <p:cNvPr id="8" name="Picture 7"/>
          <p:cNvPicPr>
            <a:picLocks noChangeAspect="1"/>
          </p:cNvPicPr>
          <p:nvPr/>
        </p:nvPicPr>
        <p:blipFill>
          <a:blip r:embed="rId9"/>
          <a:stretch>
            <a:fillRect/>
          </a:stretch>
        </p:blipFill>
        <p:spPr>
          <a:xfrm>
            <a:off x="143110" y="1923410"/>
            <a:ext cx="3476308" cy="4934590"/>
          </a:xfrm>
          <a:prstGeom prst="rect">
            <a:avLst/>
          </a:prstGeom>
        </p:spPr>
      </p:pic>
    </p:spTree>
    <p:extLst>
      <p:ext uri="{BB962C8B-B14F-4D97-AF65-F5344CB8AC3E}">
        <p14:creationId xmlns:p14="http://schemas.microsoft.com/office/powerpoint/2010/main" val="2578459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3002507" cy="4325646"/>
          </a:xfrm>
          <a:prstGeom prst="rect">
            <a:avLst/>
          </a:prstGeom>
        </p:spPr>
      </p:pic>
      <p:pic>
        <p:nvPicPr>
          <p:cNvPr id="4" name="Picture 3"/>
          <p:cNvPicPr>
            <a:picLocks noChangeAspect="1"/>
          </p:cNvPicPr>
          <p:nvPr/>
        </p:nvPicPr>
        <p:blipFill>
          <a:blip r:embed="rId3"/>
          <a:stretch>
            <a:fillRect/>
          </a:stretch>
        </p:blipFill>
        <p:spPr>
          <a:xfrm>
            <a:off x="3252433" y="104774"/>
            <a:ext cx="2947230" cy="3921315"/>
          </a:xfrm>
          <a:prstGeom prst="rect">
            <a:avLst/>
          </a:prstGeom>
        </p:spPr>
      </p:pic>
      <p:pic>
        <p:nvPicPr>
          <p:cNvPr id="5" name="Picture 4"/>
          <p:cNvPicPr>
            <a:picLocks noChangeAspect="1"/>
          </p:cNvPicPr>
          <p:nvPr/>
        </p:nvPicPr>
        <p:blipFill>
          <a:blip r:embed="rId4"/>
          <a:stretch>
            <a:fillRect/>
          </a:stretch>
        </p:blipFill>
        <p:spPr>
          <a:xfrm rot="5400000">
            <a:off x="7471326" y="-762960"/>
            <a:ext cx="3225116" cy="5151986"/>
          </a:xfrm>
          <a:prstGeom prst="rect">
            <a:avLst/>
          </a:prstGeom>
        </p:spPr>
      </p:pic>
      <p:pic>
        <p:nvPicPr>
          <p:cNvPr id="6" name="Picture 5"/>
          <p:cNvPicPr>
            <a:picLocks noChangeAspect="1"/>
          </p:cNvPicPr>
          <p:nvPr/>
        </p:nvPicPr>
        <p:blipFill>
          <a:blip r:embed="rId5"/>
          <a:stretch>
            <a:fillRect/>
          </a:stretch>
        </p:blipFill>
        <p:spPr>
          <a:xfrm>
            <a:off x="6449590" y="3425591"/>
            <a:ext cx="2462398" cy="3489270"/>
          </a:xfrm>
          <a:prstGeom prst="rect">
            <a:avLst/>
          </a:prstGeom>
        </p:spPr>
      </p:pic>
    </p:spTree>
    <p:extLst>
      <p:ext uri="{BB962C8B-B14F-4D97-AF65-F5344CB8AC3E}">
        <p14:creationId xmlns:p14="http://schemas.microsoft.com/office/powerpoint/2010/main" val="3376003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86" y="3657077"/>
            <a:ext cx="2068313" cy="2988766"/>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9554" y="3199823"/>
            <a:ext cx="2455818" cy="3383969"/>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61064"/>
            <a:ext cx="12017829" cy="69693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5653" y="5487050"/>
            <a:ext cx="1236173" cy="1096742"/>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7208" y="5487050"/>
            <a:ext cx="1273330" cy="1130325"/>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27" y="165410"/>
            <a:ext cx="7379146" cy="5109483"/>
          </a:xfrm>
          <a:prstGeom prst="rect">
            <a:avLst/>
          </a:prstGeom>
        </p:spPr>
      </p:pic>
      <p:sp>
        <p:nvSpPr>
          <p:cNvPr id="9" name="Google Shape;516;p42"/>
          <p:cNvSpPr txBox="1">
            <a:spLocks/>
          </p:cNvSpPr>
          <p:nvPr/>
        </p:nvSpPr>
        <p:spPr>
          <a:xfrm>
            <a:off x="3652582" y="1536812"/>
            <a:ext cx="4987805" cy="79546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Josefin Sans"/>
              <a:buNone/>
              <a:defRPr sz="5333" b="1"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B7D1"/>
              </a:buClr>
              <a:buSzPts val="4800"/>
              <a:buFont typeface="Josefin Sans"/>
              <a:buNone/>
              <a:tabLst/>
              <a:defRPr/>
            </a:pPr>
            <a:r>
              <a:rPr kumimoji="0" lang="en-GB" sz="3600" b="1" i="0" u="none" strike="noStrike" kern="0" cap="none" spc="0" normalizeH="0" baseline="0" noProof="0" dirty="0" smtClean="0">
                <a:ln>
                  <a:noFill/>
                </a:ln>
                <a:solidFill>
                  <a:schemeClr val="accent6">
                    <a:lumMod val="75000"/>
                  </a:schemeClr>
                </a:solidFill>
                <a:effectLst/>
                <a:uLnTx/>
                <a:uFillTx/>
                <a:sym typeface="Josefin Sans"/>
              </a:rPr>
              <a:t>3. HOẠT</a:t>
            </a:r>
            <a:r>
              <a:rPr kumimoji="0" lang="en-GB" sz="3600" b="1" i="0" u="none" strike="noStrike" kern="0" cap="none" spc="0" normalizeH="0" noProof="0" dirty="0" smtClean="0">
                <a:ln>
                  <a:noFill/>
                </a:ln>
                <a:solidFill>
                  <a:schemeClr val="accent6">
                    <a:lumMod val="75000"/>
                  </a:schemeClr>
                </a:solidFill>
                <a:effectLst/>
                <a:uLnTx/>
                <a:uFillTx/>
                <a:sym typeface="Josefin Sans"/>
              </a:rPr>
              <a:t> ĐỘNG</a:t>
            </a:r>
            <a:r>
              <a:rPr kumimoji="0" lang="en-GB" sz="3600" b="1" i="0" u="none" strike="noStrike" kern="0" cap="none" spc="0" normalizeH="0" baseline="0" noProof="0" dirty="0" smtClean="0">
                <a:ln>
                  <a:noFill/>
                </a:ln>
                <a:solidFill>
                  <a:schemeClr val="accent6">
                    <a:lumMod val="75000"/>
                  </a:schemeClr>
                </a:solidFill>
                <a:effectLst/>
                <a:uLnTx/>
                <a:uFillTx/>
                <a:sym typeface="Josefin Sans"/>
              </a:rPr>
              <a:t>:</a:t>
            </a:r>
            <a:endParaRPr kumimoji="0" lang="en-GB" sz="3600" b="1" i="0" u="none" strike="noStrike" kern="0" cap="none" spc="0" normalizeH="0" baseline="0" noProof="0" dirty="0">
              <a:ln>
                <a:noFill/>
              </a:ln>
              <a:solidFill>
                <a:schemeClr val="accent6">
                  <a:lumMod val="75000"/>
                </a:schemeClr>
              </a:solidFill>
              <a:effectLst/>
              <a:uLnTx/>
              <a:uFillTx/>
              <a:sym typeface="Josefin Sans"/>
            </a:endParaRPr>
          </a:p>
        </p:txBody>
      </p:sp>
      <p:sp>
        <p:nvSpPr>
          <p:cNvPr id="10" name="Google Shape;517;p42"/>
          <p:cNvSpPr txBox="1">
            <a:spLocks/>
          </p:cNvSpPr>
          <p:nvPr/>
        </p:nvSpPr>
        <p:spPr>
          <a:xfrm>
            <a:off x="3962137" y="2332277"/>
            <a:ext cx="4587939" cy="132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Bellota Text"/>
              <a:buNone/>
              <a:defRPr sz="2133" b="0" i="0" u="none" strike="noStrike" cap="none">
                <a:solidFill>
                  <a:schemeClr val="dk1"/>
                </a:solidFill>
                <a:latin typeface="Bellota Text"/>
                <a:ea typeface="Bellota Text"/>
                <a:cs typeface="Bellota Text"/>
                <a:sym typeface="Bellota Text"/>
              </a:defRPr>
            </a:lvl1pPr>
            <a:lvl2pPr marL="914400" marR="0" lvl="1"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2pPr>
            <a:lvl3pPr marL="1371600" marR="0" lvl="2"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3pPr>
            <a:lvl4pPr marL="1828800" marR="0" lvl="3"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4pPr>
            <a:lvl5pPr marL="2286000" marR="0" lvl="4"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5pPr>
            <a:lvl6pPr marL="2743200" marR="0" lvl="5"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6pPr>
            <a:lvl7pPr marL="3200400" marR="0" lvl="6"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7pPr>
            <a:lvl8pPr marL="3657600" marR="0" lvl="7"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8pPr>
            <a:lvl9pPr marL="4114800" marR="0" lvl="8"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9pPr>
          </a:lstStyle>
          <a:p>
            <a:pPr marL="0" marR="0" lvl="0" indent="0" algn="ctr" defTabSz="914400" rtl="0" eaLnBrk="1" fontAlgn="auto" latinLnBrk="0" hangingPunct="1">
              <a:lnSpc>
                <a:spcPct val="100000"/>
              </a:lnSpc>
              <a:spcBef>
                <a:spcPts val="0"/>
              </a:spcBef>
              <a:spcAft>
                <a:spcPts val="0"/>
              </a:spcAft>
              <a:buClr>
                <a:srgbClr val="215B6F"/>
              </a:buClr>
              <a:buSzPts val="1600"/>
              <a:buFont typeface="Bellota Text"/>
              <a:buNone/>
              <a:tabLst/>
              <a:defRPr/>
            </a:pPr>
            <a:r>
              <a:rPr kumimoji="0" lang="en-US" sz="4400" b="1" i="0" u="none" strike="noStrike" kern="0" cap="none" spc="0" normalizeH="0" baseline="0" noProof="0" dirty="0" smtClean="0">
                <a:ln>
                  <a:noFill/>
                </a:ln>
                <a:solidFill>
                  <a:srgbClr val="FF0000"/>
                </a:solidFill>
                <a:effectLst/>
                <a:uLnTx/>
                <a:uFillTx/>
                <a:latin typeface="Bellota Text"/>
                <a:sym typeface="Bellota Text"/>
              </a:rPr>
              <a:t>LUYỆN</a:t>
            </a:r>
            <a:r>
              <a:rPr kumimoji="0" lang="en-US" sz="4400" b="1" i="0" u="none" strike="noStrike" kern="0" cap="none" spc="0" normalizeH="0" noProof="0" dirty="0" smtClean="0">
                <a:ln>
                  <a:noFill/>
                </a:ln>
                <a:solidFill>
                  <a:srgbClr val="FF0000"/>
                </a:solidFill>
                <a:effectLst/>
                <a:uLnTx/>
                <a:uFillTx/>
                <a:latin typeface="Bellota Text"/>
                <a:sym typeface="Bellota Text"/>
              </a:rPr>
              <a:t> TẬP THỰC HÀNH</a:t>
            </a:r>
            <a:endParaRPr kumimoji="0" lang="en-US" sz="4400" b="1" i="0" u="none" strike="noStrike" kern="0" cap="none" spc="0" normalizeH="0" baseline="0" noProof="0" dirty="0" smtClean="0">
              <a:ln>
                <a:noFill/>
              </a:ln>
              <a:solidFill>
                <a:srgbClr val="FF0000"/>
              </a:solidFill>
              <a:effectLst/>
              <a:uLnTx/>
              <a:uFillTx/>
              <a:latin typeface="Bellota Text"/>
              <a:sym typeface="Bellota Text"/>
            </a:endParaRPr>
          </a:p>
          <a:p>
            <a:pPr marL="0" marR="0" lvl="0" indent="0" algn="l" defTabSz="914400" rtl="0" eaLnBrk="1" fontAlgn="auto" latinLnBrk="0" hangingPunct="1">
              <a:lnSpc>
                <a:spcPct val="100000"/>
              </a:lnSpc>
              <a:spcBef>
                <a:spcPts val="0"/>
              </a:spcBef>
              <a:spcAft>
                <a:spcPts val="0"/>
              </a:spcAft>
              <a:buClr>
                <a:srgbClr val="215B6F"/>
              </a:buClr>
              <a:buSzPts val="1600"/>
              <a:buFont typeface="Bellota Text"/>
              <a:buNone/>
              <a:tabLst/>
              <a:defRPr/>
            </a:pPr>
            <a:endParaRPr kumimoji="0" lang="en-US" sz="1800" b="0" i="0" u="none" strike="noStrike" kern="0" cap="none" spc="0" normalizeH="0" baseline="0" noProof="0" dirty="0">
              <a:ln>
                <a:noFill/>
              </a:ln>
              <a:solidFill>
                <a:srgbClr val="C00000"/>
              </a:solidFill>
              <a:effectLst/>
              <a:uLnTx/>
              <a:uFillTx/>
              <a:latin typeface="Bellota Text"/>
              <a:sym typeface="Bellota Text"/>
            </a:endParaRPr>
          </a:p>
        </p:txBody>
      </p:sp>
      <p:pic>
        <p:nvPicPr>
          <p:cNvPr id="14"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93" y="338131"/>
            <a:ext cx="3724275" cy="1838325"/>
          </a:xfrm>
          <a:prstGeom prst="rect">
            <a:avLst/>
          </a:prstGeom>
        </p:spPr>
      </p:pic>
      <p:pic>
        <p:nvPicPr>
          <p:cNvPr id="15"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10376847" y="590752"/>
            <a:ext cx="1063853" cy="1355319"/>
          </a:xfrm>
          <a:prstGeom prst="rect">
            <a:avLst/>
          </a:prstGeom>
        </p:spPr>
      </p:pic>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0-#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childTnLst>
                                </p:cTn>
                              </p:par>
                              <p:par>
                                <p:cTn id="33" presetID="42" presetClass="path" presetSubtype="0" fill="hold" nodeType="withEffect">
                                  <p:stCondLst>
                                    <p:cond delay="0"/>
                                  </p:stCondLst>
                                  <p:childTnLst>
                                    <p:animMotion origin="layout" path="M -0.05091 0.1875 L 3.33333E-6 -3.7037E-6 " pathEditMode="relative" rAng="0" ptsTypes="AA">
                                      <p:cBhvr>
                                        <p:cTn id="34" dur="750" fill="hold"/>
                                        <p:tgtEl>
                                          <p:spTgt spid="15"/>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3974" y="67962"/>
            <a:ext cx="3206604" cy="644184"/>
          </a:xfrm>
          <a:prstGeom prst="rect">
            <a:avLst/>
          </a:prstGeom>
        </p:spPr>
      </p:pic>
    </p:spTree>
    <p:extLst>
      <p:ext uri="{BB962C8B-B14F-4D97-AF65-F5344CB8AC3E}">
        <p14:creationId xmlns:p14="http://schemas.microsoft.com/office/powerpoint/2010/main" val="3593372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895890" y="5808548"/>
            <a:ext cx="1573449" cy="1202977"/>
            <a:chOff x="6505575" y="551362"/>
            <a:chExt cx="2711589" cy="4129595"/>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0313" t="25555" r="40729" b="29630"/>
            <a:stretch/>
          </p:blipFill>
          <p:spPr>
            <a:xfrm rot="21268688">
              <a:off x="7159538" y="551362"/>
              <a:ext cx="2057626" cy="273596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6042" t="28148" r="36250" b="31111"/>
            <a:stretch/>
          </p:blipFill>
          <p:spPr>
            <a:xfrm>
              <a:off x="6572250" y="2277763"/>
              <a:ext cx="2486025" cy="205611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598" t="22557" r="8288" b="21948"/>
            <a:stretch/>
          </p:blipFill>
          <p:spPr>
            <a:xfrm>
              <a:off x="6505575" y="3873867"/>
              <a:ext cx="1609725" cy="707657"/>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8800" t="19395" r="8308" b="17707"/>
            <a:stretch/>
          </p:blipFill>
          <p:spPr>
            <a:xfrm rot="892371">
              <a:off x="7650419" y="4065257"/>
              <a:ext cx="1235096" cy="615700"/>
            </a:xfrm>
            <a:prstGeom prst="rect">
              <a:avLst/>
            </a:prstGeom>
          </p:spPr>
        </p:pic>
      </p:grpSp>
      <p:pic>
        <p:nvPicPr>
          <p:cNvPr id="1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253" y="5065428"/>
            <a:ext cx="1992726" cy="1847280"/>
          </a:xfrm>
          <a:prstGeom prst="rect">
            <a:avLst/>
          </a:prstGeom>
        </p:spPr>
      </p:pic>
      <p:pic>
        <p:nvPicPr>
          <p:cNvPr id="9" name="Picture 8"/>
          <p:cNvPicPr>
            <a:picLocks noChangeAspect="1"/>
          </p:cNvPicPr>
          <p:nvPr/>
        </p:nvPicPr>
        <p:blipFill>
          <a:blip r:embed="rId8"/>
          <a:stretch>
            <a:fillRect/>
          </a:stretch>
        </p:blipFill>
        <p:spPr>
          <a:xfrm>
            <a:off x="573974" y="67962"/>
            <a:ext cx="3206604" cy="644184"/>
          </a:xfrm>
          <a:prstGeom prst="rect">
            <a:avLst/>
          </a:prstGeom>
        </p:spPr>
      </p:pic>
    </p:spTree>
    <p:extLst>
      <p:ext uri="{BB962C8B-B14F-4D97-AF65-F5344CB8AC3E}">
        <p14:creationId xmlns:p14="http://schemas.microsoft.com/office/powerpoint/2010/main" val="23964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3646"/>
            <a:ext cx="1419609" cy="288168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199017"/>
            <a:ext cx="2226538" cy="1683268"/>
          </a:xfrm>
          <a:prstGeom prst="rect">
            <a:avLst/>
          </a:prstGeom>
        </p:spPr>
      </p:pic>
    </p:spTree>
    <p:extLst>
      <p:ext uri="{BB962C8B-B14F-4D97-AF65-F5344CB8AC3E}">
        <p14:creationId xmlns:p14="http://schemas.microsoft.com/office/powerpoint/2010/main" val="420577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745" y="5082987"/>
            <a:ext cx="3148255" cy="2016177"/>
          </a:xfrm>
          <a:prstGeom prst="rect">
            <a:avLst/>
          </a:pr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98" y="5727158"/>
            <a:ext cx="1337373" cy="1130842"/>
          </a:xfrm>
          <a:prstGeom prst="rect">
            <a:avLst/>
          </a:prstGeom>
        </p:spPr>
      </p:pic>
      <p:pic>
        <p:nvPicPr>
          <p:cNvPr id="14" name="Picture 13"/>
          <p:cNvPicPr>
            <a:picLocks noChangeAspect="1"/>
          </p:cNvPicPr>
          <p:nvPr/>
        </p:nvPicPr>
        <p:blipFill>
          <a:blip r:embed="rId5"/>
          <a:stretch>
            <a:fillRect/>
          </a:stretch>
        </p:blipFill>
        <p:spPr>
          <a:xfrm>
            <a:off x="29669" y="17623"/>
            <a:ext cx="3206604" cy="644184"/>
          </a:xfrm>
          <a:prstGeom prst="rect">
            <a:avLst/>
          </a:prstGeom>
        </p:spPr>
      </p:pic>
    </p:spTree>
    <p:extLst>
      <p:ext uri="{BB962C8B-B14F-4D97-AF65-F5344CB8AC3E}">
        <p14:creationId xmlns:p14="http://schemas.microsoft.com/office/powerpoint/2010/main" val="280071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82641" y="3454996"/>
            <a:ext cx="2709359" cy="3431099"/>
            <a:chOff x="6505575" y="551362"/>
            <a:chExt cx="2711589" cy="4129595"/>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0313" t="25555" r="40729" b="29630"/>
            <a:stretch/>
          </p:blipFill>
          <p:spPr>
            <a:xfrm rot="21268688">
              <a:off x="7159538" y="551362"/>
              <a:ext cx="2057626" cy="2735963"/>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6042" t="28148" r="36250" b="31111"/>
            <a:stretch/>
          </p:blipFill>
          <p:spPr>
            <a:xfrm>
              <a:off x="6572250" y="2277763"/>
              <a:ext cx="2486025" cy="2056111"/>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17598" t="22557" r="8288" b="21948"/>
            <a:stretch/>
          </p:blipFill>
          <p:spPr>
            <a:xfrm>
              <a:off x="6505575" y="3873867"/>
              <a:ext cx="1609725" cy="707657"/>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8800" t="19395" r="8308" b="17707"/>
            <a:stretch/>
          </p:blipFill>
          <p:spPr>
            <a:xfrm rot="892371">
              <a:off x="7650419" y="4065257"/>
              <a:ext cx="1235096" cy="615700"/>
            </a:xfrm>
            <a:prstGeom prst="rect">
              <a:avLst/>
            </a:prstGeom>
          </p:spPr>
        </p:pic>
      </p:grpSp>
      <p:pic>
        <p:nvPicPr>
          <p:cNvPr id="1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956200"/>
            <a:ext cx="1992726" cy="1847280"/>
          </a:xfrm>
          <a:prstGeom prst="rect">
            <a:avLst/>
          </a:prstGeom>
        </p:spPr>
      </p:pic>
      <p:pic>
        <p:nvPicPr>
          <p:cNvPr id="14" name="Picture 13"/>
          <p:cNvPicPr>
            <a:picLocks noChangeAspect="1"/>
          </p:cNvPicPr>
          <p:nvPr/>
        </p:nvPicPr>
        <p:blipFill>
          <a:blip r:embed="rId8"/>
          <a:stretch>
            <a:fillRect/>
          </a:stretch>
        </p:blipFill>
        <p:spPr>
          <a:xfrm>
            <a:off x="29669" y="17623"/>
            <a:ext cx="3206604" cy="644184"/>
          </a:xfrm>
          <a:prstGeom prst="rect">
            <a:avLst/>
          </a:prstGeom>
        </p:spPr>
      </p:pic>
    </p:spTree>
    <p:extLst>
      <p:ext uri="{BB962C8B-B14F-4D97-AF65-F5344CB8AC3E}">
        <p14:creationId xmlns:p14="http://schemas.microsoft.com/office/powerpoint/2010/main" val="59805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l="73100" r="2958" b="67481"/>
          <a:stretch>
            <a:fillRect/>
          </a:stretch>
        </p:blipFill>
        <p:spPr>
          <a:xfrm>
            <a:off x="10299747" y="0"/>
            <a:ext cx="1892253" cy="1444537"/>
          </a:xfrm>
          <a:prstGeom prst="rect">
            <a:avLst/>
          </a:prstGeom>
        </p:spPr>
      </p:pic>
      <p:pic>
        <p:nvPicPr>
          <p:cNvPr id="3" name="Picture 4" descr="Gôm / cục tẩy | Shopee Việt Na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344" b="86563" l="469" r="100000"/>
                    </a14:imgEffect>
                  </a14:imgLayer>
                </a14:imgProps>
              </a:ext>
              <a:ext uri="{28A0092B-C50C-407E-A947-70E740481C1C}">
                <a14:useLocalDpi xmlns:a14="http://schemas.microsoft.com/office/drawing/2010/main" val="0"/>
              </a:ext>
            </a:extLst>
          </a:blip>
          <a:srcRect l="5906" t="17253" r="6684" b="16598"/>
          <a:stretch/>
        </p:blipFill>
        <p:spPr bwMode="auto">
          <a:xfrm rot="20478554">
            <a:off x="6567535" y="3478039"/>
            <a:ext cx="1616160" cy="12230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3737" r="41755"/>
          <a:stretch/>
        </p:blipFill>
        <p:spPr>
          <a:xfrm>
            <a:off x="6343470" y="2136181"/>
            <a:ext cx="487503" cy="3360283"/>
          </a:xfrm>
          <a:prstGeom prst="rect">
            <a:avLst/>
          </a:prstGeom>
        </p:spPr>
      </p:pic>
      <p:pic>
        <p:nvPicPr>
          <p:cNvPr id="5" name="Picture 4"/>
          <p:cNvPicPr>
            <a:picLocks noChangeAspect="1"/>
          </p:cNvPicPr>
          <p:nvPr/>
        </p:nvPicPr>
        <p:blipFill>
          <a:blip r:embed="rId6"/>
          <a:stretch>
            <a:fillRect/>
          </a:stretch>
        </p:blipFill>
        <p:spPr>
          <a:xfrm>
            <a:off x="1013691" y="2606582"/>
            <a:ext cx="2425204" cy="3434955"/>
          </a:xfrm>
          <a:prstGeom prst="rect">
            <a:avLst/>
          </a:prstGeom>
        </p:spPr>
      </p:pic>
      <p:pic>
        <p:nvPicPr>
          <p:cNvPr id="6" name="Picture 5"/>
          <p:cNvPicPr>
            <a:picLocks noChangeAspect="1"/>
          </p:cNvPicPr>
          <p:nvPr/>
        </p:nvPicPr>
        <p:blipFill>
          <a:blip r:embed="rId7"/>
          <a:stretch>
            <a:fillRect/>
          </a:stretch>
        </p:blipFill>
        <p:spPr>
          <a:xfrm>
            <a:off x="3819044" y="2724895"/>
            <a:ext cx="2305119" cy="3215035"/>
          </a:xfrm>
          <a:prstGeom prst="rect">
            <a:avLst/>
          </a:prstGeom>
        </p:spPr>
      </p:pic>
      <p:pic>
        <p:nvPicPr>
          <p:cNvPr id="7" name="Picture 6"/>
          <p:cNvPicPr>
            <a:picLocks noChangeAspect="1"/>
          </p:cNvPicPr>
          <p:nvPr/>
        </p:nvPicPr>
        <p:blipFill>
          <a:blip r:embed="rId8"/>
          <a:stretch>
            <a:fillRect/>
          </a:stretch>
        </p:blipFill>
        <p:spPr>
          <a:xfrm>
            <a:off x="8169227" y="1695831"/>
            <a:ext cx="3567652" cy="4240982"/>
          </a:xfrm>
          <a:prstGeom prst="rect">
            <a:avLst/>
          </a:prstGeom>
        </p:spPr>
      </p:pic>
      <p:pic>
        <p:nvPicPr>
          <p:cNvPr id="8" name="图片 33798" descr="1-23"/>
          <p:cNvPicPr>
            <a:picLocks noChangeAspect="1"/>
          </p:cNvPicPr>
          <p:nvPr/>
        </p:nvPicPr>
        <p:blipFill>
          <a:blip r:embed="rId9"/>
          <a:stretch>
            <a:fillRect/>
          </a:stretch>
        </p:blipFill>
        <p:spPr>
          <a:xfrm flipH="1">
            <a:off x="-108335" y="5372927"/>
            <a:ext cx="1623625" cy="1506084"/>
          </a:xfrm>
          <a:prstGeom prst="rect">
            <a:avLst/>
          </a:prstGeom>
          <a:noFill/>
          <a:ln w="9525">
            <a:noFill/>
          </a:ln>
        </p:spPr>
      </p:pic>
      <p:pic>
        <p:nvPicPr>
          <p:cNvPr id="9" name="图片 6">
            <a:extLst>
              <a:ext uri="{FF2B5EF4-FFF2-40B4-BE49-F238E27FC236}">
                <a16:creationId xmlns:a16="http://schemas.microsoft.com/office/drawing/2014/main" id="{F3C3E57C-02B1-4C7C-A644-529B45CA87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43" t="11476" r="3699" b="14093"/>
          <a:stretch/>
        </p:blipFill>
        <p:spPr>
          <a:xfrm>
            <a:off x="420624" y="-471982"/>
            <a:ext cx="3733365" cy="2709701"/>
          </a:xfrm>
          <a:prstGeom prst="rect">
            <a:avLst/>
          </a:prstGeom>
        </p:spPr>
      </p:pic>
      <p:sp>
        <p:nvSpPr>
          <p:cNvPr id="10" name="TextBox 9"/>
          <p:cNvSpPr txBox="1"/>
          <p:nvPr/>
        </p:nvSpPr>
        <p:spPr>
          <a:xfrm>
            <a:off x="-552881" y="500369"/>
            <a:ext cx="5680373" cy="1077218"/>
          </a:xfrm>
          <a:prstGeom prst="rect">
            <a:avLst/>
          </a:prstGeom>
          <a:noFill/>
        </p:spPr>
        <p:txBody>
          <a:bodyPr wrap="square" rtlCol="0">
            <a:spAutoFit/>
          </a:bodyPr>
          <a:lstStyle/>
          <a:p>
            <a:pPr marL="685800" marR="0" lvl="0" indent="-685800" algn="ctr" defTabSz="6858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ĐỒ DÙNG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微软雅黑"/>
                <a:cs typeface="Times New Roman" panose="02020603050405020304" pitchFamily="18" charset="0"/>
              </a:rPr>
              <a:t>HỌC TẬP</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256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2308993" y="0"/>
            <a:ext cx="7584018" cy="5950932"/>
            <a:chOff x="6475654" y="1638642"/>
            <a:chExt cx="4259379" cy="3875420"/>
          </a:xfrm>
        </p:grpSpPr>
        <p:grpSp>
          <p:nvGrpSpPr>
            <p:cNvPr id="2" name="组合 1"/>
            <p:cNvGrpSpPr/>
            <p:nvPr/>
          </p:nvGrpSpPr>
          <p:grpSpPr>
            <a:xfrm>
              <a:off x="6475654" y="2064661"/>
              <a:ext cx="4259379" cy="3449401"/>
              <a:chOff x="551674" y="602974"/>
              <a:chExt cx="4258639" cy="3448337"/>
            </a:xfrm>
          </p:grpSpPr>
          <p:pic>
            <p:nvPicPr>
              <p:cNvPr id="3" name="Picture 242" descr="C:\Users\Thinkpad\Desktop\新建文件夹 (2)\2_0005_图层-3.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 name="Picture 245" descr="C:\Users\Thinkpad\Desktop\新建文件夹 (2)\2_0002_图层-6.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rot="20060007">
            <a:off x="2397730" y="5157757"/>
            <a:ext cx="1632481" cy="1647776"/>
            <a:chOff x="4860032" y="-408065"/>
            <a:chExt cx="3102623" cy="3102623"/>
          </a:xfrm>
        </p:grpSpPr>
        <p:sp>
          <p:nvSpPr>
            <p:cNvPr id="11" name="五角星 10"/>
            <p:cNvSpPr/>
            <p:nvPr/>
          </p:nvSpPr>
          <p:spPr>
            <a:xfrm>
              <a:off x="4860032" y="-408065"/>
              <a:ext cx="3102623" cy="3102623"/>
            </a:xfrm>
            <a:prstGeom prst="star5">
              <a:avLst>
                <a:gd name="adj" fmla="val 32772"/>
                <a:gd name="hf" fmla="val 105146"/>
                <a:gd name="vf" fmla="val 110557"/>
              </a:avLst>
            </a:prstGeom>
            <a:solidFill>
              <a:schemeClr val="bg1"/>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五角星 11"/>
            <p:cNvSpPr/>
            <p:nvPr/>
          </p:nvSpPr>
          <p:spPr>
            <a:xfrm>
              <a:off x="5007187" y="-236562"/>
              <a:ext cx="2808312" cy="2808312"/>
            </a:xfrm>
            <a:prstGeom prst="star5">
              <a:avLst>
                <a:gd name="adj" fmla="val 32772"/>
                <a:gd name="hf" fmla="val 105146"/>
                <a:gd name="vf" fmla="val 110557"/>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3" name="组合 12"/>
          <p:cNvGrpSpPr/>
          <p:nvPr/>
        </p:nvGrpSpPr>
        <p:grpSpPr>
          <a:xfrm rot="19506219">
            <a:off x="-66807" y="4903036"/>
            <a:ext cx="1854463" cy="1940618"/>
            <a:chOff x="6982395" y="1128627"/>
            <a:chExt cx="2205362" cy="2205362"/>
          </a:xfrm>
        </p:grpSpPr>
        <p:sp>
          <p:nvSpPr>
            <p:cNvPr id="14" name="五角星 13"/>
            <p:cNvSpPr/>
            <p:nvPr/>
          </p:nvSpPr>
          <p:spPr>
            <a:xfrm rot="1005818">
              <a:off x="6982395" y="1128627"/>
              <a:ext cx="2205362" cy="2205362"/>
            </a:xfrm>
            <a:prstGeom prst="star5">
              <a:avLst>
                <a:gd name="adj" fmla="val 32772"/>
                <a:gd name="hf" fmla="val 105146"/>
                <a:gd name="vf" fmla="val 110557"/>
              </a:avLst>
            </a:prstGeom>
            <a:solidFill>
              <a:schemeClr val="bg1"/>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五角星 14"/>
            <p:cNvSpPr/>
            <p:nvPr/>
          </p:nvSpPr>
          <p:spPr>
            <a:xfrm rot="1005818">
              <a:off x="7108049" y="1276717"/>
              <a:ext cx="1942199" cy="1942199"/>
            </a:xfrm>
            <a:prstGeom prst="star5">
              <a:avLst>
                <a:gd name="adj" fmla="val 32772"/>
                <a:gd name="hf" fmla="val 105146"/>
                <a:gd name="vf" fmla="val 110557"/>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2451" y="4871691"/>
            <a:ext cx="1315898" cy="1001654"/>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2983" y="5329415"/>
            <a:ext cx="3647761" cy="1528585"/>
          </a:xfrm>
          <a:prstGeom prst="rect">
            <a:avLst/>
          </a:prstGeom>
        </p:spPr>
      </p:pic>
      <p:sp>
        <p:nvSpPr>
          <p:cNvPr id="21" name="TextBox 20"/>
          <p:cNvSpPr txBox="1"/>
          <p:nvPr/>
        </p:nvSpPr>
        <p:spPr>
          <a:xfrm>
            <a:off x="3727208" y="2070621"/>
            <a:ext cx="4443821" cy="707886"/>
          </a:xfrm>
          <a:prstGeom prst="rect">
            <a:avLst/>
          </a:prstGeom>
          <a:noFill/>
        </p:spPr>
        <p:txBody>
          <a:bodyPr wrap="square" rtlCol="0">
            <a:spAutoFit/>
          </a:bodyPr>
          <a:lstStyle/>
          <a:p>
            <a:pPr marL="685800" marR="0" lvl="0" indent="-685800" algn="ctr"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DẶN DÒ</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22" name="Rectangle 21"/>
          <p:cNvSpPr/>
          <p:nvPr/>
        </p:nvSpPr>
        <p:spPr>
          <a:xfrm>
            <a:off x="3855026" y="2778507"/>
            <a:ext cx="4750910"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Các</a:t>
            </a:r>
            <a:r>
              <a:rPr kumimoji="0" lang="en-US" sz="3200" b="1" u="none" strike="noStrike" kern="1200" cap="none" spc="0" normalizeH="0" baseline="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baseline="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em</a:t>
            </a:r>
            <a:r>
              <a:rPr kumimoji="0" lang="en-US" sz="3200" b="1" u="none" strike="noStrike" kern="1200" cap="none" spc="0" normalizeH="0" baseline="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baseline="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hoàn</a:t>
            </a:r>
            <a:r>
              <a:rPr kumimoji="0" lang="en-US" sz="3200" b="1" u="none" strike="noStrike" kern="1200" cap="none" spc="0" normalizeH="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thành</a:t>
            </a:r>
            <a:r>
              <a:rPr kumimoji="0" lang="en-US" sz="3200" b="1" u="none" strike="noStrike" kern="1200" cap="none" spc="0" normalizeH="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sản</a:t>
            </a:r>
            <a:r>
              <a:rPr kumimoji="0" lang="en-US" sz="3200" b="1" u="none" strike="noStrike" kern="1200" cap="none" spc="0" normalizeH="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phẩm</a:t>
            </a:r>
            <a:r>
              <a:rPr kumimoji="0" lang="en-US" sz="3200" b="1" u="none" strike="noStrike" kern="1200" cap="none" spc="0" normalizeH="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baseline="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sz="3200" b="1" u="none" strike="noStrike" kern="1200" cap="none" spc="0" normalizeH="0" baseline="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baseline="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chủ</a:t>
            </a:r>
            <a:r>
              <a:rPr kumimoji="0" lang="en-US" sz="3200" b="1" u="none" strike="noStrike" kern="1200" cap="none" spc="0" normalizeH="0" baseline="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u="none" strike="noStrike" kern="1200" cap="none" spc="0" normalizeH="0" baseline="0" noProof="0" dirty="0" err="1"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đề</a:t>
            </a:r>
            <a:r>
              <a:rPr kumimoji="0" lang="en-US" sz="3200" b="1" u="none" strike="noStrike" kern="1200" cap="none" spc="0" normalizeH="0" baseline="0" noProof="0" dirty="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3</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chuẩn</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bị</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đồ</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dùng</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học</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tập</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cho</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tiết</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học</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sau</a:t>
            </a:r>
            <a:r>
              <a:rPr lang="en-US" sz="3200" b="1" dirty="0" smtClean="0">
                <a:solidFill>
                  <a:srgbClr val="0070C0"/>
                </a:solidFill>
                <a:latin typeface="Times New Roman" panose="02020603050405020304" pitchFamily="18" charset="0"/>
                <a:ea typeface="微软雅黑"/>
                <a:cs typeface="Times New Roman" panose="02020603050405020304" pitchFamily="18" charset="0"/>
              </a:rPr>
              <a:t> </a:t>
            </a:r>
            <a:r>
              <a:rPr lang="en-US" sz="3200" b="1" dirty="0" err="1" smtClean="0">
                <a:solidFill>
                  <a:srgbClr val="0070C0"/>
                </a:solidFill>
                <a:latin typeface="Times New Roman" panose="02020603050405020304" pitchFamily="18" charset="0"/>
                <a:ea typeface="微软雅黑"/>
                <a:cs typeface="Times New Roman" panose="02020603050405020304" pitchFamily="18" charset="0"/>
              </a:rPr>
              <a:t>nhé</a:t>
            </a:r>
            <a:r>
              <a:rPr lang="en-US" sz="3200" b="1" dirty="0">
                <a:solidFill>
                  <a:srgbClr val="0070C0"/>
                </a:solidFill>
                <a:latin typeface="Times New Roman" panose="02020603050405020304" pitchFamily="18" charset="0"/>
                <a:ea typeface="微软雅黑"/>
                <a:cs typeface="Times New Roman" panose="02020603050405020304" pitchFamily="18" charset="0"/>
              </a:rPr>
              <a:t>.</a:t>
            </a:r>
            <a:endParaRPr kumimoji="0" lang="en-US" sz="2800" b="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2509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822960" y="1010036"/>
            <a:ext cx="4297680" cy="4562007"/>
            <a:chOff x="4916096" y="3982753"/>
            <a:chExt cx="2649465" cy="1585714"/>
          </a:xfrm>
        </p:grpSpPr>
        <p:grpSp>
          <p:nvGrpSpPr>
            <p:cNvPr id="14" name="组合 13"/>
            <p:cNvGrpSpPr/>
            <p:nvPr/>
          </p:nvGrpSpPr>
          <p:grpSpPr>
            <a:xfrm rot="375364">
              <a:off x="4916096" y="3982753"/>
              <a:ext cx="2649465" cy="1585714"/>
              <a:chOff x="3886994" y="742096"/>
              <a:chExt cx="2983904" cy="3593091"/>
            </a:xfrm>
          </p:grpSpPr>
          <p:grpSp>
            <p:nvGrpSpPr>
              <p:cNvPr id="15" name="组合 14"/>
              <p:cNvGrpSpPr/>
              <p:nvPr/>
            </p:nvGrpSpPr>
            <p:grpSpPr>
              <a:xfrm>
                <a:off x="3886994" y="742096"/>
                <a:ext cx="2983904" cy="3593091"/>
                <a:chOff x="3633429" y="789584"/>
                <a:chExt cx="2983904" cy="3593091"/>
              </a:xfrm>
            </p:grpSpPr>
            <p:sp>
              <p:nvSpPr>
                <p:cNvPr id="18" name="圆角矩形 17"/>
                <p:cNvSpPr/>
                <p:nvPr/>
              </p:nvSpPr>
              <p:spPr>
                <a:xfrm rot="20949018">
                  <a:off x="3633429" y="789584"/>
                  <a:ext cx="2983904" cy="3593091"/>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圆角矩形 18"/>
                <p:cNvSpPr/>
                <p:nvPr/>
              </p:nvSpPr>
              <p:spPr>
                <a:xfrm rot="20949018">
                  <a:off x="3691734" y="859792"/>
                  <a:ext cx="2867295" cy="3452675"/>
                </a:xfrm>
                <a:prstGeom prst="roundRect">
                  <a:avLst>
                    <a:gd name="adj" fmla="val 4247"/>
                  </a:avLst>
                </a:prstGeom>
                <a:noFill/>
                <a:ln w="28575">
                  <a:solidFill>
                    <a:srgbClr val="6861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圆角矩形 15"/>
              <p:cNvSpPr/>
              <p:nvPr/>
            </p:nvSpPr>
            <p:spPr>
              <a:xfrm rot="20949018">
                <a:off x="4115848" y="941817"/>
                <a:ext cx="2526196" cy="3193648"/>
              </a:xfrm>
              <a:prstGeom prst="roundRect">
                <a:avLst>
                  <a:gd name="adj" fmla="val 4247"/>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2E6CE"/>
                </a:solidFill>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圆角矩形 16"/>
              <p:cNvSpPr/>
              <p:nvPr/>
            </p:nvSpPr>
            <p:spPr>
              <a:xfrm rot="20949018">
                <a:off x="4180605" y="1023683"/>
                <a:ext cx="2396683" cy="3029916"/>
              </a:xfrm>
              <a:prstGeom prst="roundRect">
                <a:avLst>
                  <a:gd name="adj" fmla="val 4247"/>
                </a:avLst>
              </a:prstGeom>
              <a:noFill/>
              <a:ln w="28575">
                <a:solidFill>
                  <a:srgbClr val="F2E6CE"/>
                </a:solidFill>
                <a:prstDash val="dash"/>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7575">
              <a:off x="5206198" y="4126480"/>
              <a:ext cx="2090258" cy="1300659"/>
            </a:xfrm>
            <a:prstGeom prst="roundRect">
              <a:avLst>
                <a:gd name="adj" fmla="val 5458"/>
              </a:avLst>
            </a:prstGeom>
            <a:solidFill>
              <a:schemeClr val="tx1">
                <a:lumMod val="85000"/>
                <a:lumOff val="15000"/>
              </a:schemeClr>
            </a:solidFill>
            <a:effectLst>
              <a:innerShdw blurRad="114300">
                <a:prstClr val="black"/>
              </a:innerShdw>
            </a:effectLst>
          </p:spPr>
        </p:pic>
      </p:grpSp>
      <p:grpSp>
        <p:nvGrpSpPr>
          <p:cNvPr id="40" name="组合 39"/>
          <p:cNvGrpSpPr/>
          <p:nvPr/>
        </p:nvGrpSpPr>
        <p:grpSpPr>
          <a:xfrm rot="20240474">
            <a:off x="6249955" y="3591462"/>
            <a:ext cx="3928882" cy="3163785"/>
            <a:chOff x="8102262" y="4068699"/>
            <a:chExt cx="2649465" cy="1585714"/>
          </a:xfrm>
        </p:grpSpPr>
        <p:grpSp>
          <p:nvGrpSpPr>
            <p:cNvPr id="23" name="组合 22"/>
            <p:cNvGrpSpPr/>
            <p:nvPr/>
          </p:nvGrpSpPr>
          <p:grpSpPr>
            <a:xfrm rot="1353925">
              <a:off x="8102262" y="4068699"/>
              <a:ext cx="2649465" cy="1585714"/>
              <a:chOff x="3886994" y="742096"/>
              <a:chExt cx="2983904" cy="3593091"/>
            </a:xfrm>
          </p:grpSpPr>
          <p:grpSp>
            <p:nvGrpSpPr>
              <p:cNvPr id="24" name="组合 23"/>
              <p:cNvGrpSpPr/>
              <p:nvPr/>
            </p:nvGrpSpPr>
            <p:grpSpPr>
              <a:xfrm>
                <a:off x="3886994" y="742096"/>
                <a:ext cx="2983904" cy="3593091"/>
                <a:chOff x="3633429" y="789584"/>
                <a:chExt cx="2983904" cy="3593091"/>
              </a:xfrm>
            </p:grpSpPr>
            <p:sp>
              <p:nvSpPr>
                <p:cNvPr id="27" name="圆角矩形 26"/>
                <p:cNvSpPr/>
                <p:nvPr/>
              </p:nvSpPr>
              <p:spPr>
                <a:xfrm rot="20949018">
                  <a:off x="3633429" y="789584"/>
                  <a:ext cx="2983904" cy="3593091"/>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圆角矩形 27"/>
                <p:cNvSpPr/>
                <p:nvPr/>
              </p:nvSpPr>
              <p:spPr>
                <a:xfrm rot="20949018">
                  <a:off x="3691734" y="859792"/>
                  <a:ext cx="2867295" cy="3452675"/>
                </a:xfrm>
                <a:prstGeom prst="roundRect">
                  <a:avLst>
                    <a:gd name="adj" fmla="val 4247"/>
                  </a:avLst>
                </a:prstGeom>
                <a:noFill/>
                <a:ln w="28575">
                  <a:solidFill>
                    <a:srgbClr val="6861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5" name="圆角矩形 24"/>
              <p:cNvSpPr/>
              <p:nvPr/>
            </p:nvSpPr>
            <p:spPr>
              <a:xfrm rot="20949018">
                <a:off x="4115848" y="941817"/>
                <a:ext cx="2526196" cy="3193648"/>
              </a:xfrm>
              <a:prstGeom prst="roundRect">
                <a:avLst>
                  <a:gd name="adj" fmla="val 4247"/>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2E6CE"/>
                </a:solidFill>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圆角矩形 25"/>
              <p:cNvSpPr/>
              <p:nvPr/>
            </p:nvSpPr>
            <p:spPr>
              <a:xfrm rot="20949018">
                <a:off x="4180605" y="1023683"/>
                <a:ext cx="2396683" cy="3029916"/>
              </a:xfrm>
              <a:prstGeom prst="roundRect">
                <a:avLst>
                  <a:gd name="adj" fmla="val 4247"/>
                </a:avLst>
              </a:prstGeom>
              <a:noFill/>
              <a:ln w="28575">
                <a:solidFill>
                  <a:srgbClr val="F2E6CE"/>
                </a:solidFill>
                <a:prstDash val="dash"/>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b="15871"/>
            <a:stretch/>
          </p:blipFill>
          <p:spPr>
            <a:xfrm rot="706136">
              <a:off x="8395430" y="4231645"/>
              <a:ext cx="2095386" cy="1260000"/>
            </a:xfrm>
            <a:prstGeom prst="roundRect">
              <a:avLst>
                <a:gd name="adj" fmla="val 5458"/>
              </a:avLst>
            </a:prstGeom>
            <a:solidFill>
              <a:schemeClr val="tx1">
                <a:lumMod val="85000"/>
                <a:lumOff val="15000"/>
              </a:schemeClr>
            </a:solidFill>
            <a:effectLst>
              <a:innerShdw blurRad="114300">
                <a:prstClr val="black"/>
              </a:innerShdw>
            </a:effectLst>
          </p:spPr>
        </p:pic>
      </p:grpSp>
      <p:pic>
        <p:nvPicPr>
          <p:cNvPr id="42"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171" y="5251268"/>
            <a:ext cx="1924234" cy="1783787"/>
          </a:xfrm>
          <a:prstGeom prst="rect">
            <a:avLst/>
          </a:prstGeom>
        </p:spPr>
      </p:pic>
      <p:pic>
        <p:nvPicPr>
          <p:cNvPr id="43" name="Picture 42"/>
          <p:cNvPicPr>
            <a:picLocks noChangeAspect="1"/>
          </p:cNvPicPr>
          <p:nvPr/>
        </p:nvPicPr>
        <p:blipFill>
          <a:blip r:embed="rId8"/>
          <a:stretch>
            <a:fillRect/>
          </a:stretch>
        </p:blipFill>
        <p:spPr>
          <a:xfrm>
            <a:off x="0" y="-149097"/>
            <a:ext cx="3206604" cy="644184"/>
          </a:xfrm>
          <a:prstGeom prst="rect">
            <a:avLst/>
          </a:prstGeom>
        </p:spPr>
      </p:pic>
      <p:pic>
        <p:nvPicPr>
          <p:cNvPr id="33" name="Picture 32"/>
          <p:cNvPicPr>
            <a:picLocks noChangeAspect="1"/>
          </p:cNvPicPr>
          <p:nvPr/>
        </p:nvPicPr>
        <p:blipFill>
          <a:blip r:embed="rId9"/>
          <a:stretch>
            <a:fillRect/>
          </a:stretch>
        </p:blipFill>
        <p:spPr>
          <a:xfrm>
            <a:off x="5968454" y="89078"/>
            <a:ext cx="5842014" cy="3286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p:cNvPicPr>
            <a:picLocks noChangeAspect="1"/>
          </p:cNvPicPr>
          <p:nvPr/>
        </p:nvPicPr>
        <p:blipFill>
          <a:blip r:embed="rId10"/>
          <a:stretch>
            <a:fillRect/>
          </a:stretch>
        </p:blipFill>
        <p:spPr>
          <a:xfrm rot="20819424">
            <a:off x="6400201" y="3723135"/>
            <a:ext cx="3629534" cy="2829239"/>
          </a:xfrm>
          <a:prstGeom prst="rect">
            <a:avLst/>
          </a:prstGeom>
        </p:spPr>
      </p:pic>
      <p:pic>
        <p:nvPicPr>
          <p:cNvPr id="30" name="Picture 29"/>
          <p:cNvPicPr>
            <a:picLocks noChangeAspect="1"/>
          </p:cNvPicPr>
          <p:nvPr/>
        </p:nvPicPr>
        <p:blipFill>
          <a:blip r:embed="rId11"/>
          <a:stretch>
            <a:fillRect/>
          </a:stretch>
        </p:blipFill>
        <p:spPr>
          <a:xfrm rot="21245738">
            <a:off x="1224362" y="1273273"/>
            <a:ext cx="3539397" cy="4029967"/>
          </a:xfrm>
          <a:prstGeom prst="rect">
            <a:avLst/>
          </a:prstGeom>
        </p:spPr>
      </p:pic>
    </p:spTree>
    <p:extLst>
      <p:ext uri="{BB962C8B-B14F-4D97-AF65-F5344CB8AC3E}">
        <p14:creationId xmlns:p14="http://schemas.microsoft.com/office/powerpoint/2010/main" val="112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75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par>
                                <p:cTn id="17" presetID="3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style.rotation</p:attrName>
                                        </p:attrNameLst>
                                      </p:cBhvr>
                                      <p:tavLst>
                                        <p:tav tm="0">
                                          <p:val>
                                            <p:fltVal val="90"/>
                                          </p:val>
                                        </p:tav>
                                        <p:tav tm="100000">
                                          <p:val>
                                            <p:fltVal val="0"/>
                                          </p:val>
                                        </p:tav>
                                      </p:tavLst>
                                    </p:anim>
                                    <p:animEffect transition="in" filter="fade">
                                      <p:cBhvr>
                                        <p:cTn id="2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828" y="763465"/>
            <a:ext cx="12172560" cy="449599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6" y="3851791"/>
            <a:ext cx="1697811" cy="3033589"/>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8469" y="4238984"/>
            <a:ext cx="1779690" cy="2622409"/>
          </a:xfrm>
          <a:prstGeom prst="rect">
            <a:avLst/>
          </a:prstGeom>
        </p:spPr>
      </p:pic>
      <p:pic>
        <p:nvPicPr>
          <p:cNvPr id="20" name="图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1747" y="5259457"/>
            <a:ext cx="866775" cy="1295400"/>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22" name="文本框 21"/>
          <p:cNvSpPr txBox="1"/>
          <p:nvPr/>
        </p:nvSpPr>
        <p:spPr>
          <a:xfrm>
            <a:off x="4926451" y="310256"/>
            <a:ext cx="2339102" cy="707886"/>
          </a:xfrm>
          <a:prstGeom prst="rect">
            <a:avLst/>
          </a:prstGeom>
          <a:noFill/>
        </p:spPr>
        <p:txBody>
          <a:bodyPr wrap="none" rtlCol="0">
            <a:spAutoFit/>
          </a:bodyPr>
          <a:lstStyle/>
          <a:p>
            <a:pPr algn="ctr"/>
            <a:r>
              <a:rPr lang="en-US" altLang="zh-CN" sz="4000" dirty="0" err="1" smtClean="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Củng</a:t>
            </a:r>
            <a:r>
              <a:rPr lang="en-US" altLang="zh-CN" sz="4000" dirty="0" smtClean="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 </a:t>
            </a:r>
            <a:r>
              <a:rPr lang="en-US" altLang="zh-CN" sz="4000" dirty="0" err="1" smtClean="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cố</a:t>
            </a:r>
            <a:endParaRPr lang="zh-CN" altLang="en-US" sz="400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8" name="Picture 17"/>
          <p:cNvPicPr>
            <a:picLocks noChangeAspect="1"/>
          </p:cNvPicPr>
          <p:nvPr/>
        </p:nvPicPr>
        <p:blipFill rotWithShape="1">
          <a:blip r:embed="rId9"/>
          <a:srcRect l="43189" r="35057"/>
          <a:stretch/>
        </p:blipFill>
        <p:spPr>
          <a:xfrm>
            <a:off x="5719231" y="2814938"/>
            <a:ext cx="1282516" cy="2163658"/>
          </a:xfrm>
          <a:prstGeom prst="rect">
            <a:avLst/>
          </a:prstGeom>
        </p:spPr>
      </p:pic>
      <p:pic>
        <p:nvPicPr>
          <p:cNvPr id="23" name="Picture 22"/>
          <p:cNvPicPr>
            <a:picLocks noChangeAspect="1"/>
          </p:cNvPicPr>
          <p:nvPr/>
        </p:nvPicPr>
        <p:blipFill rotWithShape="1">
          <a:blip r:embed="rId9"/>
          <a:srcRect l="66179"/>
          <a:stretch/>
        </p:blipFill>
        <p:spPr>
          <a:xfrm>
            <a:off x="8348588" y="2547238"/>
            <a:ext cx="2118652" cy="2299081"/>
          </a:xfrm>
          <a:prstGeom prst="rect">
            <a:avLst/>
          </a:prstGeom>
        </p:spPr>
      </p:pic>
      <p:pic>
        <p:nvPicPr>
          <p:cNvPr id="4098" name="Picture 2" descr="Cánh diều] Giải toán 1 bài: Hình vuông - Hình tròn - Hình tam giác - Hình  chữ nhật - ilahui.vn"/>
          <p:cNvPicPr>
            <a:picLocks noChangeAspect="1" noChangeArrowheads="1"/>
          </p:cNvPicPr>
          <p:nvPr/>
        </p:nvPicPr>
        <p:blipFill rotWithShape="1">
          <a:blip r:embed="rId10">
            <a:extLst>
              <a:ext uri="{28A0092B-C50C-407E-A947-70E740481C1C}">
                <a14:useLocalDpi xmlns:a14="http://schemas.microsoft.com/office/drawing/2010/main" val="0"/>
              </a:ext>
            </a:extLst>
          </a:blip>
          <a:srcRect t="28398" r="57276"/>
          <a:stretch/>
        </p:blipFill>
        <p:spPr bwMode="auto">
          <a:xfrm>
            <a:off x="2026090" y="3011461"/>
            <a:ext cx="1973671" cy="121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05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2.08333E-7 7.40741E-7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2.70833E-6 1.11111E-6 " pathEditMode="relative" rAng="0" ptsTypes="AA">
                                      <p:cBhvr>
                                        <p:cTn id="24" dur="750" fill="hold"/>
                                        <p:tgtEl>
                                          <p:spTgt spid="16"/>
                                        </p:tgtEl>
                                        <p:attrNameLst>
                                          <p:attrName>ppt_x</p:attrName>
                                          <p:attrName>ppt_y</p:attrName>
                                        </p:attrNameLst>
                                      </p:cBhvr>
                                      <p:rCtr x="7031" y="370"/>
                                    </p:animMotion>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939436" y="-133062"/>
            <a:ext cx="10041890" cy="4613622"/>
          </a:xfrm>
          <a:prstGeom prst="rect">
            <a:avLst/>
          </a:prstGeom>
        </p:spPr>
      </p:pic>
      <p:sp>
        <p:nvSpPr>
          <p:cNvPr id="6" name="文本框 5"/>
          <p:cNvSpPr txBox="1"/>
          <p:nvPr/>
        </p:nvSpPr>
        <p:spPr>
          <a:xfrm rot="21360000">
            <a:off x="3960118" y="1411199"/>
            <a:ext cx="5611530" cy="127419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140" normalizeH="0" baseline="0" noProof="0" dirty="0" smtClean="0">
                <a:ln>
                  <a:noFill/>
                </a:ln>
                <a:solidFill>
                  <a:srgbClr val="5B9BD5">
                    <a:lumMod val="75000"/>
                  </a:srgbClr>
                </a:solidFill>
                <a:effectLst/>
                <a:uLnTx/>
                <a:uFillTx/>
                <a:latin typeface="Times New Roman" panose="02020603050405020304" pitchFamily="18" charset="0"/>
                <a:ea typeface="锐字工房洪荒之光中黑简1.0" panose="02010600030101010101" charset="-122"/>
                <a:cs typeface="Times New Roman" panose="02020603050405020304" pitchFamily="18" charset="0"/>
              </a:rPr>
              <a:t>CHÚC CÁC EM CHĂM NGOAN HỌC TỐT</a:t>
            </a:r>
            <a:endParaRPr kumimoji="0" lang="zh-CN" altLang="en-US" sz="3200" b="1" i="0" u="none" strike="noStrike" kern="1200" cap="none" spc="140" normalizeH="0" baseline="0" noProof="0" dirty="0">
              <a:ln>
                <a:noFill/>
              </a:ln>
              <a:solidFill>
                <a:srgbClr val="5B9BD5">
                  <a:lumMod val="75000"/>
                </a:srgbClr>
              </a:solidFill>
              <a:effectLst/>
              <a:uLnTx/>
              <a:uFillTx/>
              <a:latin typeface="Times New Roman" panose="02020603050405020304" pitchFamily="18" charset="0"/>
              <a:ea typeface="锐字工房洪荒之光中黑简1.0" panose="02010600030101010101" charset="-122"/>
              <a:cs typeface="Times New Roman" panose="02020603050405020304" pitchFamily="18" charset="0"/>
            </a:endParaRPr>
          </a:p>
        </p:txBody>
      </p:sp>
    </p:spTree>
    <p:extLst>
      <p:ext uri="{BB962C8B-B14F-4D97-AF65-F5344CB8AC3E}">
        <p14:creationId xmlns:p14="http://schemas.microsoft.com/office/powerpoint/2010/main" val="265000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61283" y="113598"/>
            <a:ext cx="2924276" cy="2182813"/>
            <a:chOff x="2028825" y="1587500"/>
            <a:chExt cx="2924276" cy="2182813"/>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25" y="1587500"/>
              <a:ext cx="2924276" cy="2182813"/>
            </a:xfrm>
            <a:prstGeom prst="rect">
              <a:avLst/>
            </a:prstGeom>
          </p:spPr>
        </p:pic>
        <p:sp>
          <p:nvSpPr>
            <p:cNvPr id="4" name="任意多边形 3"/>
            <p:cNvSpPr/>
            <p:nvPr/>
          </p:nvSpPr>
          <p:spPr>
            <a:xfrm>
              <a:off x="2155982" y="1694498"/>
              <a:ext cx="2667478" cy="1974811"/>
            </a:xfrm>
            <a:custGeom>
              <a:avLst/>
              <a:gdLst>
                <a:gd name="connsiteX0" fmla="*/ 229078 w 2667478"/>
                <a:gd name="connsiteY0" fmla="*/ 1894522 h 1974811"/>
                <a:gd name="connsiteX1" fmla="*/ 53818 w 2667478"/>
                <a:gd name="connsiteY1" fmla="*/ 1764982 h 1974811"/>
                <a:gd name="connsiteX2" fmla="*/ 478 w 2667478"/>
                <a:gd name="connsiteY2" fmla="*/ 1460182 h 1974811"/>
                <a:gd name="connsiteX3" fmla="*/ 76678 w 2667478"/>
                <a:gd name="connsiteY3" fmla="*/ 1163002 h 1974811"/>
                <a:gd name="connsiteX4" fmla="*/ 122398 w 2667478"/>
                <a:gd name="connsiteY4" fmla="*/ 934402 h 1974811"/>
                <a:gd name="connsiteX5" fmla="*/ 76678 w 2667478"/>
                <a:gd name="connsiteY5" fmla="*/ 644842 h 1974811"/>
                <a:gd name="connsiteX6" fmla="*/ 84298 w 2667478"/>
                <a:gd name="connsiteY6" fmla="*/ 401002 h 1974811"/>
                <a:gd name="connsiteX7" fmla="*/ 152878 w 2667478"/>
                <a:gd name="connsiteY7" fmla="*/ 172402 h 1974811"/>
                <a:gd name="connsiteX8" fmla="*/ 343378 w 2667478"/>
                <a:gd name="connsiteY8" fmla="*/ 42862 h 1974811"/>
                <a:gd name="connsiteX9" fmla="*/ 541498 w 2667478"/>
                <a:gd name="connsiteY9" fmla="*/ 4762 h 1974811"/>
                <a:gd name="connsiteX10" fmla="*/ 777718 w 2667478"/>
                <a:gd name="connsiteY10" fmla="*/ 4762 h 1974811"/>
                <a:gd name="connsiteX11" fmla="*/ 1044418 w 2667478"/>
                <a:gd name="connsiteY11" fmla="*/ 42862 h 1974811"/>
                <a:gd name="connsiteX12" fmla="*/ 1356838 w 2667478"/>
                <a:gd name="connsiteY12" fmla="*/ 80962 h 1974811"/>
                <a:gd name="connsiteX13" fmla="*/ 1753078 w 2667478"/>
                <a:gd name="connsiteY13" fmla="*/ 50482 h 1974811"/>
                <a:gd name="connsiteX14" fmla="*/ 2164558 w 2667478"/>
                <a:gd name="connsiteY14" fmla="*/ 50482 h 1974811"/>
                <a:gd name="connsiteX15" fmla="*/ 2484598 w 2667478"/>
                <a:gd name="connsiteY15" fmla="*/ 172402 h 1974811"/>
                <a:gd name="connsiteX16" fmla="*/ 2629378 w 2667478"/>
                <a:gd name="connsiteY16" fmla="*/ 347662 h 1974811"/>
                <a:gd name="connsiteX17" fmla="*/ 2667478 w 2667478"/>
                <a:gd name="connsiteY17" fmla="*/ 507682 h 1974811"/>
                <a:gd name="connsiteX18" fmla="*/ 2629378 w 2667478"/>
                <a:gd name="connsiteY18" fmla="*/ 766762 h 1974811"/>
                <a:gd name="connsiteX19" fmla="*/ 2598898 w 2667478"/>
                <a:gd name="connsiteY19" fmla="*/ 987742 h 1974811"/>
                <a:gd name="connsiteX20" fmla="*/ 2598898 w 2667478"/>
                <a:gd name="connsiteY20" fmla="*/ 1185862 h 1974811"/>
                <a:gd name="connsiteX21" fmla="*/ 2652238 w 2667478"/>
                <a:gd name="connsiteY21" fmla="*/ 1483042 h 1974811"/>
                <a:gd name="connsiteX22" fmla="*/ 2659858 w 2667478"/>
                <a:gd name="connsiteY22" fmla="*/ 1688782 h 1974811"/>
                <a:gd name="connsiteX23" fmla="*/ 2560798 w 2667478"/>
                <a:gd name="connsiteY23" fmla="*/ 1879282 h 1974811"/>
                <a:gd name="connsiteX24" fmla="*/ 2385538 w 2667478"/>
                <a:gd name="connsiteY24" fmla="*/ 1955482 h 1974811"/>
                <a:gd name="connsiteX25" fmla="*/ 2179798 w 2667478"/>
                <a:gd name="connsiteY25" fmla="*/ 1970722 h 1974811"/>
                <a:gd name="connsiteX26" fmla="*/ 1890238 w 2667478"/>
                <a:gd name="connsiteY26" fmla="*/ 1894522 h 1974811"/>
                <a:gd name="connsiteX27" fmla="*/ 1638778 w 2667478"/>
                <a:gd name="connsiteY27" fmla="*/ 1810702 h 1974811"/>
                <a:gd name="connsiteX28" fmla="*/ 1402558 w 2667478"/>
                <a:gd name="connsiteY28" fmla="*/ 1795462 h 1974811"/>
                <a:gd name="connsiteX29" fmla="*/ 1105378 w 2667478"/>
                <a:gd name="connsiteY29" fmla="*/ 1787842 h 1974811"/>
                <a:gd name="connsiteX30" fmla="*/ 823438 w 2667478"/>
                <a:gd name="connsiteY30" fmla="*/ 1833562 h 1974811"/>
                <a:gd name="connsiteX31" fmla="*/ 526258 w 2667478"/>
                <a:gd name="connsiteY31" fmla="*/ 1902142 h 1974811"/>
                <a:gd name="connsiteX32" fmla="*/ 358618 w 2667478"/>
                <a:gd name="connsiteY32" fmla="*/ 1917382 h 1974811"/>
                <a:gd name="connsiteX33" fmla="*/ 229078 w 2667478"/>
                <a:gd name="connsiteY33" fmla="*/ 1894522 h 197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7478" h="1974811">
                  <a:moveTo>
                    <a:pt x="229078" y="1894522"/>
                  </a:moveTo>
                  <a:cubicBezTo>
                    <a:pt x="178278" y="1869122"/>
                    <a:pt x="91918" y="1837372"/>
                    <a:pt x="53818" y="1764982"/>
                  </a:cubicBezTo>
                  <a:cubicBezTo>
                    <a:pt x="15718" y="1692592"/>
                    <a:pt x="-3332" y="1560512"/>
                    <a:pt x="478" y="1460182"/>
                  </a:cubicBezTo>
                  <a:cubicBezTo>
                    <a:pt x="4288" y="1359852"/>
                    <a:pt x="56358" y="1250632"/>
                    <a:pt x="76678" y="1163002"/>
                  </a:cubicBezTo>
                  <a:cubicBezTo>
                    <a:pt x="96998" y="1075372"/>
                    <a:pt x="122398" y="1020762"/>
                    <a:pt x="122398" y="934402"/>
                  </a:cubicBezTo>
                  <a:cubicBezTo>
                    <a:pt x="122398" y="848042"/>
                    <a:pt x="83028" y="733742"/>
                    <a:pt x="76678" y="644842"/>
                  </a:cubicBezTo>
                  <a:cubicBezTo>
                    <a:pt x="70328" y="555942"/>
                    <a:pt x="71598" y="479742"/>
                    <a:pt x="84298" y="401002"/>
                  </a:cubicBezTo>
                  <a:cubicBezTo>
                    <a:pt x="96998" y="322262"/>
                    <a:pt x="109698" y="232092"/>
                    <a:pt x="152878" y="172402"/>
                  </a:cubicBezTo>
                  <a:cubicBezTo>
                    <a:pt x="196058" y="112712"/>
                    <a:pt x="278608" y="70802"/>
                    <a:pt x="343378" y="42862"/>
                  </a:cubicBezTo>
                  <a:cubicBezTo>
                    <a:pt x="408148" y="14922"/>
                    <a:pt x="469108" y="11112"/>
                    <a:pt x="541498" y="4762"/>
                  </a:cubicBezTo>
                  <a:cubicBezTo>
                    <a:pt x="613888" y="-1588"/>
                    <a:pt x="693898" y="-1588"/>
                    <a:pt x="777718" y="4762"/>
                  </a:cubicBezTo>
                  <a:cubicBezTo>
                    <a:pt x="861538" y="11112"/>
                    <a:pt x="1044418" y="42862"/>
                    <a:pt x="1044418" y="42862"/>
                  </a:cubicBezTo>
                  <a:cubicBezTo>
                    <a:pt x="1140938" y="55562"/>
                    <a:pt x="1238728" y="79692"/>
                    <a:pt x="1356838" y="80962"/>
                  </a:cubicBezTo>
                  <a:cubicBezTo>
                    <a:pt x="1474948" y="82232"/>
                    <a:pt x="1618458" y="55562"/>
                    <a:pt x="1753078" y="50482"/>
                  </a:cubicBezTo>
                  <a:cubicBezTo>
                    <a:pt x="1887698" y="45402"/>
                    <a:pt x="2042638" y="30162"/>
                    <a:pt x="2164558" y="50482"/>
                  </a:cubicBezTo>
                  <a:cubicBezTo>
                    <a:pt x="2286478" y="70802"/>
                    <a:pt x="2407128" y="122872"/>
                    <a:pt x="2484598" y="172402"/>
                  </a:cubicBezTo>
                  <a:cubicBezTo>
                    <a:pt x="2562068" y="221932"/>
                    <a:pt x="2598898" y="291782"/>
                    <a:pt x="2629378" y="347662"/>
                  </a:cubicBezTo>
                  <a:cubicBezTo>
                    <a:pt x="2659858" y="403542"/>
                    <a:pt x="2667478" y="437832"/>
                    <a:pt x="2667478" y="507682"/>
                  </a:cubicBezTo>
                  <a:cubicBezTo>
                    <a:pt x="2667478" y="577532"/>
                    <a:pt x="2640808" y="686752"/>
                    <a:pt x="2629378" y="766762"/>
                  </a:cubicBezTo>
                  <a:cubicBezTo>
                    <a:pt x="2617948" y="846772"/>
                    <a:pt x="2603978" y="917892"/>
                    <a:pt x="2598898" y="987742"/>
                  </a:cubicBezTo>
                  <a:cubicBezTo>
                    <a:pt x="2593818" y="1057592"/>
                    <a:pt x="2590008" y="1103312"/>
                    <a:pt x="2598898" y="1185862"/>
                  </a:cubicBezTo>
                  <a:cubicBezTo>
                    <a:pt x="2607788" y="1268412"/>
                    <a:pt x="2642078" y="1399222"/>
                    <a:pt x="2652238" y="1483042"/>
                  </a:cubicBezTo>
                  <a:cubicBezTo>
                    <a:pt x="2662398" y="1566862"/>
                    <a:pt x="2675098" y="1622742"/>
                    <a:pt x="2659858" y="1688782"/>
                  </a:cubicBezTo>
                  <a:cubicBezTo>
                    <a:pt x="2644618" y="1754822"/>
                    <a:pt x="2606518" y="1834832"/>
                    <a:pt x="2560798" y="1879282"/>
                  </a:cubicBezTo>
                  <a:cubicBezTo>
                    <a:pt x="2515078" y="1923732"/>
                    <a:pt x="2449038" y="1940242"/>
                    <a:pt x="2385538" y="1955482"/>
                  </a:cubicBezTo>
                  <a:cubicBezTo>
                    <a:pt x="2322038" y="1970722"/>
                    <a:pt x="2262348" y="1980882"/>
                    <a:pt x="2179798" y="1970722"/>
                  </a:cubicBezTo>
                  <a:cubicBezTo>
                    <a:pt x="2097248" y="1960562"/>
                    <a:pt x="1980408" y="1921192"/>
                    <a:pt x="1890238" y="1894522"/>
                  </a:cubicBezTo>
                  <a:cubicBezTo>
                    <a:pt x="1800068" y="1867852"/>
                    <a:pt x="1720058" y="1827212"/>
                    <a:pt x="1638778" y="1810702"/>
                  </a:cubicBezTo>
                  <a:cubicBezTo>
                    <a:pt x="1557498" y="1794192"/>
                    <a:pt x="1491458" y="1799272"/>
                    <a:pt x="1402558" y="1795462"/>
                  </a:cubicBezTo>
                  <a:cubicBezTo>
                    <a:pt x="1313658" y="1791652"/>
                    <a:pt x="1201898" y="1781492"/>
                    <a:pt x="1105378" y="1787842"/>
                  </a:cubicBezTo>
                  <a:cubicBezTo>
                    <a:pt x="1008858" y="1794192"/>
                    <a:pt x="919958" y="1814512"/>
                    <a:pt x="823438" y="1833562"/>
                  </a:cubicBezTo>
                  <a:cubicBezTo>
                    <a:pt x="726918" y="1852612"/>
                    <a:pt x="603728" y="1888172"/>
                    <a:pt x="526258" y="1902142"/>
                  </a:cubicBezTo>
                  <a:cubicBezTo>
                    <a:pt x="448788" y="1916112"/>
                    <a:pt x="403068" y="1914842"/>
                    <a:pt x="358618" y="1917382"/>
                  </a:cubicBezTo>
                  <a:cubicBezTo>
                    <a:pt x="314168" y="1919922"/>
                    <a:pt x="279878" y="1919922"/>
                    <a:pt x="229078" y="1894522"/>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24" y="2639407"/>
            <a:ext cx="4630737" cy="345659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170" y="4356999"/>
            <a:ext cx="2777830" cy="2501001"/>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7046" y="1601086"/>
            <a:ext cx="628650" cy="695325"/>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5237" y="2507456"/>
            <a:ext cx="314325" cy="34290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74100">
            <a:off x="10125456" y="1779014"/>
            <a:ext cx="439002" cy="485563"/>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pic>
        <p:nvPicPr>
          <p:cNvPr id="17"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525" y="1553730"/>
            <a:ext cx="2266950" cy="2118977"/>
          </a:xfrm>
          <a:prstGeom prst="rect">
            <a:avLst/>
          </a:prstGeom>
        </p:spPr>
      </p:pic>
    </p:spTree>
    <p:extLst>
      <p:ext uri="{BB962C8B-B14F-4D97-AF65-F5344CB8AC3E}">
        <p14:creationId xmlns:p14="http://schemas.microsoft.com/office/powerpoint/2010/main" val="407382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42" presetClass="path" presetSubtype="0" decel="46667" fill="hold" nodeType="withEffect">
                                  <p:stCondLst>
                                    <p:cond delay="0"/>
                                  </p:stCondLst>
                                  <p:childTnLst>
                                    <p:animMotion origin="layout" path="M 0.08815 -0.00833 L -2.5E-6 -4.44444E-6 " pathEditMode="relative" rAng="0" ptsTypes="AA">
                                      <p:cBhvr>
                                        <p:cTn id="9" dur="750" fill="hold"/>
                                        <p:tgtEl>
                                          <p:spTgt spid="15"/>
                                        </p:tgtEl>
                                        <p:attrNameLst>
                                          <p:attrName>ppt_x</p:attrName>
                                          <p:attrName>ppt_y</p:attrName>
                                        </p:attrNameLst>
                                      </p:cBhvr>
                                      <p:rCtr x="-4414" y="417"/>
                                    </p:animMotion>
                                  </p:childTnLst>
                                </p:cTn>
                              </p:par>
                            </p:childTnLst>
                          </p:cTn>
                        </p:par>
                        <p:par>
                          <p:cTn id="10" fill="hold">
                            <p:stCondLst>
                              <p:cond delay="75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par>
                          <p:cTn id="17" fill="hold">
                            <p:stCondLst>
                              <p:cond delay="175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225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4235826" y="1843946"/>
            <a:ext cx="4698722" cy="1446550"/>
          </a:xfrm>
          <a:prstGeom prst="rect">
            <a:avLst/>
          </a:prstGeom>
          <a:noFill/>
        </p:spPr>
        <p:txBody>
          <a:bodyPr wrap="none" rtlCol="0">
            <a:spAutoFit/>
          </a:bodyPr>
          <a:lstStyle/>
          <a:p>
            <a:r>
              <a:rPr lang="zh-CN" altLang="en-US" sz="8800" dirty="0">
                <a:solidFill>
                  <a:srgbClr val="5F91B0"/>
                </a:solidFill>
                <a:latin typeface="inpin heiti" panose="00000500000000000000" pitchFamily="2" charset="-122"/>
                <a:ea typeface="inpin heiti" panose="00000500000000000000" pitchFamily="2" charset="-122"/>
                <a:sym typeface="inpin heiti" panose="00000500000000000000" pitchFamily="2" charset="-122"/>
              </a:rPr>
              <a:t>谢谢聆听</a:t>
            </a:r>
          </a:p>
        </p:txBody>
      </p:sp>
      <p:sp>
        <p:nvSpPr>
          <p:cNvPr id="18" name="文本框 17"/>
          <p:cNvSpPr txBox="1"/>
          <p:nvPr/>
        </p:nvSpPr>
        <p:spPr>
          <a:xfrm>
            <a:off x="4322652" y="3366155"/>
            <a:ext cx="4525070" cy="523220"/>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inpin heiti" panose="00000500000000000000" pitchFamily="2" charset="-122"/>
                <a:ea typeface="inpin heiti" panose="00000500000000000000" pitchFamily="2" charset="-122"/>
                <a:sym typeface="inpin heiti" panose="00000500000000000000" pitchFamily="2" charset="-122"/>
              </a:rPr>
              <a:t>The print the presentation and make it into a film to be used in a wider field</a:t>
            </a: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Tree>
    <p:extLst>
      <p:ext uri="{BB962C8B-B14F-4D97-AF65-F5344CB8AC3E}">
        <p14:creationId xmlns:p14="http://schemas.microsoft.com/office/powerpoint/2010/main" val="290760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3725"/>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8"/>
                                        </p:tgtEl>
                                      </p:cBhvr>
                                    </p:animEffect>
                                  </p:childTnLst>
                                </p:cTn>
                              </p:par>
                            </p:childTnLst>
                          </p:cTn>
                        </p:par>
                        <p:par>
                          <p:cTn id="41" fill="hold">
                            <p:stCondLst>
                              <p:cond delay="7275"/>
                            </p:stCondLst>
                            <p:childTnLst>
                              <p:par>
                                <p:cTn id="42" presetID="37"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900" decel="100000" fill="hold"/>
                                        <p:tgtEl>
                                          <p:spTgt spid="1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Tree>
    <p:extLst>
      <p:ext uri="{BB962C8B-B14F-4D97-AF65-F5344CB8AC3E}">
        <p14:creationId xmlns:p14="http://schemas.microsoft.com/office/powerpoint/2010/main" val="185273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265" y="1641819"/>
            <a:ext cx="1590675" cy="1524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468803"/>
            <a:ext cx="4418367" cy="338183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284" y="2958857"/>
            <a:ext cx="3810000" cy="2916184"/>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499" y="4703890"/>
            <a:ext cx="4775468" cy="164130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454" y="2222137"/>
            <a:ext cx="1257300" cy="1733550"/>
          </a:xfrm>
          <a:prstGeom prst="rect">
            <a:avLst/>
          </a:prstGeom>
        </p:spPr>
      </p:pic>
    </p:spTree>
    <p:extLst>
      <p:ext uri="{BB962C8B-B14F-4D97-AF65-F5344CB8AC3E}">
        <p14:creationId xmlns:p14="http://schemas.microsoft.com/office/powerpoint/2010/main" val="267573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8" name="文本框 17"/>
          <p:cNvSpPr txBox="1"/>
          <p:nvPr/>
        </p:nvSpPr>
        <p:spPr>
          <a:xfrm>
            <a:off x="3042217" y="3092374"/>
            <a:ext cx="3877985" cy="830997"/>
          </a:xfrm>
          <a:prstGeom prst="rect">
            <a:avLst/>
          </a:prstGeom>
          <a:noFill/>
        </p:spPr>
        <p:txBody>
          <a:bodyPr wrap="none" rtlCol="0">
            <a:spAutoFit/>
          </a:bodyPr>
          <a:lstStyle/>
          <a:p>
            <a:r>
              <a:rPr lang="zh-CN" altLang="en-US" sz="4800" dirty="0">
                <a:solidFill>
                  <a:srgbClr val="5F91B0"/>
                </a:solidFill>
                <a:latin typeface="inpin heiti" panose="00000500000000000000" pitchFamily="2" charset="-122"/>
                <a:ea typeface="inpin heiti" panose="00000500000000000000" pitchFamily="2" charset="-122"/>
                <a:sym typeface="inpin heiti" panose="00000500000000000000" pitchFamily="2" charset="-122"/>
              </a:rPr>
              <a:t>标题添加此处</a:t>
            </a:r>
          </a:p>
        </p:txBody>
      </p:sp>
      <p:sp>
        <p:nvSpPr>
          <p:cNvPr id="19" name="文本框 18"/>
          <p:cNvSpPr txBox="1"/>
          <p:nvPr/>
        </p:nvSpPr>
        <p:spPr>
          <a:xfrm>
            <a:off x="3577619" y="2263312"/>
            <a:ext cx="2747868" cy="830997"/>
          </a:xfrm>
          <a:prstGeom prst="rect">
            <a:avLst/>
          </a:prstGeom>
          <a:noFill/>
        </p:spPr>
        <p:txBody>
          <a:bodyPr wrap="none" rtlCol="0">
            <a:spAutoFit/>
          </a:bodyPr>
          <a:lstStyle/>
          <a:p>
            <a:r>
              <a:rPr lang="en-US" altLang="zh-CN" sz="4800" dirty="0">
                <a:solidFill>
                  <a:srgbClr val="5F91B0"/>
                </a:solidFill>
                <a:latin typeface="inpin heiti" panose="00000500000000000000" pitchFamily="2" charset="-122"/>
                <a:ea typeface="inpin heiti" panose="00000500000000000000" pitchFamily="2" charset="-122"/>
                <a:sym typeface="inpin heiti" panose="00000500000000000000" pitchFamily="2" charset="-122"/>
              </a:rPr>
              <a:t>PART 04</a:t>
            </a:r>
            <a:endParaRPr lang="zh-CN" altLang="en-US" sz="4800" dirty="0">
              <a:solidFill>
                <a:srgbClr val="5F91B0"/>
              </a:solidFill>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40218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5" presetClass="entr" presetSubtype="0" fill="hold" grpId="0" nodeType="afterEffect">
                                  <p:stCondLst>
                                    <p:cond delay="0"/>
                                  </p:stCondLst>
                                  <p:iterate type="lt">
                                    <p:tmPct val="10000"/>
                                  </p:iterate>
                                  <p:childTnLst>
                                    <p:set>
                                      <p:cBhvr>
                                        <p:cTn id="37" dur="1" fill="hold">
                                          <p:stCondLst>
                                            <p:cond delay="0"/>
                                          </p:stCondLst>
                                        </p:cTn>
                                        <p:tgtEl>
                                          <p:spTgt spid="18"/>
                                        </p:tgtEl>
                                        <p:attrNameLst>
                                          <p:attrName>style.visibility</p:attrName>
                                        </p:attrNameLst>
                                      </p:cBhvr>
                                      <p:to>
                                        <p:strVal val="visible"/>
                                      </p:to>
                                    </p:set>
                                    <p:animEffect transition="in" filter="fade">
                                      <p:cBhvr>
                                        <p:cTn id="38" dur="750"/>
                                        <p:tgtEl>
                                          <p:spTgt spid="18"/>
                                        </p:tgtEl>
                                      </p:cBhvr>
                                    </p:animEffect>
                                    <p:anim calcmode="lin" valueType="num">
                                      <p:cBhvr>
                                        <p:cTn id="39" dur="750" fill="hold"/>
                                        <p:tgtEl>
                                          <p:spTgt spid="18"/>
                                        </p:tgtEl>
                                        <p:attrNameLst>
                                          <p:attrName>ppt_w</p:attrName>
                                        </p:attrNameLst>
                                      </p:cBhvr>
                                      <p:tavLst>
                                        <p:tav tm="0" fmla="#ppt_w*sin(2.5*pi*$)">
                                          <p:val>
                                            <p:fltVal val="0"/>
                                          </p:val>
                                        </p:tav>
                                        <p:tav tm="100000">
                                          <p:val>
                                            <p:fltVal val="1"/>
                                          </p:val>
                                        </p:tav>
                                      </p:tavLst>
                                    </p:anim>
                                    <p:anim calcmode="lin" valueType="num">
                                      <p:cBhvr>
                                        <p:cTn id="40" dur="750" fill="hold"/>
                                        <p:tgtEl>
                                          <p:spTgt spid="18"/>
                                        </p:tgtEl>
                                        <p:attrNameLst>
                                          <p:attrName>ppt_h</p:attrName>
                                        </p:attrNameLst>
                                      </p:cBhvr>
                                      <p:tavLst>
                                        <p:tav tm="0">
                                          <p:val>
                                            <p:strVal val="#ppt_h"/>
                                          </p:val>
                                        </p:tav>
                                        <p:tav tm="100000">
                                          <p:val>
                                            <p:strVal val="#ppt_h"/>
                                          </p:val>
                                        </p:tav>
                                      </p:tavLst>
                                    </p:anim>
                                  </p:childTnLst>
                                </p:cTn>
                              </p:par>
                              <p:par>
                                <p:cTn id="41" presetID="6" presetClass="emph" presetSubtype="0" fill="hold" grpId="1" nodeType="withEffect">
                                  <p:stCondLst>
                                    <p:cond delay="0"/>
                                  </p:stCondLst>
                                  <p:iterate type="lt">
                                    <p:tmPct val="10000"/>
                                  </p:iterate>
                                  <p:childTnLst>
                                    <p:animScale>
                                      <p:cBhvr>
                                        <p:cTn id="42" dur="300" fill="hold"/>
                                        <p:tgtEl>
                                          <p:spTgt spid="18"/>
                                        </p:tgtEl>
                                      </p:cBhvr>
                                      <p:by x="500000" y="500000"/>
                                    </p:animScale>
                                  </p:childTnLst>
                                </p:cTn>
                              </p:par>
                              <p:par>
                                <p:cTn id="43" presetID="6" presetClass="emph" presetSubtype="0" fill="hold" grpId="2" nodeType="withEffect">
                                  <p:stCondLst>
                                    <p:cond delay="0"/>
                                  </p:stCondLst>
                                  <p:iterate type="lt">
                                    <p:tmPct val="10000"/>
                                  </p:iterate>
                                  <p:childTnLst>
                                    <p:animScale>
                                      <p:cBhvr>
                                        <p:cTn id="44" dur="750" fill="hold"/>
                                        <p:tgtEl>
                                          <p:spTgt spid="18"/>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232" y="843866"/>
            <a:ext cx="5820498" cy="5280958"/>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995" y="3944983"/>
            <a:ext cx="2978699" cy="2761288"/>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338" y="6020284"/>
            <a:ext cx="1055139" cy="760848"/>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Tree>
    <p:extLst>
      <p:ext uri="{BB962C8B-B14F-4D97-AF65-F5344CB8AC3E}">
        <p14:creationId xmlns:p14="http://schemas.microsoft.com/office/powerpoint/2010/main" val="2073910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11"/>
          <p:cNvGrpSpPr/>
          <p:nvPr/>
        </p:nvGrpSpPr>
        <p:grpSpPr>
          <a:xfrm>
            <a:off x="9546797" y="-291921"/>
            <a:ext cx="2858135" cy="2984500"/>
            <a:chOff x="11914" y="1163"/>
            <a:chExt cx="3874" cy="4046"/>
          </a:xfrm>
        </p:grpSpPr>
        <p:pic>
          <p:nvPicPr>
            <p:cNvPr id="7" name="图片 8" descr="f7d30ea4b628d33971365e72821aa1c5"/>
            <p:cNvPicPr>
              <a:picLocks noChangeAspect="1"/>
            </p:cNvPicPr>
            <p:nvPr/>
          </p:nvPicPr>
          <p:blipFill>
            <a:blip r:embed="rId5"/>
            <a:srcRect l="16885" t="7870" r="18795" b="24954"/>
            <a:stretch>
              <a:fillRect/>
            </a:stretch>
          </p:blipFill>
          <p:spPr>
            <a:xfrm>
              <a:off x="11914" y="1163"/>
              <a:ext cx="3874" cy="4046"/>
            </a:xfrm>
            <a:prstGeom prst="rect">
              <a:avLst/>
            </a:prstGeom>
          </p:spPr>
        </p:pic>
        <p:sp>
          <p:nvSpPr>
            <p:cNvPr id="8" name="文本框 10"/>
            <p:cNvSpPr txBox="1"/>
            <p:nvPr/>
          </p:nvSpPr>
          <p:spPr>
            <a:xfrm rot="20760000">
              <a:off x="12934" y="2046"/>
              <a:ext cx="2229" cy="1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rPr>
                <a:t>1</a:t>
              </a:r>
            </a:p>
          </p:txBody>
        </p:sp>
      </p:grpSp>
      <p:pic>
        <p:nvPicPr>
          <p:cNvPr id="11" name="Những hình khối đáng yêu - Chun Chin -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14269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1"/>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525" y="1553730"/>
            <a:ext cx="2266950" cy="21189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2188" y="3729857"/>
            <a:ext cx="2614708" cy="2578868"/>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739" y="2079818"/>
            <a:ext cx="640080" cy="5334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472" y="2978393"/>
            <a:ext cx="457200" cy="3810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321" y="2787893"/>
            <a:ext cx="457200" cy="381000"/>
          </a:xfrm>
          <a:prstGeom prst="rect">
            <a:avLst/>
          </a:prstGeom>
        </p:spPr>
      </p:pic>
      <p:grpSp>
        <p:nvGrpSpPr>
          <p:cNvPr id="17" name="组合 16"/>
          <p:cNvGrpSpPr/>
          <p:nvPr/>
        </p:nvGrpSpPr>
        <p:grpSpPr>
          <a:xfrm>
            <a:off x="2609542" y="1660626"/>
            <a:ext cx="3660629" cy="2801856"/>
            <a:chOff x="2435371" y="1660626"/>
            <a:chExt cx="3660629" cy="2801856"/>
          </a:xfrm>
        </p:grpSpPr>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371" y="1660626"/>
              <a:ext cx="3660629" cy="2801856"/>
            </a:xfrm>
            <a:prstGeom prst="rect">
              <a:avLst/>
            </a:prstGeom>
          </p:spPr>
        </p:pic>
        <p:grpSp>
          <p:nvGrpSpPr>
            <p:cNvPr id="9" name="组合 8"/>
            <p:cNvGrpSpPr/>
            <p:nvPr/>
          </p:nvGrpSpPr>
          <p:grpSpPr>
            <a:xfrm>
              <a:off x="2836291" y="2346518"/>
              <a:ext cx="2377438" cy="1226390"/>
              <a:chOff x="5580381" y="1161362"/>
              <a:chExt cx="2377438" cy="1226390"/>
            </a:xfrm>
          </p:grpSpPr>
          <p:sp>
            <p:nvSpPr>
              <p:cNvPr id="10" name="文本框 9"/>
              <p:cNvSpPr txBox="1"/>
              <p:nvPr/>
            </p:nvSpPr>
            <p:spPr>
              <a:xfrm>
                <a:off x="5706559" y="1630622"/>
                <a:ext cx="2139064" cy="757130"/>
              </a:xfrm>
              <a:prstGeom prst="rect">
                <a:avLst/>
              </a:prstGeom>
              <a:noFill/>
            </p:spPr>
            <p:txBody>
              <a:bodyPr wrap="square" rtlCol="0">
                <a:spAutoFit/>
              </a:bodyPr>
              <a:lstStyle/>
              <a:p>
                <a:pPr algn="ctr">
                  <a:lnSpc>
                    <a:spcPct val="120000"/>
                  </a:lnSpc>
                </a:pPr>
                <a:r>
                  <a:rPr lang="zh-CN" altLang="en-US" sz="1200" dirty="0">
                    <a:solidFill>
                      <a:schemeClr val="tx1">
                        <a:lumMod val="75000"/>
                        <a:lumOff val="25000"/>
                      </a:schemeClr>
                    </a:solidFill>
                    <a:latin typeface="inpin heiti" panose="00000500000000000000" pitchFamily="2" charset="-122"/>
                    <a:ea typeface="inpin heiti" panose="00000500000000000000" pitchFamily="2" charset="-122"/>
                    <a:sym typeface="inpin heiti" panose="00000500000000000000" pitchFamily="2" charset="-122"/>
                  </a:rPr>
                  <a:t>用户可以在投影仪或者计算机上进行演示也可以将演示文稿打印出来制作</a:t>
                </a:r>
              </a:p>
            </p:txBody>
          </p:sp>
          <p:sp>
            <p:nvSpPr>
              <p:cNvPr id="11" name="文本框 10"/>
              <p:cNvSpPr txBox="1"/>
              <p:nvPr/>
            </p:nvSpPr>
            <p:spPr>
              <a:xfrm>
                <a:off x="5580381" y="1161362"/>
                <a:ext cx="2377438" cy="499689"/>
              </a:xfrm>
              <a:prstGeom prst="rect">
                <a:avLst/>
              </a:prstGeom>
              <a:noFill/>
            </p:spPr>
            <p:txBody>
              <a:bodyPr wrap="square" rtlCol="0">
                <a:spAutoFit/>
              </a:bodyPr>
              <a:lstStyle/>
              <a:p>
                <a:pPr algn="ctr">
                  <a:lnSpc>
                    <a:spcPct val="120000"/>
                  </a:lnSpc>
                </a:pPr>
                <a:r>
                  <a:rPr lang="zh-CN" altLang="en-US" sz="240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添加标题</a:t>
                </a:r>
              </a:p>
            </p:txBody>
          </p:sp>
        </p:grpSp>
      </p:grpSp>
      <p:grpSp>
        <p:nvGrpSpPr>
          <p:cNvPr id="18" name="组合 17"/>
          <p:cNvGrpSpPr/>
          <p:nvPr/>
        </p:nvGrpSpPr>
        <p:grpSpPr>
          <a:xfrm>
            <a:off x="6656629" y="3789363"/>
            <a:ext cx="3634911" cy="2241625"/>
            <a:chOff x="6482458" y="3789363"/>
            <a:chExt cx="3634911" cy="2241625"/>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2458" y="3789363"/>
              <a:ext cx="3634911" cy="2241625"/>
            </a:xfrm>
            <a:prstGeom prst="rect">
              <a:avLst/>
            </a:prstGeom>
          </p:spPr>
        </p:pic>
        <p:grpSp>
          <p:nvGrpSpPr>
            <p:cNvPr id="12" name="组合 11"/>
            <p:cNvGrpSpPr/>
            <p:nvPr/>
          </p:nvGrpSpPr>
          <p:grpSpPr>
            <a:xfrm>
              <a:off x="7131501" y="4235657"/>
              <a:ext cx="2377438" cy="1226390"/>
              <a:chOff x="5580381" y="1161362"/>
              <a:chExt cx="2377438" cy="1226390"/>
            </a:xfrm>
          </p:grpSpPr>
          <p:sp>
            <p:nvSpPr>
              <p:cNvPr id="13" name="文本框 12"/>
              <p:cNvSpPr txBox="1"/>
              <p:nvPr/>
            </p:nvSpPr>
            <p:spPr>
              <a:xfrm>
                <a:off x="5706559" y="1630622"/>
                <a:ext cx="2139064" cy="757130"/>
              </a:xfrm>
              <a:prstGeom prst="rect">
                <a:avLst/>
              </a:prstGeom>
              <a:noFill/>
            </p:spPr>
            <p:txBody>
              <a:bodyPr wrap="square" rtlCol="0">
                <a:spAutoFit/>
              </a:bodyPr>
              <a:lstStyle/>
              <a:p>
                <a:pPr algn="ctr">
                  <a:lnSpc>
                    <a:spcPct val="120000"/>
                  </a:lnSpc>
                </a:pPr>
                <a:r>
                  <a:rPr lang="zh-CN" altLang="en-US" sz="1200" dirty="0">
                    <a:solidFill>
                      <a:schemeClr val="tx1">
                        <a:lumMod val="75000"/>
                        <a:lumOff val="25000"/>
                      </a:schemeClr>
                    </a:solidFill>
                    <a:latin typeface="inpin heiti" panose="00000500000000000000" pitchFamily="2" charset="-122"/>
                    <a:ea typeface="inpin heiti" panose="00000500000000000000" pitchFamily="2" charset="-122"/>
                    <a:sym typeface="inpin heiti" panose="00000500000000000000" pitchFamily="2" charset="-122"/>
                  </a:rPr>
                  <a:t>用户可以在投影仪或者计算机上进行演示也可以将演示文稿打印出来制作</a:t>
                </a:r>
              </a:p>
            </p:txBody>
          </p:sp>
          <p:sp>
            <p:nvSpPr>
              <p:cNvPr id="14" name="文本框 13"/>
              <p:cNvSpPr txBox="1"/>
              <p:nvPr/>
            </p:nvSpPr>
            <p:spPr>
              <a:xfrm>
                <a:off x="5580381" y="1161362"/>
                <a:ext cx="2377438" cy="499689"/>
              </a:xfrm>
              <a:prstGeom prst="rect">
                <a:avLst/>
              </a:prstGeom>
              <a:noFill/>
            </p:spPr>
            <p:txBody>
              <a:bodyPr wrap="square" rtlCol="0">
                <a:spAutoFit/>
              </a:bodyPr>
              <a:lstStyle/>
              <a:p>
                <a:pPr algn="ctr">
                  <a:lnSpc>
                    <a:spcPct val="120000"/>
                  </a:lnSpc>
                </a:pPr>
                <a:r>
                  <a:rPr lang="zh-CN" altLang="en-US" sz="240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添加标题</a:t>
                </a:r>
              </a:p>
            </p:txBody>
          </p:sp>
        </p:grpSp>
      </p:grpSp>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6" name="文本框 15"/>
          <p:cNvSpPr txBox="1"/>
          <p:nvPr/>
        </p:nvSpPr>
        <p:spPr>
          <a:xfrm>
            <a:off x="4464784" y="310256"/>
            <a:ext cx="3262432" cy="707886"/>
          </a:xfrm>
          <a:prstGeom prst="rect">
            <a:avLst/>
          </a:prstGeom>
          <a:noFill/>
        </p:spPr>
        <p:txBody>
          <a:bodyPr wrap="none" rtlCol="0">
            <a:spAutoFit/>
          </a:bodyPr>
          <a:lstStyle/>
          <a:p>
            <a:pPr algn="ctr"/>
            <a:r>
              <a:rPr lang="zh-CN" altLang="en-US" sz="400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标题添加此处</a:t>
            </a:r>
          </a:p>
        </p:txBody>
      </p:sp>
    </p:spTree>
    <p:extLst>
      <p:ext uri="{BB962C8B-B14F-4D97-AF65-F5344CB8AC3E}">
        <p14:creationId xmlns:p14="http://schemas.microsoft.com/office/powerpoint/2010/main" val="109385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childTnLst>
                                </p:cTn>
                              </p:par>
                              <p:par>
                                <p:cTn id="13" presetID="42" presetClass="path" presetSubtype="0" decel="46667" fill="hold" nodeType="withEffect">
                                  <p:stCondLst>
                                    <p:cond delay="0"/>
                                  </p:stCondLst>
                                  <p:childTnLst>
                                    <p:animMotion origin="layout" path="M 0.09089 -0.01204 L -2.70833E-6 3.7037E-6 " pathEditMode="relative" rAng="0" ptsTypes="AA">
                                      <p:cBhvr>
                                        <p:cTn id="14" dur="750" fill="hold"/>
                                        <p:tgtEl>
                                          <p:spTgt spid="17"/>
                                        </p:tgtEl>
                                        <p:attrNameLst>
                                          <p:attrName>ppt_x</p:attrName>
                                          <p:attrName>ppt_y</p:attrName>
                                        </p:attrNameLst>
                                      </p:cBhvr>
                                      <p:rCtr x="-4544" y="602"/>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750"/>
                                        <p:tgtEl>
                                          <p:spTgt spid="18"/>
                                        </p:tgtEl>
                                      </p:cBhvr>
                                    </p:animEffect>
                                  </p:childTnLst>
                                </p:cTn>
                              </p:par>
                              <p:par>
                                <p:cTn id="18" presetID="42" presetClass="path" presetSubtype="0" decel="46667" fill="hold" nodeType="withEffect">
                                  <p:stCondLst>
                                    <p:cond delay="0"/>
                                  </p:stCondLst>
                                  <p:childTnLst>
                                    <p:animMotion origin="layout" path="M -0.13333 0.00371 L -2.08333E-6 -2.22222E-6 " pathEditMode="relative" rAng="0" ptsTypes="AA">
                                      <p:cBhvr>
                                        <p:cTn id="19" dur="750" fill="hold"/>
                                        <p:tgtEl>
                                          <p:spTgt spid="18"/>
                                        </p:tgtEl>
                                        <p:attrNameLst>
                                          <p:attrName>ppt_x</p:attrName>
                                          <p:attrName>ppt_y</p:attrName>
                                        </p:attrNameLst>
                                      </p:cBhvr>
                                      <p:rCtr x="6667" y="-185"/>
                                    </p:animMotion>
                                  </p:childTnLst>
                                </p:cTn>
                              </p:par>
                            </p:childTnLst>
                          </p:cTn>
                        </p:par>
                        <p:par>
                          <p:cTn id="20" fill="hold">
                            <p:stCondLst>
                              <p:cond delay="125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175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59712" y="4452603"/>
            <a:ext cx="1907010" cy="2456767"/>
            <a:chOff x="6505575" y="551362"/>
            <a:chExt cx="2711589" cy="4129595"/>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0313" t="25555" r="40729" b="29630"/>
            <a:stretch/>
          </p:blipFill>
          <p:spPr>
            <a:xfrm rot="21268688">
              <a:off x="7159538" y="551362"/>
              <a:ext cx="2057626" cy="273596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6042" t="28148" r="36250" b="31111"/>
            <a:stretch/>
          </p:blipFill>
          <p:spPr>
            <a:xfrm>
              <a:off x="6572250" y="2277763"/>
              <a:ext cx="2486025" cy="205611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598" t="22557" r="8288" b="21948"/>
            <a:stretch/>
          </p:blipFill>
          <p:spPr>
            <a:xfrm>
              <a:off x="6505575" y="3873867"/>
              <a:ext cx="1609725" cy="707657"/>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8800" t="19395" r="8308" b="17707"/>
            <a:stretch/>
          </p:blipFill>
          <p:spPr>
            <a:xfrm rot="892371">
              <a:off x="7650419" y="4065257"/>
              <a:ext cx="1235096" cy="615700"/>
            </a:xfrm>
            <a:prstGeom prst="rect">
              <a:avLst/>
            </a:prstGeom>
          </p:spPr>
        </p:pic>
      </p:grpSp>
      <p:pic>
        <p:nvPicPr>
          <p:cNvPr id="1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520" y="4591591"/>
            <a:ext cx="1992726" cy="1847280"/>
          </a:xfrm>
          <a:prstGeom prst="rect">
            <a:avLst/>
          </a:prstGeom>
        </p:spPr>
      </p:pic>
      <p:sp>
        <p:nvSpPr>
          <p:cNvPr id="9" name="Hình chữ nhật 2"/>
          <p:cNvSpPr>
            <a:spLocks noChangeArrowheads="1"/>
          </p:cNvSpPr>
          <p:nvPr/>
        </p:nvSpPr>
        <p:spPr bwMode="auto">
          <a:xfrm>
            <a:off x="1088520" y="0"/>
            <a:ext cx="87987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Thứ </a:t>
            </a:r>
            <a:r>
              <a:rPr lang="en-US" altLang="en-US" sz="2400" b="1" dirty="0" smtClean="0">
                <a:solidFill>
                  <a:srgbClr val="000000"/>
                </a:solidFill>
                <a:latin typeface="Times New Roman" panose="02020603050405020304" pitchFamily="18" charset="0"/>
                <a:ea typeface="微软雅黑"/>
                <a:cs typeface="Times New Roman" panose="02020603050405020304" pitchFamily="18" charset="0"/>
              </a:rPr>
              <a:t>   </a:t>
            </a:r>
            <a:r>
              <a:rPr kumimoji="0" lang="vi-VN"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ngày</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tháng </a:t>
            </a:r>
            <a:r>
              <a:rPr kumimoji="0" lang="vi-VN"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r>
              <a:rPr kumimoji="0" lang="vi-VN"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năm </a:t>
            </a:r>
            <a:r>
              <a:rPr kumimoji="0" lang="vi-VN"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202</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3</a:t>
            </a:r>
            <a:endPar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24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微软雅黑"/>
                <a:cs typeface="Times New Roman" panose="02020603050405020304" pitchFamily="18" charset="0"/>
              </a:rPr>
              <a:t>HĐGD</a:t>
            </a:r>
            <a:r>
              <a:rPr kumimoji="0" lang="vi-VN" altLang="en-US" sz="24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vi-VN" altLang="en-US" sz="2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微软雅黑"/>
                <a:cs typeface="Times New Roman" panose="02020603050405020304" pitchFamily="18" charset="0"/>
              </a:rPr>
              <a:t>Mĩ </a:t>
            </a:r>
            <a:r>
              <a:rPr kumimoji="0" lang="vi-VN" altLang="en-US" sz="24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微软雅黑"/>
                <a:cs typeface="Times New Roman" panose="02020603050405020304" pitchFamily="18" charset="0"/>
              </a:rPr>
              <a:t>Thuật </a:t>
            </a:r>
            <a:endParaRPr kumimoji="0" lang="en-US" altLang="en-US" sz="2400" b="1" i="0" u="none" strike="noStrike" kern="1200" cap="none" spc="0" normalizeH="0" baseline="0" noProof="0" dirty="0" smtClean="0">
              <a:ln>
                <a:noFill/>
              </a:ln>
              <a:solidFill>
                <a:srgbClr val="ED7D31">
                  <a:lumMod val="75000"/>
                </a:srgbClr>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8" name="Picture 7"/>
          <p:cNvPicPr>
            <a:picLocks noChangeAspect="1"/>
          </p:cNvPicPr>
          <p:nvPr/>
        </p:nvPicPr>
        <p:blipFill rotWithShape="1">
          <a:blip r:embed="rId8"/>
          <a:srcRect b="68532"/>
          <a:stretch/>
        </p:blipFill>
        <p:spPr>
          <a:xfrm>
            <a:off x="2858664" y="-3613266"/>
            <a:ext cx="7028571" cy="3116878"/>
          </a:xfrm>
          <a:prstGeom prst="rect">
            <a:avLst/>
          </a:prstGeom>
        </p:spPr>
      </p:pic>
      <p:pic>
        <p:nvPicPr>
          <p:cNvPr id="10" name="Picture 9"/>
          <p:cNvPicPr>
            <a:picLocks noChangeAspect="1"/>
          </p:cNvPicPr>
          <p:nvPr/>
        </p:nvPicPr>
        <p:blipFill rotWithShape="1">
          <a:blip r:embed="rId9"/>
          <a:srcRect t="4593" r="8125" b="41841"/>
          <a:stretch/>
        </p:blipFill>
        <p:spPr>
          <a:xfrm>
            <a:off x="2272936" y="969260"/>
            <a:ext cx="7520280" cy="1947038"/>
          </a:xfrm>
          <a:prstGeom prst="rect">
            <a:avLst/>
          </a:prstGeom>
        </p:spPr>
      </p:pic>
    </p:spTree>
    <p:extLst>
      <p:ext uri="{BB962C8B-B14F-4D97-AF65-F5344CB8AC3E}">
        <p14:creationId xmlns:p14="http://schemas.microsoft.com/office/powerpoint/2010/main" val="173429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6874" y="68993"/>
            <a:ext cx="6456224" cy="1670449"/>
          </a:xfrm>
          <a:prstGeom prst="rect">
            <a:avLst/>
          </a:prstGeom>
        </p:spPr>
      </p:pic>
      <p:sp>
        <p:nvSpPr>
          <p:cNvPr id="11" name="Round Diagonal Corner Rectangle 10"/>
          <p:cNvSpPr/>
          <p:nvPr/>
        </p:nvSpPr>
        <p:spPr>
          <a:xfrm>
            <a:off x="1738192" y="3111911"/>
            <a:ext cx="8268788" cy="3628523"/>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516;p42"/>
          <p:cNvSpPr txBox="1">
            <a:spLocks/>
          </p:cNvSpPr>
          <p:nvPr/>
        </p:nvSpPr>
        <p:spPr>
          <a:xfrm>
            <a:off x="2796874" y="3264526"/>
            <a:ext cx="5767846" cy="79546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Josefin Sans"/>
              <a:buNone/>
              <a:defRPr sz="5333" b="1"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B7D1"/>
              </a:buClr>
              <a:buSzPts val="4800"/>
              <a:buFont typeface="Josefin Sans"/>
              <a:buNone/>
              <a:tabLst/>
              <a:defRPr/>
            </a:pPr>
            <a:r>
              <a:rPr kumimoji="0" lang="en-GB" sz="4000" b="1" i="0" u="none" strike="noStrike" kern="0" cap="none" spc="0" normalizeH="0" baseline="0" noProof="0" dirty="0" smtClean="0">
                <a:ln>
                  <a:noFill/>
                </a:ln>
                <a:solidFill>
                  <a:srgbClr val="0070C0"/>
                </a:solidFill>
                <a:effectLst/>
                <a:uLnTx/>
                <a:uFillTx/>
                <a:latin typeface="Josefin Sans"/>
                <a:sym typeface="Josefin Sans"/>
              </a:rPr>
              <a:t>YÊU CẦU CẦN ĐẠT:</a:t>
            </a:r>
            <a:endParaRPr kumimoji="0" lang="en-GB" sz="4000" b="1" i="0" u="none" strike="noStrike" kern="0" cap="none" spc="0" normalizeH="0" baseline="0" noProof="0" dirty="0">
              <a:ln>
                <a:noFill/>
              </a:ln>
              <a:solidFill>
                <a:srgbClr val="0070C0"/>
              </a:solidFill>
              <a:effectLst/>
              <a:uLnTx/>
              <a:uFillTx/>
              <a:latin typeface="Josefin Sans"/>
              <a:sym typeface="Josefin Sans"/>
            </a:endParaRPr>
          </a:p>
        </p:txBody>
      </p:sp>
      <p:pic>
        <p:nvPicPr>
          <p:cNvPr id="7" name="Picture 6"/>
          <p:cNvPicPr>
            <a:picLocks noChangeAspect="1"/>
          </p:cNvPicPr>
          <p:nvPr/>
        </p:nvPicPr>
        <p:blipFill>
          <a:blip r:embed="rId4"/>
          <a:stretch>
            <a:fillRect/>
          </a:stretch>
        </p:blipFill>
        <p:spPr>
          <a:xfrm>
            <a:off x="2245278" y="4059991"/>
            <a:ext cx="7007820" cy="236030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9707" y="1492389"/>
            <a:ext cx="8765758" cy="1772137"/>
          </a:xfrm>
          <a:prstGeom prst="rect">
            <a:avLst/>
          </a:prstGeom>
        </p:spPr>
      </p:pic>
    </p:spTree>
    <p:extLst>
      <p:ext uri="{BB962C8B-B14F-4D97-AF65-F5344CB8AC3E}">
        <p14:creationId xmlns:p14="http://schemas.microsoft.com/office/powerpoint/2010/main" val="3764495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48" y="1497537"/>
            <a:ext cx="2457163" cy="5218550"/>
          </a:xfrm>
          <a:prstGeom prst="rect">
            <a:avLst/>
          </a:prstGeom>
        </p:spPr>
      </p:pic>
      <p:grpSp>
        <p:nvGrpSpPr>
          <p:cNvPr id="3" name="组合 2"/>
          <p:cNvGrpSpPr/>
          <p:nvPr/>
        </p:nvGrpSpPr>
        <p:grpSpPr>
          <a:xfrm flipH="1">
            <a:off x="2082715" y="262928"/>
            <a:ext cx="7761710" cy="5756259"/>
            <a:chOff x="-558688" y="0"/>
            <a:chExt cx="9107943" cy="6858000"/>
          </a:xfrm>
        </p:grpSpPr>
        <p:pic>
          <p:nvPicPr>
            <p:cNvPr id="4" name="图片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5940" y="991510"/>
            <a:ext cx="2995261" cy="1029459"/>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846" y="90965"/>
            <a:ext cx="1041685" cy="1342465"/>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4259" y="6019187"/>
            <a:ext cx="513398" cy="814917"/>
          </a:xfrm>
          <a:prstGeom prst="rect">
            <a:avLst/>
          </a:prstGeom>
        </p:spPr>
      </p:pic>
      <p:sp>
        <p:nvSpPr>
          <p:cNvPr id="9" name="Google Shape;516;p42"/>
          <p:cNvSpPr txBox="1">
            <a:spLocks/>
          </p:cNvSpPr>
          <p:nvPr/>
        </p:nvSpPr>
        <p:spPr>
          <a:xfrm>
            <a:off x="3367531" y="2095365"/>
            <a:ext cx="4987805" cy="79546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Josefin Sans"/>
              <a:buNone/>
              <a:defRPr sz="5333" b="1"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6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B7D1"/>
              </a:buClr>
              <a:buSzPts val="4800"/>
              <a:buFont typeface="Josefin Sans"/>
              <a:buNone/>
              <a:tabLst/>
              <a:defRPr/>
            </a:pPr>
            <a:r>
              <a:rPr kumimoji="0" lang="en-GB" sz="4000" b="1" i="0" u="none" strike="noStrike" kern="0" cap="none" spc="0" normalizeH="0" baseline="0" noProof="0" dirty="0" smtClean="0">
                <a:ln>
                  <a:noFill/>
                </a:ln>
                <a:solidFill>
                  <a:srgbClr val="002060"/>
                </a:solidFill>
                <a:effectLst/>
                <a:uLnTx/>
                <a:uFillTx/>
                <a:latin typeface="Josefin Sans"/>
                <a:sym typeface="Josefin Sans"/>
              </a:rPr>
              <a:t>2.HOẠT ĐỘNG</a:t>
            </a:r>
            <a:endParaRPr kumimoji="0" lang="en-GB" sz="4000" b="1" i="0" u="none" strike="noStrike" kern="0" cap="none" spc="0" normalizeH="0" baseline="0" noProof="0" dirty="0">
              <a:ln>
                <a:noFill/>
              </a:ln>
              <a:solidFill>
                <a:srgbClr val="002060"/>
              </a:solidFill>
              <a:effectLst/>
              <a:uLnTx/>
              <a:uFillTx/>
              <a:latin typeface="Josefin Sans"/>
              <a:sym typeface="Josefin Sans"/>
            </a:endParaRPr>
          </a:p>
        </p:txBody>
      </p:sp>
      <p:sp>
        <p:nvSpPr>
          <p:cNvPr id="10" name="Google Shape;517;p42"/>
          <p:cNvSpPr txBox="1">
            <a:spLocks/>
          </p:cNvSpPr>
          <p:nvPr/>
        </p:nvSpPr>
        <p:spPr>
          <a:xfrm>
            <a:off x="2966230" y="2911153"/>
            <a:ext cx="6166060" cy="132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Bellota Text"/>
              <a:buNone/>
              <a:defRPr sz="2133" b="0" i="0" u="none" strike="noStrike" cap="none">
                <a:solidFill>
                  <a:schemeClr val="dk1"/>
                </a:solidFill>
                <a:latin typeface="Bellota Text"/>
                <a:ea typeface="Bellota Text"/>
                <a:cs typeface="Bellota Text"/>
                <a:sym typeface="Bellota Text"/>
              </a:defRPr>
            </a:lvl1pPr>
            <a:lvl2pPr marL="914400" marR="0" lvl="1"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2pPr>
            <a:lvl3pPr marL="1371600" marR="0" lvl="2"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3pPr>
            <a:lvl4pPr marL="1828800" marR="0" lvl="3"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4pPr>
            <a:lvl5pPr marL="2286000" marR="0" lvl="4"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5pPr>
            <a:lvl6pPr marL="2743200" marR="0" lvl="5"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6pPr>
            <a:lvl7pPr marL="3200400" marR="0" lvl="6"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7pPr>
            <a:lvl8pPr marL="3657600" marR="0" lvl="7"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8pPr>
            <a:lvl9pPr marL="4114800" marR="0" lvl="8" indent="-317500" algn="l" rtl="0">
              <a:lnSpc>
                <a:spcPct val="100000"/>
              </a:lnSpc>
              <a:spcBef>
                <a:spcPts val="0"/>
              </a:spcBef>
              <a:spcAft>
                <a:spcPts val="0"/>
              </a:spcAft>
              <a:buClr>
                <a:schemeClr val="dk1"/>
              </a:buClr>
              <a:buSzPts val="1400"/>
              <a:buFont typeface="Bellota Text"/>
              <a:buNone/>
              <a:defRPr sz="1867" b="0" i="0" u="none" strike="noStrike" cap="none">
                <a:solidFill>
                  <a:schemeClr val="dk1"/>
                </a:solidFill>
                <a:latin typeface="Bellota Text"/>
                <a:ea typeface="Bellota Text"/>
                <a:cs typeface="Bellota Text"/>
                <a:sym typeface="Bellota Text"/>
              </a:defRPr>
            </a:lvl9pPr>
          </a:lstStyle>
          <a:p>
            <a:pPr marL="0" marR="0" lvl="0" indent="0" algn="ctr" defTabSz="914400" rtl="0" eaLnBrk="1" fontAlgn="auto" latinLnBrk="0" hangingPunct="1">
              <a:lnSpc>
                <a:spcPct val="100000"/>
              </a:lnSpc>
              <a:spcBef>
                <a:spcPts val="0"/>
              </a:spcBef>
              <a:spcAft>
                <a:spcPts val="0"/>
              </a:spcAft>
              <a:buClr>
                <a:srgbClr val="215B6F"/>
              </a:buClr>
              <a:buSzPts val="1600"/>
              <a:buFont typeface="Bellota Text"/>
              <a:buNone/>
              <a:tabLst/>
              <a:defRPr/>
            </a:pPr>
            <a:r>
              <a:rPr kumimoji="0" lang="en-US" sz="4400" b="1" i="0" u="none" strike="noStrike" kern="0" cap="none" spc="0" normalizeH="0" baseline="0" noProof="0" dirty="0" smtClean="0">
                <a:ln>
                  <a:noFill/>
                </a:ln>
                <a:solidFill>
                  <a:srgbClr val="FF0000"/>
                </a:solidFill>
                <a:effectLst/>
                <a:uLnTx/>
                <a:uFillTx/>
                <a:latin typeface="Bellota Text"/>
                <a:sym typeface="Bellota Text"/>
              </a:rPr>
              <a:t>HÌNH THÀNH </a:t>
            </a:r>
          </a:p>
          <a:p>
            <a:pPr marL="0" marR="0" lvl="0" indent="0" algn="ctr" defTabSz="914400" rtl="0" eaLnBrk="1" fontAlgn="auto" latinLnBrk="0" hangingPunct="1">
              <a:lnSpc>
                <a:spcPct val="100000"/>
              </a:lnSpc>
              <a:spcBef>
                <a:spcPts val="0"/>
              </a:spcBef>
              <a:spcAft>
                <a:spcPts val="0"/>
              </a:spcAft>
              <a:buClr>
                <a:srgbClr val="215B6F"/>
              </a:buClr>
              <a:buSzPts val="1600"/>
              <a:buFont typeface="Bellota Text"/>
              <a:buNone/>
              <a:tabLst/>
              <a:defRPr/>
            </a:pPr>
            <a:r>
              <a:rPr kumimoji="0" lang="en-US" sz="4400" b="1" i="0" u="none" strike="noStrike" kern="0" cap="none" spc="0" normalizeH="0" baseline="0" noProof="0" dirty="0" smtClean="0">
                <a:ln>
                  <a:noFill/>
                </a:ln>
                <a:solidFill>
                  <a:srgbClr val="FF0000"/>
                </a:solidFill>
                <a:effectLst/>
                <a:uLnTx/>
                <a:uFillTx/>
                <a:latin typeface="Bellota Text"/>
                <a:sym typeface="Bellota Text"/>
              </a:rPr>
              <a:t>KIẾN THỨC MỚI</a:t>
            </a:r>
          </a:p>
          <a:p>
            <a:pPr marL="0" marR="0" lvl="0" indent="0" algn="l" defTabSz="914400" rtl="0" eaLnBrk="1" fontAlgn="auto" latinLnBrk="0" hangingPunct="1">
              <a:lnSpc>
                <a:spcPct val="100000"/>
              </a:lnSpc>
              <a:spcBef>
                <a:spcPts val="0"/>
              </a:spcBef>
              <a:spcAft>
                <a:spcPts val="0"/>
              </a:spcAft>
              <a:buClr>
                <a:srgbClr val="215B6F"/>
              </a:buClr>
              <a:buSzPts val="1600"/>
              <a:buFont typeface="Bellota Text"/>
              <a:buNone/>
              <a:tabLst/>
              <a:defRPr/>
            </a:pPr>
            <a:endParaRPr kumimoji="0" lang="en-US" sz="4400" b="0" i="0" u="none" strike="noStrike" kern="0" cap="none" spc="0" normalizeH="0" baseline="0" noProof="0" dirty="0">
              <a:ln>
                <a:noFill/>
              </a:ln>
              <a:solidFill>
                <a:srgbClr val="C00000"/>
              </a:solidFill>
              <a:effectLst/>
              <a:uLnTx/>
              <a:uFillTx/>
              <a:latin typeface="Bellota Text"/>
              <a:sym typeface="Bellota Text"/>
            </a:endParaRPr>
          </a:p>
        </p:txBody>
      </p:sp>
      <p:pic>
        <p:nvPicPr>
          <p:cNvPr id="11"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0820" y="3933046"/>
            <a:ext cx="2143522" cy="2901058"/>
          </a:xfrm>
          <a:prstGeom prst="rect">
            <a:avLst/>
          </a:prstGeom>
        </p:spPr>
      </p:pic>
      <p:pic>
        <p:nvPicPr>
          <p:cNvPr id="12"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10376847" y="590752"/>
            <a:ext cx="1063853" cy="1355319"/>
          </a:xfrm>
          <a:prstGeom prst="rect">
            <a:avLst/>
          </a:prstGeom>
        </p:spPr>
      </p:pic>
    </p:spTree>
    <p:extLst>
      <p:ext uri="{BB962C8B-B14F-4D97-AF65-F5344CB8AC3E}">
        <p14:creationId xmlns:p14="http://schemas.microsoft.com/office/powerpoint/2010/main" val="2896187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67" fill="hold" nodeType="withEffect">
                                  <p:stCondLst>
                                    <p:cond delay="0"/>
                                  </p:stCondLst>
                                  <p:childTnLst>
                                    <p:animMotion origin="layout" path="M -0.00664 -0.08935 L -3.54167E-6 -1.11111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67" fill="hold" nodeType="withEffect">
                                  <p:stCondLst>
                                    <p:cond delay="0"/>
                                  </p:stCondLst>
                                  <p:childTnLst>
                                    <p:animMotion origin="layout" path="M -0.0013 0.14537 L -1.66667E-6 -2.59259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250"/>
                            </p:stCondLst>
                            <p:childTnLst>
                              <p:par>
                                <p:cTn id="22" presetID="42"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par>
                          <p:cTn id="33" fill="hold">
                            <p:stCondLst>
                              <p:cond delay="325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50"/>
                                        <p:tgtEl>
                                          <p:spTgt spid="12"/>
                                        </p:tgtEl>
                                      </p:cBhvr>
                                    </p:animEffect>
                                  </p:childTnLst>
                                </p:cTn>
                              </p:par>
                              <p:par>
                                <p:cTn id="37" presetID="42" presetClass="path" presetSubtype="0" fill="hold" nodeType="withEffect">
                                  <p:stCondLst>
                                    <p:cond delay="0"/>
                                  </p:stCondLst>
                                  <p:childTnLst>
                                    <p:animMotion origin="layout" path="M -0.05091 0.1875 L 3.33333E-6 -3.7037E-6 " pathEditMode="relative" rAng="0" ptsTypes="AA">
                                      <p:cBhvr>
                                        <p:cTn id="38" dur="750" fill="hold"/>
                                        <p:tgtEl>
                                          <p:spTgt spid="12"/>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2794310" y="983766"/>
            <a:ext cx="2481442" cy="1894114"/>
          </a:xfrm>
          <a:prstGeom prst="triangle">
            <a:avLst/>
          </a:prstGeom>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p:cNvSpPr/>
          <p:nvPr/>
        </p:nvSpPr>
        <p:spPr>
          <a:xfrm>
            <a:off x="442361" y="305265"/>
            <a:ext cx="5989140" cy="58375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Em hãy kể tên các hình cơ bản sau:</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Oval 3"/>
          <p:cNvSpPr/>
          <p:nvPr/>
        </p:nvSpPr>
        <p:spPr>
          <a:xfrm>
            <a:off x="2847132" y="3763819"/>
            <a:ext cx="2173354" cy="2087603"/>
          </a:xfrm>
          <a:prstGeom prst="ellipse">
            <a:avLst/>
          </a:prstGeom>
          <a:ln w="3810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p:cNvSpPr/>
          <p:nvPr/>
        </p:nvSpPr>
        <p:spPr>
          <a:xfrm>
            <a:off x="8046720" y="911522"/>
            <a:ext cx="2278546" cy="2138257"/>
          </a:xfrm>
          <a:prstGeom prst="rect">
            <a:avLst/>
          </a:prstGeom>
          <a:ln w="38100">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p:cNvSpPr/>
          <p:nvPr/>
        </p:nvSpPr>
        <p:spPr>
          <a:xfrm>
            <a:off x="7045456" y="4066278"/>
            <a:ext cx="4479293" cy="1776549"/>
          </a:xfrm>
          <a:prstGeom prst="rect">
            <a:avLst/>
          </a:prstGeom>
          <a:ln w="38100">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p:cNvSpPr txBox="1"/>
          <p:nvPr/>
        </p:nvSpPr>
        <p:spPr>
          <a:xfrm>
            <a:off x="2991394" y="3049779"/>
            <a:ext cx="3278777" cy="461665"/>
          </a:xfrm>
          <a:prstGeom prst="rect">
            <a:avLst/>
          </a:prstGeom>
          <a:noFill/>
        </p:spPr>
        <p:txBody>
          <a:bodyPr wrap="square" rtlCol="0">
            <a:spAutoFit/>
          </a:bodyPr>
          <a:lstStyle/>
          <a:p>
            <a:r>
              <a:rPr lang="en-US" sz="2400" b="1" dirty="0" smtClean="0"/>
              <a:t>HÌNH TAM GIÁC</a:t>
            </a:r>
            <a:endParaRPr lang="en-US" sz="2400" b="1" dirty="0"/>
          </a:p>
        </p:txBody>
      </p:sp>
      <p:sp>
        <p:nvSpPr>
          <p:cNvPr id="8" name="TextBox 7"/>
          <p:cNvSpPr txBox="1"/>
          <p:nvPr/>
        </p:nvSpPr>
        <p:spPr>
          <a:xfrm>
            <a:off x="8355875" y="3273142"/>
            <a:ext cx="3278777" cy="461665"/>
          </a:xfrm>
          <a:prstGeom prst="rect">
            <a:avLst/>
          </a:prstGeom>
          <a:noFill/>
        </p:spPr>
        <p:txBody>
          <a:bodyPr wrap="square" rtlCol="0">
            <a:spAutoFit/>
          </a:bodyPr>
          <a:lstStyle/>
          <a:p>
            <a:r>
              <a:rPr lang="en-US" sz="2400" b="1" dirty="0" smtClean="0"/>
              <a:t>HÌNH VUÔNG</a:t>
            </a:r>
            <a:endParaRPr lang="en-US" sz="2400" b="1" dirty="0"/>
          </a:p>
        </p:txBody>
      </p:sp>
      <p:sp>
        <p:nvSpPr>
          <p:cNvPr id="9" name="TextBox 8"/>
          <p:cNvSpPr txBox="1"/>
          <p:nvPr/>
        </p:nvSpPr>
        <p:spPr>
          <a:xfrm>
            <a:off x="2991393" y="6169825"/>
            <a:ext cx="3278777" cy="461665"/>
          </a:xfrm>
          <a:prstGeom prst="rect">
            <a:avLst/>
          </a:prstGeom>
          <a:noFill/>
        </p:spPr>
        <p:txBody>
          <a:bodyPr wrap="square" rtlCol="0">
            <a:spAutoFit/>
          </a:bodyPr>
          <a:lstStyle/>
          <a:p>
            <a:r>
              <a:rPr lang="en-US" sz="2400" b="1" dirty="0" smtClean="0"/>
              <a:t>HÌNH TRÒN</a:t>
            </a:r>
            <a:endParaRPr lang="en-US" sz="2400" b="1" dirty="0"/>
          </a:p>
        </p:txBody>
      </p:sp>
      <p:sp>
        <p:nvSpPr>
          <p:cNvPr id="10" name="TextBox 9"/>
          <p:cNvSpPr txBox="1"/>
          <p:nvPr/>
        </p:nvSpPr>
        <p:spPr>
          <a:xfrm>
            <a:off x="7741920" y="6174298"/>
            <a:ext cx="3278777" cy="461665"/>
          </a:xfrm>
          <a:prstGeom prst="rect">
            <a:avLst/>
          </a:prstGeom>
          <a:noFill/>
        </p:spPr>
        <p:txBody>
          <a:bodyPr wrap="square" rtlCol="0">
            <a:spAutoFit/>
          </a:bodyPr>
          <a:lstStyle/>
          <a:p>
            <a:r>
              <a:rPr lang="en-US" sz="2400" b="1" dirty="0" smtClean="0"/>
              <a:t>HÌNH CHỮ NHẬT</a:t>
            </a:r>
            <a:endParaRPr lang="en-US" sz="2400" b="1" dirty="0"/>
          </a:p>
        </p:txBody>
      </p:sp>
      <p:pic>
        <p:nvPicPr>
          <p:cNvPr id="11" name="Picture 10"/>
          <p:cNvPicPr>
            <a:picLocks noChangeAspect="1"/>
          </p:cNvPicPr>
          <p:nvPr/>
        </p:nvPicPr>
        <p:blipFill>
          <a:blip r:embed="rId2"/>
          <a:stretch>
            <a:fillRect/>
          </a:stretch>
        </p:blipFill>
        <p:spPr>
          <a:xfrm>
            <a:off x="42268" y="4234853"/>
            <a:ext cx="1792379" cy="2908044"/>
          </a:xfrm>
          <a:prstGeom prst="rect">
            <a:avLst/>
          </a:prstGeom>
        </p:spPr>
      </p:pic>
    </p:spTree>
    <p:extLst>
      <p:ext uri="{BB962C8B-B14F-4D97-AF65-F5344CB8AC3E}">
        <p14:creationId xmlns:p14="http://schemas.microsoft.com/office/powerpoint/2010/main" val="12523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68532"/>
          <a:stretch/>
        </p:blipFill>
        <p:spPr>
          <a:xfrm>
            <a:off x="2858664" y="-3613266"/>
            <a:ext cx="7028571" cy="3116878"/>
          </a:xfrm>
          <a:prstGeom prst="rect">
            <a:avLst/>
          </a:prstGeom>
        </p:spPr>
      </p:pic>
      <p:pic>
        <p:nvPicPr>
          <p:cNvPr id="11" name="Picture 10"/>
          <p:cNvPicPr>
            <a:picLocks noChangeAspect="1"/>
          </p:cNvPicPr>
          <p:nvPr/>
        </p:nvPicPr>
        <p:blipFill rotWithShape="1">
          <a:blip r:embed="rId4"/>
          <a:srcRect l="10479" t="40123" r="19461"/>
          <a:stretch/>
        </p:blipFill>
        <p:spPr>
          <a:xfrm>
            <a:off x="6496499" y="1650236"/>
            <a:ext cx="5695501" cy="4541558"/>
          </a:xfrm>
          <a:prstGeom prst="rect">
            <a:avLst/>
          </a:prstGeom>
        </p:spPr>
      </p:pic>
      <p:pic>
        <p:nvPicPr>
          <p:cNvPr id="13" name="Picture 12"/>
          <p:cNvPicPr>
            <a:picLocks noChangeAspect="1"/>
          </p:cNvPicPr>
          <p:nvPr/>
        </p:nvPicPr>
        <p:blipFill>
          <a:blip r:embed="rId5"/>
          <a:stretch>
            <a:fillRect/>
          </a:stretch>
        </p:blipFill>
        <p:spPr>
          <a:xfrm>
            <a:off x="3319389" y="7390"/>
            <a:ext cx="6456224" cy="1670449"/>
          </a:xfrm>
          <a:prstGeom prst="rect">
            <a:avLst/>
          </a:prstGeom>
        </p:spPr>
      </p:pic>
      <p:pic>
        <p:nvPicPr>
          <p:cNvPr id="7" name="Picture 6"/>
          <p:cNvPicPr>
            <a:picLocks noChangeAspect="1"/>
          </p:cNvPicPr>
          <p:nvPr/>
        </p:nvPicPr>
        <p:blipFill rotWithShape="1">
          <a:blip r:embed="rId3"/>
          <a:srcRect l="11416" t="30807" r="4951" b="46477"/>
          <a:stretch/>
        </p:blipFill>
        <p:spPr>
          <a:xfrm>
            <a:off x="1" y="1776669"/>
            <a:ext cx="6557554" cy="2510016"/>
          </a:xfrm>
          <a:prstGeom prst="rect">
            <a:avLst/>
          </a:prstGeom>
        </p:spPr>
      </p:pic>
    </p:spTree>
    <p:extLst>
      <p:ext uri="{BB962C8B-B14F-4D97-AF65-F5344CB8AC3E}">
        <p14:creationId xmlns:p14="http://schemas.microsoft.com/office/powerpoint/2010/main" val="156238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1191</TotalTime>
  <Words>251</Words>
  <Application>Microsoft Office PowerPoint</Application>
  <PresentationFormat>Widescreen</PresentationFormat>
  <Paragraphs>66</Paragraphs>
  <Slides>40</Slides>
  <Notes>26</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40</vt:i4>
      </vt:variant>
    </vt:vector>
  </HeadingPairs>
  <TitlesOfParts>
    <vt:vector size="61" baseType="lpstr">
      <vt:lpstr>微软雅黑</vt:lpstr>
      <vt:lpstr>宋体</vt:lpstr>
      <vt:lpstr>Arial</vt:lpstr>
      <vt:lpstr>Arimo</vt:lpstr>
      <vt:lpstr>Bellota Text</vt:lpstr>
      <vt:lpstr>Calibri</vt:lpstr>
      <vt:lpstr>Calibri Light</vt:lpstr>
      <vt:lpstr>Comic Sans MS</vt:lpstr>
      <vt:lpstr>等线</vt:lpstr>
      <vt:lpstr>inpin heiti</vt:lpstr>
      <vt:lpstr>Josefin Sans</vt:lpstr>
      <vt:lpstr>Times New Roman</vt:lpstr>
      <vt:lpstr>UTM Androgyne</vt:lpstr>
      <vt:lpstr>UTM Cookies</vt:lpstr>
      <vt:lpstr>Wingdings</vt:lpstr>
      <vt:lpstr>锐字工房洪荒之光中黑简1.0</vt:lpstr>
      <vt:lpstr>包图主题2</vt:lpstr>
      <vt:lpstr>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247</cp:revision>
  <dcterms:created xsi:type="dcterms:W3CDTF">2017-08-18T03:02:00Z</dcterms:created>
  <dcterms:modified xsi:type="dcterms:W3CDTF">2024-11-01T15:00:41Z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