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345" r:id="rId4"/>
    <p:sldId id="346" r:id="rId5"/>
    <p:sldId id="290" r:id="rId6"/>
    <p:sldId id="349" r:id="rId7"/>
    <p:sldId id="350" r:id="rId8"/>
    <p:sldId id="300" r:id="rId9"/>
    <p:sldId id="351" r:id="rId10"/>
    <p:sldId id="347" r:id="rId11"/>
    <p:sldId id="348" r:id="rId12"/>
    <p:sldId id="356" r:id="rId13"/>
    <p:sldId id="353" r:id="rId14"/>
    <p:sldId id="352" r:id="rId15"/>
    <p:sldId id="354" r:id="rId16"/>
    <p:sldId id="357" r:id="rId17"/>
    <p:sldId id="355" r:id="rId18"/>
    <p:sldId id="301" r:id="rId19"/>
    <p:sldId id="332" r:id="rId20"/>
    <p:sldId id="358" r:id="rId21"/>
    <p:sldId id="293" r:id="rId22"/>
    <p:sldId id="319" r:id="rId23"/>
    <p:sldId id="318" r:id="rId24"/>
    <p:sldId id="343" r:id="rId25"/>
    <p:sldId id="321" r:id="rId26"/>
    <p:sldId id="313" r:id="rId27"/>
    <p:sldId id="284" r:id="rId28"/>
    <p:sldId id="322" r:id="rId29"/>
    <p:sldId id="302" r:id="rId30"/>
    <p:sldId id="312" r:id="rId31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64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A50021"/>
    <a:srgbClr val="FF0066"/>
    <a:srgbClr val="FF99FF"/>
    <a:srgbClr val="FF33CC"/>
    <a:srgbClr val="D5EAFF"/>
    <a:srgbClr val="D1F3FF"/>
    <a:srgbClr val="FF6600"/>
    <a:srgbClr val="B3EBFF"/>
    <a:srgbClr val="E1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546" y="102"/>
      </p:cViewPr>
      <p:guideLst>
        <p:guide orient="horz" pos="1644"/>
        <p:guide pos="2880"/>
        <p:guide pos="385"/>
        <p:guide pos="5375"/>
        <p:guide orient="horz" pos="259"/>
        <p:guide orient="horz" pos="2964"/>
        <p:guide orient="horz" pos="316"/>
        <p:guide orient="horz" pos="4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A8F88-130B-4B29-8496-3F0289DCE548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D59AE-90D4-4777-95A8-021EFDE3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3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D0FD7-BC33-48DC-BC20-51AFF1CC01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197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667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D0FD7-BC33-48DC-BC20-51AFF1CC01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92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0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55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02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76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6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65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6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6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08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60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17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73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CD9F9-72C8-4589-8A77-E0EAAC1A944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3447A-3CB4-4631-B405-5E14F97A7A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2273"/>
            <a:ext cx="9144000" cy="5161071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483518"/>
            <a:ext cx="9144000" cy="4464496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6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CD9F9-72C8-4589-8A77-E0EAAC1A944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3447A-3CB4-4631-B405-5E14F97A7A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89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CD9F9-72C8-4589-8A77-E0EAAC1A944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3447A-3CB4-4631-B405-5E14F97A7A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8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CD9F9-72C8-4589-8A77-E0EAAC1A944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3447A-3CB4-4631-B405-5E14F97A7A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41971"/>
            <a:ext cx="551085" cy="34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46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53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CD9F9-72C8-4589-8A77-E0EAAC1A944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3447A-3CB4-4631-B405-5E14F97A7A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6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CD9F9-72C8-4589-8A77-E0EAAC1A944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3447A-3CB4-4631-B405-5E14F97A7A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41971"/>
            <a:ext cx="551085" cy="34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04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CD9F9-72C8-4589-8A77-E0EAAC1A944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3447A-3CB4-4631-B405-5E14F97A7A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88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CD9F9-72C8-4589-8A77-E0EAAC1A944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3447A-3CB4-4631-B405-5E14F97A7A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41971"/>
            <a:ext cx="551085" cy="34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7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2021/11/17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22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CD9F9-72C8-4589-8A77-E0EAAC1A944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3447A-3CB4-4631-B405-5E14F97A7A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2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.jpe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1.jpe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1.jpe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0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4.jpeg"/><Relationship Id="rId5" Type="http://schemas.openxmlformats.org/officeDocument/2006/relationships/image" Target="../media/image22.jpe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3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slide" Target="slide23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3.wav"/><Relationship Id="rId7" Type="http://schemas.openxmlformats.org/officeDocument/2006/relationships/image" Target="../media/image7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78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>
            <a:off x="0" y="2273"/>
            <a:ext cx="9144000" cy="5161071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4901734"/>
            <a:ext cx="4876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......../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4901734"/>
            <a:ext cx="4876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......../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1" b="62600"/>
          <a:stretch/>
        </p:blipFill>
        <p:spPr>
          <a:xfrm>
            <a:off x="5148064" y="2144604"/>
            <a:ext cx="3921775" cy="1923678"/>
          </a:xfrm>
          <a:prstGeom prst="rect">
            <a:avLst/>
          </a:prstGeom>
        </p:spPr>
      </p:pic>
      <p:sp>
        <p:nvSpPr>
          <p:cNvPr id="13" name="Google Shape;362;p31"/>
          <p:cNvSpPr txBox="1">
            <a:spLocks/>
          </p:cNvSpPr>
          <p:nvPr/>
        </p:nvSpPr>
        <p:spPr>
          <a:xfrm>
            <a:off x="2438003" y="1662058"/>
            <a:ext cx="4922162" cy="608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Mali"/>
              <a:buNone/>
              <a:defRPr sz="9600" b="1" i="0" u="none" strike="noStrike" cap="none">
                <a:solidFill>
                  <a:schemeClr val="lt1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7200"/>
              <a:buFont typeface="Mali"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ali"/>
                <a:sym typeface="Mali"/>
              </a:rPr>
              <a:t>MĨ THUẬT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ali"/>
              <a:sym typeface="Mali"/>
            </a:endParaRPr>
          </a:p>
        </p:txBody>
      </p:sp>
      <p:sp>
        <p:nvSpPr>
          <p:cNvPr id="14" name="Google Shape;363;p31"/>
          <p:cNvSpPr txBox="1">
            <a:spLocks/>
          </p:cNvSpPr>
          <p:nvPr/>
        </p:nvSpPr>
        <p:spPr>
          <a:xfrm>
            <a:off x="6000879" y="1608136"/>
            <a:ext cx="3798599" cy="68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400"/>
              <a:buFont typeface="Arimo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mo"/>
              </a:rPr>
              <a:t>Khối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ndrogyne" panose="02040603050506020204" pitchFamily="18" charset="0"/>
                <a:sym typeface="Arimo"/>
              </a:rPr>
              <a:t> 5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ndrogyne" panose="02040603050506020204" pitchFamily="18" charset="0"/>
              <a:sym typeface="Arimo"/>
            </a:endParaRPr>
          </a:p>
        </p:txBody>
      </p:sp>
      <p:sp>
        <p:nvSpPr>
          <p:cNvPr id="15" name="WordArt 3"/>
          <p:cNvSpPr>
            <a:spLocks noChangeArrowheads="1" noChangeShapeType="1" noTextEdit="1"/>
          </p:cNvSpPr>
          <p:nvPr/>
        </p:nvSpPr>
        <p:spPr bwMode="auto">
          <a:xfrm>
            <a:off x="245158" y="419362"/>
            <a:ext cx="8686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CHÀO MỪNG CÁC EM ĐẾN VỚI LỚP HỌC TRỰC TUYẾN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28328" y="14866"/>
            <a:ext cx="815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TIỂU HỌC 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NGHĨA HIỆP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4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hối lập phương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Google Shape;516;p42"/>
          <p:cNvSpPr txBox="1">
            <a:spLocks/>
          </p:cNvSpPr>
          <p:nvPr/>
        </p:nvSpPr>
        <p:spPr>
          <a:xfrm>
            <a:off x="3233738" y="1047762"/>
            <a:ext cx="5438824" cy="97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Khối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hình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hộp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chữ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nhật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có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6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mặt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đều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là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hình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chữ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nhật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Josefin Sans"/>
              <a:sym typeface="Josefin Sans"/>
            </a:endParaRPr>
          </a:p>
        </p:txBody>
      </p:sp>
      <p:sp>
        <p:nvSpPr>
          <p:cNvPr id="10" name="Google Shape;516;p42"/>
          <p:cNvSpPr txBox="1">
            <a:spLocks/>
          </p:cNvSpPr>
          <p:nvPr/>
        </p:nvSpPr>
        <p:spPr>
          <a:xfrm>
            <a:off x="1525587" y="2517174"/>
            <a:ext cx="6353224" cy="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Đồ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vật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dạng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khối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hình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hộp</a:t>
            </a:r>
            <a:r>
              <a:rPr kumimoji="0" lang="en-GB" sz="20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0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chữ</a:t>
            </a:r>
            <a:r>
              <a:rPr kumimoji="0" lang="en-GB" sz="20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000" b="1" i="0" u="none" strike="noStrike" kern="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nhật</a:t>
            </a:r>
            <a:r>
              <a:rPr kumimoji="0" lang="en-GB" sz="20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Josefin Sans"/>
              <a:sym typeface="Josefin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648" t="55472" r="2636" b="12508"/>
          <a:stretch/>
        </p:blipFill>
        <p:spPr>
          <a:xfrm>
            <a:off x="89400" y="3008902"/>
            <a:ext cx="3677650" cy="1406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663707"/>
            <a:ext cx="1377815" cy="1591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72440" b="20016"/>
          <a:stretch/>
        </p:blipFill>
        <p:spPr>
          <a:xfrm rot="16200000">
            <a:off x="1645845" y="1113256"/>
            <a:ext cx="1569781" cy="929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5206" y="3564504"/>
            <a:ext cx="2209800" cy="158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6073" t="19535" r="-4977"/>
          <a:stretch/>
        </p:blipFill>
        <p:spPr>
          <a:xfrm>
            <a:off x="5166134" y="3510658"/>
            <a:ext cx="1574032" cy="8746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847" y="4129644"/>
            <a:ext cx="1274353" cy="964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26143" t="8451" r="27520" b="12180"/>
          <a:stretch/>
        </p:blipFill>
        <p:spPr>
          <a:xfrm>
            <a:off x="3942856" y="3008902"/>
            <a:ext cx="1155758" cy="19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33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hối lập phương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Google Shape;516;p42"/>
          <p:cNvSpPr txBox="1">
            <a:spLocks/>
          </p:cNvSpPr>
          <p:nvPr/>
        </p:nvSpPr>
        <p:spPr>
          <a:xfrm>
            <a:off x="2790776" y="952993"/>
            <a:ext cx="6353224" cy="97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Khối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hình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trụ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là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khối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có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hai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hình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tròn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ở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mặt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trên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và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mặt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đáy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bằng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nhau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Josefin Sans"/>
              <a:sym typeface="Josefin Sans"/>
            </a:endParaRPr>
          </a:p>
        </p:txBody>
      </p:sp>
      <p:sp>
        <p:nvSpPr>
          <p:cNvPr id="10" name="Google Shape;516;p42"/>
          <p:cNvSpPr txBox="1">
            <a:spLocks/>
          </p:cNvSpPr>
          <p:nvPr/>
        </p:nvSpPr>
        <p:spPr>
          <a:xfrm>
            <a:off x="2929306" y="2111470"/>
            <a:ext cx="6353224" cy="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lang="en-GB" sz="2000" kern="0" dirty="0" err="1" smtClean="0">
                <a:solidFill>
                  <a:srgbClr val="0070C0"/>
                </a:solidFill>
              </a:rPr>
              <a:t>Đồ</a:t>
            </a:r>
            <a:r>
              <a:rPr lang="en-GB" sz="2000" kern="0" dirty="0" smtClean="0">
                <a:solidFill>
                  <a:srgbClr val="0070C0"/>
                </a:solidFill>
              </a:rPr>
              <a:t> </a:t>
            </a:r>
            <a:r>
              <a:rPr lang="en-GB" sz="2000" kern="0" dirty="0" err="1" smtClean="0">
                <a:solidFill>
                  <a:srgbClr val="0070C0"/>
                </a:solidFill>
              </a:rPr>
              <a:t>vật</a:t>
            </a:r>
            <a:r>
              <a:rPr lang="en-GB" sz="2000" kern="0" dirty="0" smtClean="0">
                <a:solidFill>
                  <a:srgbClr val="0070C0"/>
                </a:solidFill>
              </a:rPr>
              <a:t> </a:t>
            </a:r>
            <a:r>
              <a:rPr lang="en-GB" sz="2000" kern="0" dirty="0" err="1" smtClean="0">
                <a:solidFill>
                  <a:srgbClr val="0070C0"/>
                </a:solidFill>
              </a:rPr>
              <a:t>dạng</a:t>
            </a:r>
            <a:r>
              <a:rPr lang="en-GB" sz="2000" kern="0" dirty="0" smtClean="0">
                <a:solidFill>
                  <a:srgbClr val="0070C0"/>
                </a:solidFill>
              </a:rPr>
              <a:t> k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hối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hình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trụ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sym typeface="Josefin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0252" t="2281" r="4038" b="46096"/>
          <a:stretch/>
        </p:blipFill>
        <p:spPr>
          <a:xfrm>
            <a:off x="155575" y="485451"/>
            <a:ext cx="1793821" cy="2266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855" t="20311" r="6850" b="4149"/>
          <a:stretch/>
        </p:blipFill>
        <p:spPr>
          <a:xfrm>
            <a:off x="3748626" y="2579326"/>
            <a:ext cx="5004619" cy="2545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53730" t="37434" r="29637" b="25739"/>
          <a:stretch/>
        </p:blipFill>
        <p:spPr>
          <a:xfrm>
            <a:off x="1826624" y="982490"/>
            <a:ext cx="1102682" cy="159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30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hối lập phương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Google Shape;516;p42"/>
          <p:cNvSpPr txBox="1">
            <a:spLocks/>
          </p:cNvSpPr>
          <p:nvPr/>
        </p:nvSpPr>
        <p:spPr>
          <a:xfrm>
            <a:off x="2007369" y="2756700"/>
            <a:ext cx="5525727" cy="580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lang="en-GB" sz="2000" kern="0" dirty="0" err="1" smtClean="0">
                <a:solidFill>
                  <a:srgbClr val="0070C0"/>
                </a:solidFill>
              </a:rPr>
              <a:t>Đồ</a:t>
            </a:r>
            <a:r>
              <a:rPr lang="en-GB" sz="2000" kern="0" dirty="0" smtClean="0">
                <a:solidFill>
                  <a:srgbClr val="0070C0"/>
                </a:solidFill>
              </a:rPr>
              <a:t> </a:t>
            </a:r>
            <a:r>
              <a:rPr lang="en-GB" sz="2000" kern="0" dirty="0" err="1" smtClean="0">
                <a:solidFill>
                  <a:srgbClr val="0070C0"/>
                </a:solidFill>
              </a:rPr>
              <a:t>vật</a:t>
            </a:r>
            <a:r>
              <a:rPr lang="en-GB" sz="2000" kern="0" dirty="0" smtClean="0">
                <a:solidFill>
                  <a:srgbClr val="0070C0"/>
                </a:solidFill>
              </a:rPr>
              <a:t> k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hối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hình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chóp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sym typeface="Josefin Sans"/>
            </a:endParaRPr>
          </a:p>
        </p:txBody>
      </p:sp>
      <p:pic>
        <p:nvPicPr>
          <p:cNvPr id="9218" name="Picture 2" descr="https://upload.wikimedia.org/wikipedia/commons/7/70/Tetrahedr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69" y="85561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516;p42"/>
          <p:cNvSpPr txBox="1">
            <a:spLocks/>
          </p:cNvSpPr>
          <p:nvPr/>
        </p:nvSpPr>
        <p:spPr>
          <a:xfrm>
            <a:off x="3226569" y="1127711"/>
            <a:ext cx="5525727" cy="1356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Khối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hình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chóp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là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khối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có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các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mặt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bên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đều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là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hình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tam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giác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Josefin Sans"/>
              <a:sym typeface="Josefin San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17175"/>
          <a:stretch/>
        </p:blipFill>
        <p:spPr>
          <a:xfrm>
            <a:off x="460375" y="3516384"/>
            <a:ext cx="2399071" cy="17217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720" y="3502530"/>
            <a:ext cx="1446959" cy="15196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14807" r="15012"/>
          <a:stretch/>
        </p:blipFill>
        <p:spPr>
          <a:xfrm>
            <a:off x="5516079" y="3516384"/>
            <a:ext cx="1484488" cy="149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99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hối lập phương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Google Shape;516;p42"/>
          <p:cNvSpPr txBox="1">
            <a:spLocks/>
          </p:cNvSpPr>
          <p:nvPr/>
        </p:nvSpPr>
        <p:spPr>
          <a:xfrm>
            <a:off x="2851355" y="411163"/>
            <a:ext cx="6292645" cy="1356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Khối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hình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nón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là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khối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có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đáy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là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hình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tròn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phía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trên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là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chóp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nhọn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Josefin Sans"/>
              <a:sym typeface="Josefin Sans"/>
            </a:endParaRPr>
          </a:p>
        </p:txBody>
      </p:sp>
      <p:sp>
        <p:nvSpPr>
          <p:cNvPr id="10" name="Google Shape;516;p42"/>
          <p:cNvSpPr txBox="1">
            <a:spLocks/>
          </p:cNvSpPr>
          <p:nvPr/>
        </p:nvSpPr>
        <p:spPr>
          <a:xfrm>
            <a:off x="1059682" y="2119294"/>
            <a:ext cx="6353224" cy="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lang="en-GB" sz="2000" kern="0" dirty="0" err="1" smtClean="0">
                <a:solidFill>
                  <a:srgbClr val="0070C0"/>
                </a:solidFill>
              </a:rPr>
              <a:t>Đồ</a:t>
            </a:r>
            <a:r>
              <a:rPr lang="en-GB" sz="2000" kern="0" dirty="0" smtClean="0">
                <a:solidFill>
                  <a:srgbClr val="0070C0"/>
                </a:solidFill>
              </a:rPr>
              <a:t> </a:t>
            </a:r>
            <a:r>
              <a:rPr lang="en-GB" sz="2000" kern="0" dirty="0" err="1" smtClean="0">
                <a:solidFill>
                  <a:srgbClr val="0070C0"/>
                </a:solidFill>
              </a:rPr>
              <a:t>vật</a:t>
            </a:r>
            <a:r>
              <a:rPr lang="en-GB" sz="2000" kern="0" dirty="0" smtClean="0">
                <a:solidFill>
                  <a:srgbClr val="0070C0"/>
                </a:solidFill>
              </a:rPr>
              <a:t> </a:t>
            </a:r>
            <a:r>
              <a:rPr lang="en-GB" sz="2000" kern="0" dirty="0" err="1" smtClean="0">
                <a:solidFill>
                  <a:srgbClr val="0070C0"/>
                </a:solidFill>
              </a:rPr>
              <a:t>dạng</a:t>
            </a:r>
            <a:r>
              <a:rPr lang="en-GB" sz="2000" kern="0" dirty="0" smtClean="0">
                <a:solidFill>
                  <a:srgbClr val="0070C0"/>
                </a:solidFill>
              </a:rPr>
              <a:t> k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hối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hình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nón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Josefin Sans"/>
              </a:rPr>
              <a:t>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sym typeface="Josefin Sans"/>
            </a:endParaRPr>
          </a:p>
        </p:txBody>
      </p:sp>
      <p:pic>
        <p:nvPicPr>
          <p:cNvPr id="7170" name="Picture 2" descr="Khối Nón - Khối Trụ - Khối Cầu trong không gian, Minh họa bằng Geogebra  (Piano Bạc Phận) - YouTub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8" t="11276" r="9385" b="16129"/>
          <a:stretch/>
        </p:blipFill>
        <p:spPr bwMode="auto">
          <a:xfrm>
            <a:off x="155575" y="630103"/>
            <a:ext cx="1514169" cy="12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1413" t="2000" r="22451" b="4400"/>
          <a:stretch/>
        </p:blipFill>
        <p:spPr>
          <a:xfrm>
            <a:off x="1783684" y="731581"/>
            <a:ext cx="924232" cy="1147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523" y="2885814"/>
            <a:ext cx="2533650" cy="1809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5920" y="2970165"/>
            <a:ext cx="2300748" cy="16410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0628" y="2896713"/>
            <a:ext cx="26765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41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hối lập phương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Google Shape;516;p42"/>
          <p:cNvSpPr txBox="1">
            <a:spLocks/>
          </p:cNvSpPr>
          <p:nvPr/>
        </p:nvSpPr>
        <p:spPr>
          <a:xfrm>
            <a:off x="2851355" y="411163"/>
            <a:ext cx="6292645" cy="1356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Khối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hình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nón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cụt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là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khối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giống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hình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chóp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nhưng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trên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không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có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chóp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nhọn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Josefin Sans"/>
              <a:sym typeface="Josefin Sans"/>
            </a:endParaRPr>
          </a:p>
        </p:txBody>
      </p:sp>
      <p:sp>
        <p:nvSpPr>
          <p:cNvPr id="10" name="Google Shape;516;p42"/>
          <p:cNvSpPr txBox="1">
            <a:spLocks/>
          </p:cNvSpPr>
          <p:nvPr/>
        </p:nvSpPr>
        <p:spPr>
          <a:xfrm>
            <a:off x="1830388" y="2367673"/>
            <a:ext cx="6353224" cy="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Đồ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vật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dạng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khối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hình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nón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cụt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/>
                <a:sym typeface="Josefin Sans"/>
              </a:rPr>
              <a:t>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Josefin Sans"/>
              <a:sym typeface="Josefin Sans"/>
            </a:endParaRPr>
          </a:p>
        </p:txBody>
      </p:sp>
      <p:pic>
        <p:nvPicPr>
          <p:cNvPr id="7172" name="Picture 4" descr="Công thức tính thể tích hình nón cụt - TIPV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23" y="828637"/>
            <a:ext cx="1043761" cy="106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00" y="3129546"/>
            <a:ext cx="2438400" cy="1876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75" y="828637"/>
            <a:ext cx="1292464" cy="1146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2283" y="2996195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245" y="3285120"/>
            <a:ext cx="1427265" cy="14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62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hối lập phương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502" y="1605983"/>
            <a:ext cx="1755641" cy="3371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684" y="1111045"/>
            <a:ext cx="1871818" cy="4032455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4399062" y="1984490"/>
            <a:ext cx="2021112" cy="15161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572000" y="2418735"/>
            <a:ext cx="127444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772397" y="3780087"/>
            <a:ext cx="1647777" cy="9412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736109" y="3647400"/>
            <a:ext cx="1590951" cy="524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516;p42"/>
          <p:cNvSpPr txBox="1">
            <a:spLocks/>
          </p:cNvSpPr>
          <p:nvPr/>
        </p:nvSpPr>
        <p:spPr>
          <a:xfrm>
            <a:off x="5904404" y="1918949"/>
            <a:ext cx="1720645" cy="9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Khối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hình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nón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cụt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Josefin Sans"/>
              <a:sym typeface="Josefin Sans"/>
            </a:endParaRPr>
          </a:p>
        </p:txBody>
      </p:sp>
      <p:sp>
        <p:nvSpPr>
          <p:cNvPr id="31" name="Google Shape;516;p42"/>
          <p:cNvSpPr txBox="1">
            <a:spLocks/>
          </p:cNvSpPr>
          <p:nvPr/>
        </p:nvSpPr>
        <p:spPr>
          <a:xfrm>
            <a:off x="6228736" y="3302468"/>
            <a:ext cx="2455540" cy="60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Khối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hình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trụ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Josefin Sans"/>
              <a:sym typeface="Josefin San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27356" y="609262"/>
            <a:ext cx="74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637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261" y="3052149"/>
            <a:ext cx="9165926" cy="20913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4036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091" y="187851"/>
            <a:ext cx="5707053" cy="465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3798" descr="1-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227" y="2514016"/>
            <a:ext cx="2674840" cy="24811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44038" descr="1-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482198" y="-370457"/>
            <a:ext cx="2233532" cy="54588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Google Shape;516;p42"/>
          <p:cNvSpPr txBox="1">
            <a:spLocks/>
          </p:cNvSpPr>
          <p:nvPr/>
        </p:nvSpPr>
        <p:spPr>
          <a:xfrm>
            <a:off x="2048797" y="1146199"/>
            <a:ext cx="4987805" cy="79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3. </a:t>
            </a:r>
            <a:r>
              <a:rPr kumimoji="0" lang="en-GB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Hoạt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động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: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sym typeface="Josefin Sans"/>
            </a:endParaRPr>
          </a:p>
        </p:txBody>
      </p:sp>
      <p:sp>
        <p:nvSpPr>
          <p:cNvPr id="9" name="Google Shape;517;p42"/>
          <p:cNvSpPr txBox="1">
            <a:spLocks/>
          </p:cNvSpPr>
          <p:nvPr/>
        </p:nvSpPr>
        <p:spPr>
          <a:xfrm>
            <a:off x="2248731" y="1941664"/>
            <a:ext cx="4587939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ellota Text"/>
              <a:buNone/>
              <a:defRPr sz="2133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5B6F"/>
              </a:buClr>
              <a:buSzPts val="1600"/>
              <a:buFont typeface="Bellota Text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llota Text"/>
                <a:sym typeface="Bellota Text"/>
              </a:rPr>
              <a:t>LUYỆN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llota Text"/>
                <a:sym typeface="Bellota Text"/>
              </a:rPr>
              <a:t> TẬP THỰC HÀNH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llota Text"/>
              <a:sym typeface="Bellota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5B6F"/>
              </a:buClr>
              <a:buSzPts val="1600"/>
              <a:buFont typeface="Bellota Text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ellota Text"/>
              <a:sym typeface="Bellota Text"/>
            </a:endParaRPr>
          </a:p>
        </p:txBody>
      </p:sp>
    </p:spTree>
    <p:extLst>
      <p:ext uri="{BB962C8B-B14F-4D97-AF65-F5344CB8AC3E}">
        <p14:creationId xmlns:p14="http://schemas.microsoft.com/office/powerpoint/2010/main" val="15177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HỮNG YẾU TỐ HÌNH THÀNH NÊN MỘT NGÔI NHÀ ĐẸP TOÀN DIỆ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149" y="829152"/>
            <a:ext cx="2939779" cy="22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47" y="797810"/>
            <a:ext cx="2799736" cy="2099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9260" y="3239591"/>
            <a:ext cx="2695575" cy="16954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459945" y="2451657"/>
            <a:ext cx="1396919" cy="152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681208" y="1407355"/>
            <a:ext cx="1117036" cy="4381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572000" y="2905580"/>
            <a:ext cx="0" cy="8506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516;p42"/>
          <p:cNvSpPr txBox="1">
            <a:spLocks/>
          </p:cNvSpPr>
          <p:nvPr/>
        </p:nvSpPr>
        <p:spPr>
          <a:xfrm>
            <a:off x="3572773" y="594036"/>
            <a:ext cx="1720645" cy="9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sym typeface="Josefin Sans"/>
              </a:rPr>
              <a:t>Khối</a:t>
            </a:r>
            <a:r>
              <a:rPr lang="en-GB" sz="2000" kern="0" dirty="0" smtClean="0">
                <a:solidFill>
                  <a:srgbClr val="FF3399"/>
                </a:solidFill>
              </a:rPr>
              <a:t> </a:t>
            </a:r>
            <a:r>
              <a:rPr lang="en-GB" sz="2000" kern="0" dirty="0" err="1" smtClean="0">
                <a:solidFill>
                  <a:srgbClr val="FF3399"/>
                </a:solidFill>
              </a:rPr>
              <a:t>chóp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Josefin Sans"/>
              <a:sym typeface="Josefin San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163182" y="1171131"/>
            <a:ext cx="914091" cy="861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168113" y="2114689"/>
            <a:ext cx="1095035" cy="3937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516;p42"/>
          <p:cNvSpPr txBox="1">
            <a:spLocks/>
          </p:cNvSpPr>
          <p:nvPr/>
        </p:nvSpPr>
        <p:spPr>
          <a:xfrm>
            <a:off x="3439871" y="1929525"/>
            <a:ext cx="1720645" cy="9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sym typeface="Josefin Sans"/>
              </a:rPr>
              <a:t>Khối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sym typeface="Josefin Sans"/>
              </a:rPr>
              <a:t>hình</a:t>
            </a:r>
            <a:r>
              <a:rPr lang="en-GB" sz="1800" kern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800" kern="0" dirty="0" err="1" smtClean="0">
                <a:solidFill>
                  <a:schemeClr val="accent5">
                    <a:lumMod val="50000"/>
                  </a:schemeClr>
                </a:solidFill>
              </a:rPr>
              <a:t>hộp</a:t>
            </a:r>
            <a:r>
              <a:rPr lang="en-GB" sz="1800" kern="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800" kern="0" dirty="0" err="1" smtClean="0">
                <a:solidFill>
                  <a:schemeClr val="accent5">
                    <a:lumMod val="50000"/>
                  </a:schemeClr>
                </a:solidFill>
              </a:rPr>
              <a:t>chữ</a:t>
            </a:r>
            <a:r>
              <a:rPr lang="en-GB" sz="1800" kern="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800" kern="0" dirty="0" err="1" smtClean="0">
                <a:solidFill>
                  <a:schemeClr val="accent5">
                    <a:lumMod val="50000"/>
                  </a:schemeClr>
                </a:solidFill>
              </a:rPr>
              <a:t>nhật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sym typeface="Josefin Sans"/>
              </a:rPr>
              <a:t>.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sym typeface="Josefin San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793328" y="2877024"/>
            <a:ext cx="552530" cy="10075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14" descr="http://sachthietbigiaoduc.vn/public/1/Books/2/6102/HF_120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64" y="315899"/>
            <a:ext cx="972501" cy="73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487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7" y="88489"/>
            <a:ext cx="6128725" cy="5142271"/>
          </a:xfrm>
          <a:prstGeom prst="rect">
            <a:avLst/>
          </a:prstGeom>
        </p:spPr>
      </p:pic>
      <p:pic>
        <p:nvPicPr>
          <p:cNvPr id="3" name="Picture 10" descr="http://sachthietbigiaoduc.vn/public/1/Books/2/6102/HF_120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751" y="3411243"/>
            <a:ext cx="702754" cy="101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4090219" y="1077849"/>
            <a:ext cx="2675681" cy="2299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516;p42"/>
          <p:cNvSpPr txBox="1">
            <a:spLocks/>
          </p:cNvSpPr>
          <p:nvPr/>
        </p:nvSpPr>
        <p:spPr>
          <a:xfrm>
            <a:off x="7252150" y="2137766"/>
            <a:ext cx="2067203" cy="43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sym typeface="Josefin Sans"/>
              </a:rPr>
              <a:t>Khối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sym typeface="Josefin Sans"/>
              </a:rPr>
              <a:t>hình</a:t>
            </a:r>
            <a:endParaRPr kumimoji="0" lang="en-GB" sz="1600" b="1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sym typeface="Josefi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lang="en-GB" sz="1600" kern="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600" kern="0" dirty="0" err="1" smtClean="0">
                <a:solidFill>
                  <a:schemeClr val="accent5">
                    <a:lumMod val="50000"/>
                  </a:schemeClr>
                </a:solidFill>
              </a:rPr>
              <a:t>lập</a:t>
            </a:r>
            <a:r>
              <a:rPr lang="en-GB" sz="1600" kern="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600" kern="0" dirty="0" err="1" smtClean="0">
                <a:solidFill>
                  <a:schemeClr val="accent5">
                    <a:lumMod val="50000"/>
                  </a:schemeClr>
                </a:solidFill>
              </a:rPr>
              <a:t>phương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sym typeface="Josefin Sans"/>
              </a:rPr>
              <a:t>.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sym typeface="Josefin San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081039" y="2319202"/>
            <a:ext cx="2370536" cy="64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 descr="http://sachthietbigiaoduc.vn/public/1/Books/2/6102/HF_120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00" y="712518"/>
            <a:ext cx="972501" cy="73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516;p42"/>
          <p:cNvSpPr txBox="1">
            <a:spLocks/>
          </p:cNvSpPr>
          <p:nvPr/>
        </p:nvSpPr>
        <p:spPr>
          <a:xfrm>
            <a:off x="7573325" y="441094"/>
            <a:ext cx="1720645" cy="9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sym typeface="Josefin Sans"/>
              </a:rPr>
              <a:t>Khối</a:t>
            </a:r>
            <a:r>
              <a:rPr lang="en-GB" sz="1800" kern="0" dirty="0" smtClean="0">
                <a:solidFill>
                  <a:srgbClr val="FF3399"/>
                </a:solidFill>
              </a:rPr>
              <a:t> </a:t>
            </a:r>
            <a:r>
              <a:rPr lang="en-GB" sz="1800" kern="0" dirty="0" err="1" smtClean="0">
                <a:solidFill>
                  <a:srgbClr val="FF3399"/>
                </a:solidFill>
              </a:rPr>
              <a:t>chóp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sym typeface="Josefin Sans"/>
              </a:rPr>
              <a:t>.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sym typeface="Josefin San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722636" y="3922763"/>
            <a:ext cx="2864977" cy="887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16;p42"/>
          <p:cNvSpPr txBox="1">
            <a:spLocks/>
          </p:cNvSpPr>
          <p:nvPr/>
        </p:nvSpPr>
        <p:spPr>
          <a:xfrm>
            <a:off x="6539723" y="3795790"/>
            <a:ext cx="2067203" cy="43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sym typeface="Josefin Sans"/>
              </a:rPr>
              <a:t>Khối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sym typeface="Josefin Sans"/>
              </a:rPr>
              <a:t>hình</a:t>
            </a:r>
            <a:r>
              <a:rPr lang="en-GB" sz="1800" kern="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800" kern="0" dirty="0" err="1" smtClean="0">
                <a:solidFill>
                  <a:schemeClr val="accent5">
                    <a:lumMod val="50000"/>
                  </a:schemeClr>
                </a:solidFill>
              </a:rPr>
              <a:t>trụ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sym typeface="Josefin Sans"/>
              </a:rPr>
              <a:t>.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sym typeface="Josefin Sans"/>
            </a:endParaRPr>
          </a:p>
        </p:txBody>
      </p:sp>
      <p:pic>
        <p:nvPicPr>
          <p:cNvPr id="15" name="Picture 4" descr="http://sachthietbigiaoduc.vn/public/1/Books/2/6102/HF_120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r="9572"/>
          <a:stretch/>
        </p:blipFill>
        <p:spPr bwMode="auto">
          <a:xfrm>
            <a:off x="6587613" y="1761753"/>
            <a:ext cx="983227" cy="101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487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7109" descr="1-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645" y="-362225"/>
            <a:ext cx="6645709" cy="56471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253381" y="1818523"/>
            <a:ext cx="5297822" cy="163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 defTabSz="914400">
              <a:lnSpc>
                <a:spcPct val="107000"/>
              </a:lnSpc>
              <a:tabLst>
                <a:tab pos="139700" algn="l"/>
              </a:tabLst>
              <a:defRPr/>
            </a:pPr>
            <a:r>
              <a:rPr lang="en-US" sz="3200" dirty="0" err="1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dirty="0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3200" dirty="0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3200" dirty="0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200" dirty="0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sz="3200" dirty="0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3200" dirty="0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mĩ</a:t>
            </a:r>
            <a:r>
              <a:rPr lang="en-US" sz="3200" dirty="0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lang="en-US" sz="3200" dirty="0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3200" dirty="0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dirty="0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3200" dirty="0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3200" dirty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3200" dirty="0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3200" dirty="0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dirty="0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dirty="0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khối</a:t>
            </a:r>
            <a:r>
              <a:rPr lang="en-US" sz="3200" dirty="0" smtClean="0">
                <a:solidFill>
                  <a:srgbClr val="FF6600"/>
                </a:solidFill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pic>
        <p:nvPicPr>
          <p:cNvPr id="6" name="图片 33798" descr="1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2180650"/>
            <a:ext cx="3194084" cy="2962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5-Point Star 1">
            <a:hlinkClick r:id="rId5" action="ppaction://hlinksldjump"/>
          </p:cNvPr>
          <p:cNvSpPr/>
          <p:nvPr/>
        </p:nvSpPr>
        <p:spPr>
          <a:xfrm rot="622833">
            <a:off x="869481" y="1285545"/>
            <a:ext cx="535631" cy="542068"/>
          </a:xfrm>
          <a:prstGeom prst="star5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9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r="1557"/>
          <a:stretch/>
        </p:blipFill>
        <p:spPr>
          <a:xfrm flipH="1">
            <a:off x="23458" y="-17571"/>
            <a:ext cx="9120542" cy="5161071"/>
          </a:xfrm>
          <a:prstGeom prst="rect">
            <a:avLst/>
          </a:prstGeom>
        </p:spPr>
      </p:pic>
      <p:sp>
        <p:nvSpPr>
          <p:cNvPr id="7" name="等腰三角形 6"/>
          <p:cNvSpPr/>
          <p:nvPr/>
        </p:nvSpPr>
        <p:spPr>
          <a:xfrm rot="18035669">
            <a:off x="-276347" y="78755"/>
            <a:ext cx="360040" cy="310379"/>
          </a:xfrm>
          <a:prstGeom prst="triangle">
            <a:avLst/>
          </a:prstGeom>
          <a:solidFill>
            <a:srgbClr val="A3C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等腰三角形 7"/>
          <p:cNvSpPr/>
          <p:nvPr/>
        </p:nvSpPr>
        <p:spPr>
          <a:xfrm rot="21283757">
            <a:off x="158117" y="385154"/>
            <a:ext cx="191945" cy="16547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等腰三角形 8"/>
          <p:cNvSpPr/>
          <p:nvPr/>
        </p:nvSpPr>
        <p:spPr>
          <a:xfrm rot="15968008">
            <a:off x="259173" y="792394"/>
            <a:ext cx="304349" cy="22735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1" name="图片 47109" descr="1-42"/>
          <p:cNvPicPr>
            <a:picLocks noChangeAspect="1"/>
          </p:cNvPicPr>
          <p:nvPr/>
        </p:nvPicPr>
        <p:blipFill rotWithShape="1">
          <a:blip r:embed="rId5"/>
          <a:srcRect t="4977"/>
          <a:stretch/>
        </p:blipFill>
        <p:spPr>
          <a:xfrm>
            <a:off x="393092" y="-17571"/>
            <a:ext cx="5527278" cy="42930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7108" descr="1-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276" y="3639701"/>
            <a:ext cx="1855911" cy="16757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26">
            <a:extLst>
              <a:ext uri="{FF2B5EF4-FFF2-40B4-BE49-F238E27FC236}">
                <a16:creationId xmlns:a16="http://schemas.microsoft.com/office/drawing/2014/main" id="{B203A48F-8B0D-4ECE-9529-5D43D4236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31" y="1805811"/>
            <a:ext cx="4524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huccamt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I. </a:t>
            </a:r>
            <a:r>
              <a:rPr lang="en-US" altLang="zh-CN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huccamt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Hoạt</a:t>
            </a:r>
            <a:r>
              <a:rPr lang="en-US" altLang="zh-CN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huccamt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huccamt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động</a:t>
            </a:r>
            <a:r>
              <a:rPr lang="en-US" altLang="zh-CN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huccamt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huccamt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mở</a:t>
            </a:r>
            <a:r>
              <a:rPr lang="en-US" altLang="zh-CN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huccamt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huccamt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đầu</a:t>
            </a:r>
            <a:endParaRPr lang="en-US" altLang="zh-CN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Khuccamta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90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6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7109" descr="1-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56" y="-133501"/>
            <a:ext cx="8145516" cy="52770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90779" y="1344579"/>
            <a:ext cx="4443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v"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8597" y="2052465"/>
            <a:ext cx="47509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12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516;p42"/>
          <p:cNvSpPr txBox="1">
            <a:spLocks/>
          </p:cNvSpPr>
          <p:nvPr/>
        </p:nvSpPr>
        <p:spPr>
          <a:xfrm>
            <a:off x="2106151" y="677519"/>
            <a:ext cx="5261601" cy="53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TRANH THAM KHẢO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Josefin Sans"/>
              <a:sym typeface="Josefin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0" y="1443131"/>
            <a:ext cx="3012401" cy="2079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24" y="1527810"/>
            <a:ext cx="2594251" cy="1910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13" y="1216781"/>
            <a:ext cx="2466975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397" y="3255296"/>
            <a:ext cx="2517605" cy="188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90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7109" descr="1-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645" y="-362225"/>
            <a:ext cx="6645709" cy="56471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878857" y="1871434"/>
            <a:ext cx="6301581" cy="2463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700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mĩ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! </a:t>
            </a:r>
          </a:p>
          <a:p>
            <a:pPr marL="4572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7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5 VBT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mĩ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3 Roboto Slab" pitchFamily="2" charset="0"/>
                <a:ea typeface="#9Slide03 Roboto Slab" pitchFamily="2" charset="0"/>
                <a:cs typeface="Times New Roman" panose="02020603050405020304" pitchFamily="18" charset="0"/>
                <a:sym typeface="Arial"/>
              </a:rPr>
              <a:t> 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3 Roboto Slab" pitchFamily="2" charset="0"/>
              <a:ea typeface="#9Slide03 Roboto Slab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33798" descr="1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2180650"/>
            <a:ext cx="3194084" cy="2962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5-Point Star 1">
            <a:hlinkClick r:id="rId5" action="ppaction://hlinksldjump"/>
          </p:cNvPr>
          <p:cNvSpPr/>
          <p:nvPr/>
        </p:nvSpPr>
        <p:spPr>
          <a:xfrm rot="622833">
            <a:off x="869481" y="1285545"/>
            <a:ext cx="535631" cy="542068"/>
          </a:xfrm>
          <a:prstGeom prst="star5">
            <a:avLst/>
          </a:prstGeom>
          <a:solidFill>
            <a:srgbClr val="D1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1" y="75316"/>
            <a:ext cx="1953524" cy="277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64" y="1216044"/>
            <a:ext cx="2665276" cy="3251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t="9303" r="6631" b="8976"/>
          <a:stretch/>
        </p:blipFill>
        <p:spPr>
          <a:xfrm>
            <a:off x="3478923" y="1408387"/>
            <a:ext cx="2469932" cy="3304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9439" r="5678" b="8078"/>
          <a:stretch/>
        </p:blipFill>
        <p:spPr>
          <a:xfrm>
            <a:off x="6337738" y="956442"/>
            <a:ext cx="2425107" cy="3237186"/>
          </a:xfrm>
          <a:prstGeom prst="rect">
            <a:avLst/>
          </a:prstGeom>
        </p:spPr>
      </p:pic>
      <p:sp>
        <p:nvSpPr>
          <p:cNvPr id="8" name="5-Point Star 7">
            <a:hlinkClick r:id="rId6" action="ppaction://hlinksldjump"/>
          </p:cNvPr>
          <p:cNvSpPr/>
          <p:nvPr/>
        </p:nvSpPr>
        <p:spPr>
          <a:xfrm>
            <a:off x="8019393" y="4467680"/>
            <a:ext cx="651641" cy="462455"/>
          </a:xfrm>
          <a:prstGeom prst="star5">
            <a:avLst/>
          </a:prstGeom>
          <a:solidFill>
            <a:srgbClr val="D5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250" y="177165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5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/>
          <p:cNvSpPr txBox="1"/>
          <p:nvPr/>
        </p:nvSpPr>
        <p:spPr>
          <a:xfrm>
            <a:off x="1710417" y="191693"/>
            <a:ext cx="7320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800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Nổ: 8 Điểm 14"/>
          <p:cNvSpPr/>
          <p:nvPr/>
        </p:nvSpPr>
        <p:spPr>
          <a:xfrm>
            <a:off x="315311" y="142277"/>
            <a:ext cx="2217683" cy="819807"/>
          </a:xfrm>
          <a:prstGeom prst="irregularSeal1">
            <a:avLst/>
          </a:prstGeom>
          <a:solidFill>
            <a:srgbClr val="B3EB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2000" b="1" i="1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34" y="1456536"/>
            <a:ext cx="2569228" cy="1683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93" y="1454579"/>
            <a:ext cx="2490952" cy="1686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1" y="1426047"/>
            <a:ext cx="2385432" cy="171158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34870" y="3172929"/>
            <a:ext cx="469035" cy="343251"/>
          </a:xfrm>
          <a:prstGeom prst="roundRect">
            <a:avLst/>
          </a:prstGeom>
          <a:solidFill>
            <a:srgbClr val="F0AEE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88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</a:t>
            </a:r>
            <a:endParaRPr kumimoji="0" lang="vi-VN" sz="2988" b="1" i="0" u="none" strike="noStrike" kern="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84930" y="3156487"/>
            <a:ext cx="469035" cy="343251"/>
          </a:xfrm>
          <a:prstGeom prst="roundRect">
            <a:avLst/>
          </a:prstGeom>
          <a:solidFill>
            <a:srgbClr val="F0AEE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88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</a:t>
            </a:r>
            <a:endParaRPr kumimoji="0" lang="vi-VN" sz="2988" b="1" i="0" u="none" strike="noStrike" kern="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01551" y="3194938"/>
            <a:ext cx="469035" cy="304800"/>
          </a:xfrm>
          <a:prstGeom prst="roundRect">
            <a:avLst/>
          </a:prstGeom>
          <a:solidFill>
            <a:srgbClr val="F0AEE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63500">
              <a:srgbClr val="5B9BD5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88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</a:t>
            </a:r>
            <a:endParaRPr kumimoji="0" lang="vi-VN" sz="2988" b="1" i="0" u="none" strike="noStrike" kern="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74843" y="3665913"/>
            <a:ext cx="1273460" cy="129403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988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48754" y="3693306"/>
            <a:ext cx="497505" cy="133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US" altLang="vi-VN" sz="7968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vi-VN" sz="7968" b="1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649288" y="3693306"/>
            <a:ext cx="494749" cy="133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US" altLang="vi-VN" sz="7968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vi-VN" sz="7968" b="1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649288" y="3693306"/>
            <a:ext cx="494749" cy="133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US" altLang="vi-VN" sz="7968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vi-VN" sz="7968" b="1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649288" y="3693306"/>
            <a:ext cx="494749" cy="133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US" altLang="vi-VN" sz="7968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vi-VN" sz="7968" b="1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649288" y="3693306"/>
            <a:ext cx="494749" cy="133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US" altLang="vi-VN" sz="7968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altLang="vi-VN" sz="7968" b="1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Explosion 1 16"/>
          <p:cNvSpPr/>
          <p:nvPr/>
        </p:nvSpPr>
        <p:spPr>
          <a:xfrm>
            <a:off x="1460938" y="3539758"/>
            <a:ext cx="1585663" cy="1603742"/>
          </a:xfrm>
          <a:prstGeom prst="irregularSeal1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988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9360" y="3849629"/>
            <a:ext cx="1011604" cy="960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788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788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"/>
          <p:cNvSpPr txBox="1"/>
          <p:nvPr/>
        </p:nvSpPr>
        <p:spPr>
          <a:xfrm>
            <a:off x="2848303" y="3625893"/>
            <a:ext cx="5763566" cy="98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908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3908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908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579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9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– c – a  </a:t>
            </a:r>
            <a:endParaRPr lang="en-US" sz="4776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6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6;p42"/>
          <p:cNvSpPr txBox="1">
            <a:spLocks/>
          </p:cNvSpPr>
          <p:nvPr/>
        </p:nvSpPr>
        <p:spPr>
          <a:xfrm>
            <a:off x="1977889" y="613352"/>
            <a:ext cx="4987805" cy="79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Hoạt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động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 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: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sym typeface="Josefin Sans"/>
            </a:endParaRPr>
          </a:p>
        </p:txBody>
      </p:sp>
      <p:sp>
        <p:nvSpPr>
          <p:cNvPr id="3" name="Google Shape;517;p42"/>
          <p:cNvSpPr txBox="1">
            <a:spLocks/>
          </p:cNvSpPr>
          <p:nvPr/>
        </p:nvSpPr>
        <p:spPr>
          <a:xfrm>
            <a:off x="903171" y="1408817"/>
            <a:ext cx="7336939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ellota Text"/>
              <a:buNone/>
              <a:defRPr sz="2133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5B6F"/>
              </a:buClr>
              <a:buSzPts val="1600"/>
              <a:buFont typeface="Bellota Text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llota Text"/>
                <a:sym typeface="Bellota Text"/>
              </a:rPr>
              <a:t>PHÂN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llota Text"/>
                <a:sym typeface="Bellota Text"/>
              </a:rPr>
              <a:t> TÍCH – ĐÁNH GIÁ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llota Text"/>
              <a:sym typeface="Bellota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5B6F"/>
              </a:buClr>
              <a:buSzPts val="1600"/>
              <a:buFont typeface="Bellota Text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ellota Text"/>
              <a:sym typeface="Bellota Text"/>
            </a:endParaRPr>
          </a:p>
        </p:txBody>
      </p:sp>
    </p:spTree>
    <p:extLst>
      <p:ext uri="{BB962C8B-B14F-4D97-AF65-F5344CB8AC3E}">
        <p14:creationId xmlns:p14="http://schemas.microsoft.com/office/powerpoint/2010/main" val="241791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16;p42"/>
          <p:cNvSpPr txBox="1">
            <a:spLocks/>
          </p:cNvSpPr>
          <p:nvPr/>
        </p:nvSpPr>
        <p:spPr>
          <a:xfrm>
            <a:off x="819389" y="381650"/>
            <a:ext cx="7872249" cy="74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Josefin Sans"/>
                <a:sym typeface="Josefin Sans"/>
              </a:rPr>
              <a:t>Cách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Josefin Sans"/>
                <a:sym typeface="Josefin Sans"/>
              </a:rPr>
              <a:t>vẽ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Josefin Sans"/>
                <a:sym typeface="Josefin Sans"/>
              </a:rPr>
              <a:t>tranh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Josefin Sans"/>
                <a:sym typeface="Josefin Sans"/>
              </a:rPr>
              <a:t>về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Josefin Sans"/>
                <a:sym typeface="Josefin Sans"/>
              </a:rPr>
              <a:t>phương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Josefin Sans"/>
                <a:sym typeface="Josefin Sans"/>
              </a:rPr>
              <a:t>tiện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Josefin Sans"/>
                <a:sym typeface="Josefin Sans"/>
              </a:rPr>
              <a:t>giao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Josefin Sans"/>
                <a:sym typeface="Josefin Sans"/>
              </a:rPr>
              <a:t>thông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Josefin Sans"/>
              <a:sym typeface="Josefin Sans"/>
            </a:endParaRPr>
          </a:p>
        </p:txBody>
      </p:sp>
      <p:pic>
        <p:nvPicPr>
          <p:cNvPr id="2" name="Vẽ hình phương tiện giao thô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5325" y="1127883"/>
            <a:ext cx="6547944" cy="368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81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7110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964" y="1090620"/>
            <a:ext cx="4577827" cy="33159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4035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261" y="3052149"/>
            <a:ext cx="9165926" cy="20913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4036" descr="1-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091" y="187851"/>
            <a:ext cx="5707053" cy="46523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Google Shape;517;p42"/>
          <p:cNvSpPr txBox="1">
            <a:spLocks/>
          </p:cNvSpPr>
          <p:nvPr/>
        </p:nvSpPr>
        <p:spPr>
          <a:xfrm>
            <a:off x="2048799" y="2242604"/>
            <a:ext cx="4845987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ellota Text"/>
              <a:buNone/>
              <a:defRPr sz="2133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5B6F"/>
              </a:buClr>
              <a:buSzPts val="1600"/>
              <a:buFont typeface="Bellota Text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llota Text"/>
                <a:sym typeface="Bellota Text"/>
              </a:rPr>
              <a:t>LUYỆN TẬP 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5B6F"/>
              </a:buClr>
              <a:buSzPts val="1600"/>
              <a:buFont typeface="Bellota Text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llota Text"/>
                <a:sym typeface="Bellota Text"/>
              </a:rPr>
              <a:t> SÁNG TẠO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5B6F"/>
              </a:buClr>
              <a:buSzPts val="1600"/>
              <a:buFont typeface="Bellota Text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ellota Text"/>
              <a:sym typeface="Bellota Text"/>
            </a:endParaRPr>
          </a:p>
        </p:txBody>
      </p:sp>
      <p:sp>
        <p:nvSpPr>
          <p:cNvPr id="6" name="Google Shape;516;p42"/>
          <p:cNvSpPr txBox="1">
            <a:spLocks/>
          </p:cNvSpPr>
          <p:nvPr/>
        </p:nvSpPr>
        <p:spPr>
          <a:xfrm>
            <a:off x="2048799" y="1527752"/>
            <a:ext cx="4987805" cy="79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Hoạt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động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 </a:t>
            </a:r>
            <a:r>
              <a:rPr lang="en-GB" sz="3600" kern="0" noProof="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: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sym typeface="Josefin Sans"/>
            </a:endParaRPr>
          </a:p>
        </p:txBody>
      </p:sp>
      <p:pic>
        <p:nvPicPr>
          <p:cNvPr id="7" name="图片 6152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31466"/>
            <a:ext cx="2690648" cy="30120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10815_20210608105849_wm_vbt-mi-thuat-2-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401" y="774067"/>
            <a:ext cx="2147821" cy="36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25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16;p42"/>
          <p:cNvSpPr txBox="1">
            <a:spLocks/>
          </p:cNvSpPr>
          <p:nvPr/>
        </p:nvSpPr>
        <p:spPr>
          <a:xfrm>
            <a:off x="724795" y="686450"/>
            <a:ext cx="7872249" cy="74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Cách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vẽ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tranh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về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phương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tiện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giao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 </a:t>
            </a:r>
            <a:r>
              <a:rPr kumimoji="0" lang="en-GB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sym typeface="Josefin Sans"/>
              </a:rPr>
              <a:t>thông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sym typeface="Josefin San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2" y="1566042"/>
            <a:ext cx="2569228" cy="16830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05" y="1579029"/>
            <a:ext cx="2490952" cy="16869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12" y="1579029"/>
            <a:ext cx="2385432" cy="1711582"/>
          </a:xfrm>
          <a:prstGeom prst="rect">
            <a:avLst/>
          </a:prstGeom>
        </p:spPr>
      </p:pic>
      <p:sp>
        <p:nvSpPr>
          <p:cNvPr id="36" name="Google Shape;516;p42"/>
          <p:cNvSpPr txBox="1">
            <a:spLocks/>
          </p:cNvSpPr>
          <p:nvPr/>
        </p:nvSpPr>
        <p:spPr>
          <a:xfrm>
            <a:off x="613676" y="3515810"/>
            <a:ext cx="2304119" cy="1201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B1: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Vẽ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hình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phương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tiện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giao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thông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BryantLG" panose="02040603050506020204" pitchFamily="18" charset="0"/>
              <a:sym typeface="Josefin Sans"/>
            </a:endParaRPr>
          </a:p>
        </p:txBody>
      </p:sp>
      <p:sp>
        <p:nvSpPr>
          <p:cNvPr id="37" name="Google Shape;516;p42"/>
          <p:cNvSpPr txBox="1">
            <a:spLocks/>
          </p:cNvSpPr>
          <p:nvPr/>
        </p:nvSpPr>
        <p:spPr>
          <a:xfrm>
            <a:off x="3385505" y="3526420"/>
            <a:ext cx="2304119" cy="1201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B2: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Vẽ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thêm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người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và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cảnh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vật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phù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hợp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BryantLG" panose="02040603050506020204" pitchFamily="18" charset="0"/>
              <a:sym typeface="Josefin Sans"/>
            </a:endParaRPr>
          </a:p>
        </p:txBody>
      </p:sp>
      <p:sp>
        <p:nvSpPr>
          <p:cNvPr id="38" name="Google Shape;516;p42"/>
          <p:cNvSpPr txBox="1">
            <a:spLocks/>
          </p:cNvSpPr>
          <p:nvPr/>
        </p:nvSpPr>
        <p:spPr>
          <a:xfrm>
            <a:off x="6252268" y="3515810"/>
            <a:ext cx="2304119" cy="86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B3: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Vẽ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màu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cho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bức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tranh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BryantLG" panose="02040603050506020204" pitchFamily="18" charset="0"/>
                <a:sym typeface="Josefin San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BryantLG" panose="02040603050506020204" pitchFamily="18" charset="0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3054157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96;p32"/>
          <p:cNvSpPr txBox="1">
            <a:spLocks/>
          </p:cNvSpPr>
          <p:nvPr/>
        </p:nvSpPr>
        <p:spPr>
          <a:xfrm>
            <a:off x="264261" y="316537"/>
            <a:ext cx="879404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Mali"/>
              <a:buNone/>
              <a:defRPr sz="9600" b="1" i="0" u="none" strike="noStrike" cap="none">
                <a:solidFill>
                  <a:schemeClr val="lt1"/>
                </a:solidFill>
                <a:latin typeface="Mali"/>
                <a:ea typeface="Mali"/>
                <a:cs typeface="Mali"/>
                <a:sym typeface="Ma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17A6"/>
              </a:buClr>
              <a:buSzPts val="7200"/>
              <a:buFont typeface="Mali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Các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em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hãy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chuẩn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bị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các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đồ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dùng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sau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đây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 </a:t>
            </a:r>
            <a:r>
              <a:rPr kumimoji="0" lang="en-GB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nhé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li"/>
                <a:cs typeface="Mali"/>
                <a:sym typeface="Mali"/>
              </a:rPr>
              <a:t>!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ali"/>
              <a:cs typeface="Mali"/>
              <a:sym typeface="Mal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1522" y="3970752"/>
            <a:ext cx="31298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Sách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học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 MT 5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Josefin Sans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88502" y="3752005"/>
            <a:ext cx="3416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Vỏ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hộp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giấy,giấy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màu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kéo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hồ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dán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băng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keo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hai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mặt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osefin Sans" panose="020B0604020202020204" charset="0"/>
                <a:ea typeface="+mn-ea"/>
                <a:cs typeface="Arial"/>
                <a:sym typeface="Arial"/>
              </a:rPr>
              <a:t>,…</a:t>
            </a:r>
            <a:endParaRPr kumimoji="0" lang="vi-VN" sz="21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Josefin Sans" panose="020B0604020202020204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8" descr="http://sachthietbigiaoduc.vn/public/1/Books/2/6102/HF_120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889237"/>
            <a:ext cx="30607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In Vỏ Hộp Giấy Giá Rẻ Tại Hà Nội - Xưởng in Thành Phá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502" y="1010376"/>
            <a:ext cx="2305473" cy="130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sachthietbigiaoduc.vn/public/1/Books/2/Thumb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50" y="1151600"/>
            <a:ext cx="1796559" cy="248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ấy Thủ Công 6 Màu Có keo HH 022 | Thanh Tha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940" y="2395183"/>
            <a:ext cx="2241331" cy="157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4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96817" y="902336"/>
            <a:ext cx="1252740" cy="126941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8"/>
          <p:cNvGrpSpPr/>
          <p:nvPr/>
        </p:nvGrpSpPr>
        <p:grpSpPr>
          <a:xfrm>
            <a:off x="4113220" y="2508005"/>
            <a:ext cx="1304195" cy="1621544"/>
            <a:chOff x="3708998" y="1619128"/>
            <a:chExt cx="1363375" cy="1682573"/>
          </a:xfrm>
        </p:grpSpPr>
        <p:sp>
          <p:nvSpPr>
            <p:cNvPr id="8" name="等腰三角形 8"/>
            <p:cNvSpPr/>
            <p:nvPr/>
          </p:nvSpPr>
          <p:spPr>
            <a:xfrm>
              <a:off x="3708998" y="2462629"/>
              <a:ext cx="1362677" cy="839072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" fmla="*/ 0 w 1818027"/>
                <a:gd name="connsiteY0" fmla="*/ 810941 h 810941"/>
                <a:gd name="connsiteX1" fmla="*/ 1288442 w 1818027"/>
                <a:gd name="connsiteY1" fmla="*/ 0 h 810941"/>
                <a:gd name="connsiteX2" fmla="*/ 1818027 w 1818027"/>
                <a:gd name="connsiteY2" fmla="*/ 792088 h 810941"/>
                <a:gd name="connsiteX3" fmla="*/ 0 w 1818027"/>
                <a:gd name="connsiteY3" fmla="*/ 810941 h 810941"/>
                <a:gd name="connsiteX0" fmla="*/ 0 w 1818027"/>
                <a:gd name="connsiteY0" fmla="*/ 730813 h 730813"/>
                <a:gd name="connsiteX1" fmla="*/ 383469 w 1818027"/>
                <a:gd name="connsiteY1" fmla="*/ 0 h 730813"/>
                <a:gd name="connsiteX2" fmla="*/ 1818027 w 1818027"/>
                <a:gd name="connsiteY2" fmla="*/ 711960 h 730813"/>
                <a:gd name="connsiteX3" fmla="*/ 0 w 1818027"/>
                <a:gd name="connsiteY3" fmla="*/ 730813 h 730813"/>
                <a:gd name="connsiteX0" fmla="*/ 0 w 1808600"/>
                <a:gd name="connsiteY0" fmla="*/ 730813 h 1060752"/>
                <a:gd name="connsiteX1" fmla="*/ 38346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9760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88182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2690006"/>
                <a:gd name="connsiteY0" fmla="*/ 0 h 1107650"/>
                <a:gd name="connsiteX1" fmla="*/ 1269588 w 2690006"/>
                <a:gd name="connsiteY1" fmla="*/ 46898 h 1107650"/>
                <a:gd name="connsiteX2" fmla="*/ 2690006 w 2690006"/>
                <a:gd name="connsiteY2" fmla="*/ 1107650 h 1107650"/>
                <a:gd name="connsiteX3" fmla="*/ 0 w 2690006"/>
                <a:gd name="connsiteY3" fmla="*/ 0 h 1107650"/>
                <a:gd name="connsiteX0" fmla="*/ 0 w 2798414"/>
                <a:gd name="connsiteY0" fmla="*/ 0 h 1131217"/>
                <a:gd name="connsiteX1" fmla="*/ 1377996 w 2798414"/>
                <a:gd name="connsiteY1" fmla="*/ 70465 h 1131217"/>
                <a:gd name="connsiteX2" fmla="*/ 2798414 w 2798414"/>
                <a:gd name="connsiteY2" fmla="*/ 1131217 h 1131217"/>
                <a:gd name="connsiteX3" fmla="*/ 0 w 2798414"/>
                <a:gd name="connsiteY3" fmla="*/ 0 h 1131217"/>
                <a:gd name="connsiteX0" fmla="*/ 0 w 1417387"/>
                <a:gd name="connsiteY0" fmla="*/ 0 h 1065230"/>
                <a:gd name="connsiteX1" fmla="*/ 1377996 w 1417387"/>
                <a:gd name="connsiteY1" fmla="*/ 70465 h 1065230"/>
                <a:gd name="connsiteX2" fmla="*/ 1417387 w 1417387"/>
                <a:gd name="connsiteY2" fmla="*/ 1065230 h 1065230"/>
                <a:gd name="connsiteX3" fmla="*/ 0 w 1417387"/>
                <a:gd name="connsiteY3" fmla="*/ 0 h 1065230"/>
                <a:gd name="connsiteX0" fmla="*/ 0 w 2245262"/>
                <a:gd name="connsiteY0" fmla="*/ 0 h 1065230"/>
                <a:gd name="connsiteX1" fmla="*/ 2245262 w 2245262"/>
                <a:gd name="connsiteY1" fmla="*/ 456964 h 1065230"/>
                <a:gd name="connsiteX2" fmla="*/ 1417387 w 2245262"/>
                <a:gd name="connsiteY2" fmla="*/ 1065230 h 1065230"/>
                <a:gd name="connsiteX3" fmla="*/ 0 w 2245262"/>
                <a:gd name="connsiteY3" fmla="*/ 0 h 1065230"/>
                <a:gd name="connsiteX0" fmla="*/ 0 w 1495831"/>
                <a:gd name="connsiteY0" fmla="*/ 250047 h 1315277"/>
                <a:gd name="connsiteX1" fmla="*/ 1495831 w 1495831"/>
                <a:gd name="connsiteY1" fmla="*/ 0 h 1315277"/>
                <a:gd name="connsiteX2" fmla="*/ 1417387 w 1495831"/>
                <a:gd name="connsiteY2" fmla="*/ 1315277 h 1315277"/>
                <a:gd name="connsiteX3" fmla="*/ 0 w 1495831"/>
                <a:gd name="connsiteY3" fmla="*/ 250047 h 1315277"/>
                <a:gd name="connsiteX0" fmla="*/ 0 w 2235836"/>
                <a:gd name="connsiteY0" fmla="*/ 0 h 1065230"/>
                <a:gd name="connsiteX1" fmla="*/ 2235836 w 2235836"/>
                <a:gd name="connsiteY1" fmla="*/ 456964 h 1065230"/>
                <a:gd name="connsiteX2" fmla="*/ 1417387 w 2235836"/>
                <a:gd name="connsiteY2" fmla="*/ 1065230 h 1065230"/>
                <a:gd name="connsiteX3" fmla="*/ 0 w 2235836"/>
                <a:gd name="connsiteY3" fmla="*/ 0 h 1065230"/>
                <a:gd name="connsiteX0" fmla="*/ 0 w 2914566"/>
                <a:gd name="connsiteY0" fmla="*/ 0 h 1564850"/>
                <a:gd name="connsiteX1" fmla="*/ 2914566 w 2914566"/>
                <a:gd name="connsiteY1" fmla="*/ 956584 h 1564850"/>
                <a:gd name="connsiteX2" fmla="*/ 2096117 w 2914566"/>
                <a:gd name="connsiteY2" fmla="*/ 1564850 h 1564850"/>
                <a:gd name="connsiteX3" fmla="*/ 0 w 2914566"/>
                <a:gd name="connsiteY3" fmla="*/ 0 h 1564850"/>
                <a:gd name="connsiteX0" fmla="*/ 0 w 2914566"/>
                <a:gd name="connsiteY0" fmla="*/ 0 h 1131217"/>
                <a:gd name="connsiteX1" fmla="*/ 2914566 w 2914566"/>
                <a:gd name="connsiteY1" fmla="*/ 956584 h 1131217"/>
                <a:gd name="connsiteX2" fmla="*/ 1403247 w 2914566"/>
                <a:gd name="connsiteY2" fmla="*/ 1131217 h 1131217"/>
                <a:gd name="connsiteX3" fmla="*/ 0 w 2914566"/>
                <a:gd name="connsiteY3" fmla="*/ 0 h 1131217"/>
                <a:gd name="connsiteX0" fmla="*/ 0 w 1403247"/>
                <a:gd name="connsiteY0" fmla="*/ 773234 h 1904451"/>
                <a:gd name="connsiteX1" fmla="*/ 1081053 w 1403247"/>
                <a:gd name="connsiteY1" fmla="*/ 0 h 1904451"/>
                <a:gd name="connsiteX2" fmla="*/ 1403247 w 1403247"/>
                <a:gd name="connsiteY2" fmla="*/ 1904451 h 1904451"/>
                <a:gd name="connsiteX3" fmla="*/ 0 w 1403247"/>
                <a:gd name="connsiteY3" fmla="*/ 773234 h 1904451"/>
                <a:gd name="connsiteX0" fmla="*/ 0 w 1733185"/>
                <a:gd name="connsiteY0" fmla="*/ 0 h 1932495"/>
                <a:gd name="connsiteX1" fmla="*/ 1410991 w 1733185"/>
                <a:gd name="connsiteY1" fmla="*/ 28044 h 1932495"/>
                <a:gd name="connsiteX2" fmla="*/ 1733185 w 1733185"/>
                <a:gd name="connsiteY2" fmla="*/ 1932495 h 1932495"/>
                <a:gd name="connsiteX3" fmla="*/ 0 w 1733185"/>
                <a:gd name="connsiteY3" fmla="*/ 0 h 1932495"/>
                <a:gd name="connsiteX0" fmla="*/ 0 w 1410991"/>
                <a:gd name="connsiteY0" fmla="*/ 0 h 1908928"/>
                <a:gd name="connsiteX1" fmla="*/ 1410991 w 1410991"/>
                <a:gd name="connsiteY1" fmla="*/ 28044 h 1908928"/>
                <a:gd name="connsiteX2" fmla="*/ 319164 w 1410991"/>
                <a:gd name="connsiteY2" fmla="*/ 1908928 h 1908928"/>
                <a:gd name="connsiteX3" fmla="*/ 0 w 1410991"/>
                <a:gd name="connsiteY3" fmla="*/ 0 h 1908928"/>
                <a:gd name="connsiteX0" fmla="*/ 0 w 355189"/>
                <a:gd name="connsiteY0" fmla="*/ 61510 h 1970438"/>
                <a:gd name="connsiteX1" fmla="*/ 355189 w 355189"/>
                <a:gd name="connsiteY1" fmla="*/ 0 h 1970438"/>
                <a:gd name="connsiteX2" fmla="*/ 319164 w 355189"/>
                <a:gd name="connsiteY2" fmla="*/ 1970438 h 1970438"/>
                <a:gd name="connsiteX3" fmla="*/ 0 w 355189"/>
                <a:gd name="connsiteY3" fmla="*/ 61510 h 1970438"/>
                <a:gd name="connsiteX0" fmla="*/ 0 w 355189"/>
                <a:gd name="connsiteY0" fmla="*/ 61510 h 1970438"/>
                <a:gd name="connsiteX1" fmla="*/ 355189 w 355189"/>
                <a:gd name="connsiteY1" fmla="*/ 0 h 1970438"/>
                <a:gd name="connsiteX2" fmla="*/ 339920 w 355189"/>
                <a:gd name="connsiteY2" fmla="*/ 857498 h 1970438"/>
                <a:gd name="connsiteX3" fmla="*/ 319164 w 355189"/>
                <a:gd name="connsiteY3" fmla="*/ 1970438 h 1970438"/>
                <a:gd name="connsiteX4" fmla="*/ 0 w 355189"/>
                <a:gd name="connsiteY4" fmla="*/ 61510 h 1970438"/>
                <a:gd name="connsiteX0" fmla="*/ 0 w 1141198"/>
                <a:gd name="connsiteY0" fmla="*/ 61510 h 1970438"/>
                <a:gd name="connsiteX1" fmla="*/ 355189 w 1141198"/>
                <a:gd name="connsiteY1" fmla="*/ 0 h 1970438"/>
                <a:gd name="connsiteX2" fmla="*/ 1141198 w 1141198"/>
                <a:gd name="connsiteY2" fmla="*/ 1380686 h 1970438"/>
                <a:gd name="connsiteX3" fmla="*/ 319164 w 1141198"/>
                <a:gd name="connsiteY3" fmla="*/ 1970438 h 1970438"/>
                <a:gd name="connsiteX4" fmla="*/ 0 w 1141198"/>
                <a:gd name="connsiteY4" fmla="*/ 61510 h 1970438"/>
                <a:gd name="connsiteX0" fmla="*/ 0 w 2055598"/>
                <a:gd name="connsiteY0" fmla="*/ 645972 h 1970438"/>
                <a:gd name="connsiteX1" fmla="*/ 1269589 w 2055598"/>
                <a:gd name="connsiteY1" fmla="*/ 0 h 1970438"/>
                <a:gd name="connsiteX2" fmla="*/ 2055598 w 2055598"/>
                <a:gd name="connsiteY2" fmla="*/ 1380686 h 1970438"/>
                <a:gd name="connsiteX3" fmla="*/ 1233564 w 2055598"/>
                <a:gd name="connsiteY3" fmla="*/ 1970438 h 1970438"/>
                <a:gd name="connsiteX4" fmla="*/ 0 w 2055598"/>
                <a:gd name="connsiteY4" fmla="*/ 645972 h 1970438"/>
                <a:gd name="connsiteX0" fmla="*/ 0 w 2055598"/>
                <a:gd name="connsiteY0" fmla="*/ 85077 h 1409543"/>
                <a:gd name="connsiteX1" fmla="*/ 317482 w 2055598"/>
                <a:gd name="connsiteY1" fmla="*/ 0 h 1409543"/>
                <a:gd name="connsiteX2" fmla="*/ 2055598 w 2055598"/>
                <a:gd name="connsiteY2" fmla="*/ 819791 h 1409543"/>
                <a:gd name="connsiteX3" fmla="*/ 1233564 w 2055598"/>
                <a:gd name="connsiteY3" fmla="*/ 1409543 h 1409543"/>
                <a:gd name="connsiteX4" fmla="*/ 0 w 2055598"/>
                <a:gd name="connsiteY4" fmla="*/ 85077 h 1409543"/>
                <a:gd name="connsiteX0" fmla="*/ 1043009 w 3098607"/>
                <a:gd name="connsiteY0" fmla="*/ 85077 h 853361"/>
                <a:gd name="connsiteX1" fmla="*/ 1360491 w 3098607"/>
                <a:gd name="connsiteY1" fmla="*/ 0 h 853361"/>
                <a:gd name="connsiteX2" fmla="*/ 3098607 w 3098607"/>
                <a:gd name="connsiteY2" fmla="*/ 819791 h 853361"/>
                <a:gd name="connsiteX3" fmla="*/ 0 w 3098607"/>
                <a:gd name="connsiteY3" fmla="*/ 853361 h 853361"/>
                <a:gd name="connsiteX4" fmla="*/ 1043009 w 3098607"/>
                <a:gd name="connsiteY4" fmla="*/ 85077 h 853361"/>
                <a:gd name="connsiteX0" fmla="*/ 1043009 w 1360491"/>
                <a:gd name="connsiteY0" fmla="*/ 85077 h 853361"/>
                <a:gd name="connsiteX1" fmla="*/ 1360491 w 1360491"/>
                <a:gd name="connsiteY1" fmla="*/ 0 h 853361"/>
                <a:gd name="connsiteX2" fmla="*/ 737193 w 1360491"/>
                <a:gd name="connsiteY2" fmla="*/ 744377 h 853361"/>
                <a:gd name="connsiteX3" fmla="*/ 0 w 1360491"/>
                <a:gd name="connsiteY3" fmla="*/ 853361 h 853361"/>
                <a:gd name="connsiteX4" fmla="*/ 1043009 w 1360491"/>
                <a:gd name="connsiteY4" fmla="*/ 85077 h 853361"/>
                <a:gd name="connsiteX0" fmla="*/ 1043009 w 1379345"/>
                <a:gd name="connsiteY0" fmla="*/ 85077 h 853361"/>
                <a:gd name="connsiteX1" fmla="*/ 1379345 w 1379345"/>
                <a:gd name="connsiteY1" fmla="*/ 0 h 853361"/>
                <a:gd name="connsiteX2" fmla="*/ 737193 w 1379345"/>
                <a:gd name="connsiteY2" fmla="*/ 744377 h 853361"/>
                <a:gd name="connsiteX3" fmla="*/ 0 w 1379345"/>
                <a:gd name="connsiteY3" fmla="*/ 853361 h 853361"/>
                <a:gd name="connsiteX4" fmla="*/ 1043009 w 1379345"/>
                <a:gd name="connsiteY4" fmla="*/ 85077 h 853361"/>
                <a:gd name="connsiteX0" fmla="*/ 1043009 w 1379345"/>
                <a:gd name="connsiteY0" fmla="*/ 85077 h 853361"/>
                <a:gd name="connsiteX1" fmla="*/ 1379345 w 1379345"/>
                <a:gd name="connsiteY1" fmla="*/ 0 h 853361"/>
                <a:gd name="connsiteX2" fmla="*/ 737193 w 1379345"/>
                <a:gd name="connsiteY2" fmla="*/ 744377 h 853361"/>
                <a:gd name="connsiteX3" fmla="*/ 0 w 1379345"/>
                <a:gd name="connsiteY3" fmla="*/ 853361 h 853361"/>
                <a:gd name="connsiteX4" fmla="*/ 1043009 w 1379345"/>
                <a:gd name="connsiteY4" fmla="*/ 85077 h 853361"/>
                <a:gd name="connsiteX0" fmla="*/ 1035865 w 1372201"/>
                <a:gd name="connsiteY0" fmla="*/ 85077 h 846217"/>
                <a:gd name="connsiteX1" fmla="*/ 1372201 w 1372201"/>
                <a:gd name="connsiteY1" fmla="*/ 0 h 846217"/>
                <a:gd name="connsiteX2" fmla="*/ 730049 w 1372201"/>
                <a:gd name="connsiteY2" fmla="*/ 744377 h 846217"/>
                <a:gd name="connsiteX3" fmla="*/ 0 w 1372201"/>
                <a:gd name="connsiteY3" fmla="*/ 846217 h 846217"/>
                <a:gd name="connsiteX4" fmla="*/ 1035865 w 1372201"/>
                <a:gd name="connsiteY4" fmla="*/ 85077 h 846217"/>
                <a:gd name="connsiteX0" fmla="*/ 1026340 w 1362676"/>
                <a:gd name="connsiteY0" fmla="*/ 85077 h 843835"/>
                <a:gd name="connsiteX1" fmla="*/ 1362676 w 1362676"/>
                <a:gd name="connsiteY1" fmla="*/ 0 h 843835"/>
                <a:gd name="connsiteX2" fmla="*/ 720524 w 1362676"/>
                <a:gd name="connsiteY2" fmla="*/ 744377 h 843835"/>
                <a:gd name="connsiteX3" fmla="*/ 0 w 1362676"/>
                <a:gd name="connsiteY3" fmla="*/ 843835 h 843835"/>
                <a:gd name="connsiteX4" fmla="*/ 1026340 w 1362676"/>
                <a:gd name="connsiteY4" fmla="*/ 85077 h 843835"/>
                <a:gd name="connsiteX0" fmla="*/ 1028722 w 1365058"/>
                <a:gd name="connsiteY0" fmla="*/ 85077 h 843835"/>
                <a:gd name="connsiteX1" fmla="*/ 1365058 w 1365058"/>
                <a:gd name="connsiteY1" fmla="*/ 0 h 843835"/>
                <a:gd name="connsiteX2" fmla="*/ 722906 w 1365058"/>
                <a:gd name="connsiteY2" fmla="*/ 744377 h 843835"/>
                <a:gd name="connsiteX3" fmla="*/ 0 w 1365058"/>
                <a:gd name="connsiteY3" fmla="*/ 843835 h 843835"/>
                <a:gd name="connsiteX4" fmla="*/ 1028722 w 1365058"/>
                <a:gd name="connsiteY4" fmla="*/ 85077 h 843835"/>
                <a:gd name="connsiteX0" fmla="*/ 1028722 w 1362677"/>
                <a:gd name="connsiteY0" fmla="*/ 80314 h 839072"/>
                <a:gd name="connsiteX1" fmla="*/ 1362677 w 1362677"/>
                <a:gd name="connsiteY1" fmla="*/ 0 h 839072"/>
                <a:gd name="connsiteX2" fmla="*/ 722906 w 1362677"/>
                <a:gd name="connsiteY2" fmla="*/ 739614 h 839072"/>
                <a:gd name="connsiteX3" fmla="*/ 0 w 1362677"/>
                <a:gd name="connsiteY3" fmla="*/ 839072 h 839072"/>
                <a:gd name="connsiteX4" fmla="*/ 1028722 w 1362677"/>
                <a:gd name="connsiteY4" fmla="*/ 80314 h 83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677" h="839072">
                  <a:moveTo>
                    <a:pt x="1028722" y="80314"/>
                  </a:moveTo>
                  <a:lnTo>
                    <a:pt x="1362677" y="0"/>
                  </a:lnTo>
                  <a:lnTo>
                    <a:pt x="722906" y="739614"/>
                  </a:lnTo>
                  <a:lnTo>
                    <a:pt x="0" y="839072"/>
                  </a:lnTo>
                  <a:lnTo>
                    <a:pt x="1028722" y="80314"/>
                  </a:lnTo>
                  <a:close/>
                </a:path>
              </a:pathLst>
            </a:custGeom>
            <a:solidFill>
              <a:srgbClr val="E6325C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>
              <a:off x="3711646" y="1619128"/>
              <a:ext cx="1028390" cy="1680539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" fmla="*/ 0 w 1818027"/>
                <a:gd name="connsiteY0" fmla="*/ 810941 h 810941"/>
                <a:gd name="connsiteX1" fmla="*/ 1288442 w 1818027"/>
                <a:gd name="connsiteY1" fmla="*/ 0 h 810941"/>
                <a:gd name="connsiteX2" fmla="*/ 1818027 w 1818027"/>
                <a:gd name="connsiteY2" fmla="*/ 792088 h 810941"/>
                <a:gd name="connsiteX3" fmla="*/ 0 w 1818027"/>
                <a:gd name="connsiteY3" fmla="*/ 810941 h 810941"/>
                <a:gd name="connsiteX0" fmla="*/ 0 w 1818027"/>
                <a:gd name="connsiteY0" fmla="*/ 730813 h 730813"/>
                <a:gd name="connsiteX1" fmla="*/ 383469 w 1818027"/>
                <a:gd name="connsiteY1" fmla="*/ 0 h 730813"/>
                <a:gd name="connsiteX2" fmla="*/ 1818027 w 1818027"/>
                <a:gd name="connsiteY2" fmla="*/ 711960 h 730813"/>
                <a:gd name="connsiteX3" fmla="*/ 0 w 1818027"/>
                <a:gd name="connsiteY3" fmla="*/ 730813 h 730813"/>
                <a:gd name="connsiteX0" fmla="*/ 0 w 1808600"/>
                <a:gd name="connsiteY0" fmla="*/ 730813 h 1060752"/>
                <a:gd name="connsiteX1" fmla="*/ 38346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9760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88182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714754 w 2523354"/>
                <a:gd name="connsiteY0" fmla="*/ 645972 h 975911"/>
                <a:gd name="connsiteX1" fmla="*/ 0 w 2523354"/>
                <a:gd name="connsiteY1" fmla="*/ 0 h 975911"/>
                <a:gd name="connsiteX2" fmla="*/ 2523354 w 2523354"/>
                <a:gd name="connsiteY2" fmla="*/ 975911 h 975911"/>
                <a:gd name="connsiteX3" fmla="*/ 714754 w 2523354"/>
                <a:gd name="connsiteY3" fmla="*/ 645972 h 975911"/>
                <a:gd name="connsiteX0" fmla="*/ 0 w 3425297"/>
                <a:gd name="connsiteY0" fmla="*/ 1682921 h 1682921"/>
                <a:gd name="connsiteX1" fmla="*/ 901943 w 3425297"/>
                <a:gd name="connsiteY1" fmla="*/ 0 h 1682921"/>
                <a:gd name="connsiteX2" fmla="*/ 3425297 w 3425297"/>
                <a:gd name="connsiteY2" fmla="*/ 975911 h 1682921"/>
                <a:gd name="connsiteX3" fmla="*/ 0 w 3425297"/>
                <a:gd name="connsiteY3" fmla="*/ 1682921 h 1682921"/>
                <a:gd name="connsiteX0" fmla="*/ 0 w 1040315"/>
                <a:gd name="connsiteY0" fmla="*/ 1682921 h 1682921"/>
                <a:gd name="connsiteX1" fmla="*/ 901943 w 1040315"/>
                <a:gd name="connsiteY1" fmla="*/ 0 h 1682921"/>
                <a:gd name="connsiteX2" fmla="*/ 1040315 w 1040315"/>
                <a:gd name="connsiteY2" fmla="*/ 919350 h 1682921"/>
                <a:gd name="connsiteX3" fmla="*/ 0 w 1040315"/>
                <a:gd name="connsiteY3" fmla="*/ 1682921 h 1682921"/>
                <a:gd name="connsiteX0" fmla="*/ 0 w 1030790"/>
                <a:gd name="connsiteY0" fmla="*/ 1680539 h 1680539"/>
                <a:gd name="connsiteX1" fmla="*/ 892418 w 1030790"/>
                <a:gd name="connsiteY1" fmla="*/ 0 h 1680539"/>
                <a:gd name="connsiteX2" fmla="*/ 1030790 w 1030790"/>
                <a:gd name="connsiteY2" fmla="*/ 919350 h 1680539"/>
                <a:gd name="connsiteX3" fmla="*/ 0 w 1030790"/>
                <a:gd name="connsiteY3" fmla="*/ 1680539 h 1680539"/>
                <a:gd name="connsiteX0" fmla="*/ 0 w 1028390"/>
                <a:gd name="connsiteY0" fmla="*/ 1680539 h 1680539"/>
                <a:gd name="connsiteX1" fmla="*/ 892418 w 1028390"/>
                <a:gd name="connsiteY1" fmla="*/ 0 h 1680539"/>
                <a:gd name="connsiteX2" fmla="*/ 1028390 w 1028390"/>
                <a:gd name="connsiteY2" fmla="*/ 928950 h 1680539"/>
                <a:gd name="connsiteX3" fmla="*/ 0 w 1028390"/>
                <a:gd name="connsiteY3" fmla="*/ 1680539 h 168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390" h="1680539">
                  <a:moveTo>
                    <a:pt x="0" y="1680539"/>
                  </a:moveTo>
                  <a:lnTo>
                    <a:pt x="892418" y="0"/>
                  </a:lnTo>
                  <a:lnTo>
                    <a:pt x="1028390" y="928950"/>
                  </a:lnTo>
                  <a:lnTo>
                    <a:pt x="0" y="1680539"/>
                  </a:lnTo>
                  <a:close/>
                </a:path>
              </a:pathLst>
            </a:custGeom>
            <a:solidFill>
              <a:srgbClr val="E6325C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等腰三角形 8"/>
            <p:cNvSpPr/>
            <p:nvPr/>
          </p:nvSpPr>
          <p:spPr>
            <a:xfrm>
              <a:off x="4601834" y="1619130"/>
              <a:ext cx="470539" cy="928862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" fmla="*/ 0 w 1818027"/>
                <a:gd name="connsiteY0" fmla="*/ 810941 h 810941"/>
                <a:gd name="connsiteX1" fmla="*/ 1288442 w 1818027"/>
                <a:gd name="connsiteY1" fmla="*/ 0 h 810941"/>
                <a:gd name="connsiteX2" fmla="*/ 1818027 w 1818027"/>
                <a:gd name="connsiteY2" fmla="*/ 792088 h 810941"/>
                <a:gd name="connsiteX3" fmla="*/ 0 w 1818027"/>
                <a:gd name="connsiteY3" fmla="*/ 810941 h 810941"/>
                <a:gd name="connsiteX0" fmla="*/ 0 w 1818027"/>
                <a:gd name="connsiteY0" fmla="*/ 730813 h 730813"/>
                <a:gd name="connsiteX1" fmla="*/ 383469 w 1818027"/>
                <a:gd name="connsiteY1" fmla="*/ 0 h 730813"/>
                <a:gd name="connsiteX2" fmla="*/ 1818027 w 1818027"/>
                <a:gd name="connsiteY2" fmla="*/ 711960 h 730813"/>
                <a:gd name="connsiteX3" fmla="*/ 0 w 1818027"/>
                <a:gd name="connsiteY3" fmla="*/ 730813 h 730813"/>
                <a:gd name="connsiteX0" fmla="*/ 0 w 1808600"/>
                <a:gd name="connsiteY0" fmla="*/ 730813 h 1060752"/>
                <a:gd name="connsiteX1" fmla="*/ 38346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9760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88182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714754 w 2523354"/>
                <a:gd name="connsiteY0" fmla="*/ 645972 h 975911"/>
                <a:gd name="connsiteX1" fmla="*/ 0 w 2523354"/>
                <a:gd name="connsiteY1" fmla="*/ 0 h 975911"/>
                <a:gd name="connsiteX2" fmla="*/ 2523354 w 2523354"/>
                <a:gd name="connsiteY2" fmla="*/ 975911 h 975911"/>
                <a:gd name="connsiteX3" fmla="*/ 714754 w 2523354"/>
                <a:gd name="connsiteY3" fmla="*/ 645972 h 975911"/>
                <a:gd name="connsiteX0" fmla="*/ 0 w 3425297"/>
                <a:gd name="connsiteY0" fmla="*/ 1682921 h 1682921"/>
                <a:gd name="connsiteX1" fmla="*/ 901943 w 3425297"/>
                <a:gd name="connsiteY1" fmla="*/ 0 h 1682921"/>
                <a:gd name="connsiteX2" fmla="*/ 3425297 w 3425297"/>
                <a:gd name="connsiteY2" fmla="*/ 975911 h 1682921"/>
                <a:gd name="connsiteX3" fmla="*/ 0 w 3425297"/>
                <a:gd name="connsiteY3" fmla="*/ 1682921 h 1682921"/>
                <a:gd name="connsiteX0" fmla="*/ 0 w 1040315"/>
                <a:gd name="connsiteY0" fmla="*/ 1682921 h 1682921"/>
                <a:gd name="connsiteX1" fmla="*/ 901943 w 1040315"/>
                <a:gd name="connsiteY1" fmla="*/ 0 h 1682921"/>
                <a:gd name="connsiteX2" fmla="*/ 1040315 w 1040315"/>
                <a:gd name="connsiteY2" fmla="*/ 919350 h 1682921"/>
                <a:gd name="connsiteX3" fmla="*/ 0 w 1040315"/>
                <a:gd name="connsiteY3" fmla="*/ 1682921 h 1682921"/>
                <a:gd name="connsiteX0" fmla="*/ 347109 w 1387424"/>
                <a:gd name="connsiteY0" fmla="*/ 1565086 h 1565086"/>
                <a:gd name="connsiteX1" fmla="*/ 0 w 1387424"/>
                <a:gd name="connsiteY1" fmla="*/ 0 h 1565086"/>
                <a:gd name="connsiteX2" fmla="*/ 1387424 w 1387424"/>
                <a:gd name="connsiteY2" fmla="*/ 801515 h 1565086"/>
                <a:gd name="connsiteX3" fmla="*/ 347109 w 1387424"/>
                <a:gd name="connsiteY3" fmla="*/ 1565086 h 1565086"/>
                <a:gd name="connsiteX0" fmla="*/ 139719 w 1387424"/>
                <a:gd name="connsiteY0" fmla="*/ 900496 h 900496"/>
                <a:gd name="connsiteX1" fmla="*/ 0 w 1387424"/>
                <a:gd name="connsiteY1" fmla="*/ 0 h 900496"/>
                <a:gd name="connsiteX2" fmla="*/ 1387424 w 1387424"/>
                <a:gd name="connsiteY2" fmla="*/ 801515 h 900496"/>
                <a:gd name="connsiteX3" fmla="*/ 139719 w 1387424"/>
                <a:gd name="connsiteY3" fmla="*/ 900496 h 900496"/>
                <a:gd name="connsiteX0" fmla="*/ 139719 w 477737"/>
                <a:gd name="connsiteY0" fmla="*/ 900496 h 900496"/>
                <a:gd name="connsiteX1" fmla="*/ 0 w 477737"/>
                <a:gd name="connsiteY1" fmla="*/ 0 h 900496"/>
                <a:gd name="connsiteX2" fmla="*/ 477737 w 477737"/>
                <a:gd name="connsiteY2" fmla="*/ 843936 h 900496"/>
                <a:gd name="connsiteX3" fmla="*/ 139719 w 477737"/>
                <a:gd name="connsiteY3" fmla="*/ 900496 h 900496"/>
                <a:gd name="connsiteX0" fmla="*/ 139719 w 477737"/>
                <a:gd name="connsiteY0" fmla="*/ 924063 h 924063"/>
                <a:gd name="connsiteX1" fmla="*/ 0 w 477737"/>
                <a:gd name="connsiteY1" fmla="*/ 0 h 924063"/>
                <a:gd name="connsiteX2" fmla="*/ 477737 w 477737"/>
                <a:gd name="connsiteY2" fmla="*/ 843936 h 924063"/>
                <a:gd name="connsiteX3" fmla="*/ 139719 w 477737"/>
                <a:gd name="connsiteY3" fmla="*/ 924063 h 924063"/>
                <a:gd name="connsiteX0" fmla="*/ 139719 w 477737"/>
                <a:gd name="connsiteY0" fmla="*/ 928862 h 928862"/>
                <a:gd name="connsiteX1" fmla="*/ 0 w 477737"/>
                <a:gd name="connsiteY1" fmla="*/ 0 h 928862"/>
                <a:gd name="connsiteX2" fmla="*/ 477737 w 477737"/>
                <a:gd name="connsiteY2" fmla="*/ 843936 h 928862"/>
                <a:gd name="connsiteX3" fmla="*/ 139719 w 477737"/>
                <a:gd name="connsiteY3" fmla="*/ 928862 h 928862"/>
                <a:gd name="connsiteX0" fmla="*/ 132520 w 470538"/>
                <a:gd name="connsiteY0" fmla="*/ 928862 h 928862"/>
                <a:gd name="connsiteX1" fmla="*/ 0 w 470538"/>
                <a:gd name="connsiteY1" fmla="*/ 0 h 928862"/>
                <a:gd name="connsiteX2" fmla="*/ 470538 w 470538"/>
                <a:gd name="connsiteY2" fmla="*/ 843936 h 928862"/>
                <a:gd name="connsiteX3" fmla="*/ 132520 w 470538"/>
                <a:gd name="connsiteY3" fmla="*/ 928862 h 928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538" h="928862">
                  <a:moveTo>
                    <a:pt x="132520" y="928862"/>
                  </a:moveTo>
                  <a:lnTo>
                    <a:pt x="0" y="0"/>
                  </a:lnTo>
                  <a:lnTo>
                    <a:pt x="470538" y="843936"/>
                  </a:lnTo>
                  <a:lnTo>
                    <a:pt x="132520" y="928862"/>
                  </a:lnTo>
                  <a:close/>
                </a:path>
              </a:pathLst>
            </a:custGeom>
            <a:solidFill>
              <a:srgbClr val="E6325C">
                <a:lumMod val="40000"/>
                <a:lumOff val="6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等腰三角形 8"/>
            <p:cNvSpPr/>
            <p:nvPr/>
          </p:nvSpPr>
          <p:spPr>
            <a:xfrm>
              <a:off x="3715061" y="1619128"/>
              <a:ext cx="894532" cy="1680539"/>
            </a:xfrm>
            <a:custGeom>
              <a:avLst/>
              <a:gdLst/>
              <a:ahLst/>
              <a:cxnLst/>
              <a:rect l="l" t="t" r="r" b="b"/>
              <a:pathLst>
                <a:path w="894532" h="1680539">
                  <a:moveTo>
                    <a:pt x="892418" y="0"/>
                  </a:moveTo>
                  <a:lnTo>
                    <a:pt x="894532" y="14045"/>
                  </a:lnTo>
                  <a:cubicBezTo>
                    <a:pt x="683384" y="377592"/>
                    <a:pt x="562167" y="806849"/>
                    <a:pt x="560747" y="1266455"/>
                  </a:cubicBezTo>
                  <a:lnTo>
                    <a:pt x="0" y="1680539"/>
                  </a:lnTo>
                  <a:close/>
                </a:path>
              </a:pathLst>
            </a:custGeom>
            <a:solidFill>
              <a:srgbClr val="E6325C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90"/>
          <p:cNvGrpSpPr/>
          <p:nvPr/>
        </p:nvGrpSpPr>
        <p:grpSpPr>
          <a:xfrm>
            <a:off x="3814757" y="3829216"/>
            <a:ext cx="2221258" cy="1201810"/>
            <a:chOff x="3258028" y="3190973"/>
            <a:chExt cx="2632002" cy="1318224"/>
          </a:xfrm>
          <a:effectLst>
            <a:outerShdw blurRad="2540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等腰三角形 8"/>
            <p:cNvSpPr/>
            <p:nvPr/>
          </p:nvSpPr>
          <p:spPr>
            <a:xfrm>
              <a:off x="3258028" y="3443967"/>
              <a:ext cx="1808600" cy="1060752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" fmla="*/ 0 w 1818027"/>
                <a:gd name="connsiteY0" fmla="*/ 810941 h 810941"/>
                <a:gd name="connsiteX1" fmla="*/ 1288442 w 1818027"/>
                <a:gd name="connsiteY1" fmla="*/ 0 h 810941"/>
                <a:gd name="connsiteX2" fmla="*/ 1818027 w 1818027"/>
                <a:gd name="connsiteY2" fmla="*/ 792088 h 810941"/>
                <a:gd name="connsiteX3" fmla="*/ 0 w 1818027"/>
                <a:gd name="connsiteY3" fmla="*/ 810941 h 810941"/>
                <a:gd name="connsiteX0" fmla="*/ 0 w 1818027"/>
                <a:gd name="connsiteY0" fmla="*/ 730813 h 730813"/>
                <a:gd name="connsiteX1" fmla="*/ 383469 w 1818027"/>
                <a:gd name="connsiteY1" fmla="*/ 0 h 730813"/>
                <a:gd name="connsiteX2" fmla="*/ 1818027 w 1818027"/>
                <a:gd name="connsiteY2" fmla="*/ 711960 h 730813"/>
                <a:gd name="connsiteX3" fmla="*/ 0 w 1818027"/>
                <a:gd name="connsiteY3" fmla="*/ 730813 h 730813"/>
                <a:gd name="connsiteX0" fmla="*/ 0 w 1808600"/>
                <a:gd name="connsiteY0" fmla="*/ 730813 h 1060752"/>
                <a:gd name="connsiteX1" fmla="*/ 38346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9760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88182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8600" h="1060752">
                  <a:moveTo>
                    <a:pt x="0" y="730813"/>
                  </a:moveTo>
                  <a:lnTo>
                    <a:pt x="388182" y="0"/>
                  </a:lnTo>
                  <a:lnTo>
                    <a:pt x="1808600" y="1060752"/>
                  </a:lnTo>
                  <a:lnTo>
                    <a:pt x="0" y="730813"/>
                  </a:lnTo>
                  <a:close/>
                </a:path>
              </a:pathLst>
            </a:custGeom>
            <a:gradFill>
              <a:gsLst>
                <a:gs pos="20000">
                  <a:srgbClr val="71CDB7"/>
                </a:gs>
                <a:gs pos="68000">
                  <a:srgbClr val="E6325C"/>
                </a:gs>
              </a:gsLst>
              <a:lin ang="11400000" scaled="0"/>
            </a:gra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等腰三角形 8"/>
            <p:cNvSpPr/>
            <p:nvPr/>
          </p:nvSpPr>
          <p:spPr>
            <a:xfrm>
              <a:off x="3647050" y="3190973"/>
              <a:ext cx="2242980" cy="1318224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" fmla="*/ 0 w 1818027"/>
                <a:gd name="connsiteY0" fmla="*/ 810941 h 810941"/>
                <a:gd name="connsiteX1" fmla="*/ 1288442 w 1818027"/>
                <a:gd name="connsiteY1" fmla="*/ 0 h 810941"/>
                <a:gd name="connsiteX2" fmla="*/ 1818027 w 1818027"/>
                <a:gd name="connsiteY2" fmla="*/ 792088 h 810941"/>
                <a:gd name="connsiteX3" fmla="*/ 0 w 1818027"/>
                <a:gd name="connsiteY3" fmla="*/ 810941 h 810941"/>
                <a:gd name="connsiteX0" fmla="*/ 0 w 1818027"/>
                <a:gd name="connsiteY0" fmla="*/ 730813 h 730813"/>
                <a:gd name="connsiteX1" fmla="*/ 383469 w 1818027"/>
                <a:gd name="connsiteY1" fmla="*/ 0 h 730813"/>
                <a:gd name="connsiteX2" fmla="*/ 1818027 w 1818027"/>
                <a:gd name="connsiteY2" fmla="*/ 711960 h 730813"/>
                <a:gd name="connsiteX3" fmla="*/ 0 w 1818027"/>
                <a:gd name="connsiteY3" fmla="*/ 730813 h 730813"/>
                <a:gd name="connsiteX0" fmla="*/ 0 w 1808600"/>
                <a:gd name="connsiteY0" fmla="*/ 730813 h 1060752"/>
                <a:gd name="connsiteX1" fmla="*/ 38346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9760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88182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2690006"/>
                <a:gd name="connsiteY0" fmla="*/ 0 h 1107650"/>
                <a:gd name="connsiteX1" fmla="*/ 1269588 w 2690006"/>
                <a:gd name="connsiteY1" fmla="*/ 46898 h 1107650"/>
                <a:gd name="connsiteX2" fmla="*/ 2690006 w 2690006"/>
                <a:gd name="connsiteY2" fmla="*/ 1107650 h 1107650"/>
                <a:gd name="connsiteX3" fmla="*/ 0 w 2690006"/>
                <a:gd name="connsiteY3" fmla="*/ 0 h 1107650"/>
                <a:gd name="connsiteX0" fmla="*/ 0 w 2798414"/>
                <a:gd name="connsiteY0" fmla="*/ 0 h 1131217"/>
                <a:gd name="connsiteX1" fmla="*/ 1377996 w 2798414"/>
                <a:gd name="connsiteY1" fmla="*/ 70465 h 1131217"/>
                <a:gd name="connsiteX2" fmla="*/ 2798414 w 2798414"/>
                <a:gd name="connsiteY2" fmla="*/ 1131217 h 1131217"/>
                <a:gd name="connsiteX3" fmla="*/ 0 w 2798414"/>
                <a:gd name="connsiteY3" fmla="*/ 0 h 1131217"/>
                <a:gd name="connsiteX0" fmla="*/ 0 w 1417387"/>
                <a:gd name="connsiteY0" fmla="*/ 0 h 1065230"/>
                <a:gd name="connsiteX1" fmla="*/ 1377996 w 1417387"/>
                <a:gd name="connsiteY1" fmla="*/ 70465 h 1065230"/>
                <a:gd name="connsiteX2" fmla="*/ 1417387 w 1417387"/>
                <a:gd name="connsiteY2" fmla="*/ 1065230 h 1065230"/>
                <a:gd name="connsiteX3" fmla="*/ 0 w 1417387"/>
                <a:gd name="connsiteY3" fmla="*/ 0 h 1065230"/>
                <a:gd name="connsiteX0" fmla="*/ 0 w 2245262"/>
                <a:gd name="connsiteY0" fmla="*/ 0 h 1065230"/>
                <a:gd name="connsiteX1" fmla="*/ 2245262 w 2245262"/>
                <a:gd name="connsiteY1" fmla="*/ 456964 h 1065230"/>
                <a:gd name="connsiteX2" fmla="*/ 1417387 w 2245262"/>
                <a:gd name="connsiteY2" fmla="*/ 1065230 h 1065230"/>
                <a:gd name="connsiteX3" fmla="*/ 0 w 2245262"/>
                <a:gd name="connsiteY3" fmla="*/ 0 h 1065230"/>
                <a:gd name="connsiteX0" fmla="*/ 0 w 1495831"/>
                <a:gd name="connsiteY0" fmla="*/ 250047 h 1315277"/>
                <a:gd name="connsiteX1" fmla="*/ 1495831 w 1495831"/>
                <a:gd name="connsiteY1" fmla="*/ 0 h 1315277"/>
                <a:gd name="connsiteX2" fmla="*/ 1417387 w 1495831"/>
                <a:gd name="connsiteY2" fmla="*/ 1315277 h 1315277"/>
                <a:gd name="connsiteX3" fmla="*/ 0 w 1495831"/>
                <a:gd name="connsiteY3" fmla="*/ 250047 h 1315277"/>
                <a:gd name="connsiteX0" fmla="*/ 0 w 2235836"/>
                <a:gd name="connsiteY0" fmla="*/ 0 h 1065230"/>
                <a:gd name="connsiteX1" fmla="*/ 2235836 w 2235836"/>
                <a:gd name="connsiteY1" fmla="*/ 456964 h 1065230"/>
                <a:gd name="connsiteX2" fmla="*/ 1417387 w 2235836"/>
                <a:gd name="connsiteY2" fmla="*/ 1065230 h 1065230"/>
                <a:gd name="connsiteX3" fmla="*/ 0 w 2235836"/>
                <a:gd name="connsiteY3" fmla="*/ 0 h 1065230"/>
                <a:gd name="connsiteX0" fmla="*/ 0 w 2235836"/>
                <a:gd name="connsiteY0" fmla="*/ 159874 h 1225104"/>
                <a:gd name="connsiteX1" fmla="*/ 1068635 w 2235836"/>
                <a:gd name="connsiteY1" fmla="*/ 10575 h 1225104"/>
                <a:gd name="connsiteX2" fmla="*/ 2235836 w 2235836"/>
                <a:gd name="connsiteY2" fmla="*/ 616838 h 1225104"/>
                <a:gd name="connsiteX3" fmla="*/ 1417387 w 2235836"/>
                <a:gd name="connsiteY3" fmla="*/ 1225104 h 1225104"/>
                <a:gd name="connsiteX4" fmla="*/ 0 w 2235836"/>
                <a:gd name="connsiteY4" fmla="*/ 159874 h 1225104"/>
                <a:gd name="connsiteX0" fmla="*/ 0 w 2235836"/>
                <a:gd name="connsiteY0" fmla="*/ 149299 h 1214529"/>
                <a:gd name="connsiteX1" fmla="*/ 1068635 w 2235836"/>
                <a:gd name="connsiteY1" fmla="*/ 0 h 1214529"/>
                <a:gd name="connsiteX2" fmla="*/ 2235836 w 2235836"/>
                <a:gd name="connsiteY2" fmla="*/ 606263 h 1214529"/>
                <a:gd name="connsiteX3" fmla="*/ 1417387 w 2235836"/>
                <a:gd name="connsiteY3" fmla="*/ 1214529 h 1214529"/>
                <a:gd name="connsiteX4" fmla="*/ 0 w 2235836"/>
                <a:gd name="connsiteY4" fmla="*/ 149299 h 1214529"/>
                <a:gd name="connsiteX0" fmla="*/ 0 w 2235836"/>
                <a:gd name="connsiteY0" fmla="*/ 149299 h 1214529"/>
                <a:gd name="connsiteX1" fmla="*/ 1068635 w 2235836"/>
                <a:gd name="connsiteY1" fmla="*/ 0 h 1214529"/>
                <a:gd name="connsiteX2" fmla="*/ 2235836 w 2235836"/>
                <a:gd name="connsiteY2" fmla="*/ 606263 h 1214529"/>
                <a:gd name="connsiteX3" fmla="*/ 1417387 w 2235836"/>
                <a:gd name="connsiteY3" fmla="*/ 1214529 h 1214529"/>
                <a:gd name="connsiteX4" fmla="*/ 0 w 2235836"/>
                <a:gd name="connsiteY4" fmla="*/ 149299 h 1214529"/>
                <a:gd name="connsiteX0" fmla="*/ 0 w 2235836"/>
                <a:gd name="connsiteY0" fmla="*/ 182293 h 1247523"/>
                <a:gd name="connsiteX1" fmla="*/ 979081 w 2235836"/>
                <a:gd name="connsiteY1" fmla="*/ 0 h 1247523"/>
                <a:gd name="connsiteX2" fmla="*/ 2235836 w 2235836"/>
                <a:gd name="connsiteY2" fmla="*/ 639257 h 1247523"/>
                <a:gd name="connsiteX3" fmla="*/ 1417387 w 2235836"/>
                <a:gd name="connsiteY3" fmla="*/ 1247523 h 1247523"/>
                <a:gd name="connsiteX4" fmla="*/ 0 w 2235836"/>
                <a:gd name="connsiteY4" fmla="*/ 182293 h 1247523"/>
                <a:gd name="connsiteX0" fmla="*/ 0 w 2235836"/>
                <a:gd name="connsiteY0" fmla="*/ 224713 h 1289943"/>
                <a:gd name="connsiteX1" fmla="*/ 913093 w 2235836"/>
                <a:gd name="connsiteY1" fmla="*/ 0 h 1289943"/>
                <a:gd name="connsiteX2" fmla="*/ 2235836 w 2235836"/>
                <a:gd name="connsiteY2" fmla="*/ 681677 h 1289943"/>
                <a:gd name="connsiteX3" fmla="*/ 1417387 w 2235836"/>
                <a:gd name="connsiteY3" fmla="*/ 1289943 h 1289943"/>
                <a:gd name="connsiteX4" fmla="*/ 0 w 2235836"/>
                <a:gd name="connsiteY4" fmla="*/ 224713 h 1289943"/>
                <a:gd name="connsiteX0" fmla="*/ 0 w 2235836"/>
                <a:gd name="connsiteY0" fmla="*/ 252994 h 1318224"/>
                <a:gd name="connsiteX1" fmla="*/ 766978 w 2235836"/>
                <a:gd name="connsiteY1" fmla="*/ 0 h 1318224"/>
                <a:gd name="connsiteX2" fmla="*/ 2235836 w 2235836"/>
                <a:gd name="connsiteY2" fmla="*/ 709958 h 1318224"/>
                <a:gd name="connsiteX3" fmla="*/ 1417387 w 2235836"/>
                <a:gd name="connsiteY3" fmla="*/ 1318224 h 1318224"/>
                <a:gd name="connsiteX4" fmla="*/ 0 w 2235836"/>
                <a:gd name="connsiteY4" fmla="*/ 252994 h 1318224"/>
                <a:gd name="connsiteX0" fmla="*/ 0 w 2242980"/>
                <a:gd name="connsiteY0" fmla="*/ 252994 h 1318224"/>
                <a:gd name="connsiteX1" fmla="*/ 774122 w 2242980"/>
                <a:gd name="connsiteY1" fmla="*/ 0 h 1318224"/>
                <a:gd name="connsiteX2" fmla="*/ 2242980 w 2242980"/>
                <a:gd name="connsiteY2" fmla="*/ 709958 h 1318224"/>
                <a:gd name="connsiteX3" fmla="*/ 1424531 w 2242980"/>
                <a:gd name="connsiteY3" fmla="*/ 1318224 h 1318224"/>
                <a:gd name="connsiteX4" fmla="*/ 0 w 2242980"/>
                <a:gd name="connsiteY4" fmla="*/ 252994 h 131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2980" h="1318224">
                  <a:moveTo>
                    <a:pt x="0" y="252994"/>
                  </a:moveTo>
                  <a:lnTo>
                    <a:pt x="774122" y="0"/>
                  </a:lnTo>
                  <a:lnTo>
                    <a:pt x="2242980" y="709958"/>
                  </a:lnTo>
                  <a:lnTo>
                    <a:pt x="1424531" y="1318224"/>
                  </a:lnTo>
                  <a:lnTo>
                    <a:pt x="0" y="252994"/>
                  </a:lnTo>
                  <a:close/>
                </a:path>
              </a:pathLst>
            </a:custGeom>
            <a:solidFill>
              <a:srgbClr val="71CDB7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等腰三角形 8"/>
            <p:cNvSpPr/>
            <p:nvPr/>
          </p:nvSpPr>
          <p:spPr>
            <a:xfrm>
              <a:off x="3258029" y="3448268"/>
              <a:ext cx="1565479" cy="1016400"/>
            </a:xfrm>
            <a:custGeom>
              <a:avLst/>
              <a:gdLst/>
              <a:ahLst/>
              <a:cxnLst/>
              <a:rect l="l" t="t" r="r" b="b"/>
              <a:pathLst>
                <a:path w="1565479" h="1016400">
                  <a:moveTo>
                    <a:pt x="388182" y="0"/>
                  </a:moveTo>
                  <a:lnTo>
                    <a:pt x="1373962" y="736169"/>
                  </a:lnTo>
                  <a:cubicBezTo>
                    <a:pt x="1429849" y="835734"/>
                    <a:pt x="1494124" y="929330"/>
                    <a:pt x="1565479" y="1016400"/>
                  </a:cubicBezTo>
                  <a:lnTo>
                    <a:pt x="0" y="730813"/>
                  </a:lnTo>
                  <a:close/>
                </a:path>
              </a:pathLst>
            </a:custGeom>
            <a:solidFill>
              <a:srgbClr val="71CDB7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113"/>
          <p:cNvGrpSpPr/>
          <p:nvPr/>
        </p:nvGrpSpPr>
        <p:grpSpPr>
          <a:xfrm>
            <a:off x="4143068" y="3333135"/>
            <a:ext cx="1912963" cy="1685906"/>
            <a:chOff x="3677245" y="2531438"/>
            <a:chExt cx="2223935" cy="1977582"/>
          </a:xfrm>
        </p:grpSpPr>
        <p:sp>
          <p:nvSpPr>
            <p:cNvPr id="13" name="等腰三角形 8"/>
            <p:cNvSpPr/>
            <p:nvPr/>
          </p:nvSpPr>
          <p:spPr>
            <a:xfrm>
              <a:off x="3677245" y="2595039"/>
              <a:ext cx="1403247" cy="1909213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" fmla="*/ 0 w 1818027"/>
                <a:gd name="connsiteY0" fmla="*/ 810941 h 810941"/>
                <a:gd name="connsiteX1" fmla="*/ 1288442 w 1818027"/>
                <a:gd name="connsiteY1" fmla="*/ 0 h 810941"/>
                <a:gd name="connsiteX2" fmla="*/ 1818027 w 1818027"/>
                <a:gd name="connsiteY2" fmla="*/ 792088 h 810941"/>
                <a:gd name="connsiteX3" fmla="*/ 0 w 1818027"/>
                <a:gd name="connsiteY3" fmla="*/ 810941 h 810941"/>
                <a:gd name="connsiteX0" fmla="*/ 0 w 1818027"/>
                <a:gd name="connsiteY0" fmla="*/ 730813 h 730813"/>
                <a:gd name="connsiteX1" fmla="*/ 383469 w 1818027"/>
                <a:gd name="connsiteY1" fmla="*/ 0 h 730813"/>
                <a:gd name="connsiteX2" fmla="*/ 1818027 w 1818027"/>
                <a:gd name="connsiteY2" fmla="*/ 711960 h 730813"/>
                <a:gd name="connsiteX3" fmla="*/ 0 w 1818027"/>
                <a:gd name="connsiteY3" fmla="*/ 730813 h 730813"/>
                <a:gd name="connsiteX0" fmla="*/ 0 w 1808600"/>
                <a:gd name="connsiteY0" fmla="*/ 730813 h 1060752"/>
                <a:gd name="connsiteX1" fmla="*/ 38346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9760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88182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2690006"/>
                <a:gd name="connsiteY0" fmla="*/ 0 h 1107650"/>
                <a:gd name="connsiteX1" fmla="*/ 1269588 w 2690006"/>
                <a:gd name="connsiteY1" fmla="*/ 46898 h 1107650"/>
                <a:gd name="connsiteX2" fmla="*/ 2690006 w 2690006"/>
                <a:gd name="connsiteY2" fmla="*/ 1107650 h 1107650"/>
                <a:gd name="connsiteX3" fmla="*/ 0 w 2690006"/>
                <a:gd name="connsiteY3" fmla="*/ 0 h 1107650"/>
                <a:gd name="connsiteX0" fmla="*/ 0 w 2798414"/>
                <a:gd name="connsiteY0" fmla="*/ 0 h 1131217"/>
                <a:gd name="connsiteX1" fmla="*/ 1377996 w 2798414"/>
                <a:gd name="connsiteY1" fmla="*/ 70465 h 1131217"/>
                <a:gd name="connsiteX2" fmla="*/ 2798414 w 2798414"/>
                <a:gd name="connsiteY2" fmla="*/ 1131217 h 1131217"/>
                <a:gd name="connsiteX3" fmla="*/ 0 w 2798414"/>
                <a:gd name="connsiteY3" fmla="*/ 0 h 1131217"/>
                <a:gd name="connsiteX0" fmla="*/ 0 w 1417387"/>
                <a:gd name="connsiteY0" fmla="*/ 0 h 1065230"/>
                <a:gd name="connsiteX1" fmla="*/ 1377996 w 1417387"/>
                <a:gd name="connsiteY1" fmla="*/ 70465 h 1065230"/>
                <a:gd name="connsiteX2" fmla="*/ 1417387 w 1417387"/>
                <a:gd name="connsiteY2" fmla="*/ 1065230 h 1065230"/>
                <a:gd name="connsiteX3" fmla="*/ 0 w 1417387"/>
                <a:gd name="connsiteY3" fmla="*/ 0 h 1065230"/>
                <a:gd name="connsiteX0" fmla="*/ 0 w 2245262"/>
                <a:gd name="connsiteY0" fmla="*/ 0 h 1065230"/>
                <a:gd name="connsiteX1" fmla="*/ 2245262 w 2245262"/>
                <a:gd name="connsiteY1" fmla="*/ 456964 h 1065230"/>
                <a:gd name="connsiteX2" fmla="*/ 1417387 w 2245262"/>
                <a:gd name="connsiteY2" fmla="*/ 1065230 h 1065230"/>
                <a:gd name="connsiteX3" fmla="*/ 0 w 2245262"/>
                <a:gd name="connsiteY3" fmla="*/ 0 h 1065230"/>
                <a:gd name="connsiteX0" fmla="*/ 0 w 1495831"/>
                <a:gd name="connsiteY0" fmla="*/ 250047 h 1315277"/>
                <a:gd name="connsiteX1" fmla="*/ 1495831 w 1495831"/>
                <a:gd name="connsiteY1" fmla="*/ 0 h 1315277"/>
                <a:gd name="connsiteX2" fmla="*/ 1417387 w 1495831"/>
                <a:gd name="connsiteY2" fmla="*/ 1315277 h 1315277"/>
                <a:gd name="connsiteX3" fmla="*/ 0 w 1495831"/>
                <a:gd name="connsiteY3" fmla="*/ 250047 h 1315277"/>
                <a:gd name="connsiteX0" fmla="*/ 0 w 2235836"/>
                <a:gd name="connsiteY0" fmla="*/ 0 h 1065230"/>
                <a:gd name="connsiteX1" fmla="*/ 2235836 w 2235836"/>
                <a:gd name="connsiteY1" fmla="*/ 456964 h 1065230"/>
                <a:gd name="connsiteX2" fmla="*/ 1417387 w 2235836"/>
                <a:gd name="connsiteY2" fmla="*/ 1065230 h 1065230"/>
                <a:gd name="connsiteX3" fmla="*/ 0 w 2235836"/>
                <a:gd name="connsiteY3" fmla="*/ 0 h 1065230"/>
                <a:gd name="connsiteX0" fmla="*/ 0 w 2914566"/>
                <a:gd name="connsiteY0" fmla="*/ 0 h 1564850"/>
                <a:gd name="connsiteX1" fmla="*/ 2914566 w 2914566"/>
                <a:gd name="connsiteY1" fmla="*/ 956584 h 1564850"/>
                <a:gd name="connsiteX2" fmla="*/ 2096117 w 2914566"/>
                <a:gd name="connsiteY2" fmla="*/ 1564850 h 1564850"/>
                <a:gd name="connsiteX3" fmla="*/ 0 w 2914566"/>
                <a:gd name="connsiteY3" fmla="*/ 0 h 1564850"/>
                <a:gd name="connsiteX0" fmla="*/ 0 w 2914566"/>
                <a:gd name="connsiteY0" fmla="*/ 0 h 1131217"/>
                <a:gd name="connsiteX1" fmla="*/ 2914566 w 2914566"/>
                <a:gd name="connsiteY1" fmla="*/ 956584 h 1131217"/>
                <a:gd name="connsiteX2" fmla="*/ 1403247 w 2914566"/>
                <a:gd name="connsiteY2" fmla="*/ 1131217 h 1131217"/>
                <a:gd name="connsiteX3" fmla="*/ 0 w 2914566"/>
                <a:gd name="connsiteY3" fmla="*/ 0 h 1131217"/>
                <a:gd name="connsiteX0" fmla="*/ 0 w 1403247"/>
                <a:gd name="connsiteY0" fmla="*/ 773234 h 1904451"/>
                <a:gd name="connsiteX1" fmla="*/ 1081053 w 1403247"/>
                <a:gd name="connsiteY1" fmla="*/ 0 h 1904451"/>
                <a:gd name="connsiteX2" fmla="*/ 1403247 w 1403247"/>
                <a:gd name="connsiteY2" fmla="*/ 1904451 h 1904451"/>
                <a:gd name="connsiteX3" fmla="*/ 0 w 1403247"/>
                <a:gd name="connsiteY3" fmla="*/ 773234 h 1904451"/>
                <a:gd name="connsiteX0" fmla="*/ 0 w 1408010"/>
                <a:gd name="connsiteY0" fmla="*/ 773234 h 1916357"/>
                <a:gd name="connsiteX1" fmla="*/ 1081053 w 1408010"/>
                <a:gd name="connsiteY1" fmla="*/ 0 h 1916357"/>
                <a:gd name="connsiteX2" fmla="*/ 1408010 w 1408010"/>
                <a:gd name="connsiteY2" fmla="*/ 1916357 h 1916357"/>
                <a:gd name="connsiteX3" fmla="*/ 0 w 1408010"/>
                <a:gd name="connsiteY3" fmla="*/ 773234 h 1916357"/>
                <a:gd name="connsiteX0" fmla="*/ 0 w 1403247"/>
                <a:gd name="connsiteY0" fmla="*/ 773234 h 1909213"/>
                <a:gd name="connsiteX1" fmla="*/ 1081053 w 1403247"/>
                <a:gd name="connsiteY1" fmla="*/ 0 h 1909213"/>
                <a:gd name="connsiteX2" fmla="*/ 1403247 w 1403247"/>
                <a:gd name="connsiteY2" fmla="*/ 1909213 h 1909213"/>
                <a:gd name="connsiteX3" fmla="*/ 0 w 1403247"/>
                <a:gd name="connsiteY3" fmla="*/ 773234 h 190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247" h="1909213">
                  <a:moveTo>
                    <a:pt x="0" y="773234"/>
                  </a:moveTo>
                  <a:lnTo>
                    <a:pt x="1081053" y="0"/>
                  </a:lnTo>
                  <a:lnTo>
                    <a:pt x="1403247" y="1909213"/>
                  </a:lnTo>
                  <a:lnTo>
                    <a:pt x="0" y="773234"/>
                  </a:lnTo>
                  <a:close/>
                </a:path>
              </a:pathLst>
            </a:custGeom>
            <a:solidFill>
              <a:srgbClr val="E4BE33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等腰三角形 8"/>
            <p:cNvSpPr/>
            <p:nvPr/>
          </p:nvSpPr>
          <p:spPr>
            <a:xfrm>
              <a:off x="4755220" y="2531438"/>
              <a:ext cx="1145960" cy="1977582"/>
            </a:xfrm>
            <a:custGeom>
              <a:avLst/>
              <a:gdLst>
                <a:gd name="connsiteX0" fmla="*/ 0 w 1059170"/>
                <a:gd name="connsiteY0" fmla="*/ 792088 h 792088"/>
                <a:gd name="connsiteX1" fmla="*/ 529585 w 1059170"/>
                <a:gd name="connsiteY1" fmla="*/ 0 h 792088"/>
                <a:gd name="connsiteX2" fmla="*/ 1059170 w 1059170"/>
                <a:gd name="connsiteY2" fmla="*/ 792088 h 792088"/>
                <a:gd name="connsiteX3" fmla="*/ 0 w 1059170"/>
                <a:gd name="connsiteY3" fmla="*/ 792088 h 792088"/>
                <a:gd name="connsiteX0" fmla="*/ 0 w 1818027"/>
                <a:gd name="connsiteY0" fmla="*/ 810941 h 810941"/>
                <a:gd name="connsiteX1" fmla="*/ 1288442 w 1818027"/>
                <a:gd name="connsiteY1" fmla="*/ 0 h 810941"/>
                <a:gd name="connsiteX2" fmla="*/ 1818027 w 1818027"/>
                <a:gd name="connsiteY2" fmla="*/ 792088 h 810941"/>
                <a:gd name="connsiteX3" fmla="*/ 0 w 1818027"/>
                <a:gd name="connsiteY3" fmla="*/ 810941 h 810941"/>
                <a:gd name="connsiteX0" fmla="*/ 0 w 1818027"/>
                <a:gd name="connsiteY0" fmla="*/ 730813 h 730813"/>
                <a:gd name="connsiteX1" fmla="*/ 383469 w 1818027"/>
                <a:gd name="connsiteY1" fmla="*/ 0 h 730813"/>
                <a:gd name="connsiteX2" fmla="*/ 1818027 w 1818027"/>
                <a:gd name="connsiteY2" fmla="*/ 711960 h 730813"/>
                <a:gd name="connsiteX3" fmla="*/ 0 w 1818027"/>
                <a:gd name="connsiteY3" fmla="*/ 730813 h 730813"/>
                <a:gd name="connsiteX0" fmla="*/ 0 w 1808600"/>
                <a:gd name="connsiteY0" fmla="*/ 730813 h 1060752"/>
                <a:gd name="connsiteX1" fmla="*/ 38346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97609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1808600"/>
                <a:gd name="connsiteY0" fmla="*/ 730813 h 1060752"/>
                <a:gd name="connsiteX1" fmla="*/ 388182 w 1808600"/>
                <a:gd name="connsiteY1" fmla="*/ 0 h 1060752"/>
                <a:gd name="connsiteX2" fmla="*/ 1808600 w 1808600"/>
                <a:gd name="connsiteY2" fmla="*/ 1060752 h 1060752"/>
                <a:gd name="connsiteX3" fmla="*/ 0 w 1808600"/>
                <a:gd name="connsiteY3" fmla="*/ 730813 h 1060752"/>
                <a:gd name="connsiteX0" fmla="*/ 0 w 2690006"/>
                <a:gd name="connsiteY0" fmla="*/ 0 h 1107650"/>
                <a:gd name="connsiteX1" fmla="*/ 1269588 w 2690006"/>
                <a:gd name="connsiteY1" fmla="*/ 46898 h 1107650"/>
                <a:gd name="connsiteX2" fmla="*/ 2690006 w 2690006"/>
                <a:gd name="connsiteY2" fmla="*/ 1107650 h 1107650"/>
                <a:gd name="connsiteX3" fmla="*/ 0 w 2690006"/>
                <a:gd name="connsiteY3" fmla="*/ 0 h 1107650"/>
                <a:gd name="connsiteX0" fmla="*/ 0 w 2798414"/>
                <a:gd name="connsiteY0" fmla="*/ 0 h 1131217"/>
                <a:gd name="connsiteX1" fmla="*/ 1377996 w 2798414"/>
                <a:gd name="connsiteY1" fmla="*/ 70465 h 1131217"/>
                <a:gd name="connsiteX2" fmla="*/ 2798414 w 2798414"/>
                <a:gd name="connsiteY2" fmla="*/ 1131217 h 1131217"/>
                <a:gd name="connsiteX3" fmla="*/ 0 w 2798414"/>
                <a:gd name="connsiteY3" fmla="*/ 0 h 1131217"/>
                <a:gd name="connsiteX0" fmla="*/ 0 w 1417387"/>
                <a:gd name="connsiteY0" fmla="*/ 0 h 1065230"/>
                <a:gd name="connsiteX1" fmla="*/ 1377996 w 1417387"/>
                <a:gd name="connsiteY1" fmla="*/ 70465 h 1065230"/>
                <a:gd name="connsiteX2" fmla="*/ 1417387 w 1417387"/>
                <a:gd name="connsiteY2" fmla="*/ 1065230 h 1065230"/>
                <a:gd name="connsiteX3" fmla="*/ 0 w 1417387"/>
                <a:gd name="connsiteY3" fmla="*/ 0 h 1065230"/>
                <a:gd name="connsiteX0" fmla="*/ 0 w 2245262"/>
                <a:gd name="connsiteY0" fmla="*/ 0 h 1065230"/>
                <a:gd name="connsiteX1" fmla="*/ 2245262 w 2245262"/>
                <a:gd name="connsiteY1" fmla="*/ 456964 h 1065230"/>
                <a:gd name="connsiteX2" fmla="*/ 1417387 w 2245262"/>
                <a:gd name="connsiteY2" fmla="*/ 1065230 h 1065230"/>
                <a:gd name="connsiteX3" fmla="*/ 0 w 2245262"/>
                <a:gd name="connsiteY3" fmla="*/ 0 h 1065230"/>
                <a:gd name="connsiteX0" fmla="*/ 0 w 1495831"/>
                <a:gd name="connsiteY0" fmla="*/ 250047 h 1315277"/>
                <a:gd name="connsiteX1" fmla="*/ 1495831 w 1495831"/>
                <a:gd name="connsiteY1" fmla="*/ 0 h 1315277"/>
                <a:gd name="connsiteX2" fmla="*/ 1417387 w 1495831"/>
                <a:gd name="connsiteY2" fmla="*/ 1315277 h 1315277"/>
                <a:gd name="connsiteX3" fmla="*/ 0 w 1495831"/>
                <a:gd name="connsiteY3" fmla="*/ 250047 h 1315277"/>
                <a:gd name="connsiteX0" fmla="*/ 0 w 2235836"/>
                <a:gd name="connsiteY0" fmla="*/ 0 h 1065230"/>
                <a:gd name="connsiteX1" fmla="*/ 2235836 w 2235836"/>
                <a:gd name="connsiteY1" fmla="*/ 456964 h 1065230"/>
                <a:gd name="connsiteX2" fmla="*/ 1417387 w 2235836"/>
                <a:gd name="connsiteY2" fmla="*/ 1065230 h 1065230"/>
                <a:gd name="connsiteX3" fmla="*/ 0 w 2235836"/>
                <a:gd name="connsiteY3" fmla="*/ 0 h 1065230"/>
                <a:gd name="connsiteX0" fmla="*/ 0 w 2914566"/>
                <a:gd name="connsiteY0" fmla="*/ 0 h 1564850"/>
                <a:gd name="connsiteX1" fmla="*/ 2914566 w 2914566"/>
                <a:gd name="connsiteY1" fmla="*/ 956584 h 1564850"/>
                <a:gd name="connsiteX2" fmla="*/ 2096117 w 2914566"/>
                <a:gd name="connsiteY2" fmla="*/ 1564850 h 1564850"/>
                <a:gd name="connsiteX3" fmla="*/ 0 w 2914566"/>
                <a:gd name="connsiteY3" fmla="*/ 0 h 1564850"/>
                <a:gd name="connsiteX0" fmla="*/ 0 w 2914566"/>
                <a:gd name="connsiteY0" fmla="*/ 0 h 1131217"/>
                <a:gd name="connsiteX1" fmla="*/ 2914566 w 2914566"/>
                <a:gd name="connsiteY1" fmla="*/ 956584 h 1131217"/>
                <a:gd name="connsiteX2" fmla="*/ 1403247 w 2914566"/>
                <a:gd name="connsiteY2" fmla="*/ 1131217 h 1131217"/>
                <a:gd name="connsiteX3" fmla="*/ 0 w 2914566"/>
                <a:gd name="connsiteY3" fmla="*/ 0 h 1131217"/>
                <a:gd name="connsiteX0" fmla="*/ 0 w 1403247"/>
                <a:gd name="connsiteY0" fmla="*/ 773234 h 1904451"/>
                <a:gd name="connsiteX1" fmla="*/ 1081053 w 1403247"/>
                <a:gd name="connsiteY1" fmla="*/ 0 h 1904451"/>
                <a:gd name="connsiteX2" fmla="*/ 1403247 w 1403247"/>
                <a:gd name="connsiteY2" fmla="*/ 1904451 h 1904451"/>
                <a:gd name="connsiteX3" fmla="*/ 0 w 1403247"/>
                <a:gd name="connsiteY3" fmla="*/ 773234 h 1904451"/>
                <a:gd name="connsiteX0" fmla="*/ 0 w 1733185"/>
                <a:gd name="connsiteY0" fmla="*/ 0 h 1932495"/>
                <a:gd name="connsiteX1" fmla="*/ 1410991 w 1733185"/>
                <a:gd name="connsiteY1" fmla="*/ 28044 h 1932495"/>
                <a:gd name="connsiteX2" fmla="*/ 1733185 w 1733185"/>
                <a:gd name="connsiteY2" fmla="*/ 1932495 h 1932495"/>
                <a:gd name="connsiteX3" fmla="*/ 0 w 1733185"/>
                <a:gd name="connsiteY3" fmla="*/ 0 h 1932495"/>
                <a:gd name="connsiteX0" fmla="*/ 0 w 1410991"/>
                <a:gd name="connsiteY0" fmla="*/ 0 h 1908928"/>
                <a:gd name="connsiteX1" fmla="*/ 1410991 w 1410991"/>
                <a:gd name="connsiteY1" fmla="*/ 28044 h 1908928"/>
                <a:gd name="connsiteX2" fmla="*/ 319164 w 1410991"/>
                <a:gd name="connsiteY2" fmla="*/ 1908928 h 1908928"/>
                <a:gd name="connsiteX3" fmla="*/ 0 w 1410991"/>
                <a:gd name="connsiteY3" fmla="*/ 0 h 1908928"/>
                <a:gd name="connsiteX0" fmla="*/ 0 w 355189"/>
                <a:gd name="connsiteY0" fmla="*/ 61510 h 1970438"/>
                <a:gd name="connsiteX1" fmla="*/ 355189 w 355189"/>
                <a:gd name="connsiteY1" fmla="*/ 0 h 1970438"/>
                <a:gd name="connsiteX2" fmla="*/ 319164 w 355189"/>
                <a:gd name="connsiteY2" fmla="*/ 1970438 h 1970438"/>
                <a:gd name="connsiteX3" fmla="*/ 0 w 355189"/>
                <a:gd name="connsiteY3" fmla="*/ 61510 h 1970438"/>
                <a:gd name="connsiteX0" fmla="*/ 0 w 355189"/>
                <a:gd name="connsiteY0" fmla="*/ 61510 h 1970438"/>
                <a:gd name="connsiteX1" fmla="*/ 355189 w 355189"/>
                <a:gd name="connsiteY1" fmla="*/ 0 h 1970438"/>
                <a:gd name="connsiteX2" fmla="*/ 339920 w 355189"/>
                <a:gd name="connsiteY2" fmla="*/ 857498 h 1970438"/>
                <a:gd name="connsiteX3" fmla="*/ 319164 w 355189"/>
                <a:gd name="connsiteY3" fmla="*/ 1970438 h 1970438"/>
                <a:gd name="connsiteX4" fmla="*/ 0 w 355189"/>
                <a:gd name="connsiteY4" fmla="*/ 61510 h 1970438"/>
                <a:gd name="connsiteX0" fmla="*/ 0 w 1141198"/>
                <a:gd name="connsiteY0" fmla="*/ 61510 h 1970438"/>
                <a:gd name="connsiteX1" fmla="*/ 355189 w 1141198"/>
                <a:gd name="connsiteY1" fmla="*/ 0 h 1970438"/>
                <a:gd name="connsiteX2" fmla="*/ 1141198 w 1141198"/>
                <a:gd name="connsiteY2" fmla="*/ 1380686 h 1970438"/>
                <a:gd name="connsiteX3" fmla="*/ 319164 w 1141198"/>
                <a:gd name="connsiteY3" fmla="*/ 1970438 h 1970438"/>
                <a:gd name="connsiteX4" fmla="*/ 0 w 1141198"/>
                <a:gd name="connsiteY4" fmla="*/ 61510 h 1970438"/>
                <a:gd name="connsiteX0" fmla="*/ 0 w 1145960"/>
                <a:gd name="connsiteY0" fmla="*/ 66273 h 1970438"/>
                <a:gd name="connsiteX1" fmla="*/ 359951 w 1145960"/>
                <a:gd name="connsiteY1" fmla="*/ 0 h 1970438"/>
                <a:gd name="connsiteX2" fmla="*/ 1145960 w 1145960"/>
                <a:gd name="connsiteY2" fmla="*/ 1380686 h 1970438"/>
                <a:gd name="connsiteX3" fmla="*/ 323926 w 1145960"/>
                <a:gd name="connsiteY3" fmla="*/ 1970438 h 1970438"/>
                <a:gd name="connsiteX4" fmla="*/ 0 w 1145960"/>
                <a:gd name="connsiteY4" fmla="*/ 66273 h 1970438"/>
                <a:gd name="connsiteX0" fmla="*/ 0 w 1145960"/>
                <a:gd name="connsiteY0" fmla="*/ 66273 h 1977582"/>
                <a:gd name="connsiteX1" fmla="*/ 359951 w 1145960"/>
                <a:gd name="connsiteY1" fmla="*/ 0 h 1977582"/>
                <a:gd name="connsiteX2" fmla="*/ 1145960 w 1145960"/>
                <a:gd name="connsiteY2" fmla="*/ 1380686 h 1977582"/>
                <a:gd name="connsiteX3" fmla="*/ 319163 w 1145960"/>
                <a:gd name="connsiteY3" fmla="*/ 1977582 h 1977582"/>
                <a:gd name="connsiteX4" fmla="*/ 0 w 1145960"/>
                <a:gd name="connsiteY4" fmla="*/ 66273 h 1977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5960" h="1977582">
                  <a:moveTo>
                    <a:pt x="0" y="66273"/>
                  </a:moveTo>
                  <a:lnTo>
                    <a:pt x="359951" y="0"/>
                  </a:lnTo>
                  <a:lnTo>
                    <a:pt x="1145960" y="1380686"/>
                  </a:lnTo>
                  <a:lnTo>
                    <a:pt x="319163" y="1977582"/>
                  </a:lnTo>
                  <a:lnTo>
                    <a:pt x="0" y="66273"/>
                  </a:lnTo>
                  <a:close/>
                </a:path>
              </a:pathLst>
            </a:custGeom>
            <a:solidFill>
              <a:srgbClr val="E4BE33">
                <a:lumMod val="60000"/>
                <a:lumOff val="40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等腰三角形 8"/>
            <p:cNvSpPr/>
            <p:nvPr/>
          </p:nvSpPr>
          <p:spPr>
            <a:xfrm>
              <a:off x="3677245" y="2944048"/>
              <a:ext cx="871650" cy="1131333"/>
            </a:xfrm>
            <a:custGeom>
              <a:avLst/>
              <a:gdLst/>
              <a:ahLst/>
              <a:cxnLst/>
              <a:rect l="l" t="t" r="r" b="b"/>
              <a:pathLst>
                <a:path w="871650" h="1131333">
                  <a:moveTo>
                    <a:pt x="595170" y="0"/>
                  </a:moveTo>
                  <a:cubicBezTo>
                    <a:pt x="598850" y="410002"/>
                    <a:pt x="698783" y="795320"/>
                    <a:pt x="871650" y="1131333"/>
                  </a:cubicBezTo>
                  <a:lnTo>
                    <a:pt x="0" y="425701"/>
                  </a:lnTo>
                  <a:close/>
                </a:path>
              </a:pathLst>
            </a:custGeom>
            <a:solidFill>
              <a:srgbClr val="E4BE33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29686"/>
          <a:stretch/>
        </p:blipFill>
        <p:spPr>
          <a:xfrm>
            <a:off x="3814757" y="703784"/>
            <a:ext cx="1838960" cy="1740677"/>
          </a:xfrm>
          <a:prstGeom prst="rect">
            <a:avLst/>
          </a:prstGeom>
        </p:spPr>
      </p:pic>
      <p:sp>
        <p:nvSpPr>
          <p:cNvPr id="17" name="Isosceles Triangle 16"/>
          <p:cNvSpPr/>
          <p:nvPr/>
        </p:nvSpPr>
        <p:spPr>
          <a:xfrm>
            <a:off x="1403668" y="2718054"/>
            <a:ext cx="1445889" cy="1987296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5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500">
                                          <p:cBhvr additive="base">
                                            <p:cTn id="12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500">
                                          <p:cBhvr additive="base">
                                            <p:cTn id="13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500">
                                          <p:cBhvr additive="base">
                                            <p:cTn id="17" dur="4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500">
                                          <p:cBhvr additive="base">
                                            <p:cTn id="18" dur="4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20" presetID="2" presetClass="entr" presetSubtype="1" fill="hold" nodeType="afterEffect" p14:presetBounceEnd="5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500">
                                          <p:cBhvr additive="base">
                                            <p:cTn id="22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500">
                                          <p:cBhvr additive="base">
                                            <p:cTn id="23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4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4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2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14" y="1626603"/>
            <a:ext cx="7084166" cy="30787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F92529-BB54-4E2E-AFED-44A2E70C09E5}"/>
              </a:ext>
            </a:extLst>
          </p:cNvPr>
          <p:cNvSpPr/>
          <p:nvPr/>
        </p:nvSpPr>
        <p:spPr>
          <a:xfrm>
            <a:off x="982366" y="-36440"/>
            <a:ext cx="7315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vi-VN" altLang="zh-CN" sz="28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 </a:t>
            </a:r>
            <a:r>
              <a:rPr lang="en-US" altLang="zh-CN" sz="2800" b="1" dirty="0" err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</a:t>
            </a:r>
            <a:r>
              <a:rPr lang="vi-VN" altLang="zh-CN" sz="28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 </a:t>
            </a:r>
            <a:r>
              <a:rPr lang="en-US" altLang="zh-CN" sz="2800" b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</a:t>
            </a:r>
            <a:r>
              <a:rPr lang="vi-VN" altLang="zh-CN" sz="2800" b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28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 11 năm 2021</a:t>
            </a:r>
            <a:endParaRPr lang="en-US" altLang="zh-CN" sz="28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275856" y="391406"/>
            <a:ext cx="4635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HĐGD Mĩ thuật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8" y="698737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44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14:prism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261" y="3052149"/>
            <a:ext cx="9165926" cy="20913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4036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091" y="187851"/>
            <a:ext cx="5707053" cy="465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4038" descr="1-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5" y="-315383"/>
            <a:ext cx="2233532" cy="54588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44037" descr="1-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5314" y="2203372"/>
            <a:ext cx="2820351" cy="29875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Google Shape;516;p42"/>
          <p:cNvSpPr txBox="1">
            <a:spLocks/>
          </p:cNvSpPr>
          <p:nvPr/>
        </p:nvSpPr>
        <p:spPr>
          <a:xfrm>
            <a:off x="1484091" y="1023736"/>
            <a:ext cx="4987805" cy="79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Josefin Sans"/>
                <a:sym typeface="Josefin Sans"/>
              </a:rPr>
              <a:t>II.Hoạt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Josefin Sans"/>
                <a:sym typeface="Josefin Sans"/>
              </a:rPr>
              <a:t>động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Josefin Sans"/>
                <a:sym typeface="Josefin Sans"/>
              </a:rPr>
              <a:t>: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Josefin Sans"/>
              <a:sym typeface="Josefin Sans"/>
            </a:endParaRPr>
          </a:p>
        </p:txBody>
      </p:sp>
      <p:sp>
        <p:nvSpPr>
          <p:cNvPr id="8" name="Google Shape;517;p42"/>
          <p:cNvSpPr txBox="1">
            <a:spLocks/>
          </p:cNvSpPr>
          <p:nvPr/>
        </p:nvSpPr>
        <p:spPr>
          <a:xfrm>
            <a:off x="1351517" y="1751658"/>
            <a:ext cx="616606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ellota Text"/>
              <a:buNone/>
              <a:defRPr sz="2133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867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5B6F"/>
              </a:buClr>
              <a:buSzPts val="1600"/>
              <a:buFont typeface="Bellota Text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llota Text"/>
                <a:sym typeface="Bellota Text"/>
              </a:rPr>
              <a:t>HÌNH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llota Text"/>
                <a:sym typeface="Bellota Text"/>
              </a:rPr>
              <a:t> THÀNH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5B6F"/>
              </a:buClr>
              <a:buSzPts val="1600"/>
              <a:buFont typeface="Bellota Text"/>
              <a:buNone/>
              <a:tabLst/>
              <a:defRPr/>
            </a:pP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llota Text"/>
                <a:sym typeface="Bellota Text"/>
              </a:rPr>
              <a:t>KIẾN THỨC MỚI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llota Text"/>
              <a:sym typeface="Bellota Tex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5B6F"/>
              </a:buClr>
              <a:buSzPts val="1600"/>
              <a:buFont typeface="Bellota Text"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ellota Text"/>
              <a:sym typeface="Bellota Text"/>
            </a:endParaRPr>
          </a:p>
        </p:txBody>
      </p:sp>
    </p:spTree>
    <p:extLst>
      <p:ext uri="{BB962C8B-B14F-4D97-AF65-F5344CB8AC3E}">
        <p14:creationId xmlns:p14="http://schemas.microsoft.com/office/powerpoint/2010/main" val="270910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/>
          <p:cNvSpPr/>
          <p:nvPr/>
        </p:nvSpPr>
        <p:spPr>
          <a:xfrm>
            <a:off x="0" y="434529"/>
            <a:ext cx="755576" cy="4090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928515" y="59296"/>
            <a:ext cx="25922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1.Tìm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hiểu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Freeform 11"/>
          <p:cNvSpPr>
            <a:spLocks/>
          </p:cNvSpPr>
          <p:nvPr/>
        </p:nvSpPr>
        <p:spPr bwMode="auto">
          <a:xfrm>
            <a:off x="5324369" y="5222781"/>
            <a:ext cx="1743456" cy="0"/>
          </a:xfrm>
          <a:custGeom>
            <a:avLst/>
            <a:gdLst>
              <a:gd name="T0" fmla="*/ 1984 w 1984"/>
              <a:gd name="T1" fmla="*/ 0 w 1984"/>
              <a:gd name="T2" fmla="*/ 1984 w 198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984">
                <a:moveTo>
                  <a:pt x="1984" y="0"/>
                </a:moveTo>
                <a:lnTo>
                  <a:pt x="0" y="0"/>
                </a:lnTo>
                <a:lnTo>
                  <a:pt x="198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H="1">
            <a:off x="5324369" y="5222781"/>
            <a:ext cx="1743456" cy="0"/>
          </a:xfrm>
          <a:prstGeom prst="lin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3411564" y="3062542"/>
            <a:ext cx="0" cy="1516989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5673049" y="3026612"/>
            <a:ext cx="0" cy="1516989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13"/>
          <p:cNvSpPr>
            <a:spLocks/>
          </p:cNvSpPr>
          <p:nvPr/>
        </p:nvSpPr>
        <p:spPr bwMode="auto">
          <a:xfrm>
            <a:off x="1339156" y="4504708"/>
            <a:ext cx="1996962" cy="671909"/>
          </a:xfrm>
          <a:custGeom>
            <a:avLst/>
            <a:gdLst>
              <a:gd name="T0" fmla="*/ 1984 w 2303"/>
              <a:gd name="T1" fmla="*/ 732 h 732"/>
              <a:gd name="T2" fmla="*/ 0 w 2303"/>
              <a:gd name="T3" fmla="*/ 732 h 732"/>
              <a:gd name="T4" fmla="*/ 321 w 2303"/>
              <a:gd name="T5" fmla="*/ 366 h 732"/>
              <a:gd name="T6" fmla="*/ 0 w 2303"/>
              <a:gd name="T7" fmla="*/ 0 h 732"/>
              <a:gd name="T8" fmla="*/ 1984 w 2303"/>
              <a:gd name="T9" fmla="*/ 0 h 732"/>
              <a:gd name="T10" fmla="*/ 2303 w 2303"/>
              <a:gd name="T11" fmla="*/ 366 h 732"/>
              <a:gd name="T12" fmla="*/ 1984 w 2303"/>
              <a:gd name="T13" fmla="*/ 732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03" h="732">
                <a:moveTo>
                  <a:pt x="1984" y="732"/>
                </a:moveTo>
                <a:lnTo>
                  <a:pt x="0" y="732"/>
                </a:lnTo>
                <a:lnTo>
                  <a:pt x="321" y="366"/>
                </a:lnTo>
                <a:lnTo>
                  <a:pt x="0" y="0"/>
                </a:lnTo>
                <a:lnTo>
                  <a:pt x="1984" y="0"/>
                </a:lnTo>
                <a:lnTo>
                  <a:pt x="2303" y="366"/>
                </a:lnTo>
                <a:lnTo>
                  <a:pt x="1984" y="73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631006" y="2353731"/>
            <a:ext cx="2026416" cy="2802492"/>
            <a:chOff x="4594140" y="1134174"/>
            <a:chExt cx="2026416" cy="2949744"/>
          </a:xfrm>
        </p:grpSpPr>
        <p:sp>
          <p:nvSpPr>
            <p:cNvPr id="35" name="Freeform 8"/>
            <p:cNvSpPr>
              <a:spLocks/>
            </p:cNvSpPr>
            <p:nvPr/>
          </p:nvSpPr>
          <p:spPr bwMode="auto">
            <a:xfrm>
              <a:off x="4594140" y="3440667"/>
              <a:ext cx="2026416" cy="643251"/>
            </a:xfrm>
            <a:custGeom>
              <a:avLst/>
              <a:gdLst>
                <a:gd name="T0" fmla="*/ 1985 w 2306"/>
                <a:gd name="T1" fmla="*/ 732 h 732"/>
                <a:gd name="T2" fmla="*/ 0 w 2306"/>
                <a:gd name="T3" fmla="*/ 732 h 732"/>
                <a:gd name="T4" fmla="*/ 322 w 2306"/>
                <a:gd name="T5" fmla="*/ 366 h 732"/>
                <a:gd name="T6" fmla="*/ 0 w 2306"/>
                <a:gd name="T7" fmla="*/ 0 h 732"/>
                <a:gd name="T8" fmla="*/ 1985 w 2306"/>
                <a:gd name="T9" fmla="*/ 0 h 732"/>
                <a:gd name="T10" fmla="*/ 2306 w 2306"/>
                <a:gd name="T11" fmla="*/ 366 h 732"/>
                <a:gd name="T12" fmla="*/ 1985 w 2306"/>
                <a:gd name="T13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6" h="732">
                  <a:moveTo>
                    <a:pt x="1985" y="732"/>
                  </a:moveTo>
                  <a:lnTo>
                    <a:pt x="0" y="732"/>
                  </a:lnTo>
                  <a:lnTo>
                    <a:pt x="322" y="366"/>
                  </a:lnTo>
                  <a:lnTo>
                    <a:pt x="0" y="0"/>
                  </a:lnTo>
                  <a:lnTo>
                    <a:pt x="1985" y="0"/>
                  </a:lnTo>
                  <a:lnTo>
                    <a:pt x="2306" y="366"/>
                  </a:lnTo>
                  <a:lnTo>
                    <a:pt x="1985" y="7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5180367" y="1134174"/>
              <a:ext cx="347514" cy="2845277"/>
              <a:chOff x="6198298" y="-529764"/>
              <a:chExt cx="347514" cy="2845277"/>
            </a:xfrm>
          </p:grpSpPr>
          <p:grpSp>
            <p:nvGrpSpPr>
              <p:cNvPr id="37" name="Group 29"/>
              <p:cNvGrpSpPr>
                <a:grpSpLocks noChangeAspect="1"/>
              </p:cNvGrpSpPr>
              <p:nvPr/>
            </p:nvGrpSpPr>
            <p:grpSpPr bwMode="auto">
              <a:xfrm>
                <a:off x="6198298" y="-529764"/>
                <a:ext cx="11527" cy="0"/>
                <a:chOff x="4464" y="1952"/>
                <a:chExt cx="9" cy="0"/>
              </a:xfrm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8" name="Freeform 31"/>
                <p:cNvSpPr>
                  <a:spLocks/>
                </p:cNvSpPr>
                <p:nvPr/>
              </p:nvSpPr>
              <p:spPr bwMode="auto">
                <a:xfrm>
                  <a:off x="4464" y="1952"/>
                  <a:ext cx="5" cy="0"/>
                </a:xfrm>
                <a:custGeom>
                  <a:avLst/>
                  <a:gdLst>
                    <a:gd name="T0" fmla="*/ 1 w 1"/>
                    <a:gd name="T1" fmla="*/ 0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1" name="Freeform 34"/>
                <p:cNvSpPr>
                  <a:spLocks/>
                </p:cNvSpPr>
                <p:nvPr/>
              </p:nvSpPr>
              <p:spPr bwMode="auto">
                <a:xfrm>
                  <a:off x="4469" y="1952"/>
                  <a:ext cx="4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0 w 1"/>
                    <a:gd name="T4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6361081" y="1968354"/>
                <a:ext cx="184731" cy="347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5838335" y="4543601"/>
            <a:ext cx="2025537" cy="570279"/>
            <a:chOff x="2613712" y="3440667"/>
            <a:chExt cx="2025537" cy="643251"/>
          </a:xfrm>
        </p:grpSpPr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2613712" y="3440667"/>
              <a:ext cx="2025537" cy="643251"/>
            </a:xfrm>
            <a:custGeom>
              <a:avLst/>
              <a:gdLst>
                <a:gd name="T0" fmla="*/ 1984 w 2305"/>
                <a:gd name="T1" fmla="*/ 732 h 732"/>
                <a:gd name="T2" fmla="*/ 0 w 2305"/>
                <a:gd name="T3" fmla="*/ 732 h 732"/>
                <a:gd name="T4" fmla="*/ 321 w 2305"/>
                <a:gd name="T5" fmla="*/ 366 h 732"/>
                <a:gd name="T6" fmla="*/ 0 w 2305"/>
                <a:gd name="T7" fmla="*/ 0 h 732"/>
                <a:gd name="T8" fmla="*/ 1984 w 2305"/>
                <a:gd name="T9" fmla="*/ 0 h 732"/>
                <a:gd name="T10" fmla="*/ 2305 w 2305"/>
                <a:gd name="T11" fmla="*/ 366 h 732"/>
                <a:gd name="T12" fmla="*/ 1984 w 2305"/>
                <a:gd name="T13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5" h="732">
                  <a:moveTo>
                    <a:pt x="1984" y="732"/>
                  </a:moveTo>
                  <a:lnTo>
                    <a:pt x="0" y="732"/>
                  </a:lnTo>
                  <a:lnTo>
                    <a:pt x="321" y="366"/>
                  </a:lnTo>
                  <a:lnTo>
                    <a:pt x="0" y="0"/>
                  </a:lnTo>
                  <a:lnTo>
                    <a:pt x="1984" y="0"/>
                  </a:lnTo>
                  <a:lnTo>
                    <a:pt x="2305" y="366"/>
                  </a:lnTo>
                  <a:lnTo>
                    <a:pt x="1984" y="7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84122" y="3641292"/>
              <a:ext cx="184731" cy="347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9" name="Freeform 11"/>
          <p:cNvSpPr>
            <a:spLocks/>
          </p:cNvSpPr>
          <p:nvPr/>
        </p:nvSpPr>
        <p:spPr bwMode="auto">
          <a:xfrm>
            <a:off x="6641452" y="2864251"/>
            <a:ext cx="1743456" cy="0"/>
          </a:xfrm>
          <a:custGeom>
            <a:avLst/>
            <a:gdLst>
              <a:gd name="T0" fmla="*/ 1984 w 1984"/>
              <a:gd name="T1" fmla="*/ 0 w 1984"/>
              <a:gd name="T2" fmla="*/ 1984 w 198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984">
                <a:moveTo>
                  <a:pt x="1984" y="0"/>
                </a:moveTo>
                <a:lnTo>
                  <a:pt x="0" y="0"/>
                </a:lnTo>
                <a:lnTo>
                  <a:pt x="1984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Line 12"/>
          <p:cNvSpPr>
            <a:spLocks noChangeShapeType="1"/>
          </p:cNvSpPr>
          <p:nvPr/>
        </p:nvSpPr>
        <p:spPr bwMode="auto">
          <a:xfrm flipH="1">
            <a:off x="6641452" y="2864251"/>
            <a:ext cx="1743456" cy="0"/>
          </a:xfrm>
          <a:prstGeom prst="lin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1" name="直接连接符 20"/>
          <p:cNvCxnSpPr/>
          <p:nvPr/>
        </p:nvCxnSpPr>
        <p:spPr>
          <a:xfrm flipV="1">
            <a:off x="407578" y="639044"/>
            <a:ext cx="52448" cy="1682269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21"/>
          <p:cNvCxnSpPr/>
          <p:nvPr/>
        </p:nvCxnSpPr>
        <p:spPr>
          <a:xfrm flipV="1">
            <a:off x="2399438" y="736647"/>
            <a:ext cx="0" cy="1516989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22"/>
          <p:cNvCxnSpPr/>
          <p:nvPr/>
        </p:nvCxnSpPr>
        <p:spPr>
          <a:xfrm flipV="1">
            <a:off x="4411035" y="703132"/>
            <a:ext cx="0" cy="1516989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23"/>
          <p:cNvCxnSpPr/>
          <p:nvPr/>
        </p:nvCxnSpPr>
        <p:spPr>
          <a:xfrm flipV="1">
            <a:off x="6386080" y="703132"/>
            <a:ext cx="0" cy="1516989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Freeform 13"/>
          <p:cNvSpPr>
            <a:spLocks/>
          </p:cNvSpPr>
          <p:nvPr/>
        </p:nvSpPr>
        <p:spPr bwMode="auto">
          <a:xfrm>
            <a:off x="6493591" y="2304660"/>
            <a:ext cx="1922571" cy="580949"/>
          </a:xfrm>
          <a:custGeom>
            <a:avLst/>
            <a:gdLst>
              <a:gd name="T0" fmla="*/ 1984 w 2303"/>
              <a:gd name="T1" fmla="*/ 732 h 732"/>
              <a:gd name="T2" fmla="*/ 0 w 2303"/>
              <a:gd name="T3" fmla="*/ 732 h 732"/>
              <a:gd name="T4" fmla="*/ 321 w 2303"/>
              <a:gd name="T5" fmla="*/ 366 h 732"/>
              <a:gd name="T6" fmla="*/ 0 w 2303"/>
              <a:gd name="T7" fmla="*/ 0 h 732"/>
              <a:gd name="T8" fmla="*/ 1984 w 2303"/>
              <a:gd name="T9" fmla="*/ 0 h 732"/>
              <a:gd name="T10" fmla="*/ 2303 w 2303"/>
              <a:gd name="T11" fmla="*/ 366 h 732"/>
              <a:gd name="T12" fmla="*/ 1984 w 2303"/>
              <a:gd name="T13" fmla="*/ 732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03" h="732">
                <a:moveTo>
                  <a:pt x="1984" y="732"/>
                </a:moveTo>
                <a:lnTo>
                  <a:pt x="0" y="732"/>
                </a:lnTo>
                <a:lnTo>
                  <a:pt x="321" y="366"/>
                </a:lnTo>
                <a:lnTo>
                  <a:pt x="0" y="0"/>
                </a:lnTo>
                <a:lnTo>
                  <a:pt x="1984" y="0"/>
                </a:lnTo>
                <a:lnTo>
                  <a:pt x="2303" y="366"/>
                </a:lnTo>
                <a:lnTo>
                  <a:pt x="1984" y="73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0" name="Freeform 8"/>
          <p:cNvSpPr>
            <a:spLocks/>
          </p:cNvSpPr>
          <p:nvPr/>
        </p:nvSpPr>
        <p:spPr bwMode="auto">
          <a:xfrm>
            <a:off x="4450039" y="2324989"/>
            <a:ext cx="1925544" cy="539499"/>
          </a:xfrm>
          <a:custGeom>
            <a:avLst/>
            <a:gdLst>
              <a:gd name="T0" fmla="*/ 1985 w 2306"/>
              <a:gd name="T1" fmla="*/ 732 h 732"/>
              <a:gd name="T2" fmla="*/ 0 w 2306"/>
              <a:gd name="T3" fmla="*/ 732 h 732"/>
              <a:gd name="T4" fmla="*/ 322 w 2306"/>
              <a:gd name="T5" fmla="*/ 366 h 732"/>
              <a:gd name="T6" fmla="*/ 0 w 2306"/>
              <a:gd name="T7" fmla="*/ 0 h 732"/>
              <a:gd name="T8" fmla="*/ 1985 w 2306"/>
              <a:gd name="T9" fmla="*/ 0 h 732"/>
              <a:gd name="T10" fmla="*/ 2306 w 2306"/>
              <a:gd name="T11" fmla="*/ 366 h 732"/>
              <a:gd name="T12" fmla="*/ 1985 w 2306"/>
              <a:gd name="T13" fmla="*/ 732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06" h="732">
                <a:moveTo>
                  <a:pt x="1985" y="732"/>
                </a:moveTo>
                <a:lnTo>
                  <a:pt x="0" y="732"/>
                </a:lnTo>
                <a:lnTo>
                  <a:pt x="322" y="366"/>
                </a:lnTo>
                <a:lnTo>
                  <a:pt x="0" y="0"/>
                </a:lnTo>
                <a:lnTo>
                  <a:pt x="1985" y="0"/>
                </a:lnTo>
                <a:lnTo>
                  <a:pt x="2306" y="366"/>
                </a:lnTo>
                <a:lnTo>
                  <a:pt x="1985" y="73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" name="Freeform 7"/>
          <p:cNvSpPr>
            <a:spLocks/>
          </p:cNvSpPr>
          <p:nvPr/>
        </p:nvSpPr>
        <p:spPr bwMode="auto">
          <a:xfrm>
            <a:off x="2492621" y="2368969"/>
            <a:ext cx="1963567" cy="494403"/>
          </a:xfrm>
          <a:custGeom>
            <a:avLst/>
            <a:gdLst>
              <a:gd name="T0" fmla="*/ 1984 w 2305"/>
              <a:gd name="T1" fmla="*/ 732 h 732"/>
              <a:gd name="T2" fmla="*/ 0 w 2305"/>
              <a:gd name="T3" fmla="*/ 732 h 732"/>
              <a:gd name="T4" fmla="*/ 321 w 2305"/>
              <a:gd name="T5" fmla="*/ 366 h 732"/>
              <a:gd name="T6" fmla="*/ 0 w 2305"/>
              <a:gd name="T7" fmla="*/ 0 h 732"/>
              <a:gd name="T8" fmla="*/ 1984 w 2305"/>
              <a:gd name="T9" fmla="*/ 0 h 732"/>
              <a:gd name="T10" fmla="*/ 2305 w 2305"/>
              <a:gd name="T11" fmla="*/ 366 h 732"/>
              <a:gd name="T12" fmla="*/ 1984 w 2305"/>
              <a:gd name="T13" fmla="*/ 732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05" h="732">
                <a:moveTo>
                  <a:pt x="1984" y="732"/>
                </a:moveTo>
                <a:lnTo>
                  <a:pt x="0" y="732"/>
                </a:lnTo>
                <a:lnTo>
                  <a:pt x="321" y="366"/>
                </a:lnTo>
                <a:lnTo>
                  <a:pt x="0" y="0"/>
                </a:lnTo>
                <a:lnTo>
                  <a:pt x="1984" y="0"/>
                </a:lnTo>
                <a:lnTo>
                  <a:pt x="2305" y="366"/>
                </a:lnTo>
                <a:lnTo>
                  <a:pt x="1984" y="7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0" name="组合 68"/>
          <p:cNvGrpSpPr/>
          <p:nvPr/>
        </p:nvGrpSpPr>
        <p:grpSpPr>
          <a:xfrm>
            <a:off x="295630" y="2363277"/>
            <a:ext cx="2078865" cy="477970"/>
            <a:chOff x="631174" y="3381317"/>
            <a:chExt cx="2026416" cy="643251"/>
          </a:xfrm>
        </p:grpSpPr>
        <p:sp>
          <p:nvSpPr>
            <p:cNvPr id="111" name="Freeform 6"/>
            <p:cNvSpPr>
              <a:spLocks/>
            </p:cNvSpPr>
            <p:nvPr/>
          </p:nvSpPr>
          <p:spPr bwMode="auto">
            <a:xfrm>
              <a:off x="631174" y="3381317"/>
              <a:ext cx="2026416" cy="643251"/>
            </a:xfrm>
            <a:custGeom>
              <a:avLst/>
              <a:gdLst>
                <a:gd name="T0" fmla="*/ 1984 w 2306"/>
                <a:gd name="T1" fmla="*/ 732 h 732"/>
                <a:gd name="T2" fmla="*/ 0 w 2306"/>
                <a:gd name="T3" fmla="*/ 732 h 732"/>
                <a:gd name="T4" fmla="*/ 321 w 2306"/>
                <a:gd name="T5" fmla="*/ 366 h 732"/>
                <a:gd name="T6" fmla="*/ 0 w 2306"/>
                <a:gd name="T7" fmla="*/ 0 h 732"/>
                <a:gd name="T8" fmla="*/ 1984 w 2306"/>
                <a:gd name="T9" fmla="*/ 0 h 732"/>
                <a:gd name="T10" fmla="*/ 2306 w 2306"/>
                <a:gd name="T11" fmla="*/ 366 h 732"/>
                <a:gd name="T12" fmla="*/ 1984 w 2306"/>
                <a:gd name="T13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6" h="732">
                  <a:moveTo>
                    <a:pt x="1984" y="732"/>
                  </a:moveTo>
                  <a:lnTo>
                    <a:pt x="0" y="732"/>
                  </a:lnTo>
                  <a:lnTo>
                    <a:pt x="321" y="366"/>
                  </a:lnTo>
                  <a:lnTo>
                    <a:pt x="0" y="0"/>
                  </a:lnTo>
                  <a:lnTo>
                    <a:pt x="1984" y="0"/>
                  </a:lnTo>
                  <a:lnTo>
                    <a:pt x="2306" y="366"/>
                  </a:lnTo>
                  <a:lnTo>
                    <a:pt x="1984" y="73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29033" y="3413229"/>
              <a:ext cx="1750567" cy="538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Khối</a:t>
              </a:r>
              <a:r>
                <a:rPr kumimoji="0" lang="en-US" altLang="zh-CN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hình</a:t>
              </a:r>
              <a:r>
                <a:rPr kumimoji="0" lang="en-US" altLang="zh-CN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cầu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http://sachthietbigiaoduc.vn/public/1/Books/2/6102/HF_12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86" y="854748"/>
            <a:ext cx="13906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achthietbigiaoduc.vn/public/1/Books/2/6102/HF_120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56" y="818867"/>
            <a:ext cx="155257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achthietbigiaoduc.vn/public/1/Books/2/6102/HF_120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120" y="644692"/>
            <a:ext cx="13811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achthietbigiaoduc.vn/public/1/Books/2/6102/HF_120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353" y="3360045"/>
            <a:ext cx="12954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achthietbigiaoduc.vn/public/1/Books/2/6102/HF_120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587" y="647814"/>
            <a:ext cx="106680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sachthietbigiaoduc.vn/public/1/Books/2/6102/HF_1203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588" y="3011382"/>
            <a:ext cx="1409700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2627" y="129778"/>
            <a:ext cx="6223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62" name="Picture 14" descr="http://sachthietbigiaoduc.vn/public/1/Books/2/6102/HF_120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776" y="3172056"/>
            <a:ext cx="18002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2863338" y="2274746"/>
            <a:ext cx="2254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Khối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lập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phương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515728" y="2252533"/>
            <a:ext cx="1875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Khối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hộp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nhật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569888" y="2392977"/>
            <a:ext cx="188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Khối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trụ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514229" y="4732927"/>
            <a:ext cx="183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Khối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nón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930271" y="4456454"/>
            <a:ext cx="1530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Khối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hình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nón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cụt</a:t>
            </a:r>
            <a:r>
              <a:rPr lang="en-US" altLang="zh-CN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876863" y="4468731"/>
            <a:ext cx="183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Khối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chóp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tam 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giác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8885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81" grpId="0" animBg="1"/>
      <p:bldP spid="90" grpId="0" animBg="1"/>
      <p:bldP spid="101" grpId="0" animBg="1"/>
      <p:bldP spid="121" grpId="0"/>
      <p:bldP spid="122" grpId="0"/>
      <p:bldP spid="123" grpId="0"/>
      <p:bldP spid="124" grpId="0"/>
      <p:bldP spid="125" grpId="0"/>
      <p:bldP spid="1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7" y="2725072"/>
            <a:ext cx="2143125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014" y="2725072"/>
            <a:ext cx="3462851" cy="2186817"/>
          </a:xfrm>
          <a:prstGeom prst="rect">
            <a:avLst/>
          </a:prstGeom>
        </p:spPr>
      </p:pic>
      <p:pic>
        <p:nvPicPr>
          <p:cNvPr id="3074" name="Picture 2" descr="Tượng thạch cao. Tượng thạch cao ôn thi khối V-H. Khối tròn cơ bản. Khối  tròn luyện thi | Mô hình trang trí | NoiThatNhaCua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13" y="40698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7796" y="2725072"/>
            <a:ext cx="1537712" cy="1461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3504" y="2725072"/>
            <a:ext cx="1470144" cy="1962719"/>
          </a:xfrm>
          <a:prstGeom prst="rect">
            <a:avLst/>
          </a:prstGeom>
        </p:spPr>
      </p:pic>
      <p:sp>
        <p:nvSpPr>
          <p:cNvPr id="10" name="Google Shape;516;p42"/>
          <p:cNvSpPr txBox="1">
            <a:spLocks/>
          </p:cNvSpPr>
          <p:nvPr/>
        </p:nvSpPr>
        <p:spPr>
          <a:xfrm>
            <a:off x="3048001" y="845572"/>
            <a:ext cx="6174657" cy="1265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Khối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cầu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là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khối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nổi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có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dạng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hình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tròn</a:t>
            </a:r>
            <a:r>
              <a:rPr lang="en-GB" sz="2400" kern="0" dirty="0" smtClean="0">
                <a:solidFill>
                  <a:srgbClr val="FF3399"/>
                </a:solidFill>
              </a:rPr>
              <a:t>, </a:t>
            </a:r>
            <a:r>
              <a:rPr lang="en-GB" sz="2400" kern="0" dirty="0" err="1" smtClean="0">
                <a:solidFill>
                  <a:srgbClr val="FF3399"/>
                </a:solidFill>
              </a:rPr>
              <a:t>khi</a:t>
            </a:r>
            <a:r>
              <a:rPr lang="en-GB" sz="2400" kern="0" dirty="0" smtClean="0">
                <a:solidFill>
                  <a:srgbClr val="FF3399"/>
                </a:solidFill>
              </a:rPr>
              <a:t> </a:t>
            </a:r>
            <a:r>
              <a:rPr lang="en-GB" sz="2400" kern="0" dirty="0" err="1" smtClean="0">
                <a:solidFill>
                  <a:srgbClr val="FF3399"/>
                </a:solidFill>
              </a:rPr>
              <a:t>nhìn</a:t>
            </a:r>
            <a:r>
              <a:rPr lang="en-GB" sz="2400" kern="0" dirty="0" smtClean="0">
                <a:solidFill>
                  <a:srgbClr val="FF3399"/>
                </a:solidFill>
              </a:rPr>
              <a:t> </a:t>
            </a:r>
            <a:r>
              <a:rPr lang="en-GB" sz="2400" kern="0" dirty="0" err="1" smtClean="0">
                <a:solidFill>
                  <a:srgbClr val="FF3399"/>
                </a:solidFill>
              </a:rPr>
              <a:t>tất</a:t>
            </a:r>
            <a:r>
              <a:rPr lang="en-GB" sz="2400" kern="0" dirty="0" smtClean="0">
                <a:solidFill>
                  <a:srgbClr val="FF3399"/>
                </a:solidFill>
              </a:rPr>
              <a:t> </a:t>
            </a:r>
            <a:r>
              <a:rPr lang="en-GB" sz="2400" kern="0" dirty="0" err="1" smtClean="0">
                <a:solidFill>
                  <a:srgbClr val="FF3399"/>
                </a:solidFill>
              </a:rPr>
              <a:t>cả</a:t>
            </a:r>
            <a:r>
              <a:rPr lang="en-GB" sz="2400" kern="0" dirty="0" smtClean="0">
                <a:solidFill>
                  <a:srgbClr val="FF3399"/>
                </a:solidFill>
              </a:rPr>
              <a:t> </a:t>
            </a:r>
            <a:r>
              <a:rPr lang="en-GB" sz="2400" kern="0" dirty="0" err="1" smtClean="0">
                <a:solidFill>
                  <a:srgbClr val="FF3399"/>
                </a:solidFill>
              </a:rPr>
              <a:t>các</a:t>
            </a:r>
            <a:r>
              <a:rPr lang="en-GB" sz="2400" kern="0" dirty="0" smtClean="0">
                <a:solidFill>
                  <a:srgbClr val="FF3399"/>
                </a:solidFill>
              </a:rPr>
              <a:t> </a:t>
            </a:r>
            <a:r>
              <a:rPr lang="en-GB" sz="2400" kern="0" dirty="0" err="1" smtClean="0">
                <a:solidFill>
                  <a:srgbClr val="FF3399"/>
                </a:solidFill>
              </a:rPr>
              <a:t>hướng</a:t>
            </a:r>
            <a:r>
              <a:rPr lang="en-GB" sz="2400" kern="0" dirty="0" smtClean="0">
                <a:solidFill>
                  <a:srgbClr val="FF3399"/>
                </a:solidFill>
              </a:rPr>
              <a:t> </a:t>
            </a:r>
            <a:r>
              <a:rPr lang="en-GB" sz="2400" kern="0" dirty="0" err="1" smtClean="0">
                <a:solidFill>
                  <a:srgbClr val="FF3399"/>
                </a:solidFill>
              </a:rPr>
              <a:t>đều</a:t>
            </a:r>
            <a:r>
              <a:rPr lang="en-GB" sz="2400" kern="0" dirty="0" smtClean="0">
                <a:solidFill>
                  <a:srgbClr val="FF3399"/>
                </a:solidFill>
              </a:rPr>
              <a:t> </a:t>
            </a:r>
            <a:r>
              <a:rPr lang="en-GB" sz="2400" kern="0" dirty="0" err="1" smtClean="0">
                <a:solidFill>
                  <a:srgbClr val="FF3399"/>
                </a:solidFill>
              </a:rPr>
              <a:t>là</a:t>
            </a:r>
            <a:r>
              <a:rPr lang="en-GB" sz="2400" kern="0" dirty="0" smtClean="0">
                <a:solidFill>
                  <a:srgbClr val="FF3399"/>
                </a:solidFill>
              </a:rPr>
              <a:t> </a:t>
            </a:r>
            <a:r>
              <a:rPr lang="en-GB" sz="2400" kern="0" dirty="0" err="1" smtClean="0">
                <a:solidFill>
                  <a:srgbClr val="FF3399"/>
                </a:solidFill>
              </a:rPr>
              <a:t>hình</a:t>
            </a:r>
            <a:r>
              <a:rPr lang="en-GB" sz="2400" kern="0" dirty="0" smtClean="0">
                <a:solidFill>
                  <a:srgbClr val="FF3399"/>
                </a:solidFill>
              </a:rPr>
              <a:t> </a:t>
            </a:r>
            <a:r>
              <a:rPr lang="en-GB" sz="2400" kern="0" dirty="0" err="1" smtClean="0">
                <a:solidFill>
                  <a:srgbClr val="FF3399"/>
                </a:solidFill>
              </a:rPr>
              <a:t>tròn</a:t>
            </a:r>
            <a:r>
              <a:rPr lang="en-GB" sz="2400" kern="0" dirty="0" smtClean="0">
                <a:solidFill>
                  <a:srgbClr val="FF3399"/>
                </a:solidFill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Josefin Sans"/>
              <a:sym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1005312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hối lập phương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4" name="Picture 4" descr="Khối lập phương – Wikipedia tiếng Việ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0" y="794569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516;p42"/>
          <p:cNvSpPr txBox="1">
            <a:spLocks/>
          </p:cNvSpPr>
          <p:nvPr/>
        </p:nvSpPr>
        <p:spPr>
          <a:xfrm>
            <a:off x="3007086" y="628303"/>
            <a:ext cx="5525727" cy="1356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efin Sans"/>
              <a:buNone/>
              <a:defRPr sz="5333" b="1" i="0" u="none" strike="noStrike" cap="none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B7D1"/>
              </a:buClr>
              <a:buSzPts val="4800"/>
              <a:buFont typeface="Josefin Sans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Khối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hình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lập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phương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là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khối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có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6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mặt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đều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là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hình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 </a:t>
            </a:r>
            <a:r>
              <a:rPr kumimoji="0" lang="en-GB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Josefin Sans"/>
                <a:sym typeface="Josefin Sans"/>
              </a:rPr>
              <a:t>vuông</a:t>
            </a:r>
            <a:r>
              <a:rPr lang="en-GB" sz="2400" kern="0" dirty="0" smtClean="0">
                <a:solidFill>
                  <a:srgbClr val="FF3399"/>
                </a:solidFill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Josefin Sans"/>
              <a:sym typeface="Josefin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47874"/>
          <a:stretch/>
        </p:blipFill>
        <p:spPr>
          <a:xfrm>
            <a:off x="155575" y="3772633"/>
            <a:ext cx="4876800" cy="1220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4115" t="-2520" r="12907" b="75436"/>
          <a:stretch/>
        </p:blipFill>
        <p:spPr>
          <a:xfrm>
            <a:off x="3007086" y="3025054"/>
            <a:ext cx="3559277" cy="634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3731" y="3659115"/>
            <a:ext cx="1112632" cy="1112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987719" y="3518838"/>
            <a:ext cx="1855280" cy="15430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86809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2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h1njk2s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RDRI TOOLS WATERMARK" val="h1njk2sy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1998</TotalTime>
  <Words>519</Words>
  <Application>Microsoft Office PowerPoint</Application>
  <PresentationFormat>On-screen Show (16:9)</PresentationFormat>
  <Paragraphs>82</Paragraphs>
  <Slides>28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微软雅黑</vt:lpstr>
      <vt:lpstr>宋体</vt:lpstr>
      <vt:lpstr>#9Slide03 Roboto Slab</vt:lpstr>
      <vt:lpstr>Arial</vt:lpstr>
      <vt:lpstr>Arimo</vt:lpstr>
      <vt:lpstr>Bellota Text</vt:lpstr>
      <vt:lpstr>Calibri</vt:lpstr>
      <vt:lpstr>Calibri Light</vt:lpstr>
      <vt:lpstr>等线</vt:lpstr>
      <vt:lpstr>等线 Light</vt:lpstr>
      <vt:lpstr>Impact</vt:lpstr>
      <vt:lpstr>Josefin Sans</vt:lpstr>
      <vt:lpstr>Mali</vt:lpstr>
      <vt:lpstr>Tahoma</vt:lpstr>
      <vt:lpstr>Times New Roman</vt:lpstr>
      <vt:lpstr>UTM Androgyne</vt:lpstr>
      <vt:lpstr>UTM BryantLG</vt:lpstr>
      <vt:lpstr>UTM Khuccamta</vt:lpstr>
      <vt:lpstr>Wingdings</vt:lpstr>
      <vt:lpstr>Office 主题​​</vt:lpstr>
      <vt:lpstr>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326</cp:revision>
  <dcterms:created xsi:type="dcterms:W3CDTF">2017-06-11T12:45:34Z</dcterms:created>
  <dcterms:modified xsi:type="dcterms:W3CDTF">2021-11-17T00:30:19Z</dcterms:modified>
</cp:coreProperties>
</file>