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5"/>
  </p:notesMasterIdLst>
  <p:sldIdLst>
    <p:sldId id="3907" r:id="rId4"/>
    <p:sldId id="3906" r:id="rId5"/>
    <p:sldId id="3945" r:id="rId6"/>
    <p:sldId id="3946" r:id="rId7"/>
    <p:sldId id="3949" r:id="rId8"/>
    <p:sldId id="3908" r:id="rId9"/>
    <p:sldId id="3911" r:id="rId10"/>
    <p:sldId id="3920" r:id="rId11"/>
    <p:sldId id="3919" r:id="rId12"/>
    <p:sldId id="3950" r:id="rId13"/>
    <p:sldId id="3926" r:id="rId14"/>
    <p:sldId id="3924" r:id="rId15"/>
    <p:sldId id="3928" r:id="rId16"/>
    <p:sldId id="3951" r:id="rId17"/>
    <p:sldId id="3929" r:id="rId18"/>
    <p:sldId id="3930" r:id="rId19"/>
    <p:sldId id="3933" r:id="rId20"/>
    <p:sldId id="3934" r:id="rId21"/>
    <p:sldId id="312" r:id="rId22"/>
    <p:sldId id="313" r:id="rId23"/>
    <p:sldId id="314" r:id="rId24"/>
    <p:sldId id="315" r:id="rId25"/>
    <p:sldId id="261" r:id="rId26"/>
    <p:sldId id="257" r:id="rId27"/>
    <p:sldId id="262" r:id="rId28"/>
    <p:sldId id="263" r:id="rId29"/>
    <p:sldId id="264" r:id="rId30"/>
    <p:sldId id="3943" r:id="rId31"/>
    <p:sldId id="3952" r:id="rId32"/>
    <p:sldId id="3940" r:id="rId33"/>
    <p:sldId id="39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6" d="100"/>
          <a:sy n="56" d="100"/>
        </p:scale>
        <p:origin x="1714" y="6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11/2/2024</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2024/11/2</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jp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2B970E04-E9AC-4B5F-231A-55BB8BE31DF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7D3394F4-B99F-5C0A-50D8-C556BE830A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id="{08F8BFEE-E3C5-D32B-6EED-B3DBC1E53A98}"/>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image" Target="../media/image26.gif"/><Relationship Id="rId16" Type="http://schemas.openxmlformats.org/officeDocument/2006/relationships/image" Target="../media/image34.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5.wdp"/><Relationship Id="rId3" Type="http://schemas.openxmlformats.org/officeDocument/2006/relationships/image" Target="../media/image27.png"/><Relationship Id="rId7" Type="http://schemas.microsoft.com/office/2007/relationships/hdphoto" Target="../media/hdphoto6.wdp"/><Relationship Id="rId12" Type="http://schemas.openxmlformats.org/officeDocument/2006/relationships/image" Target="../media/image29.png"/><Relationship Id="rId2" Type="http://schemas.openxmlformats.org/officeDocument/2006/relationships/image" Target="../media/image26.gif"/><Relationship Id="rId1" Type="http://schemas.openxmlformats.org/officeDocument/2006/relationships/slideLayout" Target="../slideLayouts/slideLayout55.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35.png"/><Relationship Id="rId10" Type="http://schemas.openxmlformats.org/officeDocument/2006/relationships/image" Target="../media/image28.png"/><Relationship Id="rId4" Type="http://schemas.microsoft.com/office/2007/relationships/hdphoto" Target="../media/hdphoto3.wdp"/><Relationship Id="rId9" Type="http://schemas.microsoft.com/office/2007/relationships/hdphoto" Target="../media/hdphoto8.wdp"/><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image" Target="../media/image26.gif"/><Relationship Id="rId16" Type="http://schemas.openxmlformats.org/officeDocument/2006/relationships/image" Target="../media/image34.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28.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2" Type="http://schemas.openxmlformats.org/officeDocument/2006/relationships/image" Target="../media/image26.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gif"/><Relationship Id="rId1" Type="http://schemas.openxmlformats.org/officeDocument/2006/relationships/slideLayout" Target="../slideLayouts/slideLayout55.xml"/><Relationship Id="rId6" Type="http://schemas.microsoft.com/office/2007/relationships/hdphoto" Target="../media/hdphoto8.wdp"/><Relationship Id="rId11" Type="http://schemas.openxmlformats.org/officeDocument/2006/relationships/image" Target="../media/image37.png"/><Relationship Id="rId5" Type="http://schemas.openxmlformats.org/officeDocument/2006/relationships/image" Target="../media/image34.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8.wdp"/><Relationship Id="rId2" Type="http://schemas.openxmlformats.org/officeDocument/2006/relationships/image" Target="../media/image26.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4.png"/><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gif"/><Relationship Id="rId1" Type="http://schemas.openxmlformats.org/officeDocument/2006/relationships/slideLayout" Target="../slideLayouts/slideLayout26.xml"/><Relationship Id="rId6" Type="http://schemas.microsoft.com/office/2007/relationships/hdphoto" Target="../media/hdphoto4.wdp"/><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12" y="0"/>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id="{A7683CC3-649F-5781-4C9F-00B2DA64F58A}"/>
              </a:ext>
            </a:extLst>
          </p:cNvPr>
          <p:cNvPicPr>
            <a:picLocks noChangeAspect="1"/>
          </p:cNvPicPr>
          <p:nvPr/>
        </p:nvPicPr>
        <p:blipFill>
          <a:blip r:embed="rId9"/>
          <a:stretch>
            <a:fillRect/>
          </a:stretch>
        </p:blipFill>
        <p:spPr>
          <a:xfrm>
            <a:off x="977938" y="1984156"/>
            <a:ext cx="10845724" cy="2127688"/>
          </a:xfrm>
          <a:prstGeom prst="rect">
            <a:avLst/>
          </a:prstGeom>
        </p:spPr>
      </p:pic>
      <p:pic>
        <p:nvPicPr>
          <p:cNvPr id="14" name="Picture 13">
            <a:extLst>
              <a:ext uri="{FF2B5EF4-FFF2-40B4-BE49-F238E27FC236}">
                <a16:creationId xmlns:a16="http://schemas.microsoft.com/office/drawing/2014/main"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838</Words>
  <Application>Microsoft Office PowerPoint</Application>
  <PresentationFormat>Widescreen</PresentationFormat>
  <Paragraphs>61</Paragraphs>
  <Slides>31</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等线</vt:lpstr>
      <vt:lpstr>微软雅黑</vt:lpstr>
      <vt:lpstr>Algerian</vt:lpstr>
      <vt:lpstr>Arial</vt:lpstr>
      <vt:lpstr>Calibri</vt:lpstr>
      <vt:lpstr>Cambria</vt:lpstr>
      <vt:lpstr>Lato</vt:lpstr>
      <vt:lpstr>Patrick Hand</vt:lpstr>
      <vt:lpstr>Times New Roman</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PHAN</dc:creator>
  <cp:lastModifiedBy>GV678412 Thuỷ Phan Thị Thu</cp:lastModifiedBy>
  <cp:revision>40</cp:revision>
  <dcterms:created xsi:type="dcterms:W3CDTF">2023-08-09T10:06:45Z</dcterms:created>
  <dcterms:modified xsi:type="dcterms:W3CDTF">2024-11-01T18:04:29Z</dcterms:modified>
</cp:coreProperties>
</file>